
<file path=[Content_Types].xml><?xml version="1.0" encoding="utf-8"?>
<Types xmlns="http://schemas.openxmlformats.org/package/2006/content-types">
  <Override PartName="/ppt/slideLayouts/slideLayout1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Default Extension="rels" ContentType="application/vnd.openxmlformats-package.relationships+xml"/>
  <Override PartName="/ppt/slideLayouts/slideLayout35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1.xml" ContentType="application/vnd.openxmlformats-officedocument.presentationml.slideLayout+xml"/>
  <Override PartName="/ppt/slideMasters/slideMaster2.xml" ContentType="application/vnd.openxmlformats-officedocument.presentationml.slideMaster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Layouts/slideLayout28.xml" ContentType="application/vnd.openxmlformats-officedocument.presentationml.slideLayout+xml"/>
  <Default Extension="xml" ContentType="application/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4.xml" ContentType="application/vnd.openxmlformats-officedocument.presentationml.slideLayout+xml"/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Layouts/slideLayout32.xml" ContentType="application/vnd.openxmlformats-officedocument.presentationml.slideLayout+xml"/>
  <Default Extension="png" ContentType="image/png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1.xml" ContentType="application/vnd.openxmlformats-officedocument.presentationml.slideLayout+xml"/>
  <Override PartName="/ppt/presentation.xml" ContentType="application/vnd.openxmlformats-officedocument.presentationml.template.main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3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Layouts/slideLayout4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8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0.xml" ContentType="application/vnd.openxmlformats-officedocument.presentationml.slideLayout+xml"/>
  <Override PartName="/ppt/theme/theme1.xml" ContentType="application/vnd.openxmlformats-officedocument.theme+xml"/>
  <Override PartName="/ppt/slideLayouts/slideLayout19.xml" ContentType="application/vnd.openxmlformats-officedocument.presentationml.slideLayout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</p:sldMasterIdLst>
  <p:sldIdLst>
    <p:sldId id="256" r:id="rId5"/>
    <p:sldId id="257" r:id="rId6"/>
    <p:sldId id="258" r:id="rId7"/>
  </p:sldIdLst>
  <p:sldSz cx="13004800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5pPr>
    <a:lvl6pPr marL="2286000" algn="l" defTabSz="457200" rtl="0" eaLnBrk="1" latinLnBrk="0" hangingPunct="1"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6pPr>
    <a:lvl7pPr marL="2743200" algn="l" defTabSz="457200" rtl="0" eaLnBrk="1" latinLnBrk="0" hangingPunct="1"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7pPr>
    <a:lvl8pPr marL="3200400" algn="l" defTabSz="457200" rtl="0" eaLnBrk="1" latinLnBrk="0" hangingPunct="1"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8pPr>
    <a:lvl9pPr marL="3657600" algn="l" defTabSz="457200" rtl="0" eaLnBrk="1" latinLnBrk="0" hangingPunct="1">
      <a:defRPr sz="8400" kern="1200">
        <a:solidFill>
          <a:srgbClr val="313A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Gill Sans" charset="0"/>
        <a:ea typeface="ヒラギノ角ゴ ProN W3" charset="-128"/>
        <a:cs typeface="ヒラギノ角ゴ ProN W3" charset="-128"/>
        <a:sym typeface="Gill San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296" y="-112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82296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32600" y="82296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4711700"/>
            <a:ext cx="2616200" cy="464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4711700"/>
            <a:ext cx="7696200" cy="464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3035300"/>
            <a:ext cx="5207000" cy="5778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29400" y="3035300"/>
            <a:ext cx="5207000" cy="5778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94800" y="-12700"/>
            <a:ext cx="2641600" cy="8826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-12700"/>
            <a:ext cx="7772400" cy="8826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435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openxmlformats.org/officeDocument/2006/relationships/image" Target="../media/image3.png"/><Relationship Id="rId15" Type="http://schemas.openxmlformats.org/officeDocument/2006/relationships/hyperlink" Target="http://www.flickr.com/photos/christing/2205030434/" TargetMode="Externa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3" Type="http://schemas.openxmlformats.org/officeDocument/2006/relationships/image" Target="../media/image3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3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4711700"/>
            <a:ext cx="10464800" cy="330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8229600"/>
            <a:ext cx="10464800" cy="1130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264900" y="8399463"/>
            <a:ext cx="1562100" cy="83343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1028" name="Rectangle 4"/>
          <p:cNvSpPr>
            <a:spLocks/>
          </p:cNvSpPr>
          <p:nvPr/>
        </p:nvSpPr>
        <p:spPr bwMode="auto">
          <a:xfrm>
            <a:off x="8359775" y="9359900"/>
            <a:ext cx="4467225" cy="3556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prstTxWarp prst="textNoShape">
              <a:avLst/>
            </a:prstTxWarp>
            <a:spAutoFit/>
          </a:bodyPr>
          <a:lstStyle/>
          <a:p>
            <a:pPr algn="r"/>
            <a:r>
              <a:rPr lang="en-US" sz="900">
                <a:solidFill>
                  <a:srgbClr val="574A47"/>
                </a:solidFill>
                <a:effectLst/>
                <a:ea typeface="Gill Sans" charset="0"/>
                <a:cs typeface="Gill Sans" charset="0"/>
              </a:rPr>
              <a:t>Lyon bridge photo  by Christine Vaufrey:  </a:t>
            </a:r>
            <a:r>
              <a:rPr lang="en-US" sz="900" u="sng">
                <a:solidFill>
                  <a:srgbClr val="574A47"/>
                </a:solidFill>
                <a:effectLst/>
                <a:ea typeface="Gill Sans" charset="0"/>
                <a:cs typeface="Gill Sans" charset="0"/>
                <a:hlinkClick r:id="rId15"/>
              </a:rPr>
              <a:t>http://www.flickr.com/photos/christing/2205030434/</a:t>
            </a:r>
            <a:r>
              <a:rPr lang="en-US" sz="900">
                <a:solidFill>
                  <a:srgbClr val="574A47"/>
                </a:solidFill>
                <a:effectLst/>
                <a:ea typeface="Gill Sans" charset="0"/>
                <a:cs typeface="Gill Sans" charset="0"/>
              </a:rPr>
              <a:t> </a:t>
            </a:r>
          </a:p>
          <a:p>
            <a:pPr algn="r"/>
            <a:r>
              <a:rPr lang="en-US" sz="900">
                <a:solidFill>
                  <a:srgbClr val="574A47"/>
                </a:solidFill>
                <a:effectLst/>
                <a:ea typeface="Gill Sans" charset="0"/>
                <a:cs typeface="Gill Sans" charset="0"/>
              </a:rPr>
              <a:t>available under a Creative Commons Attribution Non-Commercial ShareAlike 2.0 License:.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/>
  <p:txStyles>
    <p:titleStyle>
      <a:lvl1pPr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Gill Sans" charset="0"/>
        </a:defRPr>
      </a:lvl1pPr>
      <a:lvl2pPr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2pPr>
      <a:lvl3pPr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3pPr>
      <a:lvl4pPr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4pPr>
      <a:lvl5pPr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9pPr>
    </p:titleStyle>
    <p:bodyStyle>
      <a:lvl1pPr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1pPr>
      <a:lvl2pPr marL="6350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2pPr>
      <a:lvl3pPr marL="9779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3pPr>
      <a:lvl4pPr marL="13208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4pPr>
      <a:lvl5pPr marL="16637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5pPr>
      <a:lvl6pPr marL="21209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6pPr>
      <a:lvl7pPr marL="25781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7pPr>
      <a:lvl8pPr marL="30353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8pPr>
      <a:lvl9pPr marL="3492500" algn="l" rtl="0" fontAlgn="base">
        <a:spcBef>
          <a:spcPct val="0"/>
        </a:spcBef>
        <a:spcAft>
          <a:spcPct val="0"/>
        </a:spcAft>
        <a:defRPr sz="2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0">
          <a:gsLst>
            <a:gs pos="0">
              <a:srgbClr val="BDB09C"/>
            </a:gs>
            <a:gs pos="100000">
              <a:srgbClr val="A2998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1264900" y="8399463"/>
            <a:ext cx="1562100" cy="83343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-12700"/>
            <a:ext cx="10464800" cy="241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3035300"/>
            <a:ext cx="10566400" cy="577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Gill Sans" charset="0"/>
        </a:defRPr>
      </a:lvl1pPr>
      <a:lvl2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2pPr>
      <a:lvl3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3pPr>
      <a:lvl4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4pPr>
      <a:lvl5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9pPr>
    </p:titleStyle>
    <p:bodyStyle>
      <a:lvl1pPr marL="3587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52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1pPr>
      <a:lvl2pPr marL="9937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2pPr>
      <a:lvl3pPr marL="13366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3pPr>
      <a:lvl4pPr marL="16795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4pPr>
      <a:lvl5pPr marL="20224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5pPr>
      <a:lvl6pPr marL="24796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6pPr>
      <a:lvl7pPr marL="29368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7pPr>
      <a:lvl8pPr marL="33940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8pPr>
      <a:lvl9pPr marL="38512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0">
          <a:gsLst>
            <a:gs pos="0">
              <a:srgbClr val="BDB09C"/>
            </a:gs>
            <a:gs pos="100000">
              <a:srgbClr val="A2998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/>
          </p:cNvSpPr>
          <p:nvPr/>
        </p:nvSpPr>
        <p:spPr bwMode="auto">
          <a:xfrm>
            <a:off x="5856288" y="9404350"/>
            <a:ext cx="6972300" cy="3556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b">
            <a:prstTxWarp prst="textNoShape">
              <a:avLst/>
            </a:prstTxWarp>
          </a:bodyPr>
          <a:lstStyle/>
          <a:p>
            <a:pPr algn="r"/>
            <a:r>
              <a:rPr lang="en-US" sz="900">
                <a:solidFill>
                  <a:schemeClr val="tx1"/>
                </a:solidFill>
                <a:effectLst/>
                <a:ea typeface="Gill Sans" charset="0"/>
                <a:cs typeface="Gill Sans" charset="0"/>
              </a:rPr>
              <a:t>These slides are copyright © 2010 W3C (MIT, ERCIM &amp; Keio). </a:t>
            </a:r>
          </a:p>
          <a:p>
            <a:pPr algn="r"/>
            <a:endParaRPr lang="en-US" sz="900">
              <a:solidFill>
                <a:schemeClr val="tx1"/>
              </a:solidFill>
              <a:effectLst/>
              <a:ea typeface="Gill Sans" charset="0"/>
              <a:cs typeface="Gill Sans" charset="0"/>
            </a:endParaRPr>
          </a:p>
        </p:txBody>
      </p:sp>
      <p:sp>
        <p:nvSpPr>
          <p:cNvPr id="3074" name="Rectangle 2"/>
          <p:cNvSpPr>
            <a:spLocks/>
          </p:cNvSpPr>
          <p:nvPr/>
        </p:nvSpPr>
        <p:spPr bwMode="auto">
          <a:xfrm>
            <a:off x="5408613" y="520700"/>
            <a:ext cx="2178050" cy="72136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prstTxWarp prst="textNoShape">
              <a:avLst/>
            </a:prstTxWarp>
            <a:spAutoFit/>
          </a:bodyPr>
          <a:lstStyle/>
          <a:p>
            <a:r>
              <a:rPr lang="en-US" sz="48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Gill Sans" charset="0"/>
                <a:cs typeface="Gill Sans" charset="0"/>
              </a:rPr>
              <a:t>?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1264900" y="8399463"/>
            <a:ext cx="1562100" cy="83343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Gill Sans" charset="0"/>
        </a:defRPr>
      </a:lvl1pPr>
      <a:lvl2pPr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2pPr>
      <a:lvl3pPr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3pPr>
      <a:lvl4pPr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4pPr>
      <a:lvl5pPr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rgbClr val="E9E8FF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9pPr>
    </p:titleStyle>
    <p:bodyStyle>
      <a:lvl1pPr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E47328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0">
          <a:gsLst>
            <a:gs pos="0">
              <a:srgbClr val="BDB09C"/>
            </a:gs>
            <a:gs pos="100000">
              <a:srgbClr val="A2998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1264900" y="8399463"/>
            <a:ext cx="1562100" cy="83343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3187700"/>
            <a:ext cx="10464800" cy="241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Gill Sans" charset="0"/>
        </a:defRPr>
      </a:lvl1pPr>
      <a:lvl2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2pPr>
      <a:lvl3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3pPr>
      <a:lvl4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4pPr>
      <a:lvl5pPr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9pPr>
    </p:titleStyle>
    <p:bodyStyle>
      <a:lvl1pPr marL="3587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52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1pPr>
      <a:lvl2pPr marL="10445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2pPr>
      <a:lvl3pPr marL="13874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3pPr>
      <a:lvl4pPr marL="17303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4pPr>
      <a:lvl5pPr marL="20732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5pPr>
      <a:lvl6pPr marL="25304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6pPr>
      <a:lvl7pPr marL="29876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7pPr>
      <a:lvl8pPr marL="34448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8pPr>
      <a:lvl9pPr marL="3902075" indent="-358775" algn="l" rtl="0" fontAlgn="base">
        <a:spcBef>
          <a:spcPct val="0"/>
        </a:spcBef>
        <a:spcAft>
          <a:spcPct val="0"/>
        </a:spcAft>
        <a:buClr>
          <a:srgbClr val="061722"/>
        </a:buClr>
        <a:buSzPct val="125000"/>
        <a:buFont typeface="Gill Sans" charset="0"/>
        <a:buChar char="•"/>
        <a:defRPr sz="4800">
          <a:solidFill>
            <a:srgbClr val="06172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TPAC 2010 slide design</a:t>
            </a:r>
            <a:endParaRPr lang="en-US" dirty="0"/>
          </a:p>
        </p:txBody>
      </p:sp>
      <p:sp>
        <p:nvSpPr>
          <p:cNvPr id="5122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W3C TPAC 2010, Lyon, France</a:t>
            </a:r>
            <a:endParaRPr lang="en-U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These slides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dirty="0"/>
              <a:t>look a bit smoky</a:t>
            </a:r>
          </a:p>
          <a:p>
            <a:r>
              <a:rPr lang="en-US" dirty="0"/>
              <a:t>pick up on the Lyon </a:t>
            </a:r>
            <a:r>
              <a:rPr lang="en-US"/>
              <a:t>color </a:t>
            </a:r>
            <a:r>
              <a:rPr lang="en-US" smtClean="0"/>
              <a:t>scheme</a:t>
            </a:r>
            <a:endParaRPr lang="en-US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/>
          </p:cNvSpPr>
          <p:nvPr/>
        </p:nvSpPr>
        <p:spPr bwMode="auto">
          <a:xfrm>
            <a:off x="3647060" y="6694269"/>
            <a:ext cx="5701155" cy="1292662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prstTxWarp prst="textNoShape">
              <a:avLst/>
            </a:prstTxWarp>
            <a:spAutoFit/>
          </a:bodyPr>
          <a:lstStyle/>
          <a:p>
            <a:r>
              <a:rPr lang="en-US" dirty="0" smtClean="0">
                <a:solidFill>
                  <a:srgbClr val="06172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Gill Sans" charset="0"/>
                <a:cs typeface="Gill Sans" charset="0"/>
              </a:rPr>
              <a:t>you@</a:t>
            </a:r>
            <a:r>
              <a:rPr lang="en-US" dirty="0">
                <a:solidFill>
                  <a:srgbClr val="06172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Gill Sans" charset="0"/>
                <a:cs typeface="Gill Sans" charset="0"/>
              </a:rPr>
              <a:t>w3.org</a:t>
            </a: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irst Slide">
  <a:themeElements>
    <a:clrScheme name="">
      <a:dk1>
        <a:srgbClr val="313A40"/>
      </a:dk1>
      <a:lt1>
        <a:srgbClr val="CEC5B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E3DFDC"/>
      </a:accent3>
      <a:accent4>
        <a:srgbClr val="283035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irst Slid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First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xt &amp; Bullets">
  <a:themeElements>
    <a:clrScheme name="">
      <a:dk1>
        <a:srgbClr val="313A40"/>
      </a:dk1>
      <a:lt1>
        <a:srgbClr val="CEC5B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E3DFDC"/>
      </a:accent3>
      <a:accent4>
        <a:srgbClr val="283035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xt &amp; Bullets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ext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st Slide">
  <a:themeElements>
    <a:clrScheme name="">
      <a:dk1>
        <a:srgbClr val="313A40"/>
      </a:dk1>
      <a:lt1>
        <a:srgbClr val="CEC5B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E3DFDC"/>
      </a:accent3>
      <a:accent4>
        <a:srgbClr val="283035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st Slid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Last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Just Text">
  <a:themeElements>
    <a:clrScheme name="">
      <a:dk1>
        <a:srgbClr val="313A40"/>
      </a:dk1>
      <a:lt1>
        <a:srgbClr val="CEC5B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E3DFDC"/>
      </a:accent3>
      <a:accent4>
        <a:srgbClr val="283035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Just Text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400" b="0" i="0" u="none" strike="noStrike" cap="none" normalizeH="0" baseline="0">
            <a:ln>
              <a:noFill/>
            </a:ln>
            <a:solidFill>
              <a:srgbClr val="313A4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Just Tex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Pages>0</Pages>
  <Words>29</Words>
  <Characters>0</Characters>
  <Application>Microsoft Macintosh PowerPoint</Application>
  <PresentationFormat>Custom</PresentationFormat>
  <Lines>0</Lines>
  <Paragraphs>6</Paragraphs>
  <Slides>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4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First Slide</vt:lpstr>
      <vt:lpstr>Text &amp; Bullets</vt:lpstr>
      <vt:lpstr>Last Slide</vt:lpstr>
      <vt:lpstr>Just Text</vt:lpstr>
      <vt:lpstr>TPAC 2010 slide design</vt:lpstr>
      <vt:lpstr>These slides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procrastinate and design slides.</dc:title>
  <dc:subject/>
  <dc:creator/>
  <cp:keywords/>
  <dc:description/>
  <cp:lastModifiedBy>Thomas Roessler</cp:lastModifiedBy>
  <cp:revision>5</cp:revision>
  <dcterms:created xsi:type="dcterms:W3CDTF">2010-10-21T11:08:49Z</dcterms:created>
  <dcterms:modified xsi:type="dcterms:W3CDTF">2010-10-21T11:12:15Z</dcterms:modified>
</cp:coreProperties>
</file>