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3" r:id="rId6"/>
  </p:sldMasterIdLst>
  <p:notesMasterIdLst>
    <p:notesMasterId r:id="rId59"/>
  </p:notesMasterIdLst>
  <p:sldIdLst>
    <p:sldId id="280" r:id="rId7"/>
    <p:sldId id="364" r:id="rId8"/>
    <p:sldId id="278" r:id="rId9"/>
    <p:sldId id="369" r:id="rId10"/>
    <p:sldId id="371" r:id="rId11"/>
    <p:sldId id="367" r:id="rId12"/>
    <p:sldId id="368" r:id="rId13"/>
    <p:sldId id="301" r:id="rId14"/>
    <p:sldId id="279" r:id="rId15"/>
    <p:sldId id="376" r:id="rId16"/>
    <p:sldId id="298" r:id="rId17"/>
    <p:sldId id="328" r:id="rId18"/>
    <p:sldId id="333" r:id="rId19"/>
    <p:sldId id="431" r:id="rId20"/>
    <p:sldId id="405" r:id="rId21"/>
    <p:sldId id="406" r:id="rId22"/>
    <p:sldId id="407" r:id="rId23"/>
    <p:sldId id="408" r:id="rId24"/>
    <p:sldId id="409" r:id="rId25"/>
    <p:sldId id="410" r:id="rId26"/>
    <p:sldId id="411" r:id="rId27"/>
    <p:sldId id="412" r:id="rId28"/>
    <p:sldId id="413" r:id="rId29"/>
    <p:sldId id="414" r:id="rId30"/>
    <p:sldId id="415" r:id="rId31"/>
    <p:sldId id="416" r:id="rId32"/>
    <p:sldId id="417" r:id="rId33"/>
    <p:sldId id="418" r:id="rId34"/>
    <p:sldId id="419" r:id="rId35"/>
    <p:sldId id="420" r:id="rId36"/>
    <p:sldId id="421" r:id="rId37"/>
    <p:sldId id="422" r:id="rId38"/>
    <p:sldId id="423" r:id="rId39"/>
    <p:sldId id="424" r:id="rId40"/>
    <p:sldId id="425" r:id="rId41"/>
    <p:sldId id="426" r:id="rId42"/>
    <p:sldId id="427" r:id="rId43"/>
    <p:sldId id="440" r:id="rId44"/>
    <p:sldId id="430" r:id="rId45"/>
    <p:sldId id="429" r:id="rId46"/>
    <p:sldId id="437" r:id="rId47"/>
    <p:sldId id="435" r:id="rId48"/>
    <p:sldId id="439" r:id="rId49"/>
    <p:sldId id="436" r:id="rId50"/>
    <p:sldId id="432" r:id="rId51"/>
    <p:sldId id="334" r:id="rId52"/>
    <p:sldId id="438" r:id="rId53"/>
    <p:sldId id="305" r:id="rId54"/>
    <p:sldId id="365" r:id="rId55"/>
    <p:sldId id="375" r:id="rId56"/>
    <p:sldId id="433" r:id="rId57"/>
    <p:sldId id="43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DAD2"/>
    <a:srgbClr val="CC6633"/>
    <a:srgbClr val="B5A300"/>
    <a:srgbClr val="F0AB00"/>
    <a:srgbClr val="2C5E4F"/>
    <a:srgbClr val="009BBB"/>
    <a:srgbClr val="F4FEFE"/>
    <a:srgbClr val="E1FCFD"/>
    <a:srgbClr val="766A62"/>
    <a:srgbClr val="D1B2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55" autoAdjust="0"/>
  </p:normalViewPr>
  <p:slideViewPr>
    <p:cSldViewPr snapToGrid="0">
      <p:cViewPr>
        <p:scale>
          <a:sx n="90" d="100"/>
          <a:sy n="90" d="100"/>
        </p:scale>
        <p:origin x="-1404" y="-72"/>
      </p:cViewPr>
      <p:guideLst>
        <p:guide orient="horz" pos="4044"/>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35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2058D1-E6EF-4999-A3F8-544C564E5EF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31D216CC-03E4-4DF6-BCBF-163E37F89D10}">
      <dgm:prSet phldrT="[Text]"/>
      <dgm:spPr>
        <a:solidFill>
          <a:srgbClr val="B5A300"/>
        </a:solidFill>
      </dgm:spPr>
      <dgm:t>
        <a:bodyPr/>
        <a:lstStyle/>
        <a:p>
          <a:r>
            <a:rPr lang="en-US" dirty="0" smtClean="0"/>
            <a:t>Business / Conceptual</a:t>
          </a:r>
          <a:endParaRPr lang="en-GB" dirty="0"/>
        </a:p>
      </dgm:t>
    </dgm:pt>
    <dgm:pt modelId="{7E873837-932E-445F-A73A-BF86B2526AE6}" type="parTrans" cxnId="{4F0D201C-F9CC-42B4-8D03-F80FBDF457A9}">
      <dgm:prSet/>
      <dgm:spPr/>
      <dgm:t>
        <a:bodyPr/>
        <a:lstStyle/>
        <a:p>
          <a:endParaRPr lang="en-GB"/>
        </a:p>
      </dgm:t>
    </dgm:pt>
    <dgm:pt modelId="{138E361D-6FAB-4FF8-ADF4-F4516F6A8E71}" type="sibTrans" cxnId="{4F0D201C-F9CC-42B4-8D03-F80FBDF457A9}">
      <dgm:prSet/>
      <dgm:spPr/>
      <dgm:t>
        <a:bodyPr/>
        <a:lstStyle/>
        <a:p>
          <a:endParaRPr lang="en-GB"/>
        </a:p>
      </dgm:t>
    </dgm:pt>
    <dgm:pt modelId="{B908169D-D907-464E-A487-1E70706CEEB9}">
      <dgm:prSet phldrT="[Text]"/>
      <dgm:spPr>
        <a:solidFill>
          <a:srgbClr val="B5A300"/>
        </a:solidFill>
      </dgm:spPr>
      <dgm:t>
        <a:bodyPr/>
        <a:lstStyle/>
        <a:p>
          <a:r>
            <a:rPr lang="en-US" dirty="0" smtClean="0"/>
            <a:t>Logical</a:t>
          </a:r>
          <a:endParaRPr lang="en-GB" dirty="0"/>
        </a:p>
      </dgm:t>
    </dgm:pt>
    <dgm:pt modelId="{E82549FB-55EE-4CAC-B551-90B4C78B2461}" type="parTrans" cxnId="{57639691-5991-4162-AFC0-C1DBA646B0D0}">
      <dgm:prSet/>
      <dgm:spPr/>
      <dgm:t>
        <a:bodyPr/>
        <a:lstStyle/>
        <a:p>
          <a:endParaRPr lang="en-GB"/>
        </a:p>
      </dgm:t>
    </dgm:pt>
    <dgm:pt modelId="{DD3DCD93-A70A-4DF3-8C0D-BB1FA87F4482}" type="sibTrans" cxnId="{57639691-5991-4162-AFC0-C1DBA646B0D0}">
      <dgm:prSet/>
      <dgm:spPr/>
      <dgm:t>
        <a:bodyPr/>
        <a:lstStyle/>
        <a:p>
          <a:endParaRPr lang="en-GB"/>
        </a:p>
      </dgm:t>
    </dgm:pt>
    <dgm:pt modelId="{2F5CBAE5-5EC3-4224-A6BB-138D67CDF3CE}">
      <dgm:prSet phldrT="[Text]"/>
      <dgm:spPr>
        <a:solidFill>
          <a:srgbClr val="B5A300"/>
        </a:solidFill>
      </dgm:spPr>
      <dgm:t>
        <a:bodyPr/>
        <a:lstStyle/>
        <a:p>
          <a:r>
            <a:rPr lang="en-US" dirty="0" smtClean="0"/>
            <a:t>Physical</a:t>
          </a:r>
          <a:endParaRPr lang="en-GB" dirty="0"/>
        </a:p>
      </dgm:t>
    </dgm:pt>
    <dgm:pt modelId="{9C329C82-331D-4219-96DB-00AD91B5D384}" type="parTrans" cxnId="{98C63BB3-3AC2-4BF8-9B99-795480FCB0A6}">
      <dgm:prSet/>
      <dgm:spPr/>
      <dgm:t>
        <a:bodyPr/>
        <a:lstStyle/>
        <a:p>
          <a:endParaRPr lang="en-GB"/>
        </a:p>
      </dgm:t>
    </dgm:pt>
    <dgm:pt modelId="{CE67751D-A969-4247-88A7-BB6EC587A80C}" type="sibTrans" cxnId="{98C63BB3-3AC2-4BF8-9B99-795480FCB0A6}">
      <dgm:prSet/>
      <dgm:spPr/>
      <dgm:t>
        <a:bodyPr/>
        <a:lstStyle/>
        <a:p>
          <a:endParaRPr lang="en-GB"/>
        </a:p>
      </dgm:t>
    </dgm:pt>
    <dgm:pt modelId="{7450C7A1-5657-4E2D-9B31-DB72DCC42629}">
      <dgm:prSet phldrT="[Text]" custT="1"/>
      <dgm:spPr>
        <a:ln w="19050">
          <a:solidFill>
            <a:srgbClr val="B5A300"/>
          </a:solidFill>
        </a:ln>
      </dgm:spPr>
      <dgm:t>
        <a:bodyPr/>
        <a:lstStyle/>
        <a:p>
          <a:r>
            <a:rPr lang="en-US" sz="1600" dirty="0" smtClean="0"/>
            <a:t>Defines </a:t>
          </a:r>
          <a:r>
            <a:rPr lang="en-US" sz="1800" dirty="0" smtClean="0">
              <a:solidFill>
                <a:srgbClr val="6C6200"/>
              </a:solidFill>
            </a:rPr>
            <a:t>business meaning </a:t>
          </a:r>
          <a:r>
            <a:rPr lang="en-US" sz="1600" dirty="0" smtClean="0"/>
            <a:t>of financial concepts, e.g., ‘Credit Transfer’</a:t>
          </a:r>
          <a:endParaRPr lang="en-GB" sz="1600" dirty="0"/>
        </a:p>
      </dgm:t>
    </dgm:pt>
    <dgm:pt modelId="{B3F11E41-99B4-489D-951F-C3BA77997214}" type="parTrans" cxnId="{39F33FF4-506F-44E4-812C-AABC1C6A3F99}">
      <dgm:prSet/>
      <dgm:spPr/>
      <dgm:t>
        <a:bodyPr/>
        <a:lstStyle/>
        <a:p>
          <a:endParaRPr lang="en-GB"/>
        </a:p>
      </dgm:t>
    </dgm:pt>
    <dgm:pt modelId="{0B2FD13F-C1C7-4866-B57F-83F9663EDB9B}" type="sibTrans" cxnId="{39F33FF4-506F-44E4-812C-AABC1C6A3F99}">
      <dgm:prSet/>
      <dgm:spPr/>
      <dgm:t>
        <a:bodyPr/>
        <a:lstStyle/>
        <a:p>
          <a:endParaRPr lang="en-GB"/>
        </a:p>
      </dgm:t>
    </dgm:pt>
    <dgm:pt modelId="{FD484F28-31CC-4A9E-A036-549A23998571}">
      <dgm:prSet phldrT="[Text]" custT="1"/>
      <dgm:spPr>
        <a:ln w="19050">
          <a:solidFill>
            <a:srgbClr val="B5A300"/>
          </a:solidFill>
        </a:ln>
      </dgm:spPr>
      <dgm:t>
        <a:bodyPr/>
        <a:lstStyle/>
        <a:p>
          <a:r>
            <a:rPr lang="en-US" sz="1600" dirty="0" smtClean="0"/>
            <a:t>Defines e.g. credit transfer </a:t>
          </a:r>
          <a:r>
            <a:rPr lang="en-US" sz="1800" dirty="0" smtClean="0">
              <a:solidFill>
                <a:srgbClr val="6C6200"/>
              </a:solidFill>
            </a:rPr>
            <a:t>messages</a:t>
          </a:r>
          <a:r>
            <a:rPr lang="en-US" sz="1600" dirty="0" smtClean="0">
              <a:solidFill>
                <a:srgbClr val="B5A300"/>
              </a:solidFill>
            </a:rPr>
            <a:t>, </a:t>
          </a:r>
          <a:r>
            <a:rPr lang="en-US" sz="1600" dirty="0" smtClean="0"/>
            <a:t>to execute the business process</a:t>
          </a:r>
          <a:endParaRPr lang="en-GB" sz="1600" dirty="0"/>
        </a:p>
      </dgm:t>
    </dgm:pt>
    <dgm:pt modelId="{47346289-1EC4-452B-A7F0-B82224E00820}" type="parTrans" cxnId="{1B903CD2-C234-4432-9418-BE33FAD8C40C}">
      <dgm:prSet/>
      <dgm:spPr/>
      <dgm:t>
        <a:bodyPr/>
        <a:lstStyle/>
        <a:p>
          <a:endParaRPr lang="en-GB"/>
        </a:p>
      </dgm:t>
    </dgm:pt>
    <dgm:pt modelId="{4E789BD4-7E0F-478C-B770-957E6181372F}" type="sibTrans" cxnId="{1B903CD2-C234-4432-9418-BE33FAD8C40C}">
      <dgm:prSet/>
      <dgm:spPr/>
      <dgm:t>
        <a:bodyPr/>
        <a:lstStyle/>
        <a:p>
          <a:endParaRPr lang="en-GB"/>
        </a:p>
      </dgm:t>
    </dgm:pt>
    <dgm:pt modelId="{F6AEE943-A7FA-4BB8-84BE-BD6D62DAD733}">
      <dgm:prSet phldrT="[Text]" custT="1"/>
      <dgm:spPr>
        <a:ln w="19050">
          <a:solidFill>
            <a:srgbClr val="B5A300"/>
          </a:solidFill>
        </a:ln>
      </dgm:spPr>
      <dgm:t>
        <a:bodyPr/>
        <a:lstStyle/>
        <a:p>
          <a:r>
            <a:rPr lang="en-US" sz="1600" dirty="0" smtClean="0"/>
            <a:t>Defines physical </a:t>
          </a:r>
          <a:r>
            <a:rPr lang="en-US" sz="1800" dirty="0" smtClean="0">
              <a:solidFill>
                <a:srgbClr val="6C6200"/>
              </a:solidFill>
            </a:rPr>
            <a:t>syntax</a:t>
          </a:r>
          <a:r>
            <a:rPr lang="en-US" sz="1800" dirty="0" smtClean="0">
              <a:solidFill>
                <a:srgbClr val="B5A300"/>
              </a:solidFill>
            </a:rPr>
            <a:t>,</a:t>
          </a:r>
          <a:r>
            <a:rPr lang="en-US" sz="1600" dirty="0" smtClean="0"/>
            <a:t> e.g. XML</a:t>
          </a:r>
          <a:endParaRPr lang="en-GB" sz="1600" dirty="0"/>
        </a:p>
      </dgm:t>
    </dgm:pt>
    <dgm:pt modelId="{DAD2063C-B241-4B7B-9D86-7EAF64BCEE73}" type="parTrans" cxnId="{563A1D77-F6E6-44CF-A23F-ED9ECC81FF84}">
      <dgm:prSet/>
      <dgm:spPr/>
      <dgm:t>
        <a:bodyPr/>
        <a:lstStyle/>
        <a:p>
          <a:endParaRPr lang="en-GB"/>
        </a:p>
      </dgm:t>
    </dgm:pt>
    <dgm:pt modelId="{174EF49E-C9D9-45E2-8783-0974D5C30737}" type="sibTrans" cxnId="{563A1D77-F6E6-44CF-A23F-ED9ECC81FF84}">
      <dgm:prSet/>
      <dgm:spPr/>
      <dgm:t>
        <a:bodyPr/>
        <a:lstStyle/>
        <a:p>
          <a:endParaRPr lang="en-GB"/>
        </a:p>
      </dgm:t>
    </dgm:pt>
    <dgm:pt modelId="{61667292-4872-44C5-BA05-99D042737EDC}" type="pres">
      <dgm:prSet presAssocID="{4B2058D1-E6EF-4999-A3F8-544C564E5EFD}" presName="linear" presStyleCnt="0">
        <dgm:presLayoutVars>
          <dgm:dir/>
          <dgm:animLvl val="lvl"/>
          <dgm:resizeHandles val="exact"/>
        </dgm:presLayoutVars>
      </dgm:prSet>
      <dgm:spPr/>
      <dgm:t>
        <a:bodyPr/>
        <a:lstStyle/>
        <a:p>
          <a:endParaRPr lang="en-GB"/>
        </a:p>
      </dgm:t>
    </dgm:pt>
    <dgm:pt modelId="{DA4D9304-669D-4969-90E6-CFAFCCF4B65F}" type="pres">
      <dgm:prSet presAssocID="{31D216CC-03E4-4DF6-BCBF-163E37F89D10}" presName="parentLin" presStyleCnt="0"/>
      <dgm:spPr/>
    </dgm:pt>
    <dgm:pt modelId="{EF41BBE2-B70B-4ED7-8594-301868582543}" type="pres">
      <dgm:prSet presAssocID="{31D216CC-03E4-4DF6-BCBF-163E37F89D10}" presName="parentLeftMargin" presStyleLbl="node1" presStyleIdx="0" presStyleCnt="3"/>
      <dgm:spPr/>
      <dgm:t>
        <a:bodyPr/>
        <a:lstStyle/>
        <a:p>
          <a:endParaRPr lang="en-GB"/>
        </a:p>
      </dgm:t>
    </dgm:pt>
    <dgm:pt modelId="{27217557-98C3-4DD9-85EF-C2B1A8485ACA}" type="pres">
      <dgm:prSet presAssocID="{31D216CC-03E4-4DF6-BCBF-163E37F89D10}" presName="parentText" presStyleLbl="node1" presStyleIdx="0" presStyleCnt="3" custLinFactNeighborX="4361" custLinFactNeighborY="-7816">
        <dgm:presLayoutVars>
          <dgm:chMax val="0"/>
          <dgm:bulletEnabled val="1"/>
        </dgm:presLayoutVars>
      </dgm:prSet>
      <dgm:spPr/>
      <dgm:t>
        <a:bodyPr/>
        <a:lstStyle/>
        <a:p>
          <a:endParaRPr lang="en-GB"/>
        </a:p>
      </dgm:t>
    </dgm:pt>
    <dgm:pt modelId="{35D180BC-C775-4CCE-98A0-D78F65C57641}" type="pres">
      <dgm:prSet presAssocID="{31D216CC-03E4-4DF6-BCBF-163E37F89D10}" presName="negativeSpace" presStyleCnt="0"/>
      <dgm:spPr/>
    </dgm:pt>
    <dgm:pt modelId="{DE8CE39E-F6D3-45B2-9A60-06FD023F1A7F}" type="pres">
      <dgm:prSet presAssocID="{31D216CC-03E4-4DF6-BCBF-163E37F89D10}" presName="childText" presStyleLbl="conFgAcc1" presStyleIdx="0" presStyleCnt="3">
        <dgm:presLayoutVars>
          <dgm:bulletEnabled val="1"/>
        </dgm:presLayoutVars>
      </dgm:prSet>
      <dgm:spPr/>
      <dgm:t>
        <a:bodyPr/>
        <a:lstStyle/>
        <a:p>
          <a:endParaRPr lang="en-GB"/>
        </a:p>
      </dgm:t>
    </dgm:pt>
    <dgm:pt modelId="{E4DA68C0-89F2-4E82-8D29-2F79C2217A73}" type="pres">
      <dgm:prSet presAssocID="{138E361D-6FAB-4FF8-ADF4-F4516F6A8E71}" presName="spaceBetweenRectangles" presStyleCnt="0"/>
      <dgm:spPr/>
    </dgm:pt>
    <dgm:pt modelId="{A31FB26C-F3AC-4B98-B3DD-D1E9677368FC}" type="pres">
      <dgm:prSet presAssocID="{B908169D-D907-464E-A487-1E70706CEEB9}" presName="parentLin" presStyleCnt="0"/>
      <dgm:spPr/>
    </dgm:pt>
    <dgm:pt modelId="{0347B5FE-892E-48A0-A742-0410B878A99C}" type="pres">
      <dgm:prSet presAssocID="{B908169D-D907-464E-A487-1E70706CEEB9}" presName="parentLeftMargin" presStyleLbl="node1" presStyleIdx="0" presStyleCnt="3"/>
      <dgm:spPr/>
      <dgm:t>
        <a:bodyPr/>
        <a:lstStyle/>
        <a:p>
          <a:endParaRPr lang="en-GB"/>
        </a:p>
      </dgm:t>
    </dgm:pt>
    <dgm:pt modelId="{824859B4-F9F3-4321-AA63-4DEADB4C304A}" type="pres">
      <dgm:prSet presAssocID="{B908169D-D907-464E-A487-1E70706CEEB9}" presName="parentText" presStyleLbl="node1" presStyleIdx="1" presStyleCnt="3">
        <dgm:presLayoutVars>
          <dgm:chMax val="0"/>
          <dgm:bulletEnabled val="1"/>
        </dgm:presLayoutVars>
      </dgm:prSet>
      <dgm:spPr/>
      <dgm:t>
        <a:bodyPr/>
        <a:lstStyle/>
        <a:p>
          <a:endParaRPr lang="en-GB"/>
        </a:p>
      </dgm:t>
    </dgm:pt>
    <dgm:pt modelId="{F47F551D-F290-4797-B7F8-537199E6ECD9}" type="pres">
      <dgm:prSet presAssocID="{B908169D-D907-464E-A487-1E70706CEEB9}" presName="negativeSpace" presStyleCnt="0"/>
      <dgm:spPr/>
    </dgm:pt>
    <dgm:pt modelId="{205E545E-8C0E-4548-8455-095614BDBBF7}" type="pres">
      <dgm:prSet presAssocID="{B908169D-D907-464E-A487-1E70706CEEB9}" presName="childText" presStyleLbl="conFgAcc1" presStyleIdx="1" presStyleCnt="3">
        <dgm:presLayoutVars>
          <dgm:bulletEnabled val="1"/>
        </dgm:presLayoutVars>
      </dgm:prSet>
      <dgm:spPr/>
      <dgm:t>
        <a:bodyPr/>
        <a:lstStyle/>
        <a:p>
          <a:endParaRPr lang="en-GB"/>
        </a:p>
      </dgm:t>
    </dgm:pt>
    <dgm:pt modelId="{21FAB537-0331-43D6-A401-AD537640557D}" type="pres">
      <dgm:prSet presAssocID="{DD3DCD93-A70A-4DF3-8C0D-BB1FA87F4482}" presName="spaceBetweenRectangles" presStyleCnt="0"/>
      <dgm:spPr/>
    </dgm:pt>
    <dgm:pt modelId="{7A6B010D-F8E4-4DC0-8787-A964225965D8}" type="pres">
      <dgm:prSet presAssocID="{2F5CBAE5-5EC3-4224-A6BB-138D67CDF3CE}" presName="parentLin" presStyleCnt="0"/>
      <dgm:spPr/>
    </dgm:pt>
    <dgm:pt modelId="{357CCA12-42ED-45EC-B024-A2014DAF0495}" type="pres">
      <dgm:prSet presAssocID="{2F5CBAE5-5EC3-4224-A6BB-138D67CDF3CE}" presName="parentLeftMargin" presStyleLbl="node1" presStyleIdx="1" presStyleCnt="3"/>
      <dgm:spPr/>
      <dgm:t>
        <a:bodyPr/>
        <a:lstStyle/>
        <a:p>
          <a:endParaRPr lang="en-GB"/>
        </a:p>
      </dgm:t>
    </dgm:pt>
    <dgm:pt modelId="{BD2ACD34-ED11-406A-9E51-18194DADAD33}" type="pres">
      <dgm:prSet presAssocID="{2F5CBAE5-5EC3-4224-A6BB-138D67CDF3CE}" presName="parentText" presStyleLbl="node1" presStyleIdx="2" presStyleCnt="3">
        <dgm:presLayoutVars>
          <dgm:chMax val="0"/>
          <dgm:bulletEnabled val="1"/>
        </dgm:presLayoutVars>
      </dgm:prSet>
      <dgm:spPr/>
      <dgm:t>
        <a:bodyPr/>
        <a:lstStyle/>
        <a:p>
          <a:endParaRPr lang="en-GB"/>
        </a:p>
      </dgm:t>
    </dgm:pt>
    <dgm:pt modelId="{359F6015-448D-460D-B0BD-ED5971DE12AE}" type="pres">
      <dgm:prSet presAssocID="{2F5CBAE5-5EC3-4224-A6BB-138D67CDF3CE}" presName="negativeSpace" presStyleCnt="0"/>
      <dgm:spPr/>
    </dgm:pt>
    <dgm:pt modelId="{1831819A-FC77-48B8-8266-A6FD98064873}" type="pres">
      <dgm:prSet presAssocID="{2F5CBAE5-5EC3-4224-A6BB-138D67CDF3CE}" presName="childText" presStyleLbl="conFgAcc1" presStyleIdx="2" presStyleCnt="3">
        <dgm:presLayoutVars>
          <dgm:bulletEnabled val="1"/>
        </dgm:presLayoutVars>
      </dgm:prSet>
      <dgm:spPr/>
      <dgm:t>
        <a:bodyPr/>
        <a:lstStyle/>
        <a:p>
          <a:endParaRPr lang="en-GB"/>
        </a:p>
      </dgm:t>
    </dgm:pt>
  </dgm:ptLst>
  <dgm:cxnLst>
    <dgm:cxn modelId="{D92322D2-4F96-4D51-BA74-9C40784C93A3}" type="presOf" srcId="{31D216CC-03E4-4DF6-BCBF-163E37F89D10}" destId="{EF41BBE2-B70B-4ED7-8594-301868582543}" srcOrd="0" destOrd="0" presId="urn:microsoft.com/office/officeart/2005/8/layout/list1"/>
    <dgm:cxn modelId="{044E9AA9-F8A6-43D6-A030-E1CB5EAEB3CE}" type="presOf" srcId="{FD484F28-31CC-4A9E-A036-549A23998571}" destId="{205E545E-8C0E-4548-8455-095614BDBBF7}" srcOrd="0" destOrd="0" presId="urn:microsoft.com/office/officeart/2005/8/layout/list1"/>
    <dgm:cxn modelId="{B9086A53-BE1E-4B34-82C0-F5C31C43ACDA}" type="presOf" srcId="{4B2058D1-E6EF-4999-A3F8-544C564E5EFD}" destId="{61667292-4872-44C5-BA05-99D042737EDC}" srcOrd="0" destOrd="0" presId="urn:microsoft.com/office/officeart/2005/8/layout/list1"/>
    <dgm:cxn modelId="{059C29F6-9B56-4606-8FE1-926667801BBD}" type="presOf" srcId="{2F5CBAE5-5EC3-4224-A6BB-138D67CDF3CE}" destId="{357CCA12-42ED-45EC-B024-A2014DAF0495}" srcOrd="0" destOrd="0" presId="urn:microsoft.com/office/officeart/2005/8/layout/list1"/>
    <dgm:cxn modelId="{57639691-5991-4162-AFC0-C1DBA646B0D0}" srcId="{4B2058D1-E6EF-4999-A3F8-544C564E5EFD}" destId="{B908169D-D907-464E-A487-1E70706CEEB9}" srcOrd="1" destOrd="0" parTransId="{E82549FB-55EE-4CAC-B551-90B4C78B2461}" sibTransId="{DD3DCD93-A70A-4DF3-8C0D-BB1FA87F4482}"/>
    <dgm:cxn modelId="{1B903CD2-C234-4432-9418-BE33FAD8C40C}" srcId="{B908169D-D907-464E-A487-1E70706CEEB9}" destId="{FD484F28-31CC-4A9E-A036-549A23998571}" srcOrd="0" destOrd="0" parTransId="{47346289-1EC4-452B-A7F0-B82224E00820}" sibTransId="{4E789BD4-7E0F-478C-B770-957E6181372F}"/>
    <dgm:cxn modelId="{B805A14D-D9D3-403E-AF32-D66B98D856C2}" type="presOf" srcId="{2F5CBAE5-5EC3-4224-A6BB-138D67CDF3CE}" destId="{BD2ACD34-ED11-406A-9E51-18194DADAD33}" srcOrd="1" destOrd="0" presId="urn:microsoft.com/office/officeart/2005/8/layout/list1"/>
    <dgm:cxn modelId="{98C63BB3-3AC2-4BF8-9B99-795480FCB0A6}" srcId="{4B2058D1-E6EF-4999-A3F8-544C564E5EFD}" destId="{2F5CBAE5-5EC3-4224-A6BB-138D67CDF3CE}" srcOrd="2" destOrd="0" parTransId="{9C329C82-331D-4219-96DB-00AD91B5D384}" sibTransId="{CE67751D-A969-4247-88A7-BB6EC587A80C}"/>
    <dgm:cxn modelId="{9FDB109A-8BED-492F-935F-35E3AEA505E4}" type="presOf" srcId="{7450C7A1-5657-4E2D-9B31-DB72DCC42629}" destId="{DE8CE39E-F6D3-45B2-9A60-06FD023F1A7F}" srcOrd="0" destOrd="0" presId="urn:microsoft.com/office/officeart/2005/8/layout/list1"/>
    <dgm:cxn modelId="{4F0D201C-F9CC-42B4-8D03-F80FBDF457A9}" srcId="{4B2058D1-E6EF-4999-A3F8-544C564E5EFD}" destId="{31D216CC-03E4-4DF6-BCBF-163E37F89D10}" srcOrd="0" destOrd="0" parTransId="{7E873837-932E-445F-A73A-BF86B2526AE6}" sibTransId="{138E361D-6FAB-4FF8-ADF4-F4516F6A8E71}"/>
    <dgm:cxn modelId="{39F33FF4-506F-44E4-812C-AABC1C6A3F99}" srcId="{31D216CC-03E4-4DF6-BCBF-163E37F89D10}" destId="{7450C7A1-5657-4E2D-9B31-DB72DCC42629}" srcOrd="0" destOrd="0" parTransId="{B3F11E41-99B4-489D-951F-C3BA77997214}" sibTransId="{0B2FD13F-C1C7-4866-B57F-83F9663EDB9B}"/>
    <dgm:cxn modelId="{563A1D77-F6E6-44CF-A23F-ED9ECC81FF84}" srcId="{2F5CBAE5-5EC3-4224-A6BB-138D67CDF3CE}" destId="{F6AEE943-A7FA-4BB8-84BE-BD6D62DAD733}" srcOrd="0" destOrd="0" parTransId="{DAD2063C-B241-4B7B-9D86-7EAF64BCEE73}" sibTransId="{174EF49E-C9D9-45E2-8783-0974D5C30737}"/>
    <dgm:cxn modelId="{619EC132-7877-4B3B-8AFD-4AA1CCD03CF1}" type="presOf" srcId="{31D216CC-03E4-4DF6-BCBF-163E37F89D10}" destId="{27217557-98C3-4DD9-85EF-C2B1A8485ACA}" srcOrd="1" destOrd="0" presId="urn:microsoft.com/office/officeart/2005/8/layout/list1"/>
    <dgm:cxn modelId="{776473AF-7BFF-4444-AF97-B639D24EF867}" type="presOf" srcId="{B908169D-D907-464E-A487-1E70706CEEB9}" destId="{0347B5FE-892E-48A0-A742-0410B878A99C}" srcOrd="0" destOrd="0" presId="urn:microsoft.com/office/officeart/2005/8/layout/list1"/>
    <dgm:cxn modelId="{34BAFDAE-DB47-4460-8761-AEE53B0B5A42}" type="presOf" srcId="{B908169D-D907-464E-A487-1E70706CEEB9}" destId="{824859B4-F9F3-4321-AA63-4DEADB4C304A}" srcOrd="1" destOrd="0" presId="urn:microsoft.com/office/officeart/2005/8/layout/list1"/>
    <dgm:cxn modelId="{058A7FD3-AC0A-4218-A3CE-AE7111F274FE}" type="presOf" srcId="{F6AEE943-A7FA-4BB8-84BE-BD6D62DAD733}" destId="{1831819A-FC77-48B8-8266-A6FD98064873}" srcOrd="0" destOrd="0" presId="urn:microsoft.com/office/officeart/2005/8/layout/list1"/>
    <dgm:cxn modelId="{713C2239-D20A-4C50-BFA1-E1134821668A}" type="presParOf" srcId="{61667292-4872-44C5-BA05-99D042737EDC}" destId="{DA4D9304-669D-4969-90E6-CFAFCCF4B65F}" srcOrd="0" destOrd="0" presId="urn:microsoft.com/office/officeart/2005/8/layout/list1"/>
    <dgm:cxn modelId="{30898C11-B0DE-4C61-9786-E94320C42AA0}" type="presParOf" srcId="{DA4D9304-669D-4969-90E6-CFAFCCF4B65F}" destId="{EF41BBE2-B70B-4ED7-8594-301868582543}" srcOrd="0" destOrd="0" presId="urn:microsoft.com/office/officeart/2005/8/layout/list1"/>
    <dgm:cxn modelId="{03FF5382-4CFA-4C33-834B-0F81B4FDF671}" type="presParOf" srcId="{DA4D9304-669D-4969-90E6-CFAFCCF4B65F}" destId="{27217557-98C3-4DD9-85EF-C2B1A8485ACA}" srcOrd="1" destOrd="0" presId="urn:microsoft.com/office/officeart/2005/8/layout/list1"/>
    <dgm:cxn modelId="{3FF0FF3A-AA8F-415A-A704-DF2F31458B04}" type="presParOf" srcId="{61667292-4872-44C5-BA05-99D042737EDC}" destId="{35D180BC-C775-4CCE-98A0-D78F65C57641}" srcOrd="1" destOrd="0" presId="urn:microsoft.com/office/officeart/2005/8/layout/list1"/>
    <dgm:cxn modelId="{C3861893-61C4-4A12-9696-B65E7FE757D2}" type="presParOf" srcId="{61667292-4872-44C5-BA05-99D042737EDC}" destId="{DE8CE39E-F6D3-45B2-9A60-06FD023F1A7F}" srcOrd="2" destOrd="0" presId="urn:microsoft.com/office/officeart/2005/8/layout/list1"/>
    <dgm:cxn modelId="{A2A7672F-6886-494E-9E5C-DBF66AA5004D}" type="presParOf" srcId="{61667292-4872-44C5-BA05-99D042737EDC}" destId="{E4DA68C0-89F2-4E82-8D29-2F79C2217A73}" srcOrd="3" destOrd="0" presId="urn:microsoft.com/office/officeart/2005/8/layout/list1"/>
    <dgm:cxn modelId="{3F835552-70FE-4AB7-BCF8-FE3CD016CC2C}" type="presParOf" srcId="{61667292-4872-44C5-BA05-99D042737EDC}" destId="{A31FB26C-F3AC-4B98-B3DD-D1E9677368FC}" srcOrd="4" destOrd="0" presId="urn:microsoft.com/office/officeart/2005/8/layout/list1"/>
    <dgm:cxn modelId="{3AA826F0-9F22-4790-9BFC-BB15F3DF18DB}" type="presParOf" srcId="{A31FB26C-F3AC-4B98-B3DD-D1E9677368FC}" destId="{0347B5FE-892E-48A0-A742-0410B878A99C}" srcOrd="0" destOrd="0" presId="urn:microsoft.com/office/officeart/2005/8/layout/list1"/>
    <dgm:cxn modelId="{CEB91636-486A-4328-A7A6-96B0DB13F8F4}" type="presParOf" srcId="{A31FB26C-F3AC-4B98-B3DD-D1E9677368FC}" destId="{824859B4-F9F3-4321-AA63-4DEADB4C304A}" srcOrd="1" destOrd="0" presId="urn:microsoft.com/office/officeart/2005/8/layout/list1"/>
    <dgm:cxn modelId="{35A3906B-DE25-4011-ABDC-1587EB1D1644}" type="presParOf" srcId="{61667292-4872-44C5-BA05-99D042737EDC}" destId="{F47F551D-F290-4797-B7F8-537199E6ECD9}" srcOrd="5" destOrd="0" presId="urn:microsoft.com/office/officeart/2005/8/layout/list1"/>
    <dgm:cxn modelId="{851AEBBB-93A0-4404-A7CD-CFBD06E60915}" type="presParOf" srcId="{61667292-4872-44C5-BA05-99D042737EDC}" destId="{205E545E-8C0E-4548-8455-095614BDBBF7}" srcOrd="6" destOrd="0" presId="urn:microsoft.com/office/officeart/2005/8/layout/list1"/>
    <dgm:cxn modelId="{121E828D-5961-4312-B54B-E4F2EEA1BFF8}" type="presParOf" srcId="{61667292-4872-44C5-BA05-99D042737EDC}" destId="{21FAB537-0331-43D6-A401-AD537640557D}" srcOrd="7" destOrd="0" presId="urn:microsoft.com/office/officeart/2005/8/layout/list1"/>
    <dgm:cxn modelId="{F610A310-5909-4000-BEA9-7FD7F0F43EAA}" type="presParOf" srcId="{61667292-4872-44C5-BA05-99D042737EDC}" destId="{7A6B010D-F8E4-4DC0-8787-A964225965D8}" srcOrd="8" destOrd="0" presId="urn:microsoft.com/office/officeart/2005/8/layout/list1"/>
    <dgm:cxn modelId="{BFD7EDD3-C96E-48A5-928B-94EAE9CB3B4D}" type="presParOf" srcId="{7A6B010D-F8E4-4DC0-8787-A964225965D8}" destId="{357CCA12-42ED-45EC-B024-A2014DAF0495}" srcOrd="0" destOrd="0" presId="urn:microsoft.com/office/officeart/2005/8/layout/list1"/>
    <dgm:cxn modelId="{29AF9748-7223-4D0C-901F-BC43D3AE9739}" type="presParOf" srcId="{7A6B010D-F8E4-4DC0-8787-A964225965D8}" destId="{BD2ACD34-ED11-406A-9E51-18194DADAD33}" srcOrd="1" destOrd="0" presId="urn:microsoft.com/office/officeart/2005/8/layout/list1"/>
    <dgm:cxn modelId="{9CFCB64E-6E7C-4F61-A841-6D9952B69081}" type="presParOf" srcId="{61667292-4872-44C5-BA05-99D042737EDC}" destId="{359F6015-448D-460D-B0BD-ED5971DE12AE}" srcOrd="9" destOrd="0" presId="urn:microsoft.com/office/officeart/2005/8/layout/list1"/>
    <dgm:cxn modelId="{3F8BBF03-876E-4F4F-8448-4F10E19DE174}" type="presParOf" srcId="{61667292-4872-44C5-BA05-99D042737EDC}" destId="{1831819A-FC77-48B8-8266-A6FD98064873}"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02DC42-5145-4BFC-9A12-B4F03BFEC6F9}" type="doc">
      <dgm:prSet loTypeId="urn:microsoft.com/office/officeart/2009/layout/CircleArrowProcess" loCatId="process" qsTypeId="urn:microsoft.com/office/officeart/2005/8/quickstyle/simple1" qsCatId="simple" csTypeId="urn:microsoft.com/office/officeart/2005/8/colors/accent6_3" csCatId="accent6" phldr="1"/>
      <dgm:spPr/>
      <dgm:t>
        <a:bodyPr/>
        <a:lstStyle/>
        <a:p>
          <a:endParaRPr lang="en-GB"/>
        </a:p>
      </dgm:t>
    </dgm:pt>
    <dgm:pt modelId="{845D5F45-58C4-4122-A56F-E00E1E29504B}">
      <dgm:prSet phldrT="[Text]" custT="1"/>
      <dgm:spPr/>
      <dgm:t>
        <a:bodyPr/>
        <a:lstStyle/>
        <a:p>
          <a:r>
            <a:rPr lang="en-GB" sz="1800" dirty="0" smtClean="0">
              <a:solidFill>
                <a:srgbClr val="CC6633"/>
              </a:solidFill>
            </a:rPr>
            <a:t>Business</a:t>
          </a:r>
          <a:r>
            <a:rPr lang="en-GB" sz="1800" dirty="0" smtClean="0"/>
            <a:t> models</a:t>
          </a:r>
          <a:endParaRPr lang="en-GB" sz="1800" dirty="0"/>
        </a:p>
      </dgm:t>
    </dgm:pt>
    <dgm:pt modelId="{18D45D34-0B33-410C-890A-A69FC877F2B2}" type="parTrans" cxnId="{539C8807-6D34-4F95-BF49-0343837E6270}">
      <dgm:prSet/>
      <dgm:spPr/>
      <dgm:t>
        <a:bodyPr/>
        <a:lstStyle/>
        <a:p>
          <a:endParaRPr lang="en-GB"/>
        </a:p>
      </dgm:t>
    </dgm:pt>
    <dgm:pt modelId="{401403AE-7408-42F4-B5B5-44552696A6CD}" type="sibTrans" cxnId="{539C8807-6D34-4F95-BF49-0343837E6270}">
      <dgm:prSet/>
      <dgm:spPr/>
      <dgm:t>
        <a:bodyPr/>
        <a:lstStyle/>
        <a:p>
          <a:endParaRPr lang="en-GB"/>
        </a:p>
      </dgm:t>
    </dgm:pt>
    <dgm:pt modelId="{2376A76D-F8A9-4FCC-99E4-F7C803D1A63A}">
      <dgm:prSet phldrT="[Text]" custT="1"/>
      <dgm:spPr/>
      <dgm:t>
        <a:bodyPr/>
        <a:lstStyle/>
        <a:p>
          <a:r>
            <a:rPr lang="en-GB" sz="1800" dirty="0" smtClean="0"/>
            <a:t>Data </a:t>
          </a:r>
          <a:r>
            <a:rPr lang="en-GB" sz="1800" dirty="0" smtClean="0">
              <a:solidFill>
                <a:srgbClr val="CC6633"/>
              </a:solidFill>
            </a:rPr>
            <a:t>dictionary</a:t>
          </a:r>
          <a:endParaRPr lang="en-GB" sz="1800" dirty="0">
            <a:solidFill>
              <a:srgbClr val="CC6633"/>
            </a:solidFill>
          </a:endParaRPr>
        </a:p>
      </dgm:t>
    </dgm:pt>
    <dgm:pt modelId="{945A1245-3926-4C9D-82A2-1375106E4280}" type="parTrans" cxnId="{13441871-70D3-43D4-AA26-6BAC47945A14}">
      <dgm:prSet/>
      <dgm:spPr/>
      <dgm:t>
        <a:bodyPr/>
        <a:lstStyle/>
        <a:p>
          <a:endParaRPr lang="en-GB"/>
        </a:p>
      </dgm:t>
    </dgm:pt>
    <dgm:pt modelId="{2F4D9B82-FE28-4641-9376-D3937F9B9068}" type="sibTrans" cxnId="{13441871-70D3-43D4-AA26-6BAC47945A14}">
      <dgm:prSet/>
      <dgm:spPr/>
      <dgm:t>
        <a:bodyPr/>
        <a:lstStyle/>
        <a:p>
          <a:endParaRPr lang="en-GB"/>
        </a:p>
      </dgm:t>
    </dgm:pt>
    <dgm:pt modelId="{AF46E268-338E-4465-BE00-E4570A6B44A9}">
      <dgm:prSet phldrT="[Text]" custT="1"/>
      <dgm:spPr/>
      <dgm:t>
        <a:bodyPr/>
        <a:lstStyle/>
        <a:p>
          <a:r>
            <a:rPr lang="en-GB" sz="1800" dirty="0" smtClean="0"/>
            <a:t>Catalogue of </a:t>
          </a:r>
          <a:r>
            <a:rPr lang="en-GB" sz="1800" dirty="0" smtClean="0">
              <a:solidFill>
                <a:srgbClr val="CC6633"/>
              </a:solidFill>
            </a:rPr>
            <a:t>messages</a:t>
          </a:r>
          <a:endParaRPr lang="en-GB" sz="1800" dirty="0">
            <a:solidFill>
              <a:srgbClr val="CC6633"/>
            </a:solidFill>
          </a:endParaRPr>
        </a:p>
      </dgm:t>
    </dgm:pt>
    <dgm:pt modelId="{81BED228-4DF1-4258-912E-4FAD16DF004D}" type="parTrans" cxnId="{4E7E366B-D070-4730-B9B8-2211A36C78E6}">
      <dgm:prSet/>
      <dgm:spPr/>
      <dgm:t>
        <a:bodyPr/>
        <a:lstStyle/>
        <a:p>
          <a:endParaRPr lang="en-GB"/>
        </a:p>
      </dgm:t>
    </dgm:pt>
    <dgm:pt modelId="{F7D9CA72-4AF6-438C-9431-46385E24212B}" type="sibTrans" cxnId="{4E7E366B-D070-4730-B9B8-2211A36C78E6}">
      <dgm:prSet/>
      <dgm:spPr/>
      <dgm:t>
        <a:bodyPr/>
        <a:lstStyle/>
        <a:p>
          <a:endParaRPr lang="en-GB"/>
        </a:p>
      </dgm:t>
    </dgm:pt>
    <dgm:pt modelId="{18D7CC9B-D49A-4190-8BC3-9A70BAC05F2A}" type="pres">
      <dgm:prSet presAssocID="{7602DC42-5145-4BFC-9A12-B4F03BFEC6F9}" presName="Name0" presStyleCnt="0">
        <dgm:presLayoutVars>
          <dgm:chMax val="7"/>
          <dgm:chPref val="7"/>
          <dgm:dir/>
          <dgm:animLvl val="lvl"/>
        </dgm:presLayoutVars>
      </dgm:prSet>
      <dgm:spPr/>
      <dgm:t>
        <a:bodyPr/>
        <a:lstStyle/>
        <a:p>
          <a:endParaRPr lang="en-GB"/>
        </a:p>
      </dgm:t>
    </dgm:pt>
    <dgm:pt modelId="{024EB474-73EE-425F-B110-7B8E1389D248}" type="pres">
      <dgm:prSet presAssocID="{845D5F45-58C4-4122-A56F-E00E1E29504B}" presName="Accent1" presStyleCnt="0"/>
      <dgm:spPr/>
    </dgm:pt>
    <dgm:pt modelId="{2B2E3506-65E6-4136-9886-3EE988753058}" type="pres">
      <dgm:prSet presAssocID="{845D5F45-58C4-4122-A56F-E00E1E29504B}" presName="Accent" presStyleLbl="node1" presStyleIdx="0" presStyleCnt="3"/>
      <dgm:spPr/>
    </dgm:pt>
    <dgm:pt modelId="{68E40BE0-3E77-4E71-A8F5-B0AB9B33F9D9}" type="pres">
      <dgm:prSet presAssocID="{845D5F45-58C4-4122-A56F-E00E1E29504B}" presName="Parent1" presStyleLbl="revTx" presStyleIdx="0" presStyleCnt="3">
        <dgm:presLayoutVars>
          <dgm:chMax val="1"/>
          <dgm:chPref val="1"/>
          <dgm:bulletEnabled val="1"/>
        </dgm:presLayoutVars>
      </dgm:prSet>
      <dgm:spPr/>
      <dgm:t>
        <a:bodyPr/>
        <a:lstStyle/>
        <a:p>
          <a:endParaRPr lang="en-GB"/>
        </a:p>
      </dgm:t>
    </dgm:pt>
    <dgm:pt modelId="{7BCA910E-5576-4F17-9D82-A8062231787D}" type="pres">
      <dgm:prSet presAssocID="{2376A76D-F8A9-4FCC-99E4-F7C803D1A63A}" presName="Accent2" presStyleCnt="0"/>
      <dgm:spPr/>
    </dgm:pt>
    <dgm:pt modelId="{F7A36158-256C-40F6-8481-5F8628B4D822}" type="pres">
      <dgm:prSet presAssocID="{2376A76D-F8A9-4FCC-99E4-F7C803D1A63A}" presName="Accent" presStyleLbl="node1" presStyleIdx="1" presStyleCnt="3"/>
      <dgm:spPr/>
    </dgm:pt>
    <dgm:pt modelId="{EF90B633-7013-49E1-A409-F6076F81FC54}" type="pres">
      <dgm:prSet presAssocID="{2376A76D-F8A9-4FCC-99E4-F7C803D1A63A}" presName="Parent2" presStyleLbl="revTx" presStyleIdx="1" presStyleCnt="3">
        <dgm:presLayoutVars>
          <dgm:chMax val="1"/>
          <dgm:chPref val="1"/>
          <dgm:bulletEnabled val="1"/>
        </dgm:presLayoutVars>
      </dgm:prSet>
      <dgm:spPr/>
      <dgm:t>
        <a:bodyPr/>
        <a:lstStyle/>
        <a:p>
          <a:endParaRPr lang="en-GB"/>
        </a:p>
      </dgm:t>
    </dgm:pt>
    <dgm:pt modelId="{0ED1354A-5F34-4DD3-A928-8E7771C95A14}" type="pres">
      <dgm:prSet presAssocID="{AF46E268-338E-4465-BE00-E4570A6B44A9}" presName="Accent3" presStyleCnt="0"/>
      <dgm:spPr/>
    </dgm:pt>
    <dgm:pt modelId="{9521A338-A1DE-481C-9CED-A76DF777E83C}" type="pres">
      <dgm:prSet presAssocID="{AF46E268-338E-4465-BE00-E4570A6B44A9}" presName="Accent" presStyleLbl="node1" presStyleIdx="2" presStyleCnt="3"/>
      <dgm:spPr/>
    </dgm:pt>
    <dgm:pt modelId="{18E6825B-E485-4F24-8294-54544275E6FF}" type="pres">
      <dgm:prSet presAssocID="{AF46E268-338E-4465-BE00-E4570A6B44A9}" presName="Parent3" presStyleLbl="revTx" presStyleIdx="2" presStyleCnt="3" custScaleX="120082" custScaleY="132667">
        <dgm:presLayoutVars>
          <dgm:chMax val="1"/>
          <dgm:chPref val="1"/>
          <dgm:bulletEnabled val="1"/>
        </dgm:presLayoutVars>
      </dgm:prSet>
      <dgm:spPr/>
      <dgm:t>
        <a:bodyPr/>
        <a:lstStyle/>
        <a:p>
          <a:endParaRPr lang="en-GB"/>
        </a:p>
      </dgm:t>
    </dgm:pt>
  </dgm:ptLst>
  <dgm:cxnLst>
    <dgm:cxn modelId="{743D3654-F0AF-4F0B-B1B9-A6E6CC1D398B}" type="presOf" srcId="{AF46E268-338E-4465-BE00-E4570A6B44A9}" destId="{18E6825B-E485-4F24-8294-54544275E6FF}" srcOrd="0" destOrd="0" presId="urn:microsoft.com/office/officeart/2009/layout/CircleArrowProcess"/>
    <dgm:cxn modelId="{F5C00AF8-917C-4C0B-A7B8-DB04B63347DC}" type="presOf" srcId="{845D5F45-58C4-4122-A56F-E00E1E29504B}" destId="{68E40BE0-3E77-4E71-A8F5-B0AB9B33F9D9}" srcOrd="0" destOrd="0" presId="urn:microsoft.com/office/officeart/2009/layout/CircleArrowProcess"/>
    <dgm:cxn modelId="{13441871-70D3-43D4-AA26-6BAC47945A14}" srcId="{7602DC42-5145-4BFC-9A12-B4F03BFEC6F9}" destId="{2376A76D-F8A9-4FCC-99E4-F7C803D1A63A}" srcOrd="1" destOrd="0" parTransId="{945A1245-3926-4C9D-82A2-1375106E4280}" sibTransId="{2F4D9B82-FE28-4641-9376-D3937F9B9068}"/>
    <dgm:cxn modelId="{539C8807-6D34-4F95-BF49-0343837E6270}" srcId="{7602DC42-5145-4BFC-9A12-B4F03BFEC6F9}" destId="{845D5F45-58C4-4122-A56F-E00E1E29504B}" srcOrd="0" destOrd="0" parTransId="{18D45D34-0B33-410C-890A-A69FC877F2B2}" sibTransId="{401403AE-7408-42F4-B5B5-44552696A6CD}"/>
    <dgm:cxn modelId="{82472D2B-30F4-4C91-BBB7-525C7CA5FB07}" type="presOf" srcId="{7602DC42-5145-4BFC-9A12-B4F03BFEC6F9}" destId="{18D7CC9B-D49A-4190-8BC3-9A70BAC05F2A}" srcOrd="0" destOrd="0" presId="urn:microsoft.com/office/officeart/2009/layout/CircleArrowProcess"/>
    <dgm:cxn modelId="{C06A2A3F-AC25-46BB-AF84-A6575BBE9201}" type="presOf" srcId="{2376A76D-F8A9-4FCC-99E4-F7C803D1A63A}" destId="{EF90B633-7013-49E1-A409-F6076F81FC54}" srcOrd="0" destOrd="0" presId="urn:microsoft.com/office/officeart/2009/layout/CircleArrowProcess"/>
    <dgm:cxn modelId="{4E7E366B-D070-4730-B9B8-2211A36C78E6}" srcId="{7602DC42-5145-4BFC-9A12-B4F03BFEC6F9}" destId="{AF46E268-338E-4465-BE00-E4570A6B44A9}" srcOrd="2" destOrd="0" parTransId="{81BED228-4DF1-4258-912E-4FAD16DF004D}" sibTransId="{F7D9CA72-4AF6-438C-9431-46385E24212B}"/>
    <dgm:cxn modelId="{3DC14C01-0433-4353-8636-A74F855D96A6}" type="presParOf" srcId="{18D7CC9B-D49A-4190-8BC3-9A70BAC05F2A}" destId="{024EB474-73EE-425F-B110-7B8E1389D248}" srcOrd="0" destOrd="0" presId="urn:microsoft.com/office/officeart/2009/layout/CircleArrowProcess"/>
    <dgm:cxn modelId="{91375417-B038-418B-A1C0-5CFD3C5D9E89}" type="presParOf" srcId="{024EB474-73EE-425F-B110-7B8E1389D248}" destId="{2B2E3506-65E6-4136-9886-3EE988753058}" srcOrd="0" destOrd="0" presId="urn:microsoft.com/office/officeart/2009/layout/CircleArrowProcess"/>
    <dgm:cxn modelId="{70494B2C-5F24-465F-9755-38D6BE8FC0B8}" type="presParOf" srcId="{18D7CC9B-D49A-4190-8BC3-9A70BAC05F2A}" destId="{68E40BE0-3E77-4E71-A8F5-B0AB9B33F9D9}" srcOrd="1" destOrd="0" presId="urn:microsoft.com/office/officeart/2009/layout/CircleArrowProcess"/>
    <dgm:cxn modelId="{6F7ADD02-6CC2-4C4A-9EF2-1D945A27D3BE}" type="presParOf" srcId="{18D7CC9B-D49A-4190-8BC3-9A70BAC05F2A}" destId="{7BCA910E-5576-4F17-9D82-A8062231787D}" srcOrd="2" destOrd="0" presId="urn:microsoft.com/office/officeart/2009/layout/CircleArrowProcess"/>
    <dgm:cxn modelId="{419E8DC0-7119-43A1-814F-9D2157687702}" type="presParOf" srcId="{7BCA910E-5576-4F17-9D82-A8062231787D}" destId="{F7A36158-256C-40F6-8481-5F8628B4D822}" srcOrd="0" destOrd="0" presId="urn:microsoft.com/office/officeart/2009/layout/CircleArrowProcess"/>
    <dgm:cxn modelId="{416223C9-FDE3-408C-98D8-114F1E561EB0}" type="presParOf" srcId="{18D7CC9B-D49A-4190-8BC3-9A70BAC05F2A}" destId="{EF90B633-7013-49E1-A409-F6076F81FC54}" srcOrd="3" destOrd="0" presId="urn:microsoft.com/office/officeart/2009/layout/CircleArrowProcess"/>
    <dgm:cxn modelId="{57515FBD-106C-40C7-A0C5-409D74CE13F9}" type="presParOf" srcId="{18D7CC9B-D49A-4190-8BC3-9A70BAC05F2A}" destId="{0ED1354A-5F34-4DD3-A928-8E7771C95A14}" srcOrd="4" destOrd="0" presId="urn:microsoft.com/office/officeart/2009/layout/CircleArrowProcess"/>
    <dgm:cxn modelId="{8EAB7866-D088-4679-8924-46DB6F91D78D}" type="presParOf" srcId="{0ED1354A-5F34-4DD3-A928-8E7771C95A14}" destId="{9521A338-A1DE-481C-9CED-A76DF777E83C}" srcOrd="0" destOrd="0" presId="urn:microsoft.com/office/officeart/2009/layout/CircleArrowProcess"/>
    <dgm:cxn modelId="{74590FE4-4022-47B3-B6E8-CD1A222E450D}" type="presParOf" srcId="{18D7CC9B-D49A-4190-8BC3-9A70BAC05F2A}" destId="{18E6825B-E485-4F24-8294-54544275E6FF}" srcOrd="5"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AE9E05A-5838-4CD0-BEB2-F2031D33B5D5}"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GB"/>
        </a:p>
      </dgm:t>
    </dgm:pt>
    <dgm:pt modelId="{10A3EF99-94EE-43BC-B12F-25FE7F5A4F17}">
      <dgm:prSet phldrT="[Text]" custT="1"/>
      <dgm:spPr>
        <a:solidFill>
          <a:srgbClr val="CC6633"/>
        </a:solidFill>
      </dgm:spPr>
      <dgm:t>
        <a:bodyPr/>
        <a:lstStyle/>
        <a:p>
          <a:r>
            <a:rPr lang="en-GB" sz="2000" dirty="0" smtClean="0"/>
            <a:t>ISO 20022 messages</a:t>
          </a:r>
          <a:endParaRPr lang="en-GB" sz="2000" dirty="0"/>
        </a:p>
      </dgm:t>
    </dgm:pt>
    <dgm:pt modelId="{8CF2CAAB-A6D1-46C3-9E28-A73F110CC83F}" type="parTrans" cxnId="{E5406A46-5AD4-4441-BEEA-763047ABA29E}">
      <dgm:prSet/>
      <dgm:spPr/>
      <dgm:t>
        <a:bodyPr/>
        <a:lstStyle/>
        <a:p>
          <a:endParaRPr lang="en-GB"/>
        </a:p>
      </dgm:t>
    </dgm:pt>
    <dgm:pt modelId="{A4A7016A-B403-45C2-BC72-DBA242117469}" type="sibTrans" cxnId="{E5406A46-5AD4-4441-BEEA-763047ABA29E}">
      <dgm:prSet/>
      <dgm:spPr/>
      <dgm:t>
        <a:bodyPr/>
        <a:lstStyle/>
        <a:p>
          <a:endParaRPr lang="en-GB"/>
        </a:p>
      </dgm:t>
    </dgm:pt>
    <dgm:pt modelId="{DF845B93-F8E8-4B38-A877-237B647826BC}">
      <dgm:prSet phldrT="[Text]" custT="1"/>
      <dgm:spPr>
        <a:solidFill>
          <a:srgbClr val="B5DAD2"/>
        </a:solidFill>
        <a:ln>
          <a:solidFill>
            <a:srgbClr val="FFFFFF"/>
          </a:solidFill>
        </a:ln>
      </dgm:spPr>
      <dgm:t>
        <a:bodyPr/>
        <a:lstStyle/>
        <a:p>
          <a:r>
            <a:rPr lang="en-GB" sz="1800" dirty="0" smtClean="0">
              <a:solidFill>
                <a:srgbClr val="2C5E4F"/>
              </a:solidFill>
            </a:rPr>
            <a:t>Global market practice</a:t>
          </a:r>
          <a:endParaRPr lang="en-GB" sz="1800" dirty="0">
            <a:solidFill>
              <a:srgbClr val="2C5E4F"/>
            </a:solidFill>
          </a:endParaRPr>
        </a:p>
      </dgm:t>
    </dgm:pt>
    <dgm:pt modelId="{399F55E8-0A4B-45D2-8802-89F429D75A44}" type="parTrans" cxnId="{AD62C7D7-D62D-495B-95FA-AE4835B0AE0E}">
      <dgm:prSet/>
      <dgm:spPr/>
      <dgm:t>
        <a:bodyPr/>
        <a:lstStyle/>
        <a:p>
          <a:endParaRPr lang="en-GB"/>
        </a:p>
      </dgm:t>
    </dgm:pt>
    <dgm:pt modelId="{7881837C-F36C-4162-A78E-0536545F57A6}" type="sibTrans" cxnId="{AD62C7D7-D62D-495B-95FA-AE4835B0AE0E}">
      <dgm:prSet/>
      <dgm:spPr/>
      <dgm:t>
        <a:bodyPr/>
        <a:lstStyle/>
        <a:p>
          <a:endParaRPr lang="en-GB"/>
        </a:p>
      </dgm:t>
    </dgm:pt>
    <dgm:pt modelId="{2918C7BD-4A89-4114-A43C-7BDF7818CE9E}">
      <dgm:prSet phldrT="[Text]" custT="1"/>
      <dgm:spPr>
        <a:solidFill>
          <a:srgbClr val="2C5E4F"/>
        </a:solidFill>
      </dgm:spPr>
      <dgm:t>
        <a:bodyPr/>
        <a:lstStyle/>
        <a:p>
          <a:r>
            <a:rPr lang="en-GB" sz="1800" dirty="0" smtClean="0"/>
            <a:t>Local market practice</a:t>
          </a:r>
          <a:endParaRPr lang="en-GB" sz="1800" dirty="0"/>
        </a:p>
      </dgm:t>
    </dgm:pt>
    <dgm:pt modelId="{8B757B6A-C2CD-49D5-8E51-E04154485B75}" type="parTrans" cxnId="{78496020-7734-4674-A299-3AF26C80F7E1}">
      <dgm:prSet/>
      <dgm:spPr/>
      <dgm:t>
        <a:bodyPr/>
        <a:lstStyle/>
        <a:p>
          <a:endParaRPr lang="en-GB"/>
        </a:p>
      </dgm:t>
    </dgm:pt>
    <dgm:pt modelId="{39C83D6F-1296-48AB-84A2-474110393FFC}" type="sibTrans" cxnId="{78496020-7734-4674-A299-3AF26C80F7E1}">
      <dgm:prSet/>
      <dgm:spPr/>
      <dgm:t>
        <a:bodyPr/>
        <a:lstStyle/>
        <a:p>
          <a:endParaRPr lang="en-GB"/>
        </a:p>
      </dgm:t>
    </dgm:pt>
    <dgm:pt modelId="{2AAD5804-3E46-4265-9610-63EE3C1AD262}">
      <dgm:prSet phldrT="[Text]" custT="1"/>
      <dgm:spPr>
        <a:solidFill>
          <a:srgbClr val="009BBB"/>
        </a:solidFill>
      </dgm:spPr>
      <dgm:t>
        <a:bodyPr/>
        <a:lstStyle/>
        <a:p>
          <a:r>
            <a:rPr lang="en-GB" sz="1800" dirty="0" smtClean="0"/>
            <a:t>Bank-specific practice</a:t>
          </a:r>
          <a:endParaRPr lang="en-GB" sz="1800" dirty="0"/>
        </a:p>
      </dgm:t>
    </dgm:pt>
    <dgm:pt modelId="{CEE15A46-3386-4902-B50B-5EB1A578E566}" type="parTrans" cxnId="{B1ABF6C4-9E81-47C6-9EA9-C74FAD4AD281}">
      <dgm:prSet/>
      <dgm:spPr/>
      <dgm:t>
        <a:bodyPr/>
        <a:lstStyle/>
        <a:p>
          <a:endParaRPr lang="en-GB"/>
        </a:p>
      </dgm:t>
    </dgm:pt>
    <dgm:pt modelId="{6265E4C3-0612-4ABF-BE9F-823B5866123D}" type="sibTrans" cxnId="{B1ABF6C4-9E81-47C6-9EA9-C74FAD4AD281}">
      <dgm:prSet/>
      <dgm:spPr/>
      <dgm:t>
        <a:bodyPr/>
        <a:lstStyle/>
        <a:p>
          <a:endParaRPr lang="en-GB"/>
        </a:p>
      </dgm:t>
    </dgm:pt>
    <dgm:pt modelId="{69C1A9B9-1307-442A-B1DA-6B2AF532380F}" type="pres">
      <dgm:prSet presAssocID="{6AE9E05A-5838-4CD0-BEB2-F2031D33B5D5}" presName="Name0" presStyleCnt="0">
        <dgm:presLayoutVars>
          <dgm:chMax val="7"/>
          <dgm:resizeHandles val="exact"/>
        </dgm:presLayoutVars>
      </dgm:prSet>
      <dgm:spPr/>
      <dgm:t>
        <a:bodyPr/>
        <a:lstStyle/>
        <a:p>
          <a:endParaRPr lang="en-GB"/>
        </a:p>
      </dgm:t>
    </dgm:pt>
    <dgm:pt modelId="{A8BEDA1E-AAF8-40B4-9374-7540D8705B9A}" type="pres">
      <dgm:prSet presAssocID="{6AE9E05A-5838-4CD0-BEB2-F2031D33B5D5}" presName="comp1" presStyleCnt="0"/>
      <dgm:spPr/>
    </dgm:pt>
    <dgm:pt modelId="{752E5FC2-761D-4309-AF02-CB31EB8B1216}" type="pres">
      <dgm:prSet presAssocID="{6AE9E05A-5838-4CD0-BEB2-F2031D33B5D5}" presName="circle1" presStyleLbl="node1" presStyleIdx="0" presStyleCnt="4" custScaleX="121359" custLinFactNeighborX="-339"/>
      <dgm:spPr/>
      <dgm:t>
        <a:bodyPr/>
        <a:lstStyle/>
        <a:p>
          <a:endParaRPr lang="en-GB"/>
        </a:p>
      </dgm:t>
    </dgm:pt>
    <dgm:pt modelId="{B809412F-EBF3-47E0-883C-B5C501750EAA}" type="pres">
      <dgm:prSet presAssocID="{6AE9E05A-5838-4CD0-BEB2-F2031D33B5D5}" presName="c1text" presStyleLbl="node1" presStyleIdx="0" presStyleCnt="4">
        <dgm:presLayoutVars>
          <dgm:bulletEnabled val="1"/>
        </dgm:presLayoutVars>
      </dgm:prSet>
      <dgm:spPr/>
      <dgm:t>
        <a:bodyPr/>
        <a:lstStyle/>
        <a:p>
          <a:endParaRPr lang="en-GB"/>
        </a:p>
      </dgm:t>
    </dgm:pt>
    <dgm:pt modelId="{1A80275D-8F3E-4568-9C57-E3718B886E56}" type="pres">
      <dgm:prSet presAssocID="{6AE9E05A-5838-4CD0-BEB2-F2031D33B5D5}" presName="comp2" presStyleCnt="0"/>
      <dgm:spPr/>
    </dgm:pt>
    <dgm:pt modelId="{BF57CE9F-B0BC-437A-AFD2-3641A8FFE3BF}" type="pres">
      <dgm:prSet presAssocID="{6AE9E05A-5838-4CD0-BEB2-F2031D33B5D5}" presName="circle2" presStyleLbl="node1" presStyleIdx="1" presStyleCnt="4"/>
      <dgm:spPr/>
      <dgm:t>
        <a:bodyPr/>
        <a:lstStyle/>
        <a:p>
          <a:endParaRPr lang="en-GB"/>
        </a:p>
      </dgm:t>
    </dgm:pt>
    <dgm:pt modelId="{824FD532-E8A3-437D-A2C6-1482C0DE496C}" type="pres">
      <dgm:prSet presAssocID="{6AE9E05A-5838-4CD0-BEB2-F2031D33B5D5}" presName="c2text" presStyleLbl="node1" presStyleIdx="1" presStyleCnt="4">
        <dgm:presLayoutVars>
          <dgm:bulletEnabled val="1"/>
        </dgm:presLayoutVars>
      </dgm:prSet>
      <dgm:spPr/>
      <dgm:t>
        <a:bodyPr/>
        <a:lstStyle/>
        <a:p>
          <a:endParaRPr lang="en-GB"/>
        </a:p>
      </dgm:t>
    </dgm:pt>
    <dgm:pt modelId="{E7741C29-5E17-43E9-984B-6BC81846032E}" type="pres">
      <dgm:prSet presAssocID="{6AE9E05A-5838-4CD0-BEB2-F2031D33B5D5}" presName="comp3" presStyleCnt="0"/>
      <dgm:spPr/>
    </dgm:pt>
    <dgm:pt modelId="{A4F469D7-1057-4511-8131-1088C3F62443}" type="pres">
      <dgm:prSet presAssocID="{6AE9E05A-5838-4CD0-BEB2-F2031D33B5D5}" presName="circle3" presStyleLbl="node1" presStyleIdx="2" presStyleCnt="4"/>
      <dgm:spPr/>
      <dgm:t>
        <a:bodyPr/>
        <a:lstStyle/>
        <a:p>
          <a:endParaRPr lang="en-GB"/>
        </a:p>
      </dgm:t>
    </dgm:pt>
    <dgm:pt modelId="{B02A453E-7813-4F33-8EF0-C90D3CBB980C}" type="pres">
      <dgm:prSet presAssocID="{6AE9E05A-5838-4CD0-BEB2-F2031D33B5D5}" presName="c3text" presStyleLbl="node1" presStyleIdx="2" presStyleCnt="4">
        <dgm:presLayoutVars>
          <dgm:bulletEnabled val="1"/>
        </dgm:presLayoutVars>
      </dgm:prSet>
      <dgm:spPr/>
      <dgm:t>
        <a:bodyPr/>
        <a:lstStyle/>
        <a:p>
          <a:endParaRPr lang="en-GB"/>
        </a:p>
      </dgm:t>
    </dgm:pt>
    <dgm:pt modelId="{ED92C3FB-16D0-4423-9556-B59885E34B29}" type="pres">
      <dgm:prSet presAssocID="{6AE9E05A-5838-4CD0-BEB2-F2031D33B5D5}" presName="comp4" presStyleCnt="0"/>
      <dgm:spPr/>
    </dgm:pt>
    <dgm:pt modelId="{371C81CE-464B-4DD6-B04E-290B4F0EEA2B}" type="pres">
      <dgm:prSet presAssocID="{6AE9E05A-5838-4CD0-BEB2-F2031D33B5D5}" presName="circle4" presStyleLbl="node1" presStyleIdx="3" presStyleCnt="4"/>
      <dgm:spPr/>
      <dgm:t>
        <a:bodyPr/>
        <a:lstStyle/>
        <a:p>
          <a:endParaRPr lang="en-GB"/>
        </a:p>
      </dgm:t>
    </dgm:pt>
    <dgm:pt modelId="{9A68C64D-4B76-4988-BF00-BCBA1974D61B}" type="pres">
      <dgm:prSet presAssocID="{6AE9E05A-5838-4CD0-BEB2-F2031D33B5D5}" presName="c4text" presStyleLbl="node1" presStyleIdx="3" presStyleCnt="4">
        <dgm:presLayoutVars>
          <dgm:bulletEnabled val="1"/>
        </dgm:presLayoutVars>
      </dgm:prSet>
      <dgm:spPr/>
      <dgm:t>
        <a:bodyPr/>
        <a:lstStyle/>
        <a:p>
          <a:endParaRPr lang="en-GB"/>
        </a:p>
      </dgm:t>
    </dgm:pt>
  </dgm:ptLst>
  <dgm:cxnLst>
    <dgm:cxn modelId="{F37FC1AB-66BD-4472-BE10-290BDC2D3095}" type="presOf" srcId="{10A3EF99-94EE-43BC-B12F-25FE7F5A4F17}" destId="{752E5FC2-761D-4309-AF02-CB31EB8B1216}" srcOrd="0" destOrd="0" presId="urn:microsoft.com/office/officeart/2005/8/layout/venn2"/>
    <dgm:cxn modelId="{78496020-7734-4674-A299-3AF26C80F7E1}" srcId="{6AE9E05A-5838-4CD0-BEB2-F2031D33B5D5}" destId="{2918C7BD-4A89-4114-A43C-7BDF7818CE9E}" srcOrd="2" destOrd="0" parTransId="{8B757B6A-C2CD-49D5-8E51-E04154485B75}" sibTransId="{39C83D6F-1296-48AB-84A2-474110393FFC}"/>
    <dgm:cxn modelId="{DDAB5EC5-72B1-45BD-B085-E036A46771EB}" type="presOf" srcId="{6AE9E05A-5838-4CD0-BEB2-F2031D33B5D5}" destId="{69C1A9B9-1307-442A-B1DA-6B2AF532380F}" srcOrd="0" destOrd="0" presId="urn:microsoft.com/office/officeart/2005/8/layout/venn2"/>
    <dgm:cxn modelId="{E5406A46-5AD4-4441-BEEA-763047ABA29E}" srcId="{6AE9E05A-5838-4CD0-BEB2-F2031D33B5D5}" destId="{10A3EF99-94EE-43BC-B12F-25FE7F5A4F17}" srcOrd="0" destOrd="0" parTransId="{8CF2CAAB-A6D1-46C3-9E28-A73F110CC83F}" sibTransId="{A4A7016A-B403-45C2-BC72-DBA242117469}"/>
    <dgm:cxn modelId="{01BE822D-67F3-47C1-BD19-4301905F67C2}" type="presOf" srcId="{2918C7BD-4A89-4114-A43C-7BDF7818CE9E}" destId="{B02A453E-7813-4F33-8EF0-C90D3CBB980C}" srcOrd="1" destOrd="0" presId="urn:microsoft.com/office/officeart/2005/8/layout/venn2"/>
    <dgm:cxn modelId="{1C13B64D-36C3-4DD6-94B3-299C84C26B19}" type="presOf" srcId="{2918C7BD-4A89-4114-A43C-7BDF7818CE9E}" destId="{A4F469D7-1057-4511-8131-1088C3F62443}" srcOrd="0" destOrd="0" presId="urn:microsoft.com/office/officeart/2005/8/layout/venn2"/>
    <dgm:cxn modelId="{AD62C7D7-D62D-495B-95FA-AE4835B0AE0E}" srcId="{6AE9E05A-5838-4CD0-BEB2-F2031D33B5D5}" destId="{DF845B93-F8E8-4B38-A877-237B647826BC}" srcOrd="1" destOrd="0" parTransId="{399F55E8-0A4B-45D2-8802-89F429D75A44}" sibTransId="{7881837C-F36C-4162-A78E-0536545F57A6}"/>
    <dgm:cxn modelId="{513CA2EF-840C-40D5-A0EB-EE7D2B5DB893}" type="presOf" srcId="{DF845B93-F8E8-4B38-A877-237B647826BC}" destId="{BF57CE9F-B0BC-437A-AFD2-3641A8FFE3BF}" srcOrd="0" destOrd="0" presId="urn:microsoft.com/office/officeart/2005/8/layout/venn2"/>
    <dgm:cxn modelId="{1AEFC40D-5692-4281-BB2E-1CB51F633C9B}" type="presOf" srcId="{2AAD5804-3E46-4265-9610-63EE3C1AD262}" destId="{371C81CE-464B-4DD6-B04E-290B4F0EEA2B}" srcOrd="0" destOrd="0" presId="urn:microsoft.com/office/officeart/2005/8/layout/venn2"/>
    <dgm:cxn modelId="{F4C8024D-B6B1-4E83-AE19-E7D44D0B57F3}" type="presOf" srcId="{10A3EF99-94EE-43BC-B12F-25FE7F5A4F17}" destId="{B809412F-EBF3-47E0-883C-B5C501750EAA}" srcOrd="1" destOrd="0" presId="urn:microsoft.com/office/officeart/2005/8/layout/venn2"/>
    <dgm:cxn modelId="{B1ABF6C4-9E81-47C6-9EA9-C74FAD4AD281}" srcId="{6AE9E05A-5838-4CD0-BEB2-F2031D33B5D5}" destId="{2AAD5804-3E46-4265-9610-63EE3C1AD262}" srcOrd="3" destOrd="0" parTransId="{CEE15A46-3386-4902-B50B-5EB1A578E566}" sibTransId="{6265E4C3-0612-4ABF-BE9F-823B5866123D}"/>
    <dgm:cxn modelId="{027E4087-ABF1-4C5E-815C-3F8FC97CD1AA}" type="presOf" srcId="{2AAD5804-3E46-4265-9610-63EE3C1AD262}" destId="{9A68C64D-4B76-4988-BF00-BCBA1974D61B}" srcOrd="1" destOrd="0" presId="urn:microsoft.com/office/officeart/2005/8/layout/venn2"/>
    <dgm:cxn modelId="{99999B99-321C-4417-9004-038EAD062194}" type="presOf" srcId="{DF845B93-F8E8-4B38-A877-237B647826BC}" destId="{824FD532-E8A3-437D-A2C6-1482C0DE496C}" srcOrd="1" destOrd="0" presId="urn:microsoft.com/office/officeart/2005/8/layout/venn2"/>
    <dgm:cxn modelId="{E63C669A-8E4D-4319-8A21-CFD4708498E5}" type="presParOf" srcId="{69C1A9B9-1307-442A-B1DA-6B2AF532380F}" destId="{A8BEDA1E-AAF8-40B4-9374-7540D8705B9A}" srcOrd="0" destOrd="0" presId="urn:microsoft.com/office/officeart/2005/8/layout/venn2"/>
    <dgm:cxn modelId="{0265FE20-A3FF-4DB3-B969-F1028ED04B0A}" type="presParOf" srcId="{A8BEDA1E-AAF8-40B4-9374-7540D8705B9A}" destId="{752E5FC2-761D-4309-AF02-CB31EB8B1216}" srcOrd="0" destOrd="0" presId="urn:microsoft.com/office/officeart/2005/8/layout/venn2"/>
    <dgm:cxn modelId="{592AF3BE-EDCF-4508-8C96-9234682609E2}" type="presParOf" srcId="{A8BEDA1E-AAF8-40B4-9374-7540D8705B9A}" destId="{B809412F-EBF3-47E0-883C-B5C501750EAA}" srcOrd="1" destOrd="0" presId="urn:microsoft.com/office/officeart/2005/8/layout/venn2"/>
    <dgm:cxn modelId="{B4B1EBF8-2A05-4B35-ACEA-4C986311D496}" type="presParOf" srcId="{69C1A9B9-1307-442A-B1DA-6B2AF532380F}" destId="{1A80275D-8F3E-4568-9C57-E3718B886E56}" srcOrd="1" destOrd="0" presId="urn:microsoft.com/office/officeart/2005/8/layout/venn2"/>
    <dgm:cxn modelId="{CC0A5008-2B81-427A-AF3A-769C3D91FBD3}" type="presParOf" srcId="{1A80275D-8F3E-4568-9C57-E3718B886E56}" destId="{BF57CE9F-B0BC-437A-AFD2-3641A8FFE3BF}" srcOrd="0" destOrd="0" presId="urn:microsoft.com/office/officeart/2005/8/layout/venn2"/>
    <dgm:cxn modelId="{CBE12567-DCBC-44B2-A7A1-E35E6C21AE97}" type="presParOf" srcId="{1A80275D-8F3E-4568-9C57-E3718B886E56}" destId="{824FD532-E8A3-437D-A2C6-1482C0DE496C}" srcOrd="1" destOrd="0" presId="urn:microsoft.com/office/officeart/2005/8/layout/venn2"/>
    <dgm:cxn modelId="{00646FE7-9099-484F-B4CF-3F382B445DFB}" type="presParOf" srcId="{69C1A9B9-1307-442A-B1DA-6B2AF532380F}" destId="{E7741C29-5E17-43E9-984B-6BC81846032E}" srcOrd="2" destOrd="0" presId="urn:microsoft.com/office/officeart/2005/8/layout/venn2"/>
    <dgm:cxn modelId="{80210DD4-B40D-4FC8-8DD3-F09AEA88174A}" type="presParOf" srcId="{E7741C29-5E17-43E9-984B-6BC81846032E}" destId="{A4F469D7-1057-4511-8131-1088C3F62443}" srcOrd="0" destOrd="0" presId="urn:microsoft.com/office/officeart/2005/8/layout/venn2"/>
    <dgm:cxn modelId="{9342E5E5-6D95-4EC9-9B0A-DD54FDFF9ADF}" type="presParOf" srcId="{E7741C29-5E17-43E9-984B-6BC81846032E}" destId="{B02A453E-7813-4F33-8EF0-C90D3CBB980C}" srcOrd="1" destOrd="0" presId="urn:microsoft.com/office/officeart/2005/8/layout/venn2"/>
    <dgm:cxn modelId="{6A5432F8-21DC-46BD-9631-A7B0D70F0D3D}" type="presParOf" srcId="{69C1A9B9-1307-442A-B1DA-6B2AF532380F}" destId="{ED92C3FB-16D0-4423-9556-B59885E34B29}" srcOrd="3" destOrd="0" presId="urn:microsoft.com/office/officeart/2005/8/layout/venn2"/>
    <dgm:cxn modelId="{090DC6D5-AF7A-425C-B007-503328B0DC0D}" type="presParOf" srcId="{ED92C3FB-16D0-4423-9556-B59885E34B29}" destId="{371C81CE-464B-4DD6-B04E-290B4F0EEA2B}" srcOrd="0" destOrd="0" presId="urn:microsoft.com/office/officeart/2005/8/layout/venn2"/>
    <dgm:cxn modelId="{B3799E50-2025-4385-A0F8-8801F3E13BD9}" type="presParOf" srcId="{ED92C3FB-16D0-4423-9556-B59885E34B29}" destId="{9A68C64D-4B76-4988-BF00-BCBA1974D61B}"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8CE39E-F6D3-45B2-9A60-06FD023F1A7F}">
      <dsp:nvSpPr>
        <dsp:cNvPr id="0" name=""/>
        <dsp:cNvSpPr/>
      </dsp:nvSpPr>
      <dsp:spPr>
        <a:xfrm>
          <a:off x="0" y="284976"/>
          <a:ext cx="4302301" cy="1108800"/>
        </a:xfrm>
        <a:prstGeom prst="rect">
          <a:avLst/>
        </a:prstGeom>
        <a:solidFill>
          <a:schemeClr val="lt1">
            <a:alpha val="90000"/>
            <a:hueOff val="0"/>
            <a:satOff val="0"/>
            <a:lumOff val="0"/>
            <a:alphaOff val="0"/>
          </a:schemeClr>
        </a:solidFill>
        <a:ln w="19050" cap="flat" cmpd="sng" algn="ctr">
          <a:solidFill>
            <a:srgbClr val="B5A300"/>
          </a:solidFill>
          <a:prstDash val="solid"/>
        </a:ln>
        <a:effectLst/>
      </dsp:spPr>
      <dsp:style>
        <a:lnRef idx="2">
          <a:scrgbClr r="0" g="0" b="0"/>
        </a:lnRef>
        <a:fillRef idx="1">
          <a:scrgbClr r="0" g="0" b="0"/>
        </a:fillRef>
        <a:effectRef idx="0">
          <a:scrgbClr r="0" g="0" b="0"/>
        </a:effectRef>
        <a:fontRef idx="minor"/>
      </dsp:style>
      <dsp:txBody>
        <a:bodyPr spcFirstLastPara="0" vert="horz" wrap="square" lIns="333906" tIns="333248" rIns="33390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Defines </a:t>
          </a:r>
          <a:r>
            <a:rPr lang="en-US" sz="1800" kern="1200" dirty="0" smtClean="0">
              <a:solidFill>
                <a:srgbClr val="6C6200"/>
              </a:solidFill>
            </a:rPr>
            <a:t>business meaning </a:t>
          </a:r>
          <a:r>
            <a:rPr lang="en-US" sz="1600" kern="1200" dirty="0" smtClean="0"/>
            <a:t>of financial concepts, e.g., ‘Credit Transfer’</a:t>
          </a:r>
          <a:endParaRPr lang="en-GB" sz="1600" kern="1200" dirty="0"/>
        </a:p>
      </dsp:txBody>
      <dsp:txXfrm>
        <a:off x="0" y="284976"/>
        <a:ext cx="4302301" cy="1108800"/>
      </dsp:txXfrm>
    </dsp:sp>
    <dsp:sp modelId="{27217557-98C3-4DD9-85EF-C2B1A8485ACA}">
      <dsp:nvSpPr>
        <dsp:cNvPr id="0" name=""/>
        <dsp:cNvSpPr/>
      </dsp:nvSpPr>
      <dsp:spPr>
        <a:xfrm>
          <a:off x="224496" y="11899"/>
          <a:ext cx="3011610" cy="472320"/>
        </a:xfrm>
        <a:prstGeom prst="roundRect">
          <a:avLst/>
        </a:prstGeom>
        <a:solidFill>
          <a:srgbClr val="B5A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832" tIns="0" rIns="113832" bIns="0" numCol="1" spcCol="1270" anchor="ctr" anchorCtr="0">
          <a:noAutofit/>
        </a:bodyPr>
        <a:lstStyle/>
        <a:p>
          <a:pPr lvl="0" algn="l" defTabSz="711200">
            <a:lnSpc>
              <a:spcPct val="90000"/>
            </a:lnSpc>
            <a:spcBef>
              <a:spcPct val="0"/>
            </a:spcBef>
            <a:spcAft>
              <a:spcPct val="35000"/>
            </a:spcAft>
          </a:pPr>
          <a:r>
            <a:rPr lang="en-US" sz="1600" kern="1200" dirty="0" smtClean="0"/>
            <a:t>Business / Conceptual</a:t>
          </a:r>
          <a:endParaRPr lang="en-GB" sz="1600" kern="1200" dirty="0"/>
        </a:p>
      </dsp:txBody>
      <dsp:txXfrm>
        <a:off x="247553" y="34956"/>
        <a:ext cx="2965496" cy="426206"/>
      </dsp:txXfrm>
    </dsp:sp>
    <dsp:sp modelId="{205E545E-8C0E-4548-8455-095614BDBBF7}">
      <dsp:nvSpPr>
        <dsp:cNvPr id="0" name=""/>
        <dsp:cNvSpPr/>
      </dsp:nvSpPr>
      <dsp:spPr>
        <a:xfrm>
          <a:off x="0" y="1716336"/>
          <a:ext cx="4302301" cy="1108800"/>
        </a:xfrm>
        <a:prstGeom prst="rect">
          <a:avLst/>
        </a:prstGeom>
        <a:solidFill>
          <a:schemeClr val="lt1">
            <a:alpha val="90000"/>
            <a:hueOff val="0"/>
            <a:satOff val="0"/>
            <a:lumOff val="0"/>
            <a:alphaOff val="0"/>
          </a:schemeClr>
        </a:solidFill>
        <a:ln w="19050" cap="flat" cmpd="sng" algn="ctr">
          <a:solidFill>
            <a:srgbClr val="B5A300"/>
          </a:solidFill>
          <a:prstDash val="solid"/>
        </a:ln>
        <a:effectLst/>
      </dsp:spPr>
      <dsp:style>
        <a:lnRef idx="2">
          <a:scrgbClr r="0" g="0" b="0"/>
        </a:lnRef>
        <a:fillRef idx="1">
          <a:scrgbClr r="0" g="0" b="0"/>
        </a:fillRef>
        <a:effectRef idx="0">
          <a:scrgbClr r="0" g="0" b="0"/>
        </a:effectRef>
        <a:fontRef idx="minor"/>
      </dsp:style>
      <dsp:txBody>
        <a:bodyPr spcFirstLastPara="0" vert="horz" wrap="square" lIns="333906" tIns="333248" rIns="33390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Defines e.g. credit transfer </a:t>
          </a:r>
          <a:r>
            <a:rPr lang="en-US" sz="1800" kern="1200" dirty="0" smtClean="0">
              <a:solidFill>
                <a:srgbClr val="6C6200"/>
              </a:solidFill>
            </a:rPr>
            <a:t>messages</a:t>
          </a:r>
          <a:r>
            <a:rPr lang="en-US" sz="1600" kern="1200" dirty="0" smtClean="0">
              <a:solidFill>
                <a:srgbClr val="B5A300"/>
              </a:solidFill>
            </a:rPr>
            <a:t>, </a:t>
          </a:r>
          <a:r>
            <a:rPr lang="en-US" sz="1600" kern="1200" dirty="0" smtClean="0"/>
            <a:t>to execute the business process</a:t>
          </a:r>
          <a:endParaRPr lang="en-GB" sz="1600" kern="1200" dirty="0"/>
        </a:p>
      </dsp:txBody>
      <dsp:txXfrm>
        <a:off x="0" y="1716336"/>
        <a:ext cx="4302301" cy="1108800"/>
      </dsp:txXfrm>
    </dsp:sp>
    <dsp:sp modelId="{824859B4-F9F3-4321-AA63-4DEADB4C304A}">
      <dsp:nvSpPr>
        <dsp:cNvPr id="0" name=""/>
        <dsp:cNvSpPr/>
      </dsp:nvSpPr>
      <dsp:spPr>
        <a:xfrm>
          <a:off x="215115" y="1480176"/>
          <a:ext cx="3011610" cy="472320"/>
        </a:xfrm>
        <a:prstGeom prst="roundRect">
          <a:avLst/>
        </a:prstGeom>
        <a:solidFill>
          <a:srgbClr val="B5A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832" tIns="0" rIns="113832" bIns="0" numCol="1" spcCol="1270" anchor="ctr" anchorCtr="0">
          <a:noAutofit/>
        </a:bodyPr>
        <a:lstStyle/>
        <a:p>
          <a:pPr lvl="0" algn="l" defTabSz="711200">
            <a:lnSpc>
              <a:spcPct val="90000"/>
            </a:lnSpc>
            <a:spcBef>
              <a:spcPct val="0"/>
            </a:spcBef>
            <a:spcAft>
              <a:spcPct val="35000"/>
            </a:spcAft>
          </a:pPr>
          <a:r>
            <a:rPr lang="en-US" sz="1600" kern="1200" dirty="0" smtClean="0"/>
            <a:t>Logical</a:t>
          </a:r>
          <a:endParaRPr lang="en-GB" sz="1600" kern="1200" dirty="0"/>
        </a:p>
      </dsp:txBody>
      <dsp:txXfrm>
        <a:off x="238172" y="1503233"/>
        <a:ext cx="2965496" cy="426206"/>
      </dsp:txXfrm>
    </dsp:sp>
    <dsp:sp modelId="{1831819A-FC77-48B8-8266-A6FD98064873}">
      <dsp:nvSpPr>
        <dsp:cNvPr id="0" name=""/>
        <dsp:cNvSpPr/>
      </dsp:nvSpPr>
      <dsp:spPr>
        <a:xfrm>
          <a:off x="0" y="3147696"/>
          <a:ext cx="4302301" cy="693000"/>
        </a:xfrm>
        <a:prstGeom prst="rect">
          <a:avLst/>
        </a:prstGeom>
        <a:solidFill>
          <a:schemeClr val="lt1">
            <a:alpha val="90000"/>
            <a:hueOff val="0"/>
            <a:satOff val="0"/>
            <a:lumOff val="0"/>
            <a:alphaOff val="0"/>
          </a:schemeClr>
        </a:solidFill>
        <a:ln w="19050" cap="flat" cmpd="sng" algn="ctr">
          <a:solidFill>
            <a:srgbClr val="B5A300"/>
          </a:solidFill>
          <a:prstDash val="solid"/>
        </a:ln>
        <a:effectLst/>
      </dsp:spPr>
      <dsp:style>
        <a:lnRef idx="2">
          <a:scrgbClr r="0" g="0" b="0"/>
        </a:lnRef>
        <a:fillRef idx="1">
          <a:scrgbClr r="0" g="0" b="0"/>
        </a:fillRef>
        <a:effectRef idx="0">
          <a:scrgbClr r="0" g="0" b="0"/>
        </a:effectRef>
        <a:fontRef idx="minor"/>
      </dsp:style>
      <dsp:txBody>
        <a:bodyPr spcFirstLastPara="0" vert="horz" wrap="square" lIns="333906" tIns="333248" rIns="33390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Defines physical </a:t>
          </a:r>
          <a:r>
            <a:rPr lang="en-US" sz="1800" kern="1200" dirty="0" smtClean="0">
              <a:solidFill>
                <a:srgbClr val="6C6200"/>
              </a:solidFill>
            </a:rPr>
            <a:t>syntax</a:t>
          </a:r>
          <a:r>
            <a:rPr lang="en-US" sz="1800" kern="1200" dirty="0" smtClean="0">
              <a:solidFill>
                <a:srgbClr val="B5A300"/>
              </a:solidFill>
            </a:rPr>
            <a:t>,</a:t>
          </a:r>
          <a:r>
            <a:rPr lang="en-US" sz="1600" kern="1200" dirty="0" smtClean="0"/>
            <a:t> e.g. XML</a:t>
          </a:r>
          <a:endParaRPr lang="en-GB" sz="1600" kern="1200" dirty="0"/>
        </a:p>
      </dsp:txBody>
      <dsp:txXfrm>
        <a:off x="0" y="3147696"/>
        <a:ext cx="4302301" cy="693000"/>
      </dsp:txXfrm>
    </dsp:sp>
    <dsp:sp modelId="{BD2ACD34-ED11-406A-9E51-18194DADAD33}">
      <dsp:nvSpPr>
        <dsp:cNvPr id="0" name=""/>
        <dsp:cNvSpPr/>
      </dsp:nvSpPr>
      <dsp:spPr>
        <a:xfrm>
          <a:off x="215115" y="2911536"/>
          <a:ext cx="3011610" cy="472320"/>
        </a:xfrm>
        <a:prstGeom prst="roundRect">
          <a:avLst/>
        </a:prstGeom>
        <a:solidFill>
          <a:srgbClr val="B5A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832" tIns="0" rIns="113832" bIns="0" numCol="1" spcCol="1270" anchor="ctr" anchorCtr="0">
          <a:noAutofit/>
        </a:bodyPr>
        <a:lstStyle/>
        <a:p>
          <a:pPr lvl="0" algn="l" defTabSz="711200">
            <a:lnSpc>
              <a:spcPct val="90000"/>
            </a:lnSpc>
            <a:spcBef>
              <a:spcPct val="0"/>
            </a:spcBef>
            <a:spcAft>
              <a:spcPct val="35000"/>
            </a:spcAft>
          </a:pPr>
          <a:r>
            <a:rPr lang="en-US" sz="1600" kern="1200" dirty="0" smtClean="0"/>
            <a:t>Physical</a:t>
          </a:r>
          <a:endParaRPr lang="en-GB" sz="1600" kern="1200" dirty="0"/>
        </a:p>
      </dsp:txBody>
      <dsp:txXfrm>
        <a:off x="238172" y="2934593"/>
        <a:ext cx="2965496"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E3506-65E6-4136-9886-3EE988753058}">
      <dsp:nvSpPr>
        <dsp:cNvPr id="0" name=""/>
        <dsp:cNvSpPr/>
      </dsp:nvSpPr>
      <dsp:spPr>
        <a:xfrm>
          <a:off x="2341595" y="0"/>
          <a:ext cx="1956111" cy="1956409"/>
        </a:xfrm>
        <a:prstGeom prst="circularArrow">
          <a:avLst>
            <a:gd name="adj1" fmla="val 10980"/>
            <a:gd name="adj2" fmla="val 1142322"/>
            <a:gd name="adj3" fmla="val 4500000"/>
            <a:gd name="adj4" fmla="val 10800000"/>
            <a:gd name="adj5" fmla="val 12500"/>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E40BE0-3E77-4E71-A8F5-B0AB9B33F9D9}">
      <dsp:nvSpPr>
        <dsp:cNvPr id="0" name=""/>
        <dsp:cNvSpPr/>
      </dsp:nvSpPr>
      <dsp:spPr>
        <a:xfrm>
          <a:off x="2773960" y="706323"/>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solidFill>
                <a:srgbClr val="CC6633"/>
              </a:solidFill>
            </a:rPr>
            <a:t>Business</a:t>
          </a:r>
          <a:r>
            <a:rPr lang="en-GB" sz="1800" kern="1200" dirty="0" smtClean="0"/>
            <a:t> models</a:t>
          </a:r>
          <a:endParaRPr lang="en-GB" sz="1800" kern="1200" dirty="0"/>
        </a:p>
      </dsp:txBody>
      <dsp:txXfrm>
        <a:off x="2773960" y="706323"/>
        <a:ext cx="1086973" cy="543356"/>
      </dsp:txXfrm>
    </dsp:sp>
    <dsp:sp modelId="{F7A36158-256C-40F6-8481-5F8628B4D822}">
      <dsp:nvSpPr>
        <dsp:cNvPr id="0" name=""/>
        <dsp:cNvSpPr/>
      </dsp:nvSpPr>
      <dsp:spPr>
        <a:xfrm>
          <a:off x="1798292" y="1124102"/>
          <a:ext cx="1956111" cy="1956409"/>
        </a:xfrm>
        <a:prstGeom prst="leftCircularArrow">
          <a:avLst>
            <a:gd name="adj1" fmla="val 10980"/>
            <a:gd name="adj2" fmla="val 1142322"/>
            <a:gd name="adj3" fmla="val 6300000"/>
            <a:gd name="adj4" fmla="val 18900000"/>
            <a:gd name="adj5" fmla="val 12500"/>
          </a:avLst>
        </a:prstGeom>
        <a:solidFill>
          <a:schemeClr val="accent6">
            <a:shade val="80000"/>
            <a:hueOff val="-228214"/>
            <a:satOff val="-11739"/>
            <a:lumOff val="1521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90B633-7013-49E1-A409-F6076F81FC54}">
      <dsp:nvSpPr>
        <dsp:cNvPr id="0" name=""/>
        <dsp:cNvSpPr/>
      </dsp:nvSpPr>
      <dsp:spPr>
        <a:xfrm>
          <a:off x="2232861" y="1836927"/>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t>Data </a:t>
          </a:r>
          <a:r>
            <a:rPr lang="en-GB" sz="1800" kern="1200" dirty="0" smtClean="0">
              <a:solidFill>
                <a:srgbClr val="CC6633"/>
              </a:solidFill>
            </a:rPr>
            <a:t>dictionary</a:t>
          </a:r>
          <a:endParaRPr lang="en-GB" sz="1800" kern="1200" dirty="0">
            <a:solidFill>
              <a:srgbClr val="CC6633"/>
            </a:solidFill>
          </a:endParaRPr>
        </a:p>
      </dsp:txBody>
      <dsp:txXfrm>
        <a:off x="2232861" y="1836927"/>
        <a:ext cx="1086973" cy="543356"/>
      </dsp:txXfrm>
    </dsp:sp>
    <dsp:sp modelId="{9521A338-A1DE-481C-9CED-A76DF777E83C}">
      <dsp:nvSpPr>
        <dsp:cNvPr id="0" name=""/>
        <dsp:cNvSpPr/>
      </dsp:nvSpPr>
      <dsp:spPr>
        <a:xfrm>
          <a:off x="2480819" y="2382723"/>
          <a:ext cx="1680603" cy="1681276"/>
        </a:xfrm>
        <a:prstGeom prst="blockArc">
          <a:avLst>
            <a:gd name="adj1" fmla="val 13500000"/>
            <a:gd name="adj2" fmla="val 10800000"/>
            <a:gd name="adj3" fmla="val 12740"/>
          </a:avLst>
        </a:prstGeom>
        <a:solidFill>
          <a:schemeClr val="accent6">
            <a:shade val="80000"/>
            <a:hueOff val="-456427"/>
            <a:satOff val="-23478"/>
            <a:lumOff val="304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E6825B-E485-4F24-8294-54544275E6FF}">
      <dsp:nvSpPr>
        <dsp:cNvPr id="0" name=""/>
        <dsp:cNvSpPr/>
      </dsp:nvSpPr>
      <dsp:spPr>
        <a:xfrm>
          <a:off x="2667389" y="2880409"/>
          <a:ext cx="1305259" cy="720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kern="1200" dirty="0" smtClean="0"/>
            <a:t>Catalogue of </a:t>
          </a:r>
          <a:r>
            <a:rPr lang="en-GB" sz="1800" kern="1200" dirty="0" smtClean="0">
              <a:solidFill>
                <a:srgbClr val="CC6633"/>
              </a:solidFill>
            </a:rPr>
            <a:t>messages</a:t>
          </a:r>
          <a:endParaRPr lang="en-GB" sz="1800" kern="1200" dirty="0">
            <a:solidFill>
              <a:srgbClr val="CC6633"/>
            </a:solidFill>
          </a:endParaRPr>
        </a:p>
      </dsp:txBody>
      <dsp:txXfrm>
        <a:off x="2667389" y="2880409"/>
        <a:ext cx="1305259" cy="7208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2E5FC2-761D-4309-AF02-CB31EB8B1216}">
      <dsp:nvSpPr>
        <dsp:cNvPr id="0" name=""/>
        <dsp:cNvSpPr/>
      </dsp:nvSpPr>
      <dsp:spPr>
        <a:xfrm>
          <a:off x="628802" y="0"/>
          <a:ext cx="5457983" cy="4497387"/>
        </a:xfrm>
        <a:prstGeom prst="ellipse">
          <a:avLst/>
        </a:prstGeom>
        <a:solidFill>
          <a:srgbClr val="CC66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000" kern="1200" dirty="0" smtClean="0"/>
            <a:t>ISO 20022 messages</a:t>
          </a:r>
          <a:endParaRPr lang="en-GB" sz="2000" kern="1200" dirty="0"/>
        </a:p>
      </dsp:txBody>
      <dsp:txXfrm>
        <a:off x="2594768" y="224869"/>
        <a:ext cx="1526052" cy="674608"/>
      </dsp:txXfrm>
    </dsp:sp>
    <dsp:sp modelId="{BF57CE9F-B0BC-437A-AFD2-3641A8FFE3BF}">
      <dsp:nvSpPr>
        <dsp:cNvPr id="0" name=""/>
        <dsp:cNvSpPr/>
      </dsp:nvSpPr>
      <dsp:spPr>
        <a:xfrm>
          <a:off x="1574085" y="899477"/>
          <a:ext cx="3597909" cy="3597909"/>
        </a:xfrm>
        <a:prstGeom prst="ellipse">
          <a:avLst/>
        </a:prstGeom>
        <a:solidFill>
          <a:srgbClr val="B5DAD2"/>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kern="1200" dirty="0" smtClean="0">
              <a:solidFill>
                <a:srgbClr val="2C5E4F"/>
              </a:solidFill>
            </a:rPr>
            <a:t>Global market practice</a:t>
          </a:r>
          <a:endParaRPr lang="en-GB" sz="1800" kern="1200" dirty="0">
            <a:solidFill>
              <a:srgbClr val="2C5E4F"/>
            </a:solidFill>
          </a:endParaRPr>
        </a:p>
      </dsp:txBody>
      <dsp:txXfrm>
        <a:off x="2744305" y="1115351"/>
        <a:ext cx="1257469" cy="647623"/>
      </dsp:txXfrm>
    </dsp:sp>
    <dsp:sp modelId="{A4F469D7-1057-4511-8131-1088C3F62443}">
      <dsp:nvSpPr>
        <dsp:cNvPr id="0" name=""/>
        <dsp:cNvSpPr/>
      </dsp:nvSpPr>
      <dsp:spPr>
        <a:xfrm>
          <a:off x="2023824" y="1798954"/>
          <a:ext cx="2698432" cy="2698432"/>
        </a:xfrm>
        <a:prstGeom prst="ellipse">
          <a:avLst/>
        </a:prstGeom>
        <a:solidFill>
          <a:srgbClr val="2C5E4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kern="1200" dirty="0" smtClean="0"/>
            <a:t>Local market practice</a:t>
          </a:r>
          <a:endParaRPr lang="en-GB" sz="1800" kern="1200" dirty="0"/>
        </a:p>
      </dsp:txBody>
      <dsp:txXfrm>
        <a:off x="2744305" y="2001337"/>
        <a:ext cx="1257469" cy="607147"/>
      </dsp:txXfrm>
    </dsp:sp>
    <dsp:sp modelId="{371C81CE-464B-4DD6-B04E-290B4F0EEA2B}">
      <dsp:nvSpPr>
        <dsp:cNvPr id="0" name=""/>
        <dsp:cNvSpPr/>
      </dsp:nvSpPr>
      <dsp:spPr>
        <a:xfrm>
          <a:off x="2473563" y="2698432"/>
          <a:ext cx="1798954" cy="1798954"/>
        </a:xfrm>
        <a:prstGeom prst="ellipse">
          <a:avLst/>
        </a:prstGeom>
        <a:solidFill>
          <a:srgbClr val="009B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kern="1200" dirty="0" smtClean="0"/>
            <a:t>Bank-specific practice</a:t>
          </a:r>
          <a:endParaRPr lang="en-GB" sz="1800" kern="1200" dirty="0"/>
        </a:p>
      </dsp:txBody>
      <dsp:txXfrm>
        <a:off x="2737013" y="3148170"/>
        <a:ext cx="1272053" cy="89947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1BBD02-B6EC-45E5-88C1-4BB904FA9DC7}" type="datetimeFigureOut">
              <a:rPr lang="en-GB" smtClean="0"/>
              <a:t>26/10/2015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6C95FB-3399-4866-ADAD-811A61512B15}" type="slidenum">
              <a:rPr lang="en-GB" smtClean="0"/>
              <a:t>‹#›</a:t>
            </a:fld>
            <a:endParaRPr lang="en-GB"/>
          </a:p>
        </p:txBody>
      </p:sp>
    </p:spTree>
    <p:extLst>
      <p:ext uri="{BB962C8B-B14F-4D97-AF65-F5344CB8AC3E}">
        <p14:creationId xmlns:p14="http://schemas.microsoft.com/office/powerpoint/2010/main" val="1200797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66C95FB-3399-4866-ADAD-811A61512B15}" type="slidenum">
              <a:rPr lang="en-GB" smtClean="0"/>
              <a:t>1</a:t>
            </a:fld>
            <a:endParaRPr lang="en-GB"/>
          </a:p>
        </p:txBody>
      </p:sp>
    </p:spTree>
    <p:extLst>
      <p:ext uri="{BB962C8B-B14F-4D97-AF65-F5344CB8AC3E}">
        <p14:creationId xmlns:p14="http://schemas.microsoft.com/office/powerpoint/2010/main" val="3627195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lvl="0"/>
            <a:r>
              <a:rPr lang="en-GB" dirty="0" smtClean="0"/>
              <a:t> </a:t>
            </a:r>
            <a:endParaRPr lang="en-GB" dirty="0"/>
          </a:p>
        </p:txBody>
      </p:sp>
      <p:sp>
        <p:nvSpPr>
          <p:cNvPr id="4" name="Slide Number Placeholder 3"/>
          <p:cNvSpPr>
            <a:spLocks noGrp="1"/>
          </p:cNvSpPr>
          <p:nvPr>
            <p:ph type="sldNum" sz="quarter" idx="10"/>
          </p:nvPr>
        </p:nvSpPr>
        <p:spPr/>
        <p:txBody>
          <a:bodyPr/>
          <a:lstStyle/>
          <a:p>
            <a:fld id="{F10153DA-58CB-46E4-9F24-C45E72F4818D}" type="slidenum">
              <a:rPr lang="en-GB" smtClean="0"/>
              <a:t>3</a:t>
            </a:fld>
            <a:endParaRPr lang="en-GB"/>
          </a:p>
        </p:txBody>
      </p:sp>
    </p:spTree>
    <p:extLst>
      <p:ext uri="{BB962C8B-B14F-4D97-AF65-F5344CB8AC3E}">
        <p14:creationId xmlns:p14="http://schemas.microsoft.com/office/powerpoint/2010/main" val="218487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fr-BE" dirty="0" smtClean="0">
                <a:latin typeface="Arial" pitchFamily="34" charset="0"/>
              </a:rPr>
              <a:t>As </a:t>
            </a:r>
            <a:r>
              <a:rPr lang="fr-BE" dirty="0" err="1" smtClean="0">
                <a:latin typeface="Arial" pitchFamily="34" charset="0"/>
              </a:rPr>
              <a:t>explained</a:t>
            </a:r>
            <a:r>
              <a:rPr lang="fr-BE" dirty="0" smtClean="0">
                <a:latin typeface="Arial" pitchFamily="34" charset="0"/>
              </a:rPr>
              <a:t> </a:t>
            </a:r>
            <a:r>
              <a:rPr lang="fr-BE" dirty="0" err="1" smtClean="0">
                <a:latin typeface="Arial" pitchFamily="34" charset="0"/>
              </a:rPr>
              <a:t>earlier</a:t>
            </a:r>
            <a:r>
              <a:rPr lang="fr-BE" dirty="0" smtClean="0">
                <a:latin typeface="Arial" pitchFamily="34" charset="0"/>
              </a:rPr>
              <a:t>, the </a:t>
            </a:r>
            <a:r>
              <a:rPr lang="fr-BE" dirty="0" err="1" smtClean="0">
                <a:latin typeface="Arial" pitchFamily="34" charset="0"/>
              </a:rPr>
              <a:t>pillar</a:t>
            </a:r>
            <a:r>
              <a:rPr lang="fr-BE" dirty="0" smtClean="0">
                <a:latin typeface="Arial" pitchFamily="34" charset="0"/>
              </a:rPr>
              <a:t> of the ISO 20022 </a:t>
            </a:r>
            <a:r>
              <a:rPr lang="fr-BE" dirty="0" err="1" smtClean="0">
                <a:latin typeface="Arial" pitchFamily="34" charset="0"/>
              </a:rPr>
              <a:t>methodology</a:t>
            </a:r>
            <a:r>
              <a:rPr lang="fr-BE" dirty="0" smtClean="0">
                <a:latin typeface="Arial" pitchFamily="34" charset="0"/>
              </a:rPr>
              <a:t> </a:t>
            </a:r>
            <a:r>
              <a:rPr lang="fr-BE" dirty="0" err="1" smtClean="0">
                <a:latin typeface="Arial" pitchFamily="34" charset="0"/>
              </a:rPr>
              <a:t>is</a:t>
            </a:r>
            <a:r>
              <a:rPr lang="fr-BE" dirty="0" smtClean="0">
                <a:latin typeface="Arial" pitchFamily="34" charset="0"/>
              </a:rPr>
              <a:t> the central </a:t>
            </a:r>
            <a:r>
              <a:rPr lang="fr-BE" dirty="0" err="1" smtClean="0">
                <a:latin typeface="Arial" pitchFamily="34" charset="0"/>
              </a:rPr>
              <a:t>dictionary</a:t>
            </a:r>
            <a:r>
              <a:rPr lang="fr-BE" dirty="0" smtClean="0">
                <a:latin typeface="Arial" pitchFamily="34" charset="0"/>
              </a:rPr>
              <a:t> of </a:t>
            </a:r>
            <a:r>
              <a:rPr lang="fr-BE" dirty="0" err="1" smtClean="0">
                <a:latin typeface="Arial" pitchFamily="34" charset="0"/>
              </a:rPr>
              <a:t>common</a:t>
            </a:r>
            <a:r>
              <a:rPr lang="fr-BE" dirty="0" smtClean="0">
                <a:latin typeface="Arial" pitchFamily="34" charset="0"/>
              </a:rPr>
              <a:t> business concepts and the modelling </a:t>
            </a:r>
            <a:r>
              <a:rPr lang="fr-BE" dirty="0" err="1" smtClean="0">
                <a:latin typeface="Arial" pitchFamily="34" charset="0"/>
              </a:rPr>
              <a:t>methodology</a:t>
            </a:r>
            <a:r>
              <a:rPr lang="fr-BE" dirty="0" smtClean="0">
                <a:latin typeface="Arial" pitchFamily="34" charset="0"/>
              </a:rPr>
              <a:t> </a:t>
            </a:r>
            <a:r>
              <a:rPr lang="fr-BE" dirty="0" err="1" smtClean="0">
                <a:latin typeface="Arial" pitchFamily="34" charset="0"/>
              </a:rPr>
              <a:t>used</a:t>
            </a:r>
            <a:r>
              <a:rPr lang="fr-BE" dirty="0" smtClean="0">
                <a:latin typeface="Arial" pitchFamily="34" charset="0"/>
              </a:rPr>
              <a:t> to assemble </a:t>
            </a:r>
            <a:r>
              <a:rPr lang="fr-BE" dirty="0" err="1" smtClean="0">
                <a:latin typeface="Arial" pitchFamily="34" charset="0"/>
              </a:rPr>
              <a:t>them</a:t>
            </a:r>
            <a:r>
              <a:rPr lang="fr-BE" dirty="0" smtClean="0">
                <a:latin typeface="Arial" pitchFamily="34" charset="0"/>
              </a:rPr>
              <a:t> in </a:t>
            </a:r>
            <a:r>
              <a:rPr lang="fr-BE" dirty="0" err="1" smtClean="0">
                <a:latin typeface="Arial" pitchFamily="34" charset="0"/>
              </a:rPr>
              <a:t>syntax</a:t>
            </a:r>
            <a:r>
              <a:rPr lang="fr-BE" dirty="0" smtClean="0">
                <a:latin typeface="Arial" pitchFamily="34" charset="0"/>
              </a:rPr>
              <a:t>-</a:t>
            </a:r>
            <a:r>
              <a:rPr lang="fr-BE" dirty="0" err="1" smtClean="0">
                <a:latin typeface="Arial" pitchFamily="34" charset="0"/>
              </a:rPr>
              <a:t>neutral</a:t>
            </a:r>
            <a:r>
              <a:rPr lang="fr-BE" dirty="0" smtClean="0">
                <a:latin typeface="Arial" pitchFamily="34" charset="0"/>
              </a:rPr>
              <a:t> message </a:t>
            </a:r>
            <a:r>
              <a:rPr lang="fr-BE" dirty="0" err="1" smtClean="0">
                <a:latin typeface="Arial" pitchFamily="34" charset="0"/>
              </a:rPr>
              <a:t>models</a:t>
            </a:r>
            <a:r>
              <a:rPr lang="fr-BE" dirty="0" smtClean="0">
                <a:latin typeface="Arial" pitchFamily="34" charset="0"/>
              </a:rPr>
              <a:t>. </a:t>
            </a:r>
            <a:r>
              <a:rPr lang="fr-BE" dirty="0" err="1" smtClean="0">
                <a:latin typeface="Arial" pitchFamily="34" charset="0"/>
              </a:rPr>
              <a:t>These</a:t>
            </a:r>
            <a:r>
              <a:rPr lang="fr-BE" dirty="0" smtClean="0">
                <a:latin typeface="Arial" pitchFamily="34" charset="0"/>
              </a:rPr>
              <a:t> message </a:t>
            </a:r>
            <a:r>
              <a:rPr lang="fr-BE" dirty="0" err="1" smtClean="0">
                <a:latin typeface="Arial" pitchFamily="34" charset="0"/>
              </a:rPr>
              <a:t>models</a:t>
            </a:r>
            <a:r>
              <a:rPr lang="fr-BE" dirty="0" smtClean="0">
                <a:latin typeface="Arial" pitchFamily="34" charset="0"/>
              </a:rPr>
              <a:t> are the ‘business’ standards </a:t>
            </a:r>
            <a:r>
              <a:rPr lang="fr-BE" dirty="0" err="1" smtClean="0">
                <a:latin typeface="Arial" pitchFamily="34" charset="0"/>
              </a:rPr>
              <a:t>approved</a:t>
            </a:r>
            <a:r>
              <a:rPr lang="fr-BE" dirty="0" smtClean="0">
                <a:latin typeface="Arial" pitchFamily="34" charset="0"/>
              </a:rPr>
              <a:t> by the SEGs. </a:t>
            </a:r>
          </a:p>
          <a:p>
            <a:pPr>
              <a:defRPr/>
            </a:pPr>
            <a:endParaRPr lang="fr-BE" dirty="0" smtClean="0">
              <a:latin typeface="Arial" pitchFamily="34" charset="0"/>
            </a:endParaRPr>
          </a:p>
          <a:p>
            <a:pPr>
              <a:defRPr/>
            </a:pPr>
            <a:r>
              <a:rPr lang="fr-BE" dirty="0" err="1" smtClean="0">
                <a:latin typeface="Arial" pitchFamily="34" charset="0"/>
              </a:rPr>
              <a:t>Thanks</a:t>
            </a:r>
            <a:r>
              <a:rPr lang="fr-BE" dirty="0" smtClean="0">
                <a:latin typeface="Arial" pitchFamily="34" charset="0"/>
              </a:rPr>
              <a:t> to the central </a:t>
            </a:r>
            <a:r>
              <a:rPr lang="fr-BE" dirty="0" err="1" smtClean="0">
                <a:latin typeface="Arial" pitchFamily="34" charset="0"/>
              </a:rPr>
              <a:t>dictionary</a:t>
            </a:r>
            <a:r>
              <a:rPr lang="fr-BE" dirty="0" smtClean="0">
                <a:latin typeface="Arial" pitchFamily="34" charset="0"/>
              </a:rPr>
              <a:t>, all the ISO 20022 message </a:t>
            </a:r>
            <a:r>
              <a:rPr lang="fr-BE" dirty="0" err="1" smtClean="0">
                <a:latin typeface="Arial" pitchFamily="34" charset="0"/>
              </a:rPr>
              <a:t>models</a:t>
            </a:r>
            <a:r>
              <a:rPr lang="fr-BE" dirty="0" smtClean="0">
                <a:latin typeface="Arial" pitchFamily="34" charset="0"/>
              </a:rPr>
              <a:t> </a:t>
            </a:r>
            <a:r>
              <a:rPr lang="fr-BE" dirty="0" err="1" smtClean="0">
                <a:latin typeface="Arial" pitchFamily="34" charset="0"/>
              </a:rPr>
              <a:t>share</a:t>
            </a:r>
            <a:r>
              <a:rPr lang="fr-BE" dirty="0" smtClean="0">
                <a:latin typeface="Arial" pitchFamily="34" charset="0"/>
              </a:rPr>
              <a:t> a </a:t>
            </a:r>
            <a:r>
              <a:rPr lang="fr-BE" dirty="0" err="1" smtClean="0">
                <a:latin typeface="Arial" pitchFamily="34" charset="0"/>
              </a:rPr>
              <a:t>common</a:t>
            </a:r>
            <a:r>
              <a:rPr lang="fr-BE" dirty="0" smtClean="0">
                <a:latin typeface="Arial" pitchFamily="34" charset="0"/>
              </a:rPr>
              <a:t> </a:t>
            </a:r>
            <a:r>
              <a:rPr lang="fr-BE" dirty="0" err="1" smtClean="0">
                <a:latin typeface="Arial" pitchFamily="34" charset="0"/>
              </a:rPr>
              <a:t>understanding</a:t>
            </a:r>
            <a:r>
              <a:rPr lang="fr-BE" dirty="0" smtClean="0">
                <a:latin typeface="Arial" pitchFamily="34" charset="0"/>
              </a:rPr>
              <a:t> and </a:t>
            </a:r>
            <a:r>
              <a:rPr lang="fr-BE" dirty="0" err="1" smtClean="0">
                <a:latin typeface="Arial" pitchFamily="34" charset="0"/>
              </a:rPr>
              <a:t>representation</a:t>
            </a:r>
            <a:r>
              <a:rPr lang="fr-BE" dirty="0" smtClean="0">
                <a:latin typeface="Arial" pitchFamily="34" charset="0"/>
              </a:rPr>
              <a:t> of business concepts </a:t>
            </a:r>
            <a:r>
              <a:rPr lang="fr-BE" dirty="0" err="1" smtClean="0">
                <a:latin typeface="Arial" pitchFamily="34" charset="0"/>
              </a:rPr>
              <a:t>which</a:t>
            </a:r>
            <a:r>
              <a:rPr lang="fr-BE" dirty="0" smtClean="0">
                <a:latin typeface="Arial" pitchFamily="34" charset="0"/>
              </a:rPr>
              <a:t> </a:t>
            </a:r>
            <a:r>
              <a:rPr lang="fr-BE" dirty="0" err="1" smtClean="0">
                <a:latin typeface="Arial" pitchFamily="34" charset="0"/>
              </a:rPr>
              <a:t>helps</a:t>
            </a:r>
            <a:r>
              <a:rPr lang="fr-BE" dirty="0" smtClean="0">
                <a:latin typeface="Arial" pitchFamily="34" charset="0"/>
              </a:rPr>
              <a:t> the business information to flow </a:t>
            </a:r>
            <a:r>
              <a:rPr lang="fr-BE" dirty="0" err="1" smtClean="0">
                <a:latin typeface="Arial" pitchFamily="34" charset="0"/>
              </a:rPr>
              <a:t>smoothly</a:t>
            </a:r>
            <a:r>
              <a:rPr lang="fr-BE" dirty="0" smtClean="0">
                <a:latin typeface="Arial" pitchFamily="34" charset="0"/>
              </a:rPr>
              <a:t> </a:t>
            </a:r>
            <a:r>
              <a:rPr lang="fr-BE" dirty="0" err="1" smtClean="0">
                <a:latin typeface="Arial" pitchFamily="34" charset="0"/>
              </a:rPr>
              <a:t>from</a:t>
            </a:r>
            <a:r>
              <a:rPr lang="fr-BE" dirty="0" smtClean="0">
                <a:latin typeface="Arial" pitchFamily="34" charset="0"/>
              </a:rPr>
              <a:t> one message to the </a:t>
            </a:r>
            <a:r>
              <a:rPr lang="fr-BE" dirty="0" err="1" smtClean="0">
                <a:latin typeface="Arial" pitchFamily="34" charset="0"/>
              </a:rPr>
              <a:t>other</a:t>
            </a:r>
            <a:r>
              <a:rPr lang="fr-BE" dirty="0" smtClean="0">
                <a:latin typeface="Arial" pitchFamily="34" charset="0"/>
              </a:rPr>
              <a:t> </a:t>
            </a:r>
            <a:r>
              <a:rPr lang="fr-BE" dirty="0" err="1" smtClean="0">
                <a:latin typeface="Arial" pitchFamily="34" charset="0"/>
              </a:rPr>
              <a:t>along</a:t>
            </a:r>
            <a:r>
              <a:rPr lang="fr-BE" dirty="0" smtClean="0">
                <a:latin typeface="Arial" pitchFamily="34" charset="0"/>
              </a:rPr>
              <a:t> the transaction life cycles, </a:t>
            </a:r>
            <a:r>
              <a:rPr lang="fr-BE" dirty="0" err="1" smtClean="0">
                <a:latin typeface="Arial" pitchFamily="34" charset="0"/>
              </a:rPr>
              <a:t>even</a:t>
            </a:r>
            <a:r>
              <a:rPr lang="fr-BE" dirty="0" smtClean="0">
                <a:latin typeface="Arial" pitchFamily="34" charset="0"/>
              </a:rPr>
              <a:t> if the </a:t>
            </a:r>
            <a:r>
              <a:rPr lang="fr-BE" dirty="0" err="1" smtClean="0">
                <a:latin typeface="Arial" pitchFamily="34" charset="0"/>
              </a:rPr>
              <a:t>syntax</a:t>
            </a:r>
            <a:r>
              <a:rPr lang="fr-BE" dirty="0" smtClean="0">
                <a:latin typeface="Arial" pitchFamily="34" charset="0"/>
              </a:rPr>
              <a:t> </a:t>
            </a:r>
            <a:r>
              <a:rPr lang="fr-BE" dirty="0" err="1" smtClean="0">
                <a:latin typeface="Arial" pitchFamily="34" charset="0"/>
              </a:rPr>
              <a:t>used</a:t>
            </a:r>
            <a:r>
              <a:rPr lang="fr-BE" dirty="0" smtClean="0">
                <a:latin typeface="Arial" pitchFamily="34" charset="0"/>
              </a:rPr>
              <a:t> to </a:t>
            </a:r>
            <a:r>
              <a:rPr lang="fr-BE" dirty="0" err="1" smtClean="0">
                <a:latin typeface="Arial" pitchFamily="34" charset="0"/>
              </a:rPr>
              <a:t>identify</a:t>
            </a:r>
            <a:r>
              <a:rPr lang="fr-BE" dirty="0" smtClean="0">
                <a:latin typeface="Arial" pitchFamily="34" charset="0"/>
              </a:rPr>
              <a:t> and format </a:t>
            </a:r>
            <a:r>
              <a:rPr lang="fr-BE" dirty="0" err="1" smtClean="0">
                <a:latin typeface="Arial" pitchFamily="34" charset="0"/>
              </a:rPr>
              <a:t>these</a:t>
            </a:r>
            <a:r>
              <a:rPr lang="fr-BE" dirty="0" smtClean="0">
                <a:latin typeface="Arial" pitchFamily="34" charset="0"/>
              </a:rPr>
              <a:t> concepts in the ‘</a:t>
            </a:r>
            <a:r>
              <a:rPr lang="fr-BE" dirty="0" err="1" smtClean="0">
                <a:latin typeface="Arial" pitchFamily="34" charset="0"/>
              </a:rPr>
              <a:t>physical</a:t>
            </a:r>
            <a:r>
              <a:rPr lang="fr-BE" dirty="0" smtClean="0">
                <a:latin typeface="Arial" pitchFamily="34" charset="0"/>
              </a:rPr>
              <a:t>’ messages </a:t>
            </a:r>
            <a:r>
              <a:rPr lang="fr-BE" dirty="0" err="1" smtClean="0">
                <a:latin typeface="Arial" pitchFamily="34" charset="0"/>
              </a:rPr>
              <a:t>is</a:t>
            </a:r>
            <a:r>
              <a:rPr lang="fr-BE" dirty="0" smtClean="0">
                <a:latin typeface="Arial" pitchFamily="34" charset="0"/>
              </a:rPr>
              <a:t> </a:t>
            </a:r>
            <a:r>
              <a:rPr lang="fr-BE" dirty="0" err="1" smtClean="0">
                <a:latin typeface="Arial" pitchFamily="34" charset="0"/>
              </a:rPr>
              <a:t>different</a:t>
            </a:r>
            <a:r>
              <a:rPr lang="fr-BE" dirty="0" smtClean="0">
                <a:latin typeface="Arial" pitchFamily="34" charset="0"/>
              </a:rPr>
              <a:t>. </a:t>
            </a:r>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800" dirty="0" smtClean="0"/>
              <a:t>An open standard, not controlled by a single interest, and open to participation from its user community; </a:t>
            </a:r>
          </a:p>
          <a:p>
            <a:endParaRPr lang="en-US" altLang="en-US" sz="1800" dirty="0" smtClean="0"/>
          </a:p>
          <a:p>
            <a:r>
              <a:rPr lang="en-US" altLang="en-US" sz="1800" dirty="0" smtClean="0"/>
              <a:t>Scope covers the entire financial industry, so consistent end-to-end business processes can be realized via a single standard;</a:t>
            </a:r>
          </a:p>
          <a:p>
            <a:endParaRPr lang="en-US" altLang="en-US" sz="1800" dirty="0" smtClean="0"/>
          </a:p>
          <a:p>
            <a:r>
              <a:rPr lang="en-US" altLang="en-US" sz="1800" dirty="0" smtClean="0"/>
              <a:t>Uses modern, mainstream, well-supported technology; </a:t>
            </a:r>
          </a:p>
          <a:p>
            <a:pPr lvl="1"/>
            <a:r>
              <a:rPr lang="en-US" altLang="en-US" sz="1800" dirty="0" smtClean="0"/>
              <a:t>XML</a:t>
            </a:r>
          </a:p>
          <a:p>
            <a:pPr lvl="1"/>
            <a:r>
              <a:rPr lang="en-US" altLang="en-US" sz="1800" dirty="0" smtClean="0"/>
              <a:t>Unicode (</a:t>
            </a:r>
            <a:r>
              <a:rPr lang="en-US" altLang="en-US" sz="1800" i="1" dirty="0" smtClean="0"/>
              <a:t>supports non-Latin characters</a:t>
            </a:r>
            <a:r>
              <a:rPr lang="en-US" altLang="en-US" sz="1800" dirty="0" smtClean="0"/>
              <a:t>)</a:t>
            </a:r>
          </a:p>
          <a:p>
            <a:endParaRPr lang="en-US" altLang="en-US" sz="1800" dirty="0" smtClean="0"/>
          </a:p>
          <a:p>
            <a:r>
              <a:rPr lang="en-US" altLang="en-US" sz="1800" dirty="0" smtClean="0"/>
              <a:t>Can adapt to new technologies as they emerge -  ‘future-proof’;</a:t>
            </a:r>
          </a:p>
          <a:p>
            <a:endParaRPr lang="en-US" altLang="en-US" sz="1800" dirty="0" smtClean="0"/>
          </a:p>
          <a:p>
            <a:r>
              <a:rPr lang="en-US" altLang="en-US" sz="1800" dirty="0" smtClean="0"/>
              <a:t>A global standard to meet local needs</a:t>
            </a:r>
          </a:p>
          <a:p>
            <a:pPr lvl="1"/>
            <a:r>
              <a:rPr lang="en-US" altLang="en-US" sz="1800" dirty="0" smtClean="0"/>
              <a:t>Formally defined </a:t>
            </a:r>
            <a:r>
              <a:rPr lang="en-US" altLang="en-US" sz="1800" i="1" dirty="0" smtClean="0"/>
              <a:t>Market Practice</a:t>
            </a:r>
            <a:endParaRPr lang="en-GB" altLang="en-US" sz="1800" i="1" dirty="0" smtClean="0"/>
          </a:p>
          <a:p>
            <a:endParaRPr lang="en-GB" dirty="0"/>
          </a:p>
        </p:txBody>
      </p:sp>
      <p:sp>
        <p:nvSpPr>
          <p:cNvPr id="4" name="Slide Number Placeholder 3"/>
          <p:cNvSpPr>
            <a:spLocks noGrp="1"/>
          </p:cNvSpPr>
          <p:nvPr>
            <p:ph type="sldNum" sz="quarter" idx="10"/>
          </p:nvPr>
        </p:nvSpPr>
        <p:spPr/>
        <p:txBody>
          <a:bodyPr/>
          <a:lstStyle/>
          <a:p>
            <a:fld id="{30BFD02D-8EA3-4F6E-91E2-328ABCEBC1B7}"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802656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87450" y="714375"/>
            <a:ext cx="4557713" cy="3417888"/>
          </a:xfrm>
          <a:ln/>
        </p:spPr>
      </p:sp>
      <p:sp>
        <p:nvSpPr>
          <p:cNvPr id="68611" name="Rectangle 3"/>
          <p:cNvSpPr>
            <a:spLocks noGrp="1" noChangeArrowheads="1"/>
          </p:cNvSpPr>
          <p:nvPr>
            <p:ph type="body" idx="1"/>
          </p:nvPr>
        </p:nvSpPr>
        <p:spPr>
          <a:xfrm>
            <a:off x="256374" y="4233497"/>
            <a:ext cx="6255521" cy="4133850"/>
          </a:xfrm>
          <a:noFill/>
          <a:ln w="9525"/>
        </p:spPr>
        <p:txBody>
          <a:bodyPr/>
          <a:lstStyle/>
          <a:p>
            <a:pPr>
              <a:lnSpc>
                <a:spcPct val="70000"/>
              </a:lnSpc>
            </a:pPr>
            <a:r>
              <a:rPr lang="en-US" altLang="en-US" sz="800" dirty="0" smtClean="0"/>
              <a:t>This is an illustration of the process for development and registration of new sets of messages. There is a more detailed description of it on http://www.iso20022.org/development_and_maintenance.page. </a:t>
            </a:r>
          </a:p>
          <a:p>
            <a:pPr>
              <a:lnSpc>
                <a:spcPct val="70000"/>
              </a:lnSpc>
            </a:pPr>
            <a:r>
              <a:rPr lang="en-US" altLang="en-US" sz="800" dirty="0" smtClean="0"/>
              <a:t>1) The entry point of the registration process is the preparation of a ‘Business Justification’ by the </a:t>
            </a:r>
            <a:r>
              <a:rPr lang="en-US" altLang="en-US" sz="800" dirty="0" err="1" smtClean="0"/>
              <a:t>organisation</a:t>
            </a:r>
            <a:r>
              <a:rPr lang="en-US" altLang="en-US" sz="800" dirty="0" smtClean="0"/>
              <a:t> that wants to develop the messages (the “submitting </a:t>
            </a:r>
            <a:r>
              <a:rPr lang="en-US" altLang="en-US" sz="800" dirty="0" err="1" smtClean="0"/>
              <a:t>organisation</a:t>
            </a:r>
            <a:r>
              <a:rPr lang="en-US" altLang="en-US" sz="800" dirty="0" smtClean="0"/>
              <a:t>”). The Business Justification must describe the high level scope of the messages to be developed and the reason why they are needed. It must identify the communities of potential users and the kind of benefits that these potential users are expected to enjoy. To the extent possible, the submitting </a:t>
            </a:r>
            <a:r>
              <a:rPr lang="en-US" altLang="en-US" sz="800" dirty="0" err="1" smtClean="0"/>
              <a:t>organisation</a:t>
            </a:r>
            <a:r>
              <a:rPr lang="en-US" altLang="en-US" sz="800" dirty="0" smtClean="0"/>
              <a:t> will also give a concrete idea of the estimated number of users and volume of messages, as well as the expected benefits or savings for the industry. Finally, the submitting </a:t>
            </a:r>
            <a:r>
              <a:rPr lang="en-US" altLang="en-US" sz="800" dirty="0" err="1" smtClean="0"/>
              <a:t>organisation</a:t>
            </a:r>
            <a:r>
              <a:rPr lang="en-US" altLang="en-US" sz="800" dirty="0" smtClean="0"/>
              <a:t> will give some indication about the other </a:t>
            </a:r>
            <a:r>
              <a:rPr lang="en-US" altLang="en-US" sz="800" dirty="0" err="1" smtClean="0"/>
              <a:t>organisations</a:t>
            </a:r>
            <a:r>
              <a:rPr lang="en-US" altLang="en-US" sz="800" dirty="0" smtClean="0"/>
              <a:t> that will be involved in the development and the development timing. A template for the Business Justification is available for download from the ISO 20022 website. The Business Justification is normally a ‘high level’ justification, which is introduced by the submitting </a:t>
            </a:r>
            <a:r>
              <a:rPr lang="en-US" altLang="en-US" sz="800" dirty="0" err="1" smtClean="0"/>
              <a:t>organisation</a:t>
            </a:r>
            <a:r>
              <a:rPr lang="en-US" altLang="en-US" sz="800" dirty="0" smtClean="0"/>
              <a:t> before starting the actual development. Therefore, it is not expected to include a detailed description of the future messages, which will only be available after the modelling.</a:t>
            </a:r>
          </a:p>
          <a:p>
            <a:pPr>
              <a:lnSpc>
                <a:spcPct val="70000"/>
              </a:lnSpc>
            </a:pPr>
            <a:r>
              <a:rPr lang="en-US" altLang="en-US" sz="800" dirty="0" smtClean="0"/>
              <a:t>2) The Business Justification is reviewed by the SEG(s) and the RMG. The RMG will decide whether the proposed development fits into the ISO 20022 spectrum, does not duplicate already existing messages and is indeed beneficial to the community. If the request is approved, the RMG decides which SEG(s) will be in charge of the evaluation of the messages, once developed. When the workload of the SEG(s) and/or the RA is high, the RMG decides on the priority of approved submissions.  </a:t>
            </a:r>
          </a:p>
          <a:p>
            <a:pPr>
              <a:lnSpc>
                <a:spcPct val="70000"/>
              </a:lnSpc>
            </a:pPr>
            <a:r>
              <a:rPr lang="en-US" altLang="en-US" sz="800" dirty="0" smtClean="0"/>
              <a:t>3) The submitting </a:t>
            </a:r>
            <a:r>
              <a:rPr lang="en-US" altLang="en-US" sz="800" dirty="0" err="1" smtClean="0"/>
              <a:t>organisation</a:t>
            </a:r>
            <a:r>
              <a:rPr lang="en-US" altLang="en-US" sz="800" dirty="0" smtClean="0"/>
              <a:t> starts developing ISO 20022 compliant business and message models. The RA assists the submitting </a:t>
            </a:r>
            <a:r>
              <a:rPr lang="en-US" altLang="en-US" sz="800" dirty="0" err="1" smtClean="0"/>
              <a:t>organisation</a:t>
            </a:r>
            <a:r>
              <a:rPr lang="en-US" altLang="en-US" sz="800" dirty="0" smtClean="0"/>
              <a:t> during this phase in order </a:t>
            </a:r>
            <a:r>
              <a:rPr lang="en-GB" altLang="en-US" sz="800" dirty="0" smtClean="0"/>
              <a:t>to ensure that the models are compliant and use the right components from the Data Dictionary. If need be, additional ‘provisionally registered’ components are created. </a:t>
            </a:r>
            <a:r>
              <a:rPr lang="en-US" altLang="en-US" sz="800" dirty="0" smtClean="0"/>
              <a:t>When the development is completed, the RA generates the XML or ASN.1 schemas and, with the submitting </a:t>
            </a:r>
            <a:r>
              <a:rPr lang="en-US" altLang="en-US" sz="800" dirty="0" err="1" smtClean="0"/>
              <a:t>organisation</a:t>
            </a:r>
            <a:r>
              <a:rPr lang="en-US" altLang="en-US" sz="800" dirty="0" smtClean="0"/>
              <a:t>, prepares a comprehensive documentation for the SEG. The documentation includes the full description of the message formats, the XML or ASN.1 schemas and some examples.  </a:t>
            </a:r>
          </a:p>
          <a:p>
            <a:pPr>
              <a:lnSpc>
                <a:spcPct val="70000"/>
              </a:lnSpc>
            </a:pPr>
            <a:r>
              <a:rPr lang="en-US" altLang="en-US" sz="800" dirty="0" smtClean="0"/>
              <a:t>4) Based on this documentation, the SEG(s) evaluates the candidate ISO 20022 messages. The main goal of the SEG(s) is to get the buy-in of the future users from a business perspective. The submitting </a:t>
            </a:r>
            <a:r>
              <a:rPr lang="en-US" altLang="en-US" sz="800" dirty="0" err="1" smtClean="0"/>
              <a:t>organisation</a:t>
            </a:r>
            <a:r>
              <a:rPr lang="en-US" altLang="en-US" sz="800" dirty="0" smtClean="0"/>
              <a:t> is participating to the evaluation to help the SEG understand the proposed solution and address any question that would be raised by the SEG members. </a:t>
            </a:r>
          </a:p>
          <a:p>
            <a:pPr>
              <a:lnSpc>
                <a:spcPct val="70000"/>
              </a:lnSpc>
            </a:pPr>
            <a:r>
              <a:rPr lang="en-US" altLang="en-US" sz="800" dirty="0" smtClean="0"/>
              <a:t>5) When/if the SEG approves the messages, the RA officially registers new components in the ISO 20022 Data Dictionary and publishes the new ‘ISO 20022 messages’ in the Catalogue of ISO 20022 messages on </a:t>
            </a:r>
            <a:r>
              <a:rPr lang="en-US" altLang="en-US" sz="800" u="sng" dirty="0" smtClean="0"/>
              <a:t>www.iso20022.org</a:t>
            </a:r>
            <a:r>
              <a:rPr lang="en-US" altLang="en-US" sz="800" dirty="0" smtClean="0"/>
              <a:t>.  </a:t>
            </a:r>
          </a:p>
          <a:p>
            <a:pPr>
              <a:lnSpc>
                <a:spcPct val="70000"/>
              </a:lnSpc>
            </a:pPr>
            <a:r>
              <a:rPr lang="en-US" altLang="en-US" sz="800" dirty="0" smtClean="0"/>
              <a:t>6) When messages are first piloted or implemented, first users are invited to comment on the ‘technical </a:t>
            </a:r>
            <a:r>
              <a:rPr lang="en-US" altLang="en-US" sz="800" dirty="0" err="1" smtClean="0"/>
              <a:t>implementability</a:t>
            </a:r>
            <a:r>
              <a:rPr lang="en-US" altLang="en-US" sz="800" dirty="0" smtClean="0"/>
              <a:t>’ of the messages and the accuracy of the documentation published on the website. Possible changes or corrections requested by first implementers will be evaluated by the SEG, the RA and the submitting </a:t>
            </a:r>
            <a:r>
              <a:rPr lang="en-US" altLang="en-US" sz="800" dirty="0" err="1" smtClean="0"/>
              <a:t>organisation</a:t>
            </a:r>
            <a:r>
              <a:rPr lang="en-US" altLang="en-US" sz="800" dirty="0" smtClean="0"/>
              <a:t> and may lead to changes to the messages and/or documentation. </a:t>
            </a:r>
          </a:p>
          <a:p>
            <a:pPr>
              <a:lnSpc>
                <a:spcPct val="70000"/>
              </a:lnSpc>
            </a:pPr>
            <a:r>
              <a:rPr lang="en-US" altLang="en-US" sz="800" dirty="0" smtClean="0"/>
              <a:t>All along, the RMG monitors the work and if need be, arbitrates any disputes.</a:t>
            </a:r>
          </a:p>
          <a:p>
            <a:pPr>
              <a:lnSpc>
                <a:spcPct val="70000"/>
              </a:lnSpc>
            </a:pPr>
            <a:endParaRPr lang="fr-BE" altLang="en-US" sz="800" dirty="0" smtClean="0"/>
          </a:p>
          <a:p>
            <a:pPr>
              <a:lnSpc>
                <a:spcPct val="70000"/>
              </a:lnSpc>
            </a:pPr>
            <a:endParaRPr lang="en-US" altLang="en-US" sz="800" dirty="0" smtClean="0"/>
          </a:p>
          <a:p>
            <a:pPr>
              <a:lnSpc>
                <a:spcPct val="70000"/>
              </a:lnSpc>
            </a:pPr>
            <a:endParaRPr lang="en-US" altLang="en-US" sz="8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87450" y="714375"/>
            <a:ext cx="4557713" cy="3417888"/>
          </a:xfrm>
          <a:ln/>
        </p:spPr>
      </p:sp>
      <p:sp>
        <p:nvSpPr>
          <p:cNvPr id="69635" name="Rectangle 3"/>
          <p:cNvSpPr>
            <a:spLocks noGrp="1" noChangeArrowheads="1"/>
          </p:cNvSpPr>
          <p:nvPr>
            <p:ph type="body" idx="1"/>
          </p:nvPr>
        </p:nvSpPr>
        <p:spPr>
          <a:xfrm>
            <a:off x="256374" y="4233497"/>
            <a:ext cx="6255521" cy="4133850"/>
          </a:xfrm>
          <a:noFill/>
          <a:ln w="9525"/>
        </p:spPr>
        <p:txBody>
          <a:bodyPr/>
          <a:lstStyle/>
          <a:p>
            <a:r>
              <a:rPr lang="en-US" altLang="en-US" sz="800" smtClean="0"/>
              <a:t>Once the Business Justification is approved by the RMG, and as long as the messages have not been approved by the SEG, the messages are called ‘candidate ISO 20022 messages’. Once they are approved by the SEG for publication, the messages are called ‘ISO 20022 messages’ or ‘ISO 20022 compliant messages’.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4" name="Slide Number Placeholder 3"/>
          <p:cNvSpPr>
            <a:spLocks noGrp="1"/>
          </p:cNvSpPr>
          <p:nvPr>
            <p:ph type="sldNum" sz="quarter" idx="10"/>
          </p:nvPr>
        </p:nvSpPr>
        <p:spPr/>
        <p:txBody>
          <a:bodyPr/>
          <a:lstStyle/>
          <a:p>
            <a:fld id="{F10153DA-58CB-46E4-9F24-C45E72F4818D}" type="slidenum">
              <a:rPr lang="en-GB" smtClean="0"/>
              <a:t>8</a:t>
            </a:fld>
            <a:endParaRPr lang="en-GB"/>
          </a:p>
        </p:txBody>
      </p:sp>
      <p:sp>
        <p:nvSpPr>
          <p:cNvPr id="6" name="Notes Placeholder 2"/>
          <p:cNvSpPr txBox="1">
            <a:spLocks/>
          </p:cNvSpPr>
          <p:nvPr/>
        </p:nvSpPr>
        <p:spPr>
          <a:xfrm>
            <a:off x="838200" y="4495800"/>
            <a:ext cx="5486400" cy="411480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en-GB" dirty="0" smtClean="0"/>
              <a:t>Market practice is Derived from/consistent with base standard [ISO 20022 messages]</a:t>
            </a:r>
          </a:p>
          <a:p>
            <a:r>
              <a:rPr lang="en-GB" dirty="0" smtClean="0"/>
              <a:t>Market practice is necessary to adapt global standards to local needs – is a healthy sign!!</a:t>
            </a:r>
          </a:p>
          <a:p>
            <a:r>
              <a:rPr lang="en-GB" dirty="0" smtClean="0"/>
              <a:t>SWIFT has relevant expertise and tools to manage market practice [see slide later in the presentation]</a:t>
            </a:r>
          </a:p>
          <a:p>
            <a:endParaRPr lang="en-GB" dirty="0" smtClean="0"/>
          </a:p>
          <a:p>
            <a:endParaRPr lang="en-GB" dirty="0" smtClean="0"/>
          </a:p>
          <a:p>
            <a:r>
              <a:rPr lang="en-US" dirty="0" smtClean="0"/>
              <a:t>A new MX message starts by default with version 01. When a message has gone through the maintenance cycle it will be upgrade to the next message version. </a:t>
            </a:r>
            <a:endParaRPr lang="en-GB" dirty="0" smtClean="0"/>
          </a:p>
          <a:p>
            <a:r>
              <a:rPr lang="en-US" dirty="0" smtClean="0"/>
              <a:t>A new message version of an MX has a version number that is part of the MX name and an identifier increment. </a:t>
            </a:r>
            <a:endParaRPr lang="en-GB" dirty="0" smtClean="0"/>
          </a:p>
          <a:p>
            <a:r>
              <a:rPr lang="en-GB" b="1" i="1" dirty="0" smtClean="0"/>
              <a:t>Usage Guidelines:</a:t>
            </a:r>
          </a:p>
          <a:p>
            <a:r>
              <a:rPr lang="en-GB" dirty="0" smtClean="0"/>
              <a:t>Usage guidelines (such as global or local Market practices) is always in line with the base message. Institutions can develop their own Usage Guidelines as part of internal and/or customer specifications or as part of a market practice organization. They are based on a bi- or multilateral agreement in between the parties exchanging the messages to stick to the defined guidelines.</a:t>
            </a:r>
            <a:endParaRPr lang="en-GB" b="1" i="1" dirty="0" smtClean="0"/>
          </a:p>
          <a:p>
            <a:endParaRPr lang="en-GB" dirty="0" smtClean="0"/>
          </a:p>
          <a:p>
            <a:r>
              <a:rPr lang="en-GB" dirty="0" smtClean="0"/>
              <a:t>Note: </a:t>
            </a:r>
            <a:r>
              <a:rPr lang="en-GB" b="1" dirty="0" smtClean="0"/>
              <a:t>extensions</a:t>
            </a:r>
            <a:r>
              <a:rPr lang="en-GB" dirty="0" smtClean="0"/>
              <a:t> are not shown here, can be added when talking to relevant audience.</a:t>
            </a:r>
          </a:p>
          <a:p>
            <a:endParaRPr lang="en-GB" dirty="0"/>
          </a:p>
        </p:txBody>
      </p:sp>
    </p:spTree>
    <p:extLst>
      <p:ext uri="{BB962C8B-B14F-4D97-AF65-F5344CB8AC3E}">
        <p14:creationId xmlns:p14="http://schemas.microsoft.com/office/powerpoint/2010/main" val="2184878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NBB (for 7 CBs)</a:t>
            </a:r>
          </a:p>
          <a:p>
            <a:r>
              <a:rPr lang="en-GB" sz="1200" dirty="0" smtClean="0"/>
              <a:t>ISDA/FPML</a:t>
            </a:r>
          </a:p>
          <a:p>
            <a:r>
              <a:rPr lang="en-GB" sz="1200" dirty="0" smtClean="0"/>
              <a:t>Berlin Group</a:t>
            </a:r>
          </a:p>
          <a:p>
            <a:r>
              <a:rPr lang="en-GB" sz="1200" dirty="0" smtClean="0"/>
              <a:t>ANBIMA</a:t>
            </a:r>
          </a:p>
          <a:p>
            <a:r>
              <a:rPr lang="en-GB" sz="1200" dirty="0" smtClean="0"/>
              <a:t>ASF</a:t>
            </a:r>
          </a:p>
          <a:p>
            <a:r>
              <a:rPr lang="en-GB" sz="1200" dirty="0" smtClean="0"/>
              <a:t>Federation of Finish Financial Services</a:t>
            </a:r>
          </a:p>
          <a:p>
            <a:r>
              <a:rPr lang="en-GB" sz="1200" dirty="0" smtClean="0"/>
              <a:t>China </a:t>
            </a:r>
            <a:r>
              <a:rPr lang="en-GB" sz="1200" dirty="0" err="1" smtClean="0"/>
              <a:t>UnionPay</a:t>
            </a:r>
            <a:endParaRPr lang="en-GB" sz="1200" dirty="0" smtClean="0"/>
          </a:p>
          <a:p>
            <a:r>
              <a:rPr lang="en-GB" sz="1200" dirty="0" err="1" smtClean="0"/>
              <a:t>Clearstream</a:t>
            </a:r>
            <a:endParaRPr lang="en-GB" sz="1200" dirty="0" smtClean="0"/>
          </a:p>
          <a:p>
            <a:r>
              <a:rPr lang="en-GB" sz="1200" dirty="0" err="1" smtClean="0"/>
              <a:t>Euroclear</a:t>
            </a:r>
            <a:endParaRPr lang="en-GB" sz="1200" dirty="0" smtClean="0"/>
          </a:p>
          <a:p>
            <a:r>
              <a:rPr lang="en-GB" sz="1200" dirty="0" err="1" smtClean="0"/>
              <a:t>EPASOrg</a:t>
            </a:r>
            <a:endParaRPr lang="en-GB" sz="1200" dirty="0" smtClean="0"/>
          </a:p>
          <a:p>
            <a:r>
              <a:rPr lang="en-GB" sz="1200" dirty="0" smtClean="0"/>
              <a:t>OMGEO</a:t>
            </a:r>
          </a:p>
          <a:p>
            <a:r>
              <a:rPr lang="en-GB" sz="1200" dirty="0" smtClean="0"/>
              <a:t>UN/CEFACT</a:t>
            </a:r>
          </a:p>
          <a:p>
            <a:r>
              <a:rPr lang="en-GB" sz="1200" dirty="0" smtClean="0"/>
              <a:t>FR SWIFT UG</a:t>
            </a:r>
          </a:p>
          <a:p>
            <a:r>
              <a:rPr lang="en-GB" sz="1200" dirty="0" smtClean="0"/>
              <a:t>4CB</a:t>
            </a:r>
          </a:p>
          <a:p>
            <a:r>
              <a:rPr lang="en-GB" sz="1200" dirty="0" smtClean="0"/>
              <a:t>ISOTC68/SC4/TGI</a:t>
            </a:r>
          </a:p>
          <a:p>
            <a:r>
              <a:rPr lang="en-GB" sz="1200" dirty="0" smtClean="0"/>
              <a:t>SWIFT</a:t>
            </a:r>
          </a:p>
          <a:p>
            <a:r>
              <a:rPr lang="en-GB" sz="1200" dirty="0" smtClean="0"/>
              <a:t>IFX</a:t>
            </a:r>
          </a:p>
          <a:p>
            <a:r>
              <a:rPr lang="en-GB" sz="1200" dirty="0" smtClean="0"/>
              <a:t>OAGI</a:t>
            </a:r>
          </a:p>
          <a:p>
            <a:r>
              <a:rPr lang="en-GB" sz="1200" dirty="0" smtClean="0"/>
              <a:t>TWIST</a:t>
            </a:r>
          </a:p>
          <a:p>
            <a:r>
              <a:rPr lang="en-GB" sz="1200" dirty="0" smtClean="0"/>
              <a:t>ISITC</a:t>
            </a:r>
          </a:p>
          <a:p>
            <a:r>
              <a:rPr lang="en-GB" sz="1200" dirty="0" smtClean="0"/>
              <a:t>FPL</a:t>
            </a:r>
          </a:p>
          <a:p>
            <a:r>
              <a:rPr lang="en-GB" sz="1200" dirty="0" smtClean="0"/>
              <a:t>CBI</a:t>
            </a:r>
          </a:p>
          <a:p>
            <a:r>
              <a:rPr lang="en-GB" sz="1200" dirty="0" smtClean="0"/>
              <a:t>CLS</a:t>
            </a:r>
          </a:p>
          <a:p>
            <a:endParaRPr lang="en-GB" dirty="0"/>
          </a:p>
        </p:txBody>
      </p:sp>
      <p:sp>
        <p:nvSpPr>
          <p:cNvPr id="4" name="Slide Number Placeholder 3"/>
          <p:cNvSpPr>
            <a:spLocks noGrp="1"/>
          </p:cNvSpPr>
          <p:nvPr>
            <p:ph type="sldNum" sz="quarter" idx="10"/>
          </p:nvPr>
        </p:nvSpPr>
        <p:spPr/>
        <p:txBody>
          <a:bodyPr/>
          <a:lstStyle/>
          <a:p>
            <a:fld id="{F10153DA-58CB-46E4-9F24-C45E72F4818D}" type="slidenum">
              <a:rPr lang="en-GB" smtClean="0"/>
              <a:t>9</a:t>
            </a:fld>
            <a:endParaRPr lang="en-GB"/>
          </a:p>
        </p:txBody>
      </p:sp>
    </p:spTree>
    <p:extLst>
      <p:ext uri="{BB962C8B-B14F-4D97-AF65-F5344CB8AC3E}">
        <p14:creationId xmlns:p14="http://schemas.microsoft.com/office/powerpoint/2010/main" val="2517061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66C95FB-3399-4866-ADAD-811A61512B15}" type="slidenum">
              <a:rPr lang="en-GB" smtClean="0"/>
              <a:t>10</a:t>
            </a:fld>
            <a:endParaRPr lang="en-GB"/>
          </a:p>
        </p:txBody>
      </p:sp>
    </p:spTree>
    <p:extLst>
      <p:ext uri="{BB962C8B-B14F-4D97-AF65-F5344CB8AC3E}">
        <p14:creationId xmlns:p14="http://schemas.microsoft.com/office/powerpoint/2010/main" val="3627195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Slide Number Placeholder 3"/>
          <p:cNvSpPr>
            <a:spLocks noGrp="1"/>
          </p:cNvSpPr>
          <p:nvPr>
            <p:ph type="sldNum" sz="quarter" idx="5"/>
          </p:nvPr>
        </p:nvSpPr>
        <p:spPr>
          <a:noFill/>
        </p:spPr>
        <p:txBody>
          <a:bodyPr/>
          <a:lstStyle>
            <a:lvl1pPr defTabSz="913880">
              <a:defRPr sz="2300">
                <a:solidFill>
                  <a:schemeClr val="tx1"/>
                </a:solidFill>
                <a:latin typeface="Arial" charset="0"/>
              </a:defRPr>
            </a:lvl1pPr>
            <a:lvl2pPr marL="708106" indent="-272348" defTabSz="913880">
              <a:defRPr sz="2300">
                <a:solidFill>
                  <a:schemeClr val="tx1"/>
                </a:solidFill>
                <a:latin typeface="Arial" charset="0"/>
              </a:defRPr>
            </a:lvl2pPr>
            <a:lvl3pPr marL="1089393" indent="-217879" defTabSz="913880">
              <a:defRPr sz="2300">
                <a:solidFill>
                  <a:schemeClr val="tx1"/>
                </a:solidFill>
                <a:latin typeface="Arial" charset="0"/>
              </a:defRPr>
            </a:lvl3pPr>
            <a:lvl4pPr marL="1525151" indent="-217879" defTabSz="913880">
              <a:defRPr sz="2300">
                <a:solidFill>
                  <a:schemeClr val="tx1"/>
                </a:solidFill>
                <a:latin typeface="Arial" charset="0"/>
              </a:defRPr>
            </a:lvl4pPr>
            <a:lvl5pPr marL="1960908" indent="-217879" defTabSz="913880">
              <a:defRPr sz="2300">
                <a:solidFill>
                  <a:schemeClr val="tx1"/>
                </a:solidFill>
                <a:latin typeface="Arial" charset="0"/>
              </a:defRPr>
            </a:lvl5pPr>
            <a:lvl6pPr marL="2396665" indent="-217879" defTabSz="913880" eaLnBrk="0" fontAlgn="base" hangingPunct="0">
              <a:spcBef>
                <a:spcPct val="0"/>
              </a:spcBef>
              <a:spcAft>
                <a:spcPct val="0"/>
              </a:spcAft>
              <a:defRPr sz="2300">
                <a:solidFill>
                  <a:schemeClr val="tx1"/>
                </a:solidFill>
                <a:latin typeface="Arial" charset="0"/>
              </a:defRPr>
            </a:lvl6pPr>
            <a:lvl7pPr marL="2832423" indent="-217879" defTabSz="913880" eaLnBrk="0" fontAlgn="base" hangingPunct="0">
              <a:spcBef>
                <a:spcPct val="0"/>
              </a:spcBef>
              <a:spcAft>
                <a:spcPct val="0"/>
              </a:spcAft>
              <a:defRPr sz="2300">
                <a:solidFill>
                  <a:schemeClr val="tx1"/>
                </a:solidFill>
                <a:latin typeface="Arial" charset="0"/>
              </a:defRPr>
            </a:lvl7pPr>
            <a:lvl8pPr marL="3268180" indent="-217879" defTabSz="913880" eaLnBrk="0" fontAlgn="base" hangingPunct="0">
              <a:spcBef>
                <a:spcPct val="0"/>
              </a:spcBef>
              <a:spcAft>
                <a:spcPct val="0"/>
              </a:spcAft>
              <a:defRPr sz="2300">
                <a:solidFill>
                  <a:schemeClr val="tx1"/>
                </a:solidFill>
                <a:latin typeface="Arial" charset="0"/>
              </a:defRPr>
            </a:lvl8pPr>
            <a:lvl9pPr marL="3703937" indent="-217879" defTabSz="913880" eaLnBrk="0" fontAlgn="base" hangingPunct="0">
              <a:spcBef>
                <a:spcPct val="0"/>
              </a:spcBef>
              <a:spcAft>
                <a:spcPct val="0"/>
              </a:spcAft>
              <a:defRPr sz="2300">
                <a:solidFill>
                  <a:schemeClr val="tx1"/>
                </a:solidFill>
                <a:latin typeface="Arial" charset="0"/>
              </a:defRPr>
            </a:lvl9pPr>
          </a:lstStyle>
          <a:p>
            <a:fld id="{89C554E4-FF7B-4CF5-A205-27BAD56404E5}" type="slidenum">
              <a:rPr lang="en-GB" sz="1200">
                <a:solidFill>
                  <a:srgbClr val="000000"/>
                </a:solidFill>
                <a:latin typeface="Times New Roman" pitchFamily="18" charset="0"/>
              </a:rPr>
              <a:pPr/>
              <a:t>11</a:t>
            </a:fld>
            <a:endParaRPr lang="en-GB" sz="1200">
              <a:solidFill>
                <a:srgbClr val="000000"/>
              </a:solidFill>
              <a:latin typeface="Times New Roman" pitchFamily="18" charset="0"/>
            </a:endParaRPr>
          </a:p>
        </p:txBody>
      </p:sp>
      <p:sp>
        <p:nvSpPr>
          <p:cNvPr id="71684" name="Notes Placeholder 4"/>
          <p:cNvSpPr>
            <a:spLocks noGrp="1"/>
          </p:cNvSpPr>
          <p:nvPr>
            <p:ph type="body" sz="quarter" idx="11"/>
          </p:nvPr>
        </p:nvSpPr>
        <p:spPr>
          <a:noFill/>
        </p:spPr>
        <p:txBody>
          <a:bodyPr/>
          <a:lstStyle/>
          <a:p>
            <a:r>
              <a:rPr lang="en-US" baseline="0" dirty="0" smtClean="0"/>
              <a:t>Not on android (yet)</a:t>
            </a:r>
            <a:endParaRPr lang="en-US" baseline="0" dirty="0" smtClean="0"/>
          </a:p>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84525DB-F1FD-4174-88C9-93AD65B4A2B3}" type="slidenum">
              <a:rPr lang="en-GB" smtClean="0">
                <a:solidFill>
                  <a:prstClr val="black"/>
                </a:solidFill>
              </a:rPr>
              <a:pPr/>
              <a:t>12</a:t>
            </a:fld>
            <a:endParaRPr lang="en-GB" dirty="0">
              <a:solidFill>
                <a:prstClr val="black"/>
              </a:solidFill>
            </a:endParaRPr>
          </a:p>
        </p:txBody>
      </p:sp>
      <p:sp>
        <p:nvSpPr>
          <p:cNvPr id="5" name="Notes Placeholder 4"/>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621505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3638" indent="-163638">
              <a:buFontTx/>
              <a:buChar char="-"/>
            </a:pPr>
            <a:endParaRPr lang="en-US" dirty="0" smtClean="0"/>
          </a:p>
          <a:p>
            <a:pPr marL="163638" indent="-163638">
              <a:buFontTx/>
              <a:buChar char="-"/>
            </a:pPr>
            <a:endParaRPr lang="en-US" dirty="0" smtClean="0"/>
          </a:p>
        </p:txBody>
      </p:sp>
      <p:sp>
        <p:nvSpPr>
          <p:cNvPr id="4" name="Slide Number Placeholder 3"/>
          <p:cNvSpPr>
            <a:spLocks noGrp="1"/>
          </p:cNvSpPr>
          <p:nvPr>
            <p:ph type="sldNum" sz="quarter" idx="10"/>
          </p:nvPr>
        </p:nvSpPr>
        <p:spPr/>
        <p:txBody>
          <a:bodyPr/>
          <a:lstStyle/>
          <a:p>
            <a:fld id="{284525DB-F1FD-4174-88C9-93AD65B4A2B3}" type="slidenum">
              <a:rPr lang="en-GB" smtClean="0">
                <a:solidFill>
                  <a:prstClr val="black"/>
                </a:solidFill>
              </a:rPr>
              <a:pPr/>
              <a:t>13</a:t>
            </a:fld>
            <a:endParaRPr lang="en-GB" dirty="0">
              <a:solidFill>
                <a:prstClr val="black"/>
              </a:solidFill>
            </a:endParaRPr>
          </a:p>
        </p:txBody>
      </p:sp>
    </p:spTree>
    <p:extLst>
      <p:ext uri="{BB962C8B-B14F-4D97-AF65-F5344CB8AC3E}">
        <p14:creationId xmlns:p14="http://schemas.microsoft.com/office/powerpoint/2010/main" val="621505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66C95FB-3399-4866-ADAD-811A61512B15}" type="slidenum">
              <a:rPr lang="en-GB" smtClean="0"/>
              <a:t>14</a:t>
            </a:fld>
            <a:endParaRPr lang="en-GB"/>
          </a:p>
        </p:txBody>
      </p:sp>
    </p:spTree>
    <p:extLst>
      <p:ext uri="{BB962C8B-B14F-4D97-AF65-F5344CB8AC3E}">
        <p14:creationId xmlns:p14="http://schemas.microsoft.com/office/powerpoint/2010/main" val="3627195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F25249E-1E51-4E7D-A7EE-849F86720824}" type="slidenum">
              <a:rPr lang="en-GB" smtClean="0"/>
              <a:pPr/>
              <a:t>42</a:t>
            </a:fld>
            <a:endParaRPr lang="en-GB"/>
          </a:p>
        </p:txBody>
      </p:sp>
    </p:spTree>
    <p:extLst>
      <p:ext uri="{BB962C8B-B14F-4D97-AF65-F5344CB8AC3E}">
        <p14:creationId xmlns:p14="http://schemas.microsoft.com/office/powerpoint/2010/main" val="181486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F25249E-1E51-4E7D-A7EE-849F86720824}" type="slidenum">
              <a:rPr lang="en-GB" smtClean="0"/>
              <a:pPr/>
              <a:t>44</a:t>
            </a:fld>
            <a:endParaRPr lang="en-GB"/>
          </a:p>
        </p:txBody>
      </p:sp>
    </p:spTree>
    <p:extLst>
      <p:ext uri="{BB962C8B-B14F-4D97-AF65-F5344CB8AC3E}">
        <p14:creationId xmlns:p14="http://schemas.microsoft.com/office/powerpoint/2010/main" val="181486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66C95FB-3399-4866-ADAD-811A61512B15}" type="slidenum">
              <a:rPr lang="en-GB" smtClean="0"/>
              <a:t>45</a:t>
            </a:fld>
            <a:endParaRPr lang="en-GB"/>
          </a:p>
        </p:txBody>
      </p:sp>
    </p:spTree>
    <p:extLst>
      <p:ext uri="{BB962C8B-B14F-4D97-AF65-F5344CB8AC3E}">
        <p14:creationId xmlns:p14="http://schemas.microsoft.com/office/powerpoint/2010/main" val="3627195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4" name="Slide Number Placeholder 3"/>
          <p:cNvSpPr>
            <a:spLocks noGrp="1"/>
          </p:cNvSpPr>
          <p:nvPr>
            <p:ph type="sldNum" sz="quarter" idx="10"/>
          </p:nvPr>
        </p:nvSpPr>
        <p:spPr/>
        <p:txBody>
          <a:bodyPr/>
          <a:lstStyle/>
          <a:p>
            <a:fld id="{F10153DA-58CB-46E4-9F24-C45E72F4818D}" type="slidenum">
              <a:rPr lang="en-GB" smtClean="0"/>
              <a:t>50</a:t>
            </a:fld>
            <a:endParaRPr lang="en-GB"/>
          </a:p>
        </p:txBody>
      </p:sp>
      <p:sp>
        <p:nvSpPr>
          <p:cNvPr id="5" name="Notes Placeholder 4"/>
          <p:cNvSpPr>
            <a:spLocks noGrp="1"/>
          </p:cNvSpPr>
          <p:nvPr>
            <p:ph type="body" sz="quarter" idx="11"/>
          </p:nvPr>
        </p:nvSpPr>
        <p:spPr/>
        <p:txBody>
          <a:bodyPr/>
          <a:lstStyle/>
          <a:p>
            <a:endParaRPr lang="en-GB" dirty="0"/>
          </a:p>
        </p:txBody>
      </p:sp>
    </p:spTree>
    <p:extLst>
      <p:ext uri="{BB962C8B-B14F-4D97-AF65-F5344CB8AC3E}">
        <p14:creationId xmlns:p14="http://schemas.microsoft.com/office/powerpoint/2010/main" val="2184878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292225" y="793750"/>
            <a:ext cx="4281488" cy="3211513"/>
          </a:xfrm>
          <a:ln/>
        </p:spPr>
      </p:sp>
      <p:sp>
        <p:nvSpPr>
          <p:cNvPr id="99331" name="Rectangle 3"/>
          <p:cNvSpPr>
            <a:spLocks noGrp="1" noChangeArrowheads="1"/>
          </p:cNvSpPr>
          <p:nvPr>
            <p:ph type="body" idx="1"/>
          </p:nvPr>
        </p:nvSpPr>
        <p:spPr>
          <a:xfrm>
            <a:off x="914935" y="4346331"/>
            <a:ext cx="5028132" cy="3851031"/>
          </a:xfrm>
          <a:noFill/>
          <a:ln w="9525"/>
        </p:spPr>
        <p:txBody>
          <a:bodyPr/>
          <a:lstStyle/>
          <a:p>
            <a:r>
              <a:rPr lang="en-US" altLang="en-US" smtClean="0"/>
              <a:t>The first edition of ISO 20022  described only one set of rules to transform the message models into a ‘ISO 20022 XML’ syntax. However, in some business areas, the ISO 20022 XML syntax may not be the most efficient. For example, in the cards business domain, there may be a need to use a more ‘compact’ syntax than the ISO 20022 XML syntax.  This is for this reason that the last edition of ISO 20022, published in 2013, included ASN.1 as another possible syntax for ISO 20022 messages. To ensure a smooth flow of business information from the card payment message to the payments clearing and settlement messages that will be used to execute the card payment, it is key to use the same business concepts in the two sets of messages. This is achieved by using the ISO 20022 recipe and the central Data Dictionary to model the two message sets. Once the models are approved, it is possible to transform the resulting message models into the desired syntax: in the example above, ASN.1 for the cards messages and XML for the ‘pacs’ messages.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871515" fontAlgn="base">
              <a:spcBef>
                <a:spcPct val="30000"/>
              </a:spcBef>
              <a:spcAft>
                <a:spcPct val="0"/>
              </a:spcAft>
              <a:defRPr/>
            </a:pPr>
            <a:r>
              <a:rPr lang="en-US" sz="1000" dirty="0">
                <a:solidFill>
                  <a:schemeClr val="accent6"/>
                </a:solidFill>
              </a:rPr>
              <a:t>Richness of the data </a:t>
            </a:r>
            <a:r>
              <a:rPr lang="en-US" sz="1000" dirty="0"/>
              <a:t>allowing greater end to end automation of information and foundation to support future services (e.g. Remittances information, regulatory reporting…)</a:t>
            </a:r>
          </a:p>
          <a:p>
            <a:pPr marL="0" lvl="1" defTabSz="871515" fontAlgn="base">
              <a:spcBef>
                <a:spcPct val="30000"/>
              </a:spcBef>
              <a:spcAft>
                <a:spcPct val="0"/>
              </a:spcAft>
              <a:defRPr/>
            </a:pPr>
            <a:r>
              <a:rPr lang="en-AU" sz="1000" dirty="0">
                <a:solidFill>
                  <a:schemeClr val="accent6"/>
                </a:solidFill>
              </a:rPr>
              <a:t>Business scenario-based</a:t>
            </a:r>
            <a:r>
              <a:rPr lang="en-AU" sz="1000" dirty="0"/>
              <a:t> standards where business requirements that need to be met are clearly outlined and defined</a:t>
            </a:r>
            <a:r>
              <a:rPr lang="en-US" sz="1000" dirty="0"/>
              <a:t> </a:t>
            </a:r>
          </a:p>
          <a:p>
            <a:pPr marL="0" lvl="1" defTabSz="871515" fontAlgn="base">
              <a:spcBef>
                <a:spcPct val="30000"/>
              </a:spcBef>
              <a:spcAft>
                <a:spcPct val="0"/>
              </a:spcAft>
              <a:defRPr/>
            </a:pPr>
            <a:r>
              <a:rPr lang="en-US" sz="1000" dirty="0">
                <a:solidFill>
                  <a:schemeClr val="accent6"/>
                </a:solidFill>
              </a:rPr>
              <a:t>Ease of integration </a:t>
            </a:r>
            <a:r>
              <a:rPr lang="en-US" sz="1000" dirty="0"/>
              <a:t>in back-office with re-use of components that are well structured across messages</a:t>
            </a:r>
          </a:p>
          <a:p>
            <a:pPr marL="0" lvl="1" defTabSz="871515" fontAlgn="base">
              <a:spcBef>
                <a:spcPct val="30000"/>
              </a:spcBef>
              <a:spcAft>
                <a:spcPct val="0"/>
              </a:spcAft>
              <a:defRPr/>
            </a:pPr>
            <a:r>
              <a:rPr lang="en-US" sz="1000" dirty="0">
                <a:solidFill>
                  <a:schemeClr val="accent6"/>
                </a:solidFill>
              </a:rPr>
              <a:t>XML syntax is the most prevalent representation of structured information, enabling easy processing </a:t>
            </a:r>
          </a:p>
          <a:p>
            <a:pPr marL="0" lvl="1" defTabSz="871515" fontAlgn="base">
              <a:spcBef>
                <a:spcPct val="30000"/>
              </a:spcBef>
              <a:spcAft>
                <a:spcPct val="0"/>
              </a:spcAft>
              <a:defRPr/>
            </a:pPr>
            <a:endParaRPr lang="en-US" sz="1000" dirty="0"/>
          </a:p>
          <a:p>
            <a:pPr marL="0" lvl="1" defTabSz="871515" fontAlgn="base">
              <a:spcBef>
                <a:spcPct val="30000"/>
              </a:spcBef>
              <a:spcAft>
                <a:spcPct val="0"/>
              </a:spcAft>
              <a:defRPr/>
            </a:pPr>
            <a:endParaRPr lang="en-US" sz="1000" dirty="0"/>
          </a:p>
          <a:p>
            <a:pPr marL="0" lvl="1" defTabSz="871515" fontAlgn="base">
              <a:spcBef>
                <a:spcPct val="30000"/>
              </a:spcBef>
              <a:spcAft>
                <a:spcPct val="0"/>
              </a:spcAft>
              <a:defRPr/>
            </a:pPr>
            <a:r>
              <a:rPr lang="en-US" sz="1000" dirty="0">
                <a:solidFill>
                  <a:srgbClr val="009BBB"/>
                </a:solidFill>
              </a:rPr>
              <a:t>Future-proof because of the syntax-independent </a:t>
            </a:r>
            <a:r>
              <a:rPr lang="en-US" sz="1000" dirty="0" smtClean="0">
                <a:solidFill>
                  <a:srgbClr val="009BBB"/>
                </a:solidFill>
              </a:rPr>
              <a:t>model</a:t>
            </a:r>
          </a:p>
          <a:p>
            <a:pPr lvl="1"/>
            <a:r>
              <a:rPr lang="en-GB" sz="1000" kern="0" dirty="0" smtClean="0"/>
              <a:t>Ease to use development/maintenance tools</a:t>
            </a:r>
          </a:p>
          <a:p>
            <a:pPr lvl="1"/>
            <a:r>
              <a:rPr lang="en-GB" sz="1000" kern="0" dirty="0" smtClean="0"/>
              <a:t>‘Shorter’ &amp; less costly implementation cycles</a:t>
            </a:r>
          </a:p>
          <a:p>
            <a:pPr lvl="1"/>
            <a:r>
              <a:rPr lang="en-GB" sz="1000" kern="0" dirty="0" smtClean="0"/>
              <a:t>Inherent advantages: e.g. character set &amp; extensibility</a:t>
            </a:r>
          </a:p>
          <a:p>
            <a:pPr lvl="1"/>
            <a:r>
              <a:rPr lang="en-GB" sz="1000" kern="0" dirty="0" smtClean="0"/>
              <a:t>Distribution, discussion, documentation</a:t>
            </a:r>
          </a:p>
          <a:p>
            <a:pPr marL="0" lvl="1" defTabSz="871515" fontAlgn="base">
              <a:spcBef>
                <a:spcPct val="30000"/>
              </a:spcBef>
              <a:spcAft>
                <a:spcPct val="0"/>
              </a:spcAft>
              <a:defRPr/>
            </a:pPr>
            <a:endParaRPr lang="en-US" sz="1000" dirty="0">
              <a:solidFill>
                <a:srgbClr val="009BBB"/>
              </a:solidFill>
            </a:endParaRPr>
          </a:p>
          <a:p>
            <a:pPr marL="0" lvl="1" defTabSz="871515" fontAlgn="base">
              <a:spcBef>
                <a:spcPct val="30000"/>
              </a:spcBef>
              <a:spcAft>
                <a:spcPct val="0"/>
              </a:spcAft>
              <a:defRPr/>
            </a:pPr>
            <a:endParaRPr lang="en-US" sz="1000" dirty="0"/>
          </a:p>
          <a:p>
            <a:endParaRPr lang="en-GB" sz="1000" dirty="0"/>
          </a:p>
        </p:txBody>
      </p:sp>
      <p:sp>
        <p:nvSpPr>
          <p:cNvPr id="4" name="Slide Number Placeholder 3"/>
          <p:cNvSpPr>
            <a:spLocks noGrp="1"/>
          </p:cNvSpPr>
          <p:nvPr>
            <p:ph type="sldNum" sz="quarter" idx="10"/>
          </p:nvPr>
        </p:nvSpPr>
        <p:spPr/>
        <p:txBody>
          <a:bodyPr/>
          <a:lstStyle/>
          <a:p>
            <a:fld id="{CF25249E-1E51-4E7D-A7EE-849F86720824}" type="slidenum">
              <a:rPr lang="en-GB" smtClean="0"/>
              <a:pPr/>
              <a:t>52</a:t>
            </a:fld>
            <a:endParaRPr lang="en-GB"/>
          </a:p>
        </p:txBody>
      </p:sp>
    </p:spTree>
    <p:extLst>
      <p:ext uri="{BB962C8B-B14F-4D97-AF65-F5344CB8AC3E}">
        <p14:creationId xmlns:p14="http://schemas.microsoft.com/office/powerpoint/2010/main" val="843132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3731" name="ClientOrEvent"/>
          <p:cNvSpPr>
            <a:spLocks noGrp="1" noChangeArrowheads="1"/>
          </p:cNvSpPr>
          <p:nvPr>
            <p:ph type="subTitle" sz="quarter" idx="1"/>
          </p:nvPr>
        </p:nvSpPr>
        <p:spPr>
          <a:xfrm>
            <a:off x="1828800" y="3449637"/>
            <a:ext cx="6400800" cy="1046163"/>
          </a:xfrm>
        </p:spPr>
        <p:txBody>
          <a:bodyPr/>
          <a:lstStyle>
            <a:lvl1pPr marL="0" indent="0">
              <a:buFontTx/>
              <a:buNone/>
              <a:defRPr sz="3200" i="1">
                <a:solidFill>
                  <a:schemeClr val="accent1"/>
                </a:solidFill>
                <a:latin typeface="Times New Roman" pitchFamily="18" charset="0"/>
              </a:defRPr>
            </a:lvl1pPr>
          </a:lstStyle>
          <a:p>
            <a:r>
              <a:rPr lang="en-US" smtClean="0"/>
              <a:t>Click to edit Master subtitle style</a:t>
            </a:r>
            <a:endParaRPr lang="en-GB"/>
          </a:p>
        </p:txBody>
      </p:sp>
      <p:sp>
        <p:nvSpPr>
          <p:cNvPr id="73730" name="Title"/>
          <p:cNvSpPr>
            <a:spLocks noGrp="1" noChangeArrowheads="1"/>
          </p:cNvSpPr>
          <p:nvPr>
            <p:ph type="ctrTitle"/>
          </p:nvPr>
        </p:nvSpPr>
        <p:spPr>
          <a:xfrm>
            <a:off x="1828800" y="2617789"/>
            <a:ext cx="6402388" cy="811212"/>
          </a:xfrm>
        </p:spPr>
        <p:txBody>
          <a:bodyPr/>
          <a:lstStyle>
            <a:lvl1pPr>
              <a:defRPr sz="4400"/>
            </a:lvl1pPr>
          </a:lstStyle>
          <a:p>
            <a:r>
              <a:rPr lang="en-US" smtClean="0"/>
              <a:t>Click to edit Master title style</a:t>
            </a:r>
            <a:endParaRPr lang="en-GB"/>
          </a:p>
        </p:txBody>
      </p:sp>
      <p:sp>
        <p:nvSpPr>
          <p:cNvPr id="73734" name="SpeakerAndDate"/>
          <p:cNvSpPr>
            <a:spLocks noGrp="1" noChangeArrowheads="1"/>
          </p:cNvSpPr>
          <p:nvPr>
            <p:ph type="dt" sz="quarter" idx="2"/>
          </p:nvPr>
        </p:nvSpPr>
        <p:spPr bwMode="auto">
          <a:xfrm>
            <a:off x="1828802" y="4506913"/>
            <a:ext cx="4176713" cy="3603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2000"/>
            </a:lvl1pPr>
          </a:lstStyle>
          <a:p>
            <a:pPr eaLnBrk="0" fontAlgn="base" hangingPunct="0">
              <a:spcBef>
                <a:spcPct val="0"/>
              </a:spcBef>
              <a:spcAft>
                <a:spcPct val="0"/>
              </a:spcAft>
            </a:pPr>
            <a:endParaRPr lang="en-GB">
              <a:solidFill>
                <a:srgbClr val="000000"/>
              </a:solidFill>
            </a:endParaRPr>
          </a:p>
        </p:txBody>
      </p:sp>
    </p:spTree>
    <p:extLst>
      <p:ext uri="{BB962C8B-B14F-4D97-AF65-F5344CB8AC3E}">
        <p14:creationId xmlns:p14="http://schemas.microsoft.com/office/powerpoint/2010/main" val="32550609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F17889F7-7963-4A16-ADF8-FEE4D97DC541}" type="slidenum">
              <a:rPr lang="en-GB">
                <a:solidFill>
                  <a:srgbClr val="000000"/>
                </a:solidFill>
              </a:rPr>
              <a:pPr/>
              <a:t>‹#›</a:t>
            </a:fld>
            <a:endParaRPr lang="en-GB">
              <a:solidFill>
                <a:srgbClr val="000000"/>
              </a:solidFill>
            </a:endParaRPr>
          </a:p>
        </p:txBody>
      </p:sp>
    </p:spTree>
    <p:extLst>
      <p:ext uri="{BB962C8B-B14F-4D97-AF65-F5344CB8AC3E}">
        <p14:creationId xmlns:p14="http://schemas.microsoft.com/office/powerpoint/2010/main" val="3433674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0F2E00BC-2038-4A02-8E58-C064EC14C41D}" type="slidenum">
              <a:rPr lang="en-GB">
                <a:solidFill>
                  <a:srgbClr val="000000"/>
                </a:solidFill>
              </a:rPr>
              <a:pPr/>
              <a:t>‹#›</a:t>
            </a:fld>
            <a:endParaRPr lang="en-GB">
              <a:solidFill>
                <a:srgbClr val="000000"/>
              </a:solidFill>
            </a:endParaRPr>
          </a:p>
        </p:txBody>
      </p:sp>
      <p:pic>
        <p:nvPicPr>
          <p:cNvPr id="6" name="Picture 5"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1166073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31977"/>
            <a:ext cx="3733800" cy="4340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831977"/>
            <a:ext cx="3733800" cy="4340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F56451C-E0A2-4D88-BE0B-7867EA733F30}" type="slidenum">
              <a:rPr lang="en-GB">
                <a:solidFill>
                  <a:srgbClr val="000000"/>
                </a:solidFill>
              </a:rPr>
              <a:pPr/>
              <a:t>‹#›</a:t>
            </a:fld>
            <a:endParaRPr lang="en-GB">
              <a:solidFill>
                <a:srgbClr val="000000"/>
              </a:solidFill>
            </a:endParaRPr>
          </a:p>
        </p:txBody>
      </p:sp>
      <p:pic>
        <p:nvPicPr>
          <p:cNvPr id="7" name="Picture 6"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2439404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51C62CFF-E97E-47F6-A255-759ED652DDA9}" type="slidenum">
              <a:rPr lang="en-GB">
                <a:solidFill>
                  <a:srgbClr val="000000"/>
                </a:solidFill>
              </a:rPr>
              <a:pPr/>
              <a:t>‹#›</a:t>
            </a:fld>
            <a:endParaRPr lang="en-GB">
              <a:solidFill>
                <a:srgbClr val="000000"/>
              </a:solidFill>
            </a:endParaRPr>
          </a:p>
        </p:txBody>
      </p:sp>
      <p:pic>
        <p:nvPicPr>
          <p:cNvPr id="9" name="Picture 8"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2930903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D19D9202-4890-4E58-94BF-D2477459B591}" type="slidenum">
              <a:rPr lang="en-GB">
                <a:solidFill>
                  <a:srgbClr val="000000"/>
                </a:solidFill>
              </a:rPr>
              <a:pPr/>
              <a:t>‹#›</a:t>
            </a:fld>
            <a:endParaRPr lang="en-GB">
              <a:solidFill>
                <a:srgbClr val="000000"/>
              </a:solidFill>
            </a:endParaRPr>
          </a:p>
        </p:txBody>
      </p:sp>
      <p:pic>
        <p:nvPicPr>
          <p:cNvPr id="5" name="Picture 4"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3591972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93A16CF6-1E94-4A69-A3F5-3411A76B1662}" type="slidenum">
              <a:rPr lang="en-GB">
                <a:solidFill>
                  <a:srgbClr val="000000"/>
                </a:solidFill>
              </a:rPr>
              <a:pPr/>
              <a:t>‹#›</a:t>
            </a:fld>
            <a:endParaRPr lang="en-GB">
              <a:solidFill>
                <a:srgbClr val="000000"/>
              </a:solidFill>
            </a:endParaRPr>
          </a:p>
        </p:txBody>
      </p:sp>
      <p:pic>
        <p:nvPicPr>
          <p:cNvPr id="4" name="Picture 3"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77030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64EDBA0-F73E-4B00-99E7-B08D0055A149}" type="slidenum">
              <a:rPr lang="en-GB">
                <a:solidFill>
                  <a:srgbClr val="000000"/>
                </a:solidFill>
              </a:rPr>
              <a:pPr/>
              <a:t>‹#›</a:t>
            </a:fld>
            <a:endParaRPr lang="en-GB">
              <a:solidFill>
                <a:srgbClr val="000000"/>
              </a:solidFill>
            </a:endParaRPr>
          </a:p>
        </p:txBody>
      </p:sp>
      <p:pic>
        <p:nvPicPr>
          <p:cNvPr id="7" name="Picture 6"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247104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2DAFF1B4-0041-4B41-AC99-3E208969AD5A}" type="slidenum">
              <a:rPr lang="en-GB">
                <a:solidFill>
                  <a:srgbClr val="000000"/>
                </a:solidFill>
              </a:rPr>
              <a:pPr/>
              <a:t>‹#›</a:t>
            </a:fld>
            <a:endParaRPr lang="en-GB">
              <a:solidFill>
                <a:srgbClr val="000000"/>
              </a:solidFill>
            </a:endParaRPr>
          </a:p>
        </p:txBody>
      </p:sp>
      <p:pic>
        <p:nvPicPr>
          <p:cNvPr id="7" name="Picture 6"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3747466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2066B30-5966-4269-94BA-8EC2DAD55E89}" type="slidenum">
              <a:rPr lang="en-GB">
                <a:solidFill>
                  <a:srgbClr val="000000"/>
                </a:solidFill>
              </a:rPr>
              <a:pPr/>
              <a:t>‹#›</a:t>
            </a:fld>
            <a:endParaRPr lang="en-GB">
              <a:solidFill>
                <a:srgbClr val="000000"/>
              </a:solidFill>
            </a:endParaRPr>
          </a:p>
        </p:txBody>
      </p:sp>
      <p:pic>
        <p:nvPicPr>
          <p:cNvPr id="6" name="Picture 5"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1554023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533400"/>
            <a:ext cx="19050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533400"/>
            <a:ext cx="55626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smtClean="0">
                <a:solidFill>
                  <a:srgbClr val="000000"/>
                </a:solidFill>
              </a:rPr>
              <a:t>Standards Forum 2010 - Presentation title –  dd month yyyy – Confidentiality: Public</a:t>
            </a:r>
            <a:endParaRPr lang="en-GB">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A09822E1-22CC-48CA-B4BE-758D536E3A69}" type="slidenum">
              <a:rPr lang="en-GB">
                <a:solidFill>
                  <a:srgbClr val="000000"/>
                </a:solidFill>
              </a:rPr>
              <a:pPr/>
              <a:t>‹#›</a:t>
            </a:fld>
            <a:endParaRPr lang="en-GB">
              <a:solidFill>
                <a:srgbClr val="000000"/>
              </a:solidFill>
            </a:endParaRPr>
          </a:p>
        </p:txBody>
      </p:sp>
      <p:pic>
        <p:nvPicPr>
          <p:cNvPr id="6" name="Picture 5" descr="standard forum logo CMYK.jpg"/>
          <p:cNvPicPr>
            <a:picLocks noChangeAspect="1"/>
          </p:cNvPicPr>
          <p:nvPr userDrawn="1"/>
        </p:nvPicPr>
        <p:blipFill>
          <a:blip r:embed="rId2" cstate="print"/>
          <a:stretch>
            <a:fillRect/>
          </a:stretch>
        </p:blipFill>
        <p:spPr>
          <a:xfrm>
            <a:off x="8001026" y="142852"/>
            <a:ext cx="999101" cy="1142984"/>
          </a:xfrm>
          <a:prstGeom prst="rect">
            <a:avLst/>
          </a:prstGeom>
        </p:spPr>
      </p:pic>
    </p:spTree>
    <p:extLst>
      <p:ext uri="{BB962C8B-B14F-4D97-AF65-F5344CB8AC3E}">
        <p14:creationId xmlns:p14="http://schemas.microsoft.com/office/powerpoint/2010/main" val="3246844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PA 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7401"/>
            <a:ext cx="8229600" cy="4572000"/>
          </a:xfrm>
          <a:prstGeom prst="rect">
            <a:avLst/>
          </a:prstGeom>
        </p:spPr>
        <p:txBody>
          <a:bodyPr vert="horz" lIns="0" tIns="0" rIns="0" bIns="0" anchor="b"/>
          <a:lstStyle>
            <a:lvl1pPr algn="l">
              <a:lnSpc>
                <a:spcPts val="11300"/>
              </a:lnSpc>
              <a:defRPr sz="13500" baseline="0">
                <a:gradFill flip="none" rotWithShape="1">
                  <a:gsLst>
                    <a:gs pos="100000">
                      <a:srgbClr val="8BB9D9"/>
                    </a:gs>
                    <a:gs pos="0">
                      <a:schemeClr val="tx1">
                        <a:lumMod val="50000"/>
                        <a:lumOff val="50000"/>
                      </a:schemeClr>
                    </a:gs>
                  </a:gsLst>
                  <a:lin ang="0" scaled="1"/>
                  <a:tileRect/>
                </a:gradFill>
                <a:latin typeface="Helvetica"/>
                <a:cs typeface="Helvetica"/>
              </a:defRPr>
            </a:lvl1pPr>
          </a:lstStyle>
          <a:p>
            <a:r>
              <a:rPr lang="en-CA" dirty="0" smtClean="0"/>
              <a:t>Section</a:t>
            </a:r>
            <a:br>
              <a:rPr lang="en-CA" dirty="0" smtClean="0"/>
            </a:br>
            <a:r>
              <a:rPr lang="en-CA" dirty="0" smtClean="0"/>
              <a:t>Title</a:t>
            </a:r>
            <a:endParaRPr lang="en-US" dirty="0"/>
          </a:p>
        </p:txBody>
      </p:sp>
    </p:spTree>
    <p:extLst>
      <p:ext uri="{BB962C8B-B14F-4D97-AF65-F5344CB8AC3E}">
        <p14:creationId xmlns:p14="http://schemas.microsoft.com/office/powerpoint/2010/main" val="2904990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3731" name="Rectangle 3"/>
          <p:cNvSpPr>
            <a:spLocks noGrp="1" noChangeArrowheads="1"/>
          </p:cNvSpPr>
          <p:nvPr>
            <p:ph type="subTitle" sz="quarter" idx="1"/>
          </p:nvPr>
        </p:nvSpPr>
        <p:spPr>
          <a:xfrm>
            <a:off x="1828800" y="3449638"/>
            <a:ext cx="6400800" cy="1046162"/>
          </a:xfrm>
        </p:spPr>
        <p:txBody>
          <a:bodyPr/>
          <a:lstStyle>
            <a:lvl1pPr marL="0" indent="0">
              <a:buFontTx/>
              <a:buNone/>
              <a:defRPr sz="3200" i="1">
                <a:solidFill>
                  <a:schemeClr val="accent1"/>
                </a:solidFill>
                <a:latin typeface="Times New Roman" pitchFamily="18" charset="0"/>
              </a:defRPr>
            </a:lvl1pPr>
          </a:lstStyle>
          <a:p>
            <a:r>
              <a:rPr lang="en-US" smtClean="0"/>
              <a:t>Click to edit Master subtitle style</a:t>
            </a:r>
            <a:endParaRPr lang="en-GB"/>
          </a:p>
        </p:txBody>
      </p:sp>
      <p:sp>
        <p:nvSpPr>
          <p:cNvPr id="73730" name="Rectangle 2"/>
          <p:cNvSpPr>
            <a:spLocks noGrp="1" noChangeArrowheads="1"/>
          </p:cNvSpPr>
          <p:nvPr>
            <p:ph type="ctrTitle"/>
          </p:nvPr>
        </p:nvSpPr>
        <p:spPr>
          <a:xfrm>
            <a:off x="1828800" y="2617788"/>
            <a:ext cx="6402388" cy="811212"/>
          </a:xfrm>
        </p:spPr>
        <p:txBody>
          <a:bodyPr/>
          <a:lstStyle>
            <a:lvl1pPr>
              <a:defRPr sz="4400"/>
            </a:lvl1pPr>
          </a:lstStyle>
          <a:p>
            <a:r>
              <a:rPr lang="en-US" smtClean="0"/>
              <a:t>Click to edit Master title style</a:t>
            </a:r>
            <a:endParaRPr lang="en-GB"/>
          </a:p>
        </p:txBody>
      </p:sp>
      <p:sp>
        <p:nvSpPr>
          <p:cNvPr id="73734" name="Rectangle 6"/>
          <p:cNvSpPr>
            <a:spLocks noGrp="1" noChangeArrowheads="1"/>
          </p:cNvSpPr>
          <p:nvPr>
            <p:ph type="dt" sz="quarter" idx="2"/>
          </p:nvPr>
        </p:nvSpPr>
        <p:spPr bwMode="auto">
          <a:xfrm>
            <a:off x="1828800" y="4506913"/>
            <a:ext cx="4176713" cy="36036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defRPr sz="2000"/>
            </a:lvl1pPr>
          </a:lstStyle>
          <a:p>
            <a:pPr eaLnBrk="0" fontAlgn="base" hangingPunct="0">
              <a:spcBef>
                <a:spcPct val="0"/>
              </a:spcBef>
              <a:spcAft>
                <a:spcPct val="0"/>
              </a:spcAft>
            </a:pPr>
            <a:fld id="{97562AF7-152C-4E7E-8CCF-BD28258DD46D}" type="datetime3">
              <a:rPr lang="en-GB">
                <a:solidFill>
                  <a:srgbClr val="000000"/>
                </a:solidFill>
              </a:rPr>
              <a:pPr eaLnBrk="0" fontAlgn="base" hangingPunct="0">
                <a:spcBef>
                  <a:spcPct val="0"/>
                </a:spcBef>
                <a:spcAft>
                  <a:spcPct val="0"/>
                </a:spcAft>
              </a:pPr>
              <a:t>26 October, 2015</a:t>
            </a:fld>
            <a:endParaRPr lang="en-GB" dirty="0">
              <a:solidFill>
                <a:srgbClr val="000000"/>
              </a:solidFill>
            </a:endParaRPr>
          </a:p>
        </p:txBody>
      </p:sp>
      <p:pic>
        <p:nvPicPr>
          <p:cNvPr id="73737" name="Picture 9"/>
          <p:cNvPicPr>
            <a:picLocks noChangeAspect="1" noChangeArrowheads="1"/>
          </p:cNvPicPr>
          <p:nvPr/>
        </p:nvPicPr>
        <p:blipFill>
          <a:blip r:embed="rId2" cstate="print"/>
          <a:srcRect/>
          <a:stretch>
            <a:fillRect/>
          </a:stretch>
        </p:blipFill>
        <p:spPr bwMode="auto">
          <a:xfrm>
            <a:off x="0" y="0"/>
            <a:ext cx="9145588" cy="1828800"/>
          </a:xfrm>
          <a:prstGeom prst="rect">
            <a:avLst/>
          </a:prstGeom>
          <a:noFill/>
        </p:spPr>
      </p:pic>
      <p:pic>
        <p:nvPicPr>
          <p:cNvPr id="73739" name="Picture 11"/>
          <p:cNvPicPr>
            <a:picLocks noChangeAspect="1" noChangeArrowheads="1"/>
          </p:cNvPicPr>
          <p:nvPr/>
        </p:nvPicPr>
        <p:blipFill>
          <a:blip r:embed="rId3" cstate="print"/>
          <a:srcRect/>
          <a:stretch>
            <a:fillRect/>
          </a:stretch>
        </p:blipFill>
        <p:spPr bwMode="auto">
          <a:xfrm>
            <a:off x="914400" y="2628900"/>
            <a:ext cx="758825" cy="758825"/>
          </a:xfrm>
          <a:prstGeom prst="rect">
            <a:avLst/>
          </a:prstGeom>
          <a:noFill/>
        </p:spPr>
      </p:pic>
    </p:spTree>
    <p:extLst>
      <p:ext uri="{BB962C8B-B14F-4D97-AF65-F5344CB8AC3E}">
        <p14:creationId xmlns:p14="http://schemas.microsoft.com/office/powerpoint/2010/main" val="244503382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1"/>
          </p:nvPr>
        </p:nvSpPr>
        <p:spPr/>
        <p:txBody>
          <a:bodyPr/>
          <a:lstStyle>
            <a:lvl1pPr>
              <a:defRPr/>
            </a:lvl1pPr>
          </a:lstStyle>
          <a:p>
            <a:fld id="{EA52E39D-21CE-4915-B848-429A65988FB2}"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358498454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fr-BE" dirty="0" smtClean="0">
                <a:solidFill>
                  <a:srgbClr val="000000"/>
                </a:solidFill>
              </a:rPr>
              <a:t>SWIFT Operations Forum 2010, La Hulpe</a:t>
            </a:r>
            <a:endParaRPr lang="en-GB"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64208FB2-A779-48CD-B4B9-5BF42C02B97E}"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93084353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31975"/>
            <a:ext cx="3733800" cy="4340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24400" y="1831975"/>
            <a:ext cx="3733800" cy="4340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r>
              <a:rPr lang="fr-BE" dirty="0" smtClean="0">
                <a:solidFill>
                  <a:srgbClr val="000000"/>
                </a:solidFill>
              </a:rPr>
              <a:t>SWIFT Operations Forum 2010, La Hulpe</a:t>
            </a:r>
            <a:endParaRPr lang="en-GB"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6AC03281-7299-4CB3-B1D8-D163F663D725}"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136171559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r>
              <a:rPr lang="fr-BE" dirty="0" smtClean="0">
                <a:solidFill>
                  <a:srgbClr val="000000"/>
                </a:solidFill>
              </a:rPr>
              <a:t>SWIFT Operations Forum 2010, La Hulpe</a:t>
            </a:r>
            <a:endParaRPr lang="en-GB" dirty="0">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F0CAF18F-23BB-4B77-B9A4-BDD0BE736017}"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130607451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fr-BE" dirty="0" smtClean="0">
                <a:solidFill>
                  <a:srgbClr val="000000"/>
                </a:solidFill>
              </a:rPr>
              <a:t>SWIFT Operations Forum 2010, La Hulpe</a:t>
            </a:r>
            <a:endParaRPr lang="en-GB" dirty="0">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4E410E8B-93B4-41AD-A625-EB8DE5EC5EDC}"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31717306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fr-BE" dirty="0" smtClean="0">
                <a:solidFill>
                  <a:srgbClr val="000000"/>
                </a:solidFill>
              </a:rPr>
              <a:t>SWIFT Operations Forum 2010, La Hulpe</a:t>
            </a:r>
            <a:endParaRPr lang="en-GB" dirty="0">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29CDFB67-BE1C-4FE1-8BB4-182F8F6CE5C0}"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29223035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fr-BE" dirty="0" smtClean="0">
                <a:solidFill>
                  <a:srgbClr val="000000"/>
                </a:solidFill>
              </a:rPr>
              <a:t>SWIFT Operations Forum 2010, La Hulpe</a:t>
            </a:r>
            <a:endParaRPr lang="en-GB"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5763E5A6-87FB-4C9C-ACA7-5EEEB2FF1646}"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3587970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GB" dirty="0">
                <a:solidFill>
                  <a:srgbClr val="000000"/>
                </a:solidFill>
              </a:rPr>
              <a:t>Presentation title – Client or event – dd month yyyy </a:t>
            </a:r>
          </a:p>
        </p:txBody>
      </p:sp>
      <p:sp>
        <p:nvSpPr>
          <p:cNvPr id="6" name="Slide Number Placeholder 5"/>
          <p:cNvSpPr>
            <a:spLocks noGrp="1"/>
          </p:cNvSpPr>
          <p:nvPr>
            <p:ph type="sldNum" sz="quarter" idx="11"/>
          </p:nvPr>
        </p:nvSpPr>
        <p:spPr/>
        <p:txBody>
          <a:bodyPr/>
          <a:lstStyle>
            <a:lvl1pPr>
              <a:defRPr/>
            </a:lvl1pPr>
          </a:lstStyle>
          <a:p>
            <a:fld id="{A77079D5-EE61-420A-B889-2473FF0002E8}"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3785991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r>
              <a:rPr lang="en-GB" dirty="0">
                <a:solidFill>
                  <a:srgbClr val="000000"/>
                </a:solidFill>
              </a:rPr>
              <a:t>Presentation title – Client or event – dd month yyyy </a:t>
            </a:r>
          </a:p>
        </p:txBody>
      </p:sp>
      <p:sp>
        <p:nvSpPr>
          <p:cNvPr id="5" name="Slide Number Placeholder 4"/>
          <p:cNvSpPr>
            <a:spLocks noGrp="1"/>
          </p:cNvSpPr>
          <p:nvPr>
            <p:ph type="sldNum" sz="quarter" idx="11"/>
          </p:nvPr>
        </p:nvSpPr>
        <p:spPr/>
        <p:txBody>
          <a:bodyPr/>
          <a:lstStyle>
            <a:lvl1pPr>
              <a:defRPr/>
            </a:lvl1pPr>
          </a:lstStyle>
          <a:p>
            <a:fld id="{24E79C9C-8438-46B6-9693-B1B0A60DF526}"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2042887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533400"/>
            <a:ext cx="1905000" cy="5638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533400"/>
            <a:ext cx="55626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r>
              <a:rPr lang="en-GB" dirty="0">
                <a:solidFill>
                  <a:srgbClr val="000000"/>
                </a:solidFill>
              </a:rPr>
              <a:t>Presentation title – Client or event – dd month yyyy </a:t>
            </a:r>
          </a:p>
        </p:txBody>
      </p:sp>
      <p:sp>
        <p:nvSpPr>
          <p:cNvPr id="5" name="Slide Number Placeholder 4"/>
          <p:cNvSpPr>
            <a:spLocks noGrp="1"/>
          </p:cNvSpPr>
          <p:nvPr>
            <p:ph type="sldNum" sz="quarter" idx="11"/>
          </p:nvPr>
        </p:nvSpPr>
        <p:spPr/>
        <p:txBody>
          <a:bodyPr/>
          <a:lstStyle>
            <a:lvl1pPr>
              <a:defRPr/>
            </a:lvl1pPr>
          </a:lstStyle>
          <a:p>
            <a:fld id="{392D3877-E549-4366-A6C2-F80CD5FFE74D}"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86014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6200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838200" y="1831975"/>
            <a:ext cx="3733800" cy="4340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hart Placeholder 3"/>
          <p:cNvSpPr>
            <a:spLocks noGrp="1"/>
          </p:cNvSpPr>
          <p:nvPr>
            <p:ph type="chart" sz="half" idx="2"/>
          </p:nvPr>
        </p:nvSpPr>
        <p:spPr>
          <a:xfrm>
            <a:off x="4724400" y="1831975"/>
            <a:ext cx="3733800" cy="4340225"/>
          </a:xfrm>
        </p:spPr>
        <p:txBody>
          <a:bodyPr/>
          <a:lstStyle/>
          <a:p>
            <a:r>
              <a:rPr lang="en-US" dirty="0" smtClean="0"/>
              <a:t>Click icon to add chart</a:t>
            </a:r>
            <a:endParaRPr lang="en-GB" dirty="0"/>
          </a:p>
        </p:txBody>
      </p:sp>
      <p:sp>
        <p:nvSpPr>
          <p:cNvPr id="5" name="Footer Placeholder 4"/>
          <p:cNvSpPr>
            <a:spLocks noGrp="1"/>
          </p:cNvSpPr>
          <p:nvPr>
            <p:ph type="ftr" sz="quarter" idx="10"/>
          </p:nvPr>
        </p:nvSpPr>
        <p:spPr>
          <a:xfrm>
            <a:off x="838200" y="6403975"/>
            <a:ext cx="5678488" cy="228600"/>
          </a:xfrm>
        </p:spPr>
        <p:txBody>
          <a:bodyPr/>
          <a:lstStyle>
            <a:lvl1pPr>
              <a:defRPr/>
            </a:lvl1pPr>
          </a:lstStyle>
          <a:p>
            <a:r>
              <a:rPr lang="en-GB" dirty="0">
                <a:solidFill>
                  <a:srgbClr val="000000"/>
                </a:solidFill>
              </a:rPr>
              <a:t>Presentation title – Client or event – dd month yyyy </a:t>
            </a:r>
          </a:p>
        </p:txBody>
      </p:sp>
      <p:sp>
        <p:nvSpPr>
          <p:cNvPr id="6" name="Slide Number Placeholder 5"/>
          <p:cNvSpPr>
            <a:spLocks noGrp="1"/>
          </p:cNvSpPr>
          <p:nvPr>
            <p:ph type="sldNum" sz="quarter" idx="11"/>
          </p:nvPr>
        </p:nvSpPr>
        <p:spPr>
          <a:xfrm>
            <a:off x="8153400" y="6403975"/>
            <a:ext cx="762000" cy="228600"/>
          </a:xfrm>
        </p:spPr>
        <p:txBody>
          <a:bodyPr/>
          <a:lstStyle>
            <a:lvl1pPr>
              <a:defRPr/>
            </a:lvl1pPr>
          </a:lstStyle>
          <a:p>
            <a:fld id="{A9FE6CBD-8800-4F7B-B2D1-7786F787820D}"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15655420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93763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767257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57" name="Rectangle 33"/>
          <p:cNvSpPr>
            <a:spLocks noGrp="1" noChangeArrowheads="1"/>
          </p:cNvSpPr>
          <p:nvPr>
            <p:ph type="body" idx="1"/>
          </p:nvPr>
        </p:nvSpPr>
        <p:spPr bwMode="auto">
          <a:xfrm>
            <a:off x="838200" y="1831977"/>
            <a:ext cx="7620000" cy="4340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58" name="Rectangle 34"/>
          <p:cNvSpPr>
            <a:spLocks noGrp="1" noChangeArrowheads="1"/>
          </p:cNvSpPr>
          <p:nvPr>
            <p:ph type="title"/>
          </p:nvPr>
        </p:nvSpPr>
        <p:spPr bwMode="auto">
          <a:xfrm>
            <a:off x="838200" y="533400"/>
            <a:ext cx="76200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GB" smtClean="0"/>
          </a:p>
        </p:txBody>
      </p:sp>
      <p:sp>
        <p:nvSpPr>
          <p:cNvPr id="1060" name="Rectangle 36"/>
          <p:cNvSpPr>
            <a:spLocks noGrp="1" noChangeArrowheads="1"/>
          </p:cNvSpPr>
          <p:nvPr>
            <p:ph type="ftr" sz="quarter" idx="3"/>
          </p:nvPr>
        </p:nvSpPr>
        <p:spPr bwMode="auto">
          <a:xfrm>
            <a:off x="838200" y="6403975"/>
            <a:ext cx="5678488" cy="228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900"/>
            </a:lvl1pPr>
          </a:lstStyle>
          <a:p>
            <a:pPr eaLnBrk="0" fontAlgn="base" hangingPunct="0">
              <a:spcBef>
                <a:spcPct val="0"/>
              </a:spcBef>
              <a:spcAft>
                <a:spcPct val="0"/>
              </a:spcAft>
            </a:pPr>
            <a:r>
              <a:rPr lang="en-US" smtClean="0">
                <a:solidFill>
                  <a:srgbClr val="000000"/>
                </a:solidFill>
              </a:rPr>
              <a:t>Standards Forum 2010 - Presentation title –  dd month yyyy – Confidentiality: Public</a:t>
            </a:r>
            <a:endParaRPr lang="en-GB">
              <a:solidFill>
                <a:srgbClr val="000000"/>
              </a:solidFill>
            </a:endParaRPr>
          </a:p>
        </p:txBody>
      </p:sp>
      <p:sp>
        <p:nvSpPr>
          <p:cNvPr id="1061" name="Rectangle 37"/>
          <p:cNvSpPr>
            <a:spLocks noGrp="1" noChangeArrowheads="1"/>
          </p:cNvSpPr>
          <p:nvPr>
            <p:ph type="sldNum" sz="quarter" idx="4"/>
          </p:nvPr>
        </p:nvSpPr>
        <p:spPr bwMode="auto">
          <a:xfrm>
            <a:off x="8153400" y="6403975"/>
            <a:ext cx="762000" cy="228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900"/>
            </a:lvl1pPr>
          </a:lstStyle>
          <a:p>
            <a:pPr eaLnBrk="0" fontAlgn="base" hangingPunct="0">
              <a:spcBef>
                <a:spcPct val="0"/>
              </a:spcBef>
              <a:spcAft>
                <a:spcPct val="0"/>
              </a:spcAft>
            </a:pPr>
            <a:fld id="{85F488C0-0199-40CE-A787-9AB62DC83B21}" type="slidenum">
              <a:rPr lang="en-GB">
                <a:solidFill>
                  <a:srgbClr val="000000"/>
                </a:solidFill>
              </a:rPr>
              <a:pPr eaLnBrk="0" fontAlgn="base" hangingPunct="0">
                <a:spcBef>
                  <a:spcPct val="0"/>
                </a:spcBef>
                <a:spcAft>
                  <a:spcPct val="0"/>
                </a:spcAft>
              </a:pPr>
              <a:t>‹#›</a:t>
            </a:fld>
            <a:endParaRPr lang="en-GB">
              <a:solidFill>
                <a:srgbClr val="000000"/>
              </a:solidFill>
            </a:endParaRPr>
          </a:p>
        </p:txBody>
      </p:sp>
      <p:grpSp>
        <p:nvGrpSpPr>
          <p:cNvPr id="1067" name="Group 43"/>
          <p:cNvGrpSpPr>
            <a:grpSpLocks/>
          </p:cNvGrpSpPr>
          <p:nvPr/>
        </p:nvGrpSpPr>
        <p:grpSpPr bwMode="auto">
          <a:xfrm>
            <a:off x="-3175" y="0"/>
            <a:ext cx="139700" cy="1828800"/>
            <a:chOff x="-2" y="2478"/>
            <a:chExt cx="653" cy="1152"/>
          </a:xfrm>
        </p:grpSpPr>
        <p:sp>
          <p:nvSpPr>
            <p:cNvPr id="1068" name="Rectangle 44"/>
            <p:cNvSpPr>
              <a:spLocks noChangeArrowheads="1"/>
            </p:cNvSpPr>
            <p:nvPr/>
          </p:nvSpPr>
          <p:spPr bwMode="auto">
            <a:xfrm>
              <a:off x="-2" y="2478"/>
              <a:ext cx="653" cy="89"/>
            </a:xfrm>
            <a:prstGeom prst="rect">
              <a:avLst/>
            </a:prstGeom>
            <a:solidFill>
              <a:srgbClr val="A1D9D2"/>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69" name="Rectangle 45"/>
            <p:cNvSpPr>
              <a:spLocks noChangeArrowheads="1"/>
            </p:cNvSpPr>
            <p:nvPr/>
          </p:nvSpPr>
          <p:spPr bwMode="auto">
            <a:xfrm>
              <a:off x="-2" y="2744"/>
              <a:ext cx="653" cy="88"/>
            </a:xfrm>
            <a:prstGeom prst="rect">
              <a:avLst/>
            </a:prstGeom>
            <a:solidFill>
              <a:srgbClr val="9AABA9"/>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0" name="Rectangle 46"/>
            <p:cNvSpPr>
              <a:spLocks noChangeArrowheads="1"/>
            </p:cNvSpPr>
            <p:nvPr/>
          </p:nvSpPr>
          <p:spPr bwMode="auto">
            <a:xfrm>
              <a:off x="-2" y="2567"/>
              <a:ext cx="653" cy="88"/>
            </a:xfrm>
            <a:prstGeom prst="rect">
              <a:avLst/>
            </a:prstGeom>
            <a:solidFill>
              <a:srgbClr val="FBBE97"/>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1" name="Rectangle 47"/>
            <p:cNvSpPr>
              <a:spLocks noChangeArrowheads="1"/>
            </p:cNvSpPr>
            <p:nvPr/>
          </p:nvSpPr>
          <p:spPr bwMode="auto">
            <a:xfrm>
              <a:off x="-2" y="2832"/>
              <a:ext cx="653" cy="89"/>
            </a:xfrm>
            <a:prstGeom prst="rect">
              <a:avLst/>
            </a:prstGeom>
            <a:solidFill>
              <a:srgbClr val="FFFFFF"/>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2" name="Rectangle 48"/>
            <p:cNvSpPr>
              <a:spLocks noChangeArrowheads="1"/>
            </p:cNvSpPr>
            <p:nvPr/>
          </p:nvSpPr>
          <p:spPr bwMode="auto">
            <a:xfrm>
              <a:off x="-2" y="2921"/>
              <a:ext cx="653" cy="89"/>
            </a:xfrm>
            <a:prstGeom prst="rect">
              <a:avLst/>
            </a:prstGeom>
            <a:solidFill>
              <a:srgbClr val="003478"/>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3" name="Rectangle 49"/>
            <p:cNvSpPr>
              <a:spLocks noChangeArrowheads="1"/>
            </p:cNvSpPr>
            <p:nvPr/>
          </p:nvSpPr>
          <p:spPr bwMode="auto">
            <a:xfrm>
              <a:off x="-2" y="3010"/>
              <a:ext cx="653" cy="88"/>
            </a:xfrm>
            <a:prstGeom prst="rect">
              <a:avLst/>
            </a:prstGeom>
            <a:solidFill>
              <a:srgbClr val="BEBB45"/>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4" name="Rectangle 50"/>
            <p:cNvSpPr>
              <a:spLocks noChangeArrowheads="1"/>
            </p:cNvSpPr>
            <p:nvPr/>
          </p:nvSpPr>
          <p:spPr bwMode="auto">
            <a:xfrm>
              <a:off x="-2" y="3098"/>
              <a:ext cx="653" cy="89"/>
            </a:xfrm>
            <a:prstGeom prst="rect">
              <a:avLst/>
            </a:prstGeom>
            <a:solidFill>
              <a:srgbClr val="FFFFFF"/>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5" name="Rectangle 51"/>
            <p:cNvSpPr>
              <a:spLocks noChangeArrowheads="1"/>
            </p:cNvSpPr>
            <p:nvPr/>
          </p:nvSpPr>
          <p:spPr bwMode="auto">
            <a:xfrm>
              <a:off x="-2" y="3187"/>
              <a:ext cx="653" cy="89"/>
            </a:xfrm>
            <a:prstGeom prst="rect">
              <a:avLst/>
            </a:prstGeom>
            <a:solidFill>
              <a:srgbClr val="693695"/>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6" name="Rectangle 52"/>
            <p:cNvSpPr>
              <a:spLocks noChangeArrowheads="1"/>
            </p:cNvSpPr>
            <p:nvPr/>
          </p:nvSpPr>
          <p:spPr bwMode="auto">
            <a:xfrm>
              <a:off x="-2" y="3364"/>
              <a:ext cx="653" cy="89"/>
            </a:xfrm>
            <a:prstGeom prst="rect">
              <a:avLst/>
            </a:prstGeom>
            <a:solidFill>
              <a:srgbClr val="ACD9F4"/>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7" name="Rectangle 53"/>
            <p:cNvSpPr>
              <a:spLocks noChangeArrowheads="1"/>
            </p:cNvSpPr>
            <p:nvPr/>
          </p:nvSpPr>
          <p:spPr bwMode="auto">
            <a:xfrm>
              <a:off x="-2" y="3541"/>
              <a:ext cx="653" cy="89"/>
            </a:xfrm>
            <a:prstGeom prst="rect">
              <a:avLst/>
            </a:prstGeom>
            <a:solidFill>
              <a:srgbClr val="988980"/>
            </a:solidFill>
            <a:ln w="28575" algn="ctr">
              <a:noFill/>
              <a:miter lim="800000"/>
              <a:headEnd/>
              <a:tailEnd/>
            </a:ln>
            <a:effec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1078" name="Rectangle 54"/>
            <p:cNvSpPr>
              <a:spLocks noChangeArrowheads="1"/>
            </p:cNvSpPr>
            <p:nvPr/>
          </p:nvSpPr>
          <p:spPr bwMode="auto">
            <a:xfrm>
              <a:off x="-2" y="3276"/>
              <a:ext cx="653" cy="88"/>
            </a:xfrm>
            <a:prstGeom prst="rect">
              <a:avLst/>
            </a:prstGeom>
            <a:solidFill>
              <a:srgbClr val="000000"/>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79" name="Rectangle 55"/>
            <p:cNvSpPr>
              <a:spLocks noChangeArrowheads="1"/>
            </p:cNvSpPr>
            <p:nvPr/>
          </p:nvSpPr>
          <p:spPr bwMode="auto">
            <a:xfrm>
              <a:off x="-2" y="3453"/>
              <a:ext cx="653" cy="88"/>
            </a:xfrm>
            <a:prstGeom prst="rect">
              <a:avLst/>
            </a:prstGeom>
            <a:solidFill>
              <a:srgbClr val="BEBB45"/>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sp>
          <p:nvSpPr>
            <p:cNvPr id="1080" name="Rectangle 56"/>
            <p:cNvSpPr>
              <a:spLocks noChangeArrowheads="1"/>
            </p:cNvSpPr>
            <p:nvPr/>
          </p:nvSpPr>
          <p:spPr bwMode="auto">
            <a:xfrm>
              <a:off x="-2" y="2655"/>
              <a:ext cx="653" cy="89"/>
            </a:xfrm>
            <a:prstGeom prst="rect">
              <a:avLst/>
            </a:prstGeom>
            <a:solidFill>
              <a:srgbClr val="F26522"/>
            </a:solidFill>
            <a:ln w="9525" algn="ctr">
              <a:noFill/>
              <a:miter lim="800000"/>
              <a:headEnd/>
              <a:tailEnd/>
            </a:ln>
            <a:effectLst/>
          </p:spPr>
          <p:txBody>
            <a:bodyPr anchor="b"/>
            <a:lstStyle/>
            <a:p>
              <a:pPr eaLnBrk="0" fontAlgn="base" hangingPunct="0">
                <a:spcBef>
                  <a:spcPct val="0"/>
                </a:spcBef>
                <a:spcAft>
                  <a:spcPct val="0"/>
                </a:spcAft>
              </a:pPr>
              <a:endParaRPr lang="en-US" sz="2400">
                <a:solidFill>
                  <a:srgbClr val="000000"/>
                </a:solidFill>
              </a:endParaRPr>
            </a:p>
          </p:txBody>
        </p:sp>
      </p:grpSp>
      <p:pic>
        <p:nvPicPr>
          <p:cNvPr id="1081" name="Picture 57" descr="SWIFT_Logo_color"/>
          <p:cNvPicPr>
            <a:picLocks noChangeAspect="1" noChangeArrowheads="1"/>
          </p:cNvPicPr>
          <p:nvPr/>
        </p:nvPicPr>
        <p:blipFill>
          <a:blip r:embed="rId14" cstate="print"/>
          <a:srcRect/>
          <a:stretch>
            <a:fillRect/>
          </a:stretch>
        </p:blipFill>
        <p:spPr bwMode="auto">
          <a:xfrm>
            <a:off x="593727" y="6386514"/>
            <a:ext cx="252413" cy="252412"/>
          </a:xfrm>
          <a:prstGeom prst="rect">
            <a:avLst/>
          </a:prstGeom>
          <a:noFill/>
          <a:ln w="9525">
            <a:noFill/>
            <a:miter lim="800000"/>
            <a:headEnd/>
            <a:tailEnd/>
          </a:ln>
        </p:spPr>
      </p:pic>
    </p:spTree>
    <p:extLst>
      <p:ext uri="{BB962C8B-B14F-4D97-AF65-F5344CB8AC3E}">
        <p14:creationId xmlns:p14="http://schemas.microsoft.com/office/powerpoint/2010/main" val="3884855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dt="0"/>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Times New Roman" pitchFamily="18" charset="0"/>
        </a:defRPr>
      </a:lvl2pPr>
      <a:lvl3pPr algn="l" rtl="0" eaLnBrk="1" fontAlgn="base" hangingPunct="1">
        <a:spcBef>
          <a:spcPct val="0"/>
        </a:spcBef>
        <a:spcAft>
          <a:spcPct val="0"/>
        </a:spcAft>
        <a:defRPr sz="3200">
          <a:solidFill>
            <a:schemeClr val="tx2"/>
          </a:solidFill>
          <a:latin typeface="Times New Roman" pitchFamily="18" charset="0"/>
        </a:defRPr>
      </a:lvl3pPr>
      <a:lvl4pPr algn="l" rtl="0" eaLnBrk="1" fontAlgn="base" hangingPunct="1">
        <a:spcBef>
          <a:spcPct val="0"/>
        </a:spcBef>
        <a:spcAft>
          <a:spcPct val="0"/>
        </a:spcAft>
        <a:defRPr sz="3200">
          <a:solidFill>
            <a:schemeClr val="tx2"/>
          </a:solidFill>
          <a:latin typeface="Times New Roman" pitchFamily="18" charset="0"/>
        </a:defRPr>
      </a:lvl4pPr>
      <a:lvl5pPr algn="l" rtl="0" eaLnBrk="1" fontAlgn="base" hangingPunct="1">
        <a:spcBef>
          <a:spcPct val="0"/>
        </a:spcBef>
        <a:spcAft>
          <a:spcPct val="0"/>
        </a:spcAft>
        <a:defRPr sz="3200">
          <a:solidFill>
            <a:schemeClr val="tx2"/>
          </a:solidFill>
          <a:latin typeface="Times New Roman" pitchFamily="18" charset="0"/>
        </a:defRPr>
      </a:lvl5pPr>
      <a:lvl6pPr marL="457200" algn="l" rtl="0" eaLnBrk="1" fontAlgn="base" hangingPunct="1">
        <a:spcBef>
          <a:spcPct val="0"/>
        </a:spcBef>
        <a:spcAft>
          <a:spcPct val="0"/>
        </a:spcAft>
        <a:defRPr sz="3200">
          <a:solidFill>
            <a:schemeClr val="tx2"/>
          </a:solidFill>
          <a:latin typeface="Times New Roman" pitchFamily="18" charset="0"/>
        </a:defRPr>
      </a:lvl6pPr>
      <a:lvl7pPr marL="914400" algn="l" rtl="0" eaLnBrk="1" fontAlgn="base" hangingPunct="1">
        <a:spcBef>
          <a:spcPct val="0"/>
        </a:spcBef>
        <a:spcAft>
          <a:spcPct val="0"/>
        </a:spcAft>
        <a:defRPr sz="3200">
          <a:solidFill>
            <a:schemeClr val="tx2"/>
          </a:solidFill>
          <a:latin typeface="Times New Roman" pitchFamily="18" charset="0"/>
        </a:defRPr>
      </a:lvl7pPr>
      <a:lvl8pPr marL="1371600" algn="l" rtl="0" eaLnBrk="1" fontAlgn="base" hangingPunct="1">
        <a:spcBef>
          <a:spcPct val="0"/>
        </a:spcBef>
        <a:spcAft>
          <a:spcPct val="0"/>
        </a:spcAft>
        <a:defRPr sz="3200">
          <a:solidFill>
            <a:schemeClr val="tx2"/>
          </a:solidFill>
          <a:latin typeface="Times New Roman" pitchFamily="18" charset="0"/>
        </a:defRPr>
      </a:lvl8pPr>
      <a:lvl9pPr marL="1828800" algn="l" rtl="0" eaLnBrk="1" fontAlgn="base" hangingPunct="1">
        <a:spcBef>
          <a:spcPct val="0"/>
        </a:spcBef>
        <a:spcAft>
          <a:spcPct val="0"/>
        </a:spcAft>
        <a:defRPr sz="3200">
          <a:solidFill>
            <a:schemeClr val="tx2"/>
          </a:solidFill>
          <a:latin typeface="Times New Roman" pitchFamily="18" charset="0"/>
        </a:defRPr>
      </a:lvl9pPr>
    </p:titleStyle>
    <p:bodyStyle>
      <a:lvl1pPr marL="231775" indent="-231775" algn="l" rtl="0" eaLnBrk="1" fontAlgn="base" hangingPunct="1">
        <a:spcBef>
          <a:spcPct val="20000"/>
        </a:spcBef>
        <a:spcAft>
          <a:spcPct val="0"/>
        </a:spcAft>
        <a:buChar char="•"/>
        <a:defRPr sz="2000">
          <a:solidFill>
            <a:srgbClr val="000000"/>
          </a:solidFill>
          <a:latin typeface="+mn-lt"/>
          <a:ea typeface="+mn-ea"/>
          <a:cs typeface="+mn-cs"/>
        </a:defRPr>
      </a:lvl1pPr>
      <a:lvl2pPr marL="446088" indent="-212725" algn="l" rtl="0" eaLnBrk="1" fontAlgn="base" hangingPunct="1">
        <a:spcBef>
          <a:spcPct val="20000"/>
        </a:spcBef>
        <a:spcAft>
          <a:spcPct val="0"/>
        </a:spcAft>
        <a:buChar char="–"/>
        <a:defRPr sz="2000">
          <a:solidFill>
            <a:srgbClr val="000000"/>
          </a:solidFill>
          <a:latin typeface="+mn-lt"/>
        </a:defRPr>
      </a:lvl2pPr>
      <a:lvl3pPr marL="630238" indent="-182563" algn="l" rtl="0" eaLnBrk="1" fontAlgn="base" hangingPunct="1">
        <a:spcBef>
          <a:spcPct val="20000"/>
        </a:spcBef>
        <a:spcAft>
          <a:spcPct val="0"/>
        </a:spcAft>
        <a:buChar char="•"/>
        <a:defRPr sz="1600">
          <a:solidFill>
            <a:srgbClr val="000000"/>
          </a:solidFill>
          <a:latin typeface="+mn-lt"/>
        </a:defRPr>
      </a:lvl3pPr>
      <a:lvl4pPr marL="1027113" indent="-228600" algn="l" rtl="0" eaLnBrk="1" fontAlgn="base" hangingPunct="1">
        <a:spcBef>
          <a:spcPct val="20000"/>
        </a:spcBef>
        <a:spcAft>
          <a:spcPct val="0"/>
        </a:spcAft>
        <a:buChar char="–"/>
        <a:defRPr sz="1600">
          <a:solidFill>
            <a:srgbClr val="000000"/>
          </a:solidFill>
          <a:latin typeface="+mn-lt"/>
        </a:defRPr>
      </a:lvl4pPr>
      <a:lvl5pPr marL="1257300" indent="-228600" algn="l" rtl="0" eaLnBrk="1" fontAlgn="base" hangingPunct="1">
        <a:spcBef>
          <a:spcPct val="20000"/>
        </a:spcBef>
        <a:spcAft>
          <a:spcPct val="0"/>
        </a:spcAft>
        <a:buChar char="–"/>
        <a:defRPr sz="1600">
          <a:solidFill>
            <a:srgbClr val="000000"/>
          </a:solidFill>
          <a:latin typeface="+mn-lt"/>
        </a:defRPr>
      </a:lvl5pPr>
      <a:lvl6pPr marL="1714500" indent="-228600" algn="l" rtl="0" eaLnBrk="1" fontAlgn="base" hangingPunct="1">
        <a:spcBef>
          <a:spcPct val="20000"/>
        </a:spcBef>
        <a:spcAft>
          <a:spcPct val="0"/>
        </a:spcAft>
        <a:buChar char="–"/>
        <a:defRPr sz="1600">
          <a:solidFill>
            <a:srgbClr val="000000"/>
          </a:solidFill>
          <a:latin typeface="+mn-lt"/>
        </a:defRPr>
      </a:lvl6pPr>
      <a:lvl7pPr marL="2171700" indent="-228600" algn="l" rtl="0" eaLnBrk="1" fontAlgn="base" hangingPunct="1">
        <a:spcBef>
          <a:spcPct val="20000"/>
        </a:spcBef>
        <a:spcAft>
          <a:spcPct val="0"/>
        </a:spcAft>
        <a:buChar char="–"/>
        <a:defRPr sz="1600">
          <a:solidFill>
            <a:srgbClr val="000000"/>
          </a:solidFill>
          <a:latin typeface="+mn-lt"/>
        </a:defRPr>
      </a:lvl7pPr>
      <a:lvl8pPr marL="2628900" indent="-228600" algn="l" rtl="0" eaLnBrk="1" fontAlgn="base" hangingPunct="1">
        <a:spcBef>
          <a:spcPct val="20000"/>
        </a:spcBef>
        <a:spcAft>
          <a:spcPct val="0"/>
        </a:spcAft>
        <a:buChar char="–"/>
        <a:defRPr sz="1600">
          <a:solidFill>
            <a:srgbClr val="000000"/>
          </a:solidFill>
          <a:latin typeface="+mn-lt"/>
        </a:defRPr>
      </a:lvl8pPr>
      <a:lvl9pPr marL="3086100" indent="-228600" algn="l" rtl="0" eaLnBrk="1" fontAlgn="base" hangingPunct="1">
        <a:spcBef>
          <a:spcPct val="20000"/>
        </a:spcBef>
        <a:spcAft>
          <a:spcPct val="0"/>
        </a:spcAft>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57" name="Rectangle 33"/>
          <p:cNvSpPr>
            <a:spLocks noGrp="1" noChangeArrowheads="1"/>
          </p:cNvSpPr>
          <p:nvPr>
            <p:ph type="body" idx="1"/>
          </p:nvPr>
        </p:nvSpPr>
        <p:spPr bwMode="auto">
          <a:xfrm>
            <a:off x="838200" y="1831975"/>
            <a:ext cx="7620000" cy="4340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1058" name="Rectangle 34"/>
          <p:cNvSpPr>
            <a:spLocks noGrp="1" noChangeArrowheads="1"/>
          </p:cNvSpPr>
          <p:nvPr>
            <p:ph type="title"/>
          </p:nvPr>
        </p:nvSpPr>
        <p:spPr bwMode="auto">
          <a:xfrm>
            <a:off x="838200" y="533400"/>
            <a:ext cx="76200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GB" smtClean="0"/>
          </a:p>
        </p:txBody>
      </p:sp>
      <p:pic>
        <p:nvPicPr>
          <p:cNvPr id="1059" name="Picture 35"/>
          <p:cNvPicPr>
            <a:picLocks noChangeAspect="1" noChangeArrowheads="1"/>
          </p:cNvPicPr>
          <p:nvPr/>
        </p:nvPicPr>
        <p:blipFill>
          <a:blip r:embed="rId16" cstate="print"/>
          <a:srcRect/>
          <a:stretch>
            <a:fillRect/>
          </a:stretch>
        </p:blipFill>
        <p:spPr bwMode="auto">
          <a:xfrm>
            <a:off x="0" y="0"/>
            <a:ext cx="139700" cy="1828800"/>
          </a:xfrm>
          <a:prstGeom prst="rect">
            <a:avLst/>
          </a:prstGeom>
          <a:noFill/>
        </p:spPr>
      </p:pic>
      <p:sp>
        <p:nvSpPr>
          <p:cNvPr id="1060" name="Rectangle 36"/>
          <p:cNvSpPr>
            <a:spLocks noGrp="1" noChangeArrowheads="1"/>
          </p:cNvSpPr>
          <p:nvPr>
            <p:ph type="ftr" sz="quarter" idx="3"/>
          </p:nvPr>
        </p:nvSpPr>
        <p:spPr bwMode="auto">
          <a:xfrm>
            <a:off x="838200" y="6403975"/>
            <a:ext cx="5678488" cy="228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900"/>
            </a:lvl1pPr>
          </a:lstStyle>
          <a:p>
            <a:pPr eaLnBrk="0" fontAlgn="base" hangingPunct="0">
              <a:spcBef>
                <a:spcPct val="0"/>
              </a:spcBef>
              <a:spcAft>
                <a:spcPct val="0"/>
              </a:spcAft>
            </a:pPr>
            <a:r>
              <a:rPr lang="fr-BE" dirty="0" smtClean="0">
                <a:solidFill>
                  <a:srgbClr val="000000"/>
                </a:solidFill>
              </a:rPr>
              <a:t>SWIFT Operations Forum 2010, La Hulpe</a:t>
            </a:r>
            <a:endParaRPr lang="en-GB" dirty="0">
              <a:solidFill>
                <a:srgbClr val="000000"/>
              </a:solidFill>
            </a:endParaRPr>
          </a:p>
        </p:txBody>
      </p:sp>
      <p:sp>
        <p:nvSpPr>
          <p:cNvPr id="1061" name="Rectangle 37"/>
          <p:cNvSpPr>
            <a:spLocks noGrp="1" noChangeArrowheads="1"/>
          </p:cNvSpPr>
          <p:nvPr>
            <p:ph type="sldNum" sz="quarter" idx="4"/>
          </p:nvPr>
        </p:nvSpPr>
        <p:spPr bwMode="auto">
          <a:xfrm>
            <a:off x="8153400" y="6403975"/>
            <a:ext cx="762000" cy="228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900"/>
            </a:lvl1pPr>
          </a:lstStyle>
          <a:p>
            <a:pPr eaLnBrk="0" fontAlgn="base" hangingPunct="0">
              <a:spcBef>
                <a:spcPct val="0"/>
              </a:spcBef>
              <a:spcAft>
                <a:spcPct val="0"/>
              </a:spcAft>
            </a:pPr>
            <a:fld id="{C6655C5B-E70B-4C3B-B436-6685A8811E90}" type="slidenum">
              <a:rPr lang="en-GB">
                <a:solidFill>
                  <a:srgbClr val="000000"/>
                </a:solidFill>
              </a:rPr>
              <a:pPr eaLnBrk="0" fontAlgn="base" hangingPunct="0">
                <a:spcBef>
                  <a:spcPct val="0"/>
                </a:spcBef>
                <a:spcAft>
                  <a:spcPct val="0"/>
                </a:spcAft>
              </a:pPr>
              <a:t>‹#›</a:t>
            </a:fld>
            <a:endParaRPr lang="en-GB" dirty="0">
              <a:solidFill>
                <a:srgbClr val="000000"/>
              </a:solidFill>
            </a:endParaRPr>
          </a:p>
        </p:txBody>
      </p:sp>
    </p:spTree>
    <p:extLst>
      <p:ext uri="{BB962C8B-B14F-4D97-AF65-F5344CB8AC3E}">
        <p14:creationId xmlns:p14="http://schemas.microsoft.com/office/powerpoint/2010/main" val="178594158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90" r:id="rId14"/>
  </p:sldLayoutIdLst>
  <p:hf hdr="0" dt="0"/>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Times New Roman" pitchFamily="18" charset="0"/>
        </a:defRPr>
      </a:lvl2pPr>
      <a:lvl3pPr algn="l" rtl="0" eaLnBrk="1" fontAlgn="base" hangingPunct="1">
        <a:spcBef>
          <a:spcPct val="0"/>
        </a:spcBef>
        <a:spcAft>
          <a:spcPct val="0"/>
        </a:spcAft>
        <a:defRPr sz="3200">
          <a:solidFill>
            <a:schemeClr val="tx2"/>
          </a:solidFill>
          <a:latin typeface="Times New Roman" pitchFamily="18" charset="0"/>
        </a:defRPr>
      </a:lvl3pPr>
      <a:lvl4pPr algn="l" rtl="0" eaLnBrk="1" fontAlgn="base" hangingPunct="1">
        <a:spcBef>
          <a:spcPct val="0"/>
        </a:spcBef>
        <a:spcAft>
          <a:spcPct val="0"/>
        </a:spcAft>
        <a:defRPr sz="3200">
          <a:solidFill>
            <a:schemeClr val="tx2"/>
          </a:solidFill>
          <a:latin typeface="Times New Roman" pitchFamily="18" charset="0"/>
        </a:defRPr>
      </a:lvl4pPr>
      <a:lvl5pPr algn="l" rtl="0" eaLnBrk="1" fontAlgn="base" hangingPunct="1">
        <a:spcBef>
          <a:spcPct val="0"/>
        </a:spcBef>
        <a:spcAft>
          <a:spcPct val="0"/>
        </a:spcAft>
        <a:defRPr sz="3200">
          <a:solidFill>
            <a:schemeClr val="tx2"/>
          </a:solidFill>
          <a:latin typeface="Times New Roman" pitchFamily="18" charset="0"/>
        </a:defRPr>
      </a:lvl5pPr>
      <a:lvl6pPr marL="457200" algn="l" rtl="0" eaLnBrk="1" fontAlgn="base" hangingPunct="1">
        <a:spcBef>
          <a:spcPct val="0"/>
        </a:spcBef>
        <a:spcAft>
          <a:spcPct val="0"/>
        </a:spcAft>
        <a:defRPr sz="3200">
          <a:solidFill>
            <a:schemeClr val="tx2"/>
          </a:solidFill>
          <a:latin typeface="Times New Roman" pitchFamily="18" charset="0"/>
        </a:defRPr>
      </a:lvl6pPr>
      <a:lvl7pPr marL="914400" algn="l" rtl="0" eaLnBrk="1" fontAlgn="base" hangingPunct="1">
        <a:spcBef>
          <a:spcPct val="0"/>
        </a:spcBef>
        <a:spcAft>
          <a:spcPct val="0"/>
        </a:spcAft>
        <a:defRPr sz="3200">
          <a:solidFill>
            <a:schemeClr val="tx2"/>
          </a:solidFill>
          <a:latin typeface="Times New Roman" pitchFamily="18" charset="0"/>
        </a:defRPr>
      </a:lvl7pPr>
      <a:lvl8pPr marL="1371600" algn="l" rtl="0" eaLnBrk="1" fontAlgn="base" hangingPunct="1">
        <a:spcBef>
          <a:spcPct val="0"/>
        </a:spcBef>
        <a:spcAft>
          <a:spcPct val="0"/>
        </a:spcAft>
        <a:defRPr sz="3200">
          <a:solidFill>
            <a:schemeClr val="tx2"/>
          </a:solidFill>
          <a:latin typeface="Times New Roman" pitchFamily="18" charset="0"/>
        </a:defRPr>
      </a:lvl8pPr>
      <a:lvl9pPr marL="1828800" algn="l" rtl="0" eaLnBrk="1" fontAlgn="base" hangingPunct="1">
        <a:spcBef>
          <a:spcPct val="0"/>
        </a:spcBef>
        <a:spcAft>
          <a:spcPct val="0"/>
        </a:spcAft>
        <a:defRPr sz="3200">
          <a:solidFill>
            <a:schemeClr val="tx2"/>
          </a:solidFill>
          <a:latin typeface="Times New Roman" pitchFamily="18" charset="0"/>
        </a:defRPr>
      </a:lvl9pPr>
    </p:titleStyle>
    <p:bodyStyle>
      <a:lvl1pPr marL="231775" indent="-231775" algn="l" rtl="0" eaLnBrk="1" fontAlgn="base" hangingPunct="1">
        <a:spcBef>
          <a:spcPct val="20000"/>
        </a:spcBef>
        <a:spcAft>
          <a:spcPct val="0"/>
        </a:spcAft>
        <a:buChar char="•"/>
        <a:defRPr sz="2000">
          <a:solidFill>
            <a:srgbClr val="000000"/>
          </a:solidFill>
          <a:latin typeface="+mn-lt"/>
          <a:ea typeface="+mn-ea"/>
          <a:cs typeface="+mn-cs"/>
        </a:defRPr>
      </a:lvl1pPr>
      <a:lvl2pPr marL="446088" indent="-212725" algn="l" rtl="0" eaLnBrk="1" fontAlgn="base" hangingPunct="1">
        <a:spcBef>
          <a:spcPct val="20000"/>
        </a:spcBef>
        <a:spcAft>
          <a:spcPct val="0"/>
        </a:spcAft>
        <a:buChar char="–"/>
        <a:defRPr sz="2000">
          <a:solidFill>
            <a:srgbClr val="000000"/>
          </a:solidFill>
          <a:latin typeface="+mn-lt"/>
        </a:defRPr>
      </a:lvl2pPr>
      <a:lvl3pPr marL="630238" indent="-182563" algn="l" rtl="0" eaLnBrk="1" fontAlgn="base" hangingPunct="1">
        <a:spcBef>
          <a:spcPct val="20000"/>
        </a:spcBef>
        <a:spcAft>
          <a:spcPct val="0"/>
        </a:spcAft>
        <a:buChar char="•"/>
        <a:defRPr sz="1600">
          <a:solidFill>
            <a:srgbClr val="000000"/>
          </a:solidFill>
          <a:latin typeface="+mn-lt"/>
        </a:defRPr>
      </a:lvl3pPr>
      <a:lvl4pPr marL="1027113" indent="-228600" algn="l" rtl="0" eaLnBrk="1" fontAlgn="base" hangingPunct="1">
        <a:spcBef>
          <a:spcPct val="20000"/>
        </a:spcBef>
        <a:spcAft>
          <a:spcPct val="0"/>
        </a:spcAft>
        <a:buChar char="–"/>
        <a:defRPr sz="1600">
          <a:solidFill>
            <a:srgbClr val="000000"/>
          </a:solidFill>
          <a:latin typeface="+mn-lt"/>
        </a:defRPr>
      </a:lvl4pPr>
      <a:lvl5pPr marL="1257300" indent="-228600" algn="l" rtl="0" eaLnBrk="1" fontAlgn="base" hangingPunct="1">
        <a:spcBef>
          <a:spcPct val="20000"/>
        </a:spcBef>
        <a:spcAft>
          <a:spcPct val="0"/>
        </a:spcAft>
        <a:buChar char="–"/>
        <a:defRPr sz="1600">
          <a:solidFill>
            <a:srgbClr val="000000"/>
          </a:solidFill>
          <a:latin typeface="+mn-lt"/>
        </a:defRPr>
      </a:lvl5pPr>
      <a:lvl6pPr marL="1714500" indent="-228600" algn="l" rtl="0" eaLnBrk="1" fontAlgn="base" hangingPunct="1">
        <a:spcBef>
          <a:spcPct val="20000"/>
        </a:spcBef>
        <a:spcAft>
          <a:spcPct val="0"/>
        </a:spcAft>
        <a:buChar char="–"/>
        <a:defRPr sz="1600">
          <a:solidFill>
            <a:srgbClr val="000000"/>
          </a:solidFill>
          <a:latin typeface="+mn-lt"/>
        </a:defRPr>
      </a:lvl6pPr>
      <a:lvl7pPr marL="2171700" indent="-228600" algn="l" rtl="0" eaLnBrk="1" fontAlgn="base" hangingPunct="1">
        <a:spcBef>
          <a:spcPct val="20000"/>
        </a:spcBef>
        <a:spcAft>
          <a:spcPct val="0"/>
        </a:spcAft>
        <a:buChar char="–"/>
        <a:defRPr sz="1600">
          <a:solidFill>
            <a:srgbClr val="000000"/>
          </a:solidFill>
          <a:latin typeface="+mn-lt"/>
        </a:defRPr>
      </a:lvl7pPr>
      <a:lvl8pPr marL="2628900" indent="-228600" algn="l" rtl="0" eaLnBrk="1" fontAlgn="base" hangingPunct="1">
        <a:spcBef>
          <a:spcPct val="20000"/>
        </a:spcBef>
        <a:spcAft>
          <a:spcPct val="0"/>
        </a:spcAft>
        <a:buChar char="–"/>
        <a:defRPr sz="1600">
          <a:solidFill>
            <a:srgbClr val="000000"/>
          </a:solidFill>
          <a:latin typeface="+mn-lt"/>
        </a:defRPr>
      </a:lvl8pPr>
      <a:lvl9pPr marL="3086100" indent="-228600" algn="l" rtl="0" eaLnBrk="1" fontAlgn="base" hangingPunct="1">
        <a:spcBef>
          <a:spcPct val="20000"/>
        </a:spcBef>
        <a:spcAft>
          <a:spcPct val="0"/>
        </a:spcAft>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7.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7.jpe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6.wmf"/><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1.wmf"/><Relationship Id="rId11" Type="http://schemas.openxmlformats.org/officeDocument/2006/relationships/image" Target="../media/image15.wmf"/><Relationship Id="rId5" Type="http://schemas.openxmlformats.org/officeDocument/2006/relationships/image" Target="../media/image10.png"/><Relationship Id="rId10"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5.xml"/><Relationship Id="rId5" Type="http://schemas.openxmlformats.org/officeDocument/2006/relationships/image" Target="../media/image6.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jp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jpe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5.wmf"/></Relationships>
</file>

<file path=ppt/slides/_rels/slide52.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45.jpeg"/><Relationship Id="rId11" Type="http://schemas.openxmlformats.org/officeDocument/2006/relationships/image" Target="../media/image6.pn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pPr>
              <a:lnSpc>
                <a:spcPct val="150000"/>
              </a:lnSpc>
            </a:pPr>
            <a:r>
              <a:rPr lang="en-GB" dirty="0" smtClean="0">
                <a:solidFill>
                  <a:srgbClr val="009BBB"/>
                </a:solidFill>
              </a:rPr>
              <a:t>ISO 20022 Refresher</a:t>
            </a:r>
          </a:p>
          <a:p>
            <a:pPr>
              <a:lnSpc>
                <a:spcPct val="150000"/>
              </a:lnSpc>
            </a:pPr>
            <a:r>
              <a:rPr lang="en-GB" dirty="0" smtClean="0"/>
              <a:t>Who is using ISO 20022?</a:t>
            </a:r>
          </a:p>
          <a:p>
            <a:pPr>
              <a:lnSpc>
                <a:spcPct val="150000"/>
              </a:lnSpc>
            </a:pPr>
            <a:r>
              <a:rPr lang="en-GB" dirty="0" smtClean="0"/>
              <a:t>ISO 20022 in practice</a:t>
            </a:r>
          </a:p>
          <a:p>
            <a:pPr>
              <a:lnSpc>
                <a:spcPct val="150000"/>
              </a:lnSpc>
            </a:pPr>
            <a:r>
              <a:rPr lang="en-GB" dirty="0" smtClean="0"/>
              <a:t>How to get the best out of two worlds?</a:t>
            </a:r>
          </a:p>
          <a:p>
            <a:pPr>
              <a:lnSpc>
                <a:spcPct val="150000"/>
              </a:lnSpc>
            </a:pPr>
            <a:endParaRPr lang="en-GB" dirty="0" smtClean="0"/>
          </a:p>
          <a:p>
            <a:pPr>
              <a:lnSpc>
                <a:spcPct val="150000"/>
              </a:lnSpc>
            </a:pPr>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1</a:t>
            </a:fld>
            <a:endParaRPr lang="en-GB" dirty="0">
              <a:solidFill>
                <a:srgbClr val="000000"/>
              </a:solidFill>
            </a:endParaRPr>
          </a:p>
        </p:txBody>
      </p:sp>
      <p:pic>
        <p:nvPicPr>
          <p:cNvPr id="5" name="Picture 4"/>
          <p:cNvPicPr>
            <a:picLocks noChangeAspect="1" noChangeArrowheads="1"/>
          </p:cNvPicPr>
          <p:nvPr/>
        </p:nvPicPr>
        <p:blipFill>
          <a:blip r:embed="rId3"/>
          <a:srcRect/>
          <a:stretch>
            <a:fillRect/>
          </a:stretch>
        </p:blipFill>
        <p:spPr bwMode="auto">
          <a:xfrm>
            <a:off x="8281987" y="1"/>
            <a:ext cx="862013" cy="830262"/>
          </a:xfrm>
          <a:prstGeom prst="rect">
            <a:avLst/>
          </a:prstGeom>
          <a:noFill/>
          <a:ln w="9525">
            <a:noFill/>
            <a:miter lim="800000"/>
            <a:headEnd/>
            <a:tailEnd/>
          </a:ln>
        </p:spPr>
      </p:pic>
    </p:spTree>
    <p:extLst>
      <p:ext uri="{BB962C8B-B14F-4D97-AF65-F5344CB8AC3E}">
        <p14:creationId xmlns:p14="http://schemas.microsoft.com/office/powerpoint/2010/main" val="3033478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2</a:t>
            </a:fld>
            <a:endParaRPr lang="en-GB" dirty="0">
              <a:solidFill>
                <a:srgbClr val="000000"/>
              </a:solidFill>
            </a:endParaRPr>
          </a:p>
        </p:txBody>
      </p:sp>
      <p:sp>
        <p:nvSpPr>
          <p:cNvPr id="5" name="Rectangle 4"/>
          <p:cNvSpPr/>
          <p:nvPr/>
        </p:nvSpPr>
        <p:spPr>
          <a:xfrm>
            <a:off x="701749" y="619634"/>
            <a:ext cx="7421526" cy="5755422"/>
          </a:xfrm>
          <a:prstGeom prst="rect">
            <a:avLst/>
          </a:prstGeom>
        </p:spPr>
        <p:txBody>
          <a:bodyPr wrap="square">
            <a:spAutoFit/>
          </a:bodyPr>
          <a:lstStyle/>
          <a:p>
            <a:r>
              <a:rPr lang="en-US" sz="4000" dirty="0" smtClean="0"/>
              <a:t>The ISO </a:t>
            </a:r>
            <a:r>
              <a:rPr lang="en-US" sz="4000" dirty="0"/>
              <a:t>20022 </a:t>
            </a:r>
            <a:r>
              <a:rPr lang="en-US" sz="4000" dirty="0" smtClean="0"/>
              <a:t>specification</a:t>
            </a:r>
          </a:p>
          <a:p>
            <a:endParaRPr lang="en-US" sz="4000" dirty="0"/>
          </a:p>
          <a:p>
            <a:endParaRPr lang="en-GB" dirty="0"/>
          </a:p>
          <a:p>
            <a:r>
              <a:rPr lang="en-GB" b="1" i="1" dirty="0"/>
              <a:t>Part 1: </a:t>
            </a:r>
            <a:r>
              <a:rPr lang="en-GB" b="1" i="1" dirty="0" err="1"/>
              <a:t>Metamodel</a:t>
            </a:r>
            <a:r>
              <a:rPr lang="en-GB" b="1" i="1" dirty="0"/>
              <a:t> </a:t>
            </a:r>
            <a:endParaRPr lang="en-GB" b="1" dirty="0"/>
          </a:p>
          <a:p>
            <a:endParaRPr lang="en-GB" dirty="0"/>
          </a:p>
          <a:p>
            <a:r>
              <a:rPr lang="en-GB" i="1" dirty="0"/>
              <a:t>Part 2: UML profile </a:t>
            </a:r>
            <a:endParaRPr lang="en-GB" dirty="0"/>
          </a:p>
          <a:p>
            <a:endParaRPr lang="en-GB" dirty="0"/>
          </a:p>
          <a:p>
            <a:r>
              <a:rPr lang="en-GB" b="1" i="1" dirty="0"/>
              <a:t>Part 3: Modelling </a:t>
            </a:r>
            <a:endParaRPr lang="en-GB" b="1" dirty="0"/>
          </a:p>
          <a:p>
            <a:endParaRPr lang="en-GB" dirty="0"/>
          </a:p>
          <a:p>
            <a:r>
              <a:rPr lang="en-GB" b="1" i="1" dirty="0"/>
              <a:t>Part 4: XML Schema generation </a:t>
            </a:r>
            <a:endParaRPr lang="en-GB" b="1" dirty="0"/>
          </a:p>
          <a:p>
            <a:endParaRPr lang="en-GB" dirty="0"/>
          </a:p>
          <a:p>
            <a:r>
              <a:rPr lang="en-GB" i="1" dirty="0"/>
              <a:t>Part 5: Reverse engineering </a:t>
            </a:r>
            <a:endParaRPr lang="en-GB" dirty="0"/>
          </a:p>
          <a:p>
            <a:endParaRPr lang="en-GB" dirty="0"/>
          </a:p>
          <a:p>
            <a:r>
              <a:rPr lang="en-GB" i="1" dirty="0"/>
              <a:t>Part 6: Message transport characteristics </a:t>
            </a:r>
            <a:endParaRPr lang="en-GB" dirty="0"/>
          </a:p>
          <a:p>
            <a:endParaRPr lang="en-GB" dirty="0"/>
          </a:p>
          <a:p>
            <a:r>
              <a:rPr lang="en-GB" i="1" dirty="0"/>
              <a:t>Part 7: Registration </a:t>
            </a:r>
            <a:endParaRPr lang="en-GB" dirty="0"/>
          </a:p>
          <a:p>
            <a:endParaRPr lang="en-GB" dirty="0"/>
          </a:p>
          <a:p>
            <a:r>
              <a:rPr lang="en-GB" b="1" i="1" dirty="0"/>
              <a:t>Part 8: ASN.1 generation </a:t>
            </a:r>
            <a:endParaRPr lang="en-GB" b="1" dirty="0"/>
          </a:p>
        </p:txBody>
      </p:sp>
      <p:sp>
        <p:nvSpPr>
          <p:cNvPr id="11" name="Right Brace 10"/>
          <p:cNvSpPr/>
          <p:nvPr/>
        </p:nvSpPr>
        <p:spPr bwMode="auto">
          <a:xfrm>
            <a:off x="5425259" y="2186932"/>
            <a:ext cx="441251" cy="4188124"/>
          </a:xfrm>
          <a:prstGeom prst="rightBrace">
            <a:avLst/>
          </a:prstGeom>
          <a:noFill/>
          <a:ln w="4127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Arial" charset="0"/>
            </a:endParaRPr>
          </a:p>
        </p:txBody>
      </p:sp>
      <p:sp>
        <p:nvSpPr>
          <p:cNvPr id="12" name="TextBox 11"/>
          <p:cNvSpPr txBox="1"/>
          <p:nvPr/>
        </p:nvSpPr>
        <p:spPr>
          <a:xfrm>
            <a:off x="5986128" y="3819329"/>
            <a:ext cx="2264735" cy="923330"/>
          </a:xfrm>
          <a:prstGeom prst="rect">
            <a:avLst/>
          </a:prstGeom>
          <a:noFill/>
        </p:spPr>
        <p:txBody>
          <a:bodyPr wrap="square" rtlCol="0">
            <a:spAutoFit/>
          </a:bodyPr>
          <a:lstStyle/>
          <a:p>
            <a:r>
              <a:rPr lang="en-GB" b="1" dirty="0" smtClean="0"/>
              <a:t>Implemented by the ISO 20022 Standards editor</a:t>
            </a:r>
            <a:endParaRPr lang="en-GB" b="1" dirty="0"/>
          </a:p>
        </p:txBody>
      </p:sp>
      <p:pic>
        <p:nvPicPr>
          <p:cNvPr id="13"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864191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What is ISO 20022?  </a:t>
            </a:r>
            <a:endParaRPr lang="en-GB" sz="2800" dirty="0"/>
          </a:p>
        </p:txBody>
      </p:sp>
      <p:sp>
        <p:nvSpPr>
          <p:cNvPr id="6" name="TextBox 5"/>
          <p:cNvSpPr txBox="1"/>
          <p:nvPr/>
        </p:nvSpPr>
        <p:spPr>
          <a:xfrm>
            <a:off x="525080" y="2211652"/>
            <a:ext cx="4259499" cy="400110"/>
          </a:xfrm>
          <a:prstGeom prst="rect">
            <a:avLst/>
          </a:prstGeom>
          <a:noFill/>
        </p:spPr>
        <p:txBody>
          <a:bodyPr wrap="none" rtlCol="0">
            <a:spAutoFit/>
          </a:bodyPr>
          <a:lstStyle/>
          <a:p>
            <a:r>
              <a:rPr lang="en-GB" sz="2000" dirty="0" smtClean="0">
                <a:solidFill>
                  <a:srgbClr val="B5A300"/>
                </a:solidFill>
              </a:rPr>
              <a:t>Recipe to create financial standards</a:t>
            </a:r>
            <a:endParaRPr lang="en-GB" sz="2000" dirty="0">
              <a:solidFill>
                <a:srgbClr val="B5A300"/>
              </a:solidFill>
            </a:endParaRPr>
          </a:p>
        </p:txBody>
      </p:sp>
      <p:graphicFrame>
        <p:nvGraphicFramePr>
          <p:cNvPr id="13" name="Diagram 12"/>
          <p:cNvGraphicFramePr/>
          <p:nvPr>
            <p:extLst>
              <p:ext uri="{D42A27DB-BD31-4B8C-83A1-F6EECF244321}">
                <p14:modId xmlns:p14="http://schemas.microsoft.com/office/powerpoint/2010/main" val="2682945302"/>
              </p:ext>
            </p:extLst>
          </p:nvPr>
        </p:nvGraphicFramePr>
        <p:xfrm>
          <a:off x="457320" y="2929479"/>
          <a:ext cx="4302301" cy="3889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ound Diagonal Corner Rectangle 7"/>
          <p:cNvSpPr/>
          <p:nvPr/>
        </p:nvSpPr>
        <p:spPr>
          <a:xfrm>
            <a:off x="450803" y="2019889"/>
            <a:ext cx="4308818" cy="741596"/>
          </a:xfrm>
          <a:prstGeom prst="round2DiagRect">
            <a:avLst/>
          </a:prstGeom>
          <a:noFill/>
          <a:ln>
            <a:solidFill>
              <a:srgbClr val="B5A3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319212" y="1345567"/>
            <a:ext cx="8726314" cy="646331"/>
          </a:xfrm>
          <a:prstGeom prst="rect">
            <a:avLst/>
          </a:prstGeom>
        </p:spPr>
        <p:txBody>
          <a:bodyPr wrap="square">
            <a:spAutoFit/>
          </a:bodyPr>
          <a:lstStyle/>
          <a:p>
            <a:pPr algn="ctr"/>
            <a:r>
              <a:rPr lang="en-US" dirty="0">
                <a:solidFill>
                  <a:srgbClr val="766A62"/>
                </a:solidFill>
              </a:rPr>
              <a:t>single </a:t>
            </a:r>
            <a:r>
              <a:rPr lang="en-US" dirty="0" err="1">
                <a:solidFill>
                  <a:srgbClr val="766A62"/>
                </a:solidFill>
              </a:rPr>
              <a:t>standardisation</a:t>
            </a:r>
            <a:r>
              <a:rPr lang="en-US" dirty="0">
                <a:solidFill>
                  <a:srgbClr val="766A62"/>
                </a:solidFill>
              </a:rPr>
              <a:t> approach (methodology, process, repository) </a:t>
            </a:r>
            <a:r>
              <a:rPr lang="en-US" dirty="0" smtClean="0">
                <a:solidFill>
                  <a:srgbClr val="766A62"/>
                </a:solidFill>
              </a:rPr>
              <a:t/>
            </a:r>
            <a:br>
              <a:rPr lang="en-US" dirty="0" smtClean="0">
                <a:solidFill>
                  <a:srgbClr val="766A62"/>
                </a:solidFill>
              </a:rPr>
            </a:br>
            <a:r>
              <a:rPr lang="en-US" dirty="0" smtClean="0">
                <a:solidFill>
                  <a:srgbClr val="766A62"/>
                </a:solidFill>
              </a:rPr>
              <a:t>to </a:t>
            </a:r>
            <a:r>
              <a:rPr lang="en-US" dirty="0">
                <a:solidFill>
                  <a:srgbClr val="766A62"/>
                </a:solidFill>
              </a:rPr>
              <a:t>be used by all financial standards initiatives </a:t>
            </a:r>
          </a:p>
        </p:txBody>
      </p:sp>
      <p:sp>
        <p:nvSpPr>
          <p:cNvPr id="11" name="Round Diagonal Corner Rectangle 10"/>
          <p:cNvSpPr/>
          <p:nvPr/>
        </p:nvSpPr>
        <p:spPr>
          <a:xfrm flipH="1">
            <a:off x="5190846" y="2019889"/>
            <a:ext cx="3719482" cy="741596"/>
          </a:xfrm>
          <a:prstGeom prst="round2DiagRect">
            <a:avLst/>
          </a:prstGeom>
          <a:noFill/>
          <a:ln>
            <a:solidFill>
              <a:srgbClr val="CC663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6132729" y="2176564"/>
            <a:ext cx="1963999" cy="400110"/>
          </a:xfrm>
          <a:prstGeom prst="rect">
            <a:avLst/>
          </a:prstGeom>
          <a:noFill/>
        </p:spPr>
        <p:txBody>
          <a:bodyPr wrap="none" rtlCol="0">
            <a:spAutoFit/>
          </a:bodyPr>
          <a:lstStyle/>
          <a:p>
            <a:r>
              <a:rPr lang="en-GB" sz="2000" dirty="0" smtClean="0">
                <a:solidFill>
                  <a:srgbClr val="CC6633"/>
                </a:solidFill>
              </a:rPr>
              <a:t>Body of content</a:t>
            </a:r>
            <a:endParaRPr lang="en-GB" sz="2000" dirty="0">
              <a:solidFill>
                <a:srgbClr val="CC6633"/>
              </a:solidFill>
            </a:endParaRPr>
          </a:p>
        </p:txBody>
      </p:sp>
      <p:graphicFrame>
        <p:nvGraphicFramePr>
          <p:cNvPr id="20" name="Diagram 19"/>
          <p:cNvGraphicFramePr/>
          <p:nvPr>
            <p:extLst>
              <p:ext uri="{D42A27DB-BD31-4B8C-83A1-F6EECF244321}">
                <p14:modId xmlns:p14="http://schemas.microsoft.com/office/powerpoint/2010/main" val="3837462919"/>
              </p:ext>
            </p:extLst>
          </p:nvPr>
        </p:nvGraphicFramePr>
        <p:xfrm>
          <a:off x="3676361" y="276074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7"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870610">
            <a:off x="8025409" y="202526"/>
            <a:ext cx="805711" cy="125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82850" y="295275"/>
            <a:ext cx="2069862" cy="369332"/>
          </a:xfrm>
          <a:prstGeom prst="rect">
            <a:avLst/>
          </a:prstGeom>
          <a:noFill/>
        </p:spPr>
        <p:txBody>
          <a:bodyPr wrap="none" rtlCol="0">
            <a:spAutoFit/>
          </a:bodyPr>
          <a:lstStyle/>
          <a:p>
            <a:r>
              <a:rPr lang="en-GB" dirty="0" smtClean="0"/>
              <a:t>www.iso20022.org</a:t>
            </a:r>
            <a:endParaRPr lang="en-GB" dirty="0"/>
          </a:p>
        </p:txBody>
      </p:sp>
      <p:sp>
        <p:nvSpPr>
          <p:cNvPr id="14"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3</a:t>
            </a:fld>
            <a:endParaRPr lang="en-GB" dirty="0">
              <a:solidFill>
                <a:srgbClr val="000000"/>
              </a:solidFill>
            </a:endParaRPr>
          </a:p>
        </p:txBody>
      </p:sp>
    </p:spTree>
    <p:extLst>
      <p:ext uri="{BB962C8B-B14F-4D97-AF65-F5344CB8AC3E}">
        <p14:creationId xmlns:p14="http://schemas.microsoft.com/office/powerpoint/2010/main" val="42658039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1"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1"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par>
                                <p:cTn id="23" presetID="22" presetClass="entr" presetSubtype="2" fill="hold" grpId="1"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1"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Graphic spid="13" grpId="1">
        <p:bldAsOne/>
      </p:bldGraphic>
      <p:bldP spid="8" grpId="1" animBg="1"/>
      <p:bldP spid="11" grpId="1" animBg="1"/>
      <p:bldP spid="12" grpId="1"/>
      <p:bldGraphic spid="20" grpId="1">
        <p:bldAsOne/>
      </p:bldGraphic>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Oval 24"/>
          <p:cNvSpPr>
            <a:spLocks noChangeArrowheads="1"/>
          </p:cNvSpPr>
          <p:nvPr/>
        </p:nvSpPr>
        <p:spPr bwMode="auto">
          <a:xfrm rot="10128267">
            <a:off x="1716088" y="2416175"/>
            <a:ext cx="3448050" cy="1135063"/>
          </a:xfrm>
          <a:prstGeom prst="ellipse">
            <a:avLst/>
          </a:prstGeom>
          <a:solidFill>
            <a:srgbClr val="99CCFF">
              <a:alpha val="50195"/>
            </a:srgbClr>
          </a:solidFill>
          <a:ln w="12700">
            <a:solidFill>
              <a:schemeClr val="tx1"/>
            </a:solidFill>
            <a:round/>
            <a:headEnd/>
            <a:tailEnd/>
          </a:ln>
        </p:spPr>
        <p:txBody>
          <a:bodyPr wrap="none" anchor="ctr"/>
          <a:lstStyle/>
          <a:p>
            <a:pPr eaLnBrk="0" hangingPunct="0"/>
            <a:endParaRPr lang="en-US" altLang="en-US"/>
          </a:p>
        </p:txBody>
      </p:sp>
      <p:sp>
        <p:nvSpPr>
          <p:cNvPr id="45059" name="Oval 25"/>
          <p:cNvSpPr>
            <a:spLocks noChangeArrowheads="1"/>
          </p:cNvSpPr>
          <p:nvPr/>
        </p:nvSpPr>
        <p:spPr bwMode="auto">
          <a:xfrm rot="-10336457">
            <a:off x="1258888" y="1577975"/>
            <a:ext cx="3448050" cy="1135063"/>
          </a:xfrm>
          <a:prstGeom prst="ellipse">
            <a:avLst/>
          </a:prstGeom>
          <a:solidFill>
            <a:srgbClr val="339933">
              <a:alpha val="50195"/>
            </a:srgbClr>
          </a:solidFill>
          <a:ln w="12700">
            <a:solidFill>
              <a:schemeClr val="tx1"/>
            </a:solidFill>
            <a:round/>
            <a:headEnd/>
            <a:tailEnd/>
          </a:ln>
        </p:spPr>
        <p:txBody>
          <a:bodyPr wrap="none" anchor="ctr"/>
          <a:lstStyle/>
          <a:p>
            <a:pPr eaLnBrk="0" hangingPunct="0"/>
            <a:endParaRPr lang="en-US" altLang="en-US"/>
          </a:p>
        </p:txBody>
      </p:sp>
      <p:sp>
        <p:nvSpPr>
          <p:cNvPr id="45060" name="Oval 26"/>
          <p:cNvSpPr>
            <a:spLocks noChangeArrowheads="1"/>
          </p:cNvSpPr>
          <p:nvPr/>
        </p:nvSpPr>
        <p:spPr bwMode="auto">
          <a:xfrm rot="-658935">
            <a:off x="4005263" y="1460500"/>
            <a:ext cx="3810000" cy="1025525"/>
          </a:xfrm>
          <a:prstGeom prst="ellipse">
            <a:avLst/>
          </a:prstGeom>
          <a:solidFill>
            <a:schemeClr val="bg2">
              <a:alpha val="50195"/>
            </a:schemeClr>
          </a:solidFill>
          <a:ln w="12700">
            <a:solidFill>
              <a:schemeClr val="tx1"/>
            </a:solidFill>
            <a:round/>
            <a:headEnd/>
            <a:tailEnd/>
          </a:ln>
        </p:spPr>
        <p:txBody>
          <a:bodyPr wrap="none" anchor="ctr"/>
          <a:lstStyle/>
          <a:p>
            <a:pPr eaLnBrk="0" hangingPunct="0"/>
            <a:endParaRPr lang="en-US" altLang="en-US"/>
          </a:p>
        </p:txBody>
      </p:sp>
      <p:pic>
        <p:nvPicPr>
          <p:cNvPr id="45061" name="Picture 28" descr="lego"/>
          <p:cNvPicPr>
            <a:picLocks noChangeAspect="1" noChangeArrowheads="1"/>
          </p:cNvPicPr>
          <p:nvPr/>
        </p:nvPicPr>
        <p:blipFill>
          <a:blip r:embed="rId3"/>
          <a:srcRect/>
          <a:stretch>
            <a:fillRect/>
          </a:stretch>
        </p:blipFill>
        <p:spPr bwMode="auto">
          <a:xfrm>
            <a:off x="2338388" y="1819275"/>
            <a:ext cx="820737" cy="615950"/>
          </a:xfrm>
          <a:prstGeom prst="rect">
            <a:avLst/>
          </a:prstGeom>
          <a:noFill/>
          <a:ln w="9525">
            <a:noFill/>
            <a:miter lim="800000"/>
            <a:headEnd/>
            <a:tailEnd/>
          </a:ln>
        </p:spPr>
      </p:pic>
      <p:pic>
        <p:nvPicPr>
          <p:cNvPr id="45062" name="Picture 29" descr="lego_large"/>
          <p:cNvPicPr>
            <a:picLocks noChangeAspect="1" noChangeArrowheads="1"/>
          </p:cNvPicPr>
          <p:nvPr/>
        </p:nvPicPr>
        <p:blipFill>
          <a:blip r:embed="rId4"/>
          <a:srcRect/>
          <a:stretch>
            <a:fillRect/>
          </a:stretch>
        </p:blipFill>
        <p:spPr bwMode="auto">
          <a:xfrm>
            <a:off x="1951038" y="1577975"/>
            <a:ext cx="887412" cy="665163"/>
          </a:xfrm>
          <a:prstGeom prst="rect">
            <a:avLst/>
          </a:prstGeom>
          <a:noFill/>
          <a:ln w="9525">
            <a:noFill/>
            <a:miter lim="800000"/>
            <a:headEnd/>
            <a:tailEnd/>
          </a:ln>
        </p:spPr>
      </p:pic>
      <p:pic>
        <p:nvPicPr>
          <p:cNvPr id="45063" name="Picture 30" descr="lego_small"/>
          <p:cNvPicPr>
            <a:picLocks noChangeAspect="1" noChangeArrowheads="1"/>
          </p:cNvPicPr>
          <p:nvPr/>
        </p:nvPicPr>
        <p:blipFill>
          <a:blip r:embed="rId5"/>
          <a:srcRect/>
          <a:stretch>
            <a:fillRect/>
          </a:stretch>
        </p:blipFill>
        <p:spPr bwMode="auto">
          <a:xfrm>
            <a:off x="2701925" y="1452563"/>
            <a:ext cx="492125" cy="492125"/>
          </a:xfrm>
          <a:prstGeom prst="rect">
            <a:avLst/>
          </a:prstGeom>
          <a:noFill/>
          <a:ln w="9525">
            <a:noFill/>
            <a:miter lim="800000"/>
            <a:headEnd/>
            <a:tailEnd/>
          </a:ln>
        </p:spPr>
      </p:pic>
      <p:pic>
        <p:nvPicPr>
          <p:cNvPr id="45064" name="Picture 31" descr="lego"/>
          <p:cNvPicPr>
            <a:picLocks noChangeAspect="1" noChangeArrowheads="1"/>
          </p:cNvPicPr>
          <p:nvPr/>
        </p:nvPicPr>
        <p:blipFill>
          <a:blip r:embed="rId3"/>
          <a:srcRect/>
          <a:stretch>
            <a:fillRect/>
          </a:stretch>
        </p:blipFill>
        <p:spPr bwMode="auto">
          <a:xfrm>
            <a:off x="6396038" y="1728788"/>
            <a:ext cx="820737" cy="615950"/>
          </a:xfrm>
          <a:prstGeom prst="rect">
            <a:avLst/>
          </a:prstGeom>
          <a:noFill/>
          <a:ln w="9525">
            <a:noFill/>
            <a:miter lim="800000"/>
            <a:headEnd/>
            <a:tailEnd/>
          </a:ln>
        </p:spPr>
      </p:pic>
      <p:pic>
        <p:nvPicPr>
          <p:cNvPr id="45065" name="Picture 32" descr="lego_large"/>
          <p:cNvPicPr>
            <a:picLocks noChangeAspect="1" noChangeArrowheads="1"/>
          </p:cNvPicPr>
          <p:nvPr/>
        </p:nvPicPr>
        <p:blipFill>
          <a:blip r:embed="rId4"/>
          <a:srcRect/>
          <a:stretch>
            <a:fillRect/>
          </a:stretch>
        </p:blipFill>
        <p:spPr bwMode="auto">
          <a:xfrm>
            <a:off x="6464300" y="1250950"/>
            <a:ext cx="887413" cy="665163"/>
          </a:xfrm>
          <a:prstGeom prst="rect">
            <a:avLst/>
          </a:prstGeom>
          <a:noFill/>
          <a:ln w="9525">
            <a:noFill/>
            <a:miter lim="800000"/>
            <a:headEnd/>
            <a:tailEnd/>
          </a:ln>
        </p:spPr>
      </p:pic>
      <p:pic>
        <p:nvPicPr>
          <p:cNvPr id="45066" name="Picture 33" descr="lego_small"/>
          <p:cNvPicPr>
            <a:picLocks noChangeAspect="1" noChangeArrowheads="1"/>
          </p:cNvPicPr>
          <p:nvPr/>
        </p:nvPicPr>
        <p:blipFill>
          <a:blip r:embed="rId5"/>
          <a:srcRect/>
          <a:stretch>
            <a:fillRect/>
          </a:stretch>
        </p:blipFill>
        <p:spPr bwMode="auto">
          <a:xfrm>
            <a:off x="6142038" y="1624013"/>
            <a:ext cx="492125" cy="492125"/>
          </a:xfrm>
          <a:prstGeom prst="rect">
            <a:avLst/>
          </a:prstGeom>
          <a:noFill/>
          <a:ln w="9525">
            <a:noFill/>
            <a:miter lim="800000"/>
            <a:headEnd/>
            <a:tailEnd/>
          </a:ln>
        </p:spPr>
      </p:pic>
      <p:pic>
        <p:nvPicPr>
          <p:cNvPr id="45067" name="Picture 34" descr="lego"/>
          <p:cNvPicPr>
            <a:picLocks noChangeAspect="1" noChangeArrowheads="1"/>
          </p:cNvPicPr>
          <p:nvPr/>
        </p:nvPicPr>
        <p:blipFill>
          <a:blip r:embed="rId3"/>
          <a:srcRect/>
          <a:stretch>
            <a:fillRect/>
          </a:stretch>
        </p:blipFill>
        <p:spPr bwMode="auto">
          <a:xfrm>
            <a:off x="5837238" y="1196975"/>
            <a:ext cx="820737" cy="615950"/>
          </a:xfrm>
          <a:prstGeom prst="rect">
            <a:avLst/>
          </a:prstGeom>
          <a:noFill/>
          <a:ln w="9525">
            <a:noFill/>
            <a:miter lim="800000"/>
            <a:headEnd/>
            <a:tailEnd/>
          </a:ln>
        </p:spPr>
      </p:pic>
      <p:pic>
        <p:nvPicPr>
          <p:cNvPr id="45068" name="Picture 35" descr="lego"/>
          <p:cNvPicPr>
            <a:picLocks noChangeAspect="1" noChangeArrowheads="1"/>
          </p:cNvPicPr>
          <p:nvPr/>
        </p:nvPicPr>
        <p:blipFill>
          <a:blip r:embed="rId3"/>
          <a:srcRect/>
          <a:stretch>
            <a:fillRect/>
          </a:stretch>
        </p:blipFill>
        <p:spPr bwMode="auto">
          <a:xfrm>
            <a:off x="2536825" y="3054350"/>
            <a:ext cx="820738" cy="615950"/>
          </a:xfrm>
          <a:prstGeom prst="rect">
            <a:avLst/>
          </a:prstGeom>
          <a:noFill/>
          <a:ln w="9525">
            <a:noFill/>
            <a:miter lim="800000"/>
            <a:headEnd/>
            <a:tailEnd/>
          </a:ln>
        </p:spPr>
      </p:pic>
      <p:pic>
        <p:nvPicPr>
          <p:cNvPr id="45069" name="Picture 36" descr="lego_large"/>
          <p:cNvPicPr>
            <a:picLocks noChangeAspect="1" noChangeArrowheads="1"/>
          </p:cNvPicPr>
          <p:nvPr/>
        </p:nvPicPr>
        <p:blipFill>
          <a:blip r:embed="rId4"/>
          <a:srcRect/>
          <a:stretch>
            <a:fillRect/>
          </a:stretch>
        </p:blipFill>
        <p:spPr bwMode="auto">
          <a:xfrm>
            <a:off x="2255838" y="2720975"/>
            <a:ext cx="925512" cy="693738"/>
          </a:xfrm>
          <a:prstGeom prst="rect">
            <a:avLst/>
          </a:prstGeom>
          <a:noFill/>
          <a:ln w="9525">
            <a:noFill/>
            <a:miter lim="800000"/>
            <a:headEnd/>
            <a:tailEnd/>
          </a:ln>
        </p:spPr>
      </p:pic>
      <p:pic>
        <p:nvPicPr>
          <p:cNvPr id="45070" name="Picture 37" descr="lego_small"/>
          <p:cNvPicPr>
            <a:picLocks noChangeAspect="1" noChangeArrowheads="1"/>
          </p:cNvPicPr>
          <p:nvPr/>
        </p:nvPicPr>
        <p:blipFill>
          <a:blip r:embed="rId5"/>
          <a:srcRect/>
          <a:stretch>
            <a:fillRect/>
          </a:stretch>
        </p:blipFill>
        <p:spPr bwMode="auto">
          <a:xfrm>
            <a:off x="3067050" y="2811463"/>
            <a:ext cx="492125" cy="492125"/>
          </a:xfrm>
          <a:prstGeom prst="rect">
            <a:avLst/>
          </a:prstGeom>
          <a:noFill/>
          <a:ln w="9525">
            <a:noFill/>
            <a:miter lim="800000"/>
            <a:headEnd/>
            <a:tailEnd/>
          </a:ln>
        </p:spPr>
      </p:pic>
      <p:grpSp>
        <p:nvGrpSpPr>
          <p:cNvPr id="45071" name="Group 39"/>
          <p:cNvGrpSpPr>
            <a:grpSpLocks/>
          </p:cNvGrpSpPr>
          <p:nvPr/>
        </p:nvGrpSpPr>
        <p:grpSpPr bwMode="auto">
          <a:xfrm>
            <a:off x="6015038" y="2012951"/>
            <a:ext cx="2105025" cy="1758951"/>
            <a:chOff x="4384" y="1533"/>
            <a:chExt cx="1326" cy="1108"/>
          </a:xfrm>
        </p:grpSpPr>
        <p:sp>
          <p:nvSpPr>
            <p:cNvPr id="45123" name="Freeform 40"/>
            <p:cNvSpPr>
              <a:spLocks/>
            </p:cNvSpPr>
            <p:nvPr/>
          </p:nvSpPr>
          <p:spPr bwMode="auto">
            <a:xfrm>
              <a:off x="4384" y="1533"/>
              <a:ext cx="416" cy="590"/>
            </a:xfrm>
            <a:custGeom>
              <a:avLst/>
              <a:gdLst>
                <a:gd name="T0" fmla="*/ 75 w 416"/>
                <a:gd name="T1" fmla="*/ 0 h 499"/>
                <a:gd name="T2" fmla="*/ 30 w 416"/>
                <a:gd name="T3" fmla="*/ 2147483647 h 499"/>
                <a:gd name="T4" fmla="*/ 257 w 416"/>
                <a:gd name="T5" fmla="*/ 2147483647 h 499"/>
                <a:gd name="T6" fmla="*/ 120 w 416"/>
                <a:gd name="T7" fmla="*/ 2147483647 h 499"/>
                <a:gd name="T8" fmla="*/ 393 w 416"/>
                <a:gd name="T9" fmla="*/ 2147483647 h 499"/>
                <a:gd name="T10" fmla="*/ 257 w 416"/>
                <a:gd name="T11" fmla="*/ 2147483647 h 499"/>
                <a:gd name="T12" fmla="*/ 393 w 416"/>
                <a:gd name="T13" fmla="*/ 2147483647 h 499"/>
                <a:gd name="T14" fmla="*/ 0 60000 65536"/>
                <a:gd name="T15" fmla="*/ 0 60000 65536"/>
                <a:gd name="T16" fmla="*/ 0 60000 65536"/>
                <a:gd name="T17" fmla="*/ 0 60000 65536"/>
                <a:gd name="T18" fmla="*/ 0 60000 65536"/>
                <a:gd name="T19" fmla="*/ 0 60000 65536"/>
                <a:gd name="T20" fmla="*/ 0 60000 65536"/>
                <a:gd name="T21" fmla="*/ 0 w 416"/>
                <a:gd name="T22" fmla="*/ 0 h 499"/>
                <a:gd name="T23" fmla="*/ 416 w 416"/>
                <a:gd name="T24" fmla="*/ 499 h 4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6" h="499">
                  <a:moveTo>
                    <a:pt x="75" y="0"/>
                  </a:moveTo>
                  <a:cubicBezTo>
                    <a:pt x="37" y="56"/>
                    <a:pt x="0" y="113"/>
                    <a:pt x="30" y="136"/>
                  </a:cubicBezTo>
                  <a:cubicBezTo>
                    <a:pt x="60" y="159"/>
                    <a:pt x="242" y="113"/>
                    <a:pt x="257" y="136"/>
                  </a:cubicBezTo>
                  <a:cubicBezTo>
                    <a:pt x="272" y="159"/>
                    <a:pt x="97" y="249"/>
                    <a:pt x="120" y="272"/>
                  </a:cubicBezTo>
                  <a:cubicBezTo>
                    <a:pt x="143" y="295"/>
                    <a:pt x="370" y="242"/>
                    <a:pt x="393" y="272"/>
                  </a:cubicBezTo>
                  <a:cubicBezTo>
                    <a:pt x="416" y="302"/>
                    <a:pt x="257" y="416"/>
                    <a:pt x="257" y="454"/>
                  </a:cubicBezTo>
                  <a:cubicBezTo>
                    <a:pt x="257" y="492"/>
                    <a:pt x="370" y="492"/>
                    <a:pt x="393" y="499"/>
                  </a:cubicBezTo>
                </a:path>
              </a:pathLst>
            </a:custGeom>
            <a:noFill/>
            <a:ln w="38100">
              <a:solidFill>
                <a:schemeClr val="bg2"/>
              </a:solidFill>
              <a:round/>
              <a:headEnd type="arrow" w="med" len="med"/>
              <a:tailEnd/>
            </a:ln>
          </p:spPr>
          <p:txBody>
            <a:bodyPr anchor="ctr"/>
            <a:lstStyle/>
            <a:p>
              <a:endParaRPr lang="en-US"/>
            </a:p>
          </p:txBody>
        </p:sp>
        <p:sp>
          <p:nvSpPr>
            <p:cNvPr id="45124" name="Text Box 41"/>
            <p:cNvSpPr txBox="1">
              <a:spLocks noChangeArrowheads="1"/>
            </p:cNvSpPr>
            <p:nvPr/>
          </p:nvSpPr>
          <p:spPr bwMode="auto">
            <a:xfrm>
              <a:off x="4464" y="2118"/>
              <a:ext cx="1246" cy="523"/>
            </a:xfrm>
            <a:prstGeom prst="rect">
              <a:avLst/>
            </a:prstGeom>
            <a:noFill/>
            <a:ln w="12700">
              <a:noFill/>
              <a:miter lim="800000"/>
              <a:headEnd/>
              <a:tailEnd/>
            </a:ln>
          </p:spPr>
          <p:txBody>
            <a:bodyPr anchor="ctr">
              <a:spAutoFit/>
            </a:bodyPr>
            <a:lstStyle/>
            <a:p>
              <a:pPr eaLnBrk="0" hangingPunct="0"/>
              <a:r>
                <a:rPr lang="en-US" altLang="en-US" sz="1600" dirty="0"/>
                <a:t>All </a:t>
              </a:r>
              <a:r>
                <a:rPr lang="en-US" altLang="en-US" sz="1600" dirty="0" smtClean="0"/>
                <a:t>users have </a:t>
              </a:r>
              <a:r>
                <a:rPr lang="en-US" altLang="en-US" sz="1600" dirty="0"/>
                <a:t>their own sets of data objects</a:t>
              </a:r>
            </a:p>
          </p:txBody>
        </p:sp>
      </p:grpSp>
      <p:pic>
        <p:nvPicPr>
          <p:cNvPr id="45073" name="Picture 49" descr="j0205462"/>
          <p:cNvPicPr>
            <a:picLocks noChangeAspect="1" noChangeArrowheads="1"/>
          </p:cNvPicPr>
          <p:nvPr/>
        </p:nvPicPr>
        <p:blipFill>
          <a:blip r:embed="rId6"/>
          <a:srcRect/>
          <a:stretch>
            <a:fillRect/>
          </a:stretch>
        </p:blipFill>
        <p:spPr bwMode="auto">
          <a:xfrm>
            <a:off x="1084263" y="1192213"/>
            <a:ext cx="909637" cy="904875"/>
          </a:xfrm>
          <a:prstGeom prst="rect">
            <a:avLst/>
          </a:prstGeom>
          <a:noFill/>
          <a:ln w="9525">
            <a:noFill/>
            <a:miter lim="800000"/>
            <a:headEnd/>
            <a:tailEnd/>
          </a:ln>
        </p:spPr>
      </p:pic>
      <p:pic>
        <p:nvPicPr>
          <p:cNvPr id="45074" name="Picture 50" descr="j0205462"/>
          <p:cNvPicPr>
            <a:picLocks noChangeAspect="1" noChangeArrowheads="1"/>
          </p:cNvPicPr>
          <p:nvPr/>
        </p:nvPicPr>
        <p:blipFill>
          <a:blip r:embed="rId6"/>
          <a:srcRect/>
          <a:stretch>
            <a:fillRect/>
          </a:stretch>
        </p:blipFill>
        <p:spPr bwMode="auto">
          <a:xfrm>
            <a:off x="1474788" y="2947988"/>
            <a:ext cx="909637" cy="904875"/>
          </a:xfrm>
          <a:prstGeom prst="rect">
            <a:avLst/>
          </a:prstGeom>
          <a:noFill/>
          <a:ln w="9525">
            <a:noFill/>
            <a:miter lim="800000"/>
            <a:headEnd/>
            <a:tailEnd/>
          </a:ln>
        </p:spPr>
      </p:pic>
      <p:sp>
        <p:nvSpPr>
          <p:cNvPr id="45075" name="Freeform 46"/>
          <p:cNvSpPr>
            <a:spLocks/>
          </p:cNvSpPr>
          <p:nvPr/>
        </p:nvSpPr>
        <p:spPr bwMode="auto">
          <a:xfrm>
            <a:off x="4760913" y="2416175"/>
            <a:ext cx="1152525" cy="1371600"/>
          </a:xfrm>
          <a:custGeom>
            <a:avLst/>
            <a:gdLst>
              <a:gd name="T0" fmla="*/ 0 w 726"/>
              <a:gd name="T1" fmla="*/ 2147483647 h 756"/>
              <a:gd name="T2" fmla="*/ 2147483647 w 726"/>
              <a:gd name="T3" fmla="*/ 2147483647 h 756"/>
              <a:gd name="T4" fmla="*/ 2147483647 w 726"/>
              <a:gd name="T5" fmla="*/ 2147483647 h 756"/>
              <a:gd name="T6" fmla="*/ 2147483647 w 726"/>
              <a:gd name="T7" fmla="*/ 2147483647 h 756"/>
              <a:gd name="T8" fmla="*/ 2147483647 w 726"/>
              <a:gd name="T9" fmla="*/ 2147483647 h 756"/>
              <a:gd name="T10" fmla="*/ 2147483647 w 726"/>
              <a:gd name="T11" fmla="*/ 2147483647 h 756"/>
              <a:gd name="T12" fmla="*/ 2147483647 w 726"/>
              <a:gd name="T13" fmla="*/ 2147483647 h 756"/>
              <a:gd name="T14" fmla="*/ 2147483647 w 726"/>
              <a:gd name="T15" fmla="*/ 2147483647 h 756"/>
              <a:gd name="T16" fmla="*/ 0 60000 65536"/>
              <a:gd name="T17" fmla="*/ 0 60000 65536"/>
              <a:gd name="T18" fmla="*/ 0 60000 65536"/>
              <a:gd name="T19" fmla="*/ 0 60000 65536"/>
              <a:gd name="T20" fmla="*/ 0 60000 65536"/>
              <a:gd name="T21" fmla="*/ 0 60000 65536"/>
              <a:gd name="T22" fmla="*/ 0 60000 65536"/>
              <a:gd name="T23" fmla="*/ 0 60000 65536"/>
              <a:gd name="T24" fmla="*/ 0 w 726"/>
              <a:gd name="T25" fmla="*/ 0 h 756"/>
              <a:gd name="T26" fmla="*/ 726 w 726"/>
              <a:gd name="T27" fmla="*/ 756 h 7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6" h="756">
                <a:moveTo>
                  <a:pt x="0" y="30"/>
                </a:moveTo>
                <a:cubicBezTo>
                  <a:pt x="56" y="15"/>
                  <a:pt x="113" y="0"/>
                  <a:pt x="136" y="30"/>
                </a:cubicBezTo>
                <a:cubicBezTo>
                  <a:pt x="159" y="60"/>
                  <a:pt x="106" y="182"/>
                  <a:pt x="136" y="212"/>
                </a:cubicBezTo>
                <a:cubicBezTo>
                  <a:pt x="166" y="242"/>
                  <a:pt x="287" y="167"/>
                  <a:pt x="317" y="212"/>
                </a:cubicBezTo>
                <a:cubicBezTo>
                  <a:pt x="347" y="257"/>
                  <a:pt x="287" y="439"/>
                  <a:pt x="317" y="484"/>
                </a:cubicBezTo>
                <a:cubicBezTo>
                  <a:pt x="347" y="529"/>
                  <a:pt x="476" y="454"/>
                  <a:pt x="499" y="484"/>
                </a:cubicBezTo>
                <a:cubicBezTo>
                  <a:pt x="522" y="514"/>
                  <a:pt x="415" y="620"/>
                  <a:pt x="453" y="665"/>
                </a:cubicBezTo>
                <a:cubicBezTo>
                  <a:pt x="491" y="710"/>
                  <a:pt x="681" y="741"/>
                  <a:pt x="726" y="756"/>
                </a:cubicBezTo>
              </a:path>
            </a:pathLst>
          </a:custGeom>
          <a:noFill/>
          <a:ln w="38100">
            <a:solidFill>
              <a:schemeClr val="accent1"/>
            </a:solidFill>
            <a:round/>
            <a:headEnd type="arrow" w="med" len="med"/>
            <a:tailEnd/>
          </a:ln>
        </p:spPr>
        <p:txBody>
          <a:bodyPr anchor="ctr"/>
          <a:lstStyle/>
          <a:p>
            <a:endParaRPr lang="en-US"/>
          </a:p>
        </p:txBody>
      </p:sp>
      <p:grpSp>
        <p:nvGrpSpPr>
          <p:cNvPr id="45076" name="Group 80"/>
          <p:cNvGrpSpPr>
            <a:grpSpLocks/>
          </p:cNvGrpSpPr>
          <p:nvPr/>
        </p:nvGrpSpPr>
        <p:grpSpPr bwMode="auto">
          <a:xfrm>
            <a:off x="3395663" y="2192338"/>
            <a:ext cx="5283200" cy="2978150"/>
            <a:chOff x="2139" y="1536"/>
            <a:chExt cx="3328" cy="1876"/>
          </a:xfrm>
        </p:grpSpPr>
        <p:sp>
          <p:nvSpPr>
            <p:cNvPr id="45110" name="Text Box 9"/>
            <p:cNvSpPr txBox="1">
              <a:spLocks noChangeArrowheads="1"/>
            </p:cNvSpPr>
            <p:nvPr/>
          </p:nvSpPr>
          <p:spPr bwMode="auto">
            <a:xfrm>
              <a:off x="3245" y="3046"/>
              <a:ext cx="2222" cy="366"/>
            </a:xfrm>
            <a:prstGeom prst="rect">
              <a:avLst/>
            </a:prstGeom>
            <a:noFill/>
            <a:ln w="12700">
              <a:noFill/>
              <a:miter lim="800000"/>
              <a:headEnd/>
              <a:tailEnd/>
            </a:ln>
          </p:spPr>
          <p:txBody>
            <a:bodyPr anchor="ctr">
              <a:spAutoFit/>
            </a:bodyPr>
            <a:lstStyle/>
            <a:p>
              <a:pPr eaLnBrk="0" hangingPunct="0"/>
              <a:r>
                <a:rPr lang="en-US" altLang="en-US" sz="1600" dirty="0">
                  <a:solidFill>
                    <a:srgbClr val="0070C0"/>
                  </a:solidFill>
                </a:rPr>
                <a:t>…and groups them into ‘syntax-neutral’ message models, which...</a:t>
              </a:r>
            </a:p>
          </p:txBody>
        </p:sp>
        <p:sp>
          <p:nvSpPr>
            <p:cNvPr id="45111" name="Line 21"/>
            <p:cNvSpPr>
              <a:spLocks noChangeShapeType="1"/>
            </p:cNvSpPr>
            <p:nvPr/>
          </p:nvSpPr>
          <p:spPr bwMode="auto">
            <a:xfrm>
              <a:off x="2324" y="1536"/>
              <a:ext cx="0" cy="1584"/>
            </a:xfrm>
            <a:prstGeom prst="line">
              <a:avLst/>
            </a:prstGeom>
            <a:noFill/>
            <a:ln w="28575">
              <a:solidFill>
                <a:srgbClr val="FFCC00"/>
              </a:solidFill>
              <a:round/>
              <a:headEnd/>
              <a:tailEnd type="triangle" w="med" len="lg"/>
            </a:ln>
          </p:spPr>
          <p:txBody>
            <a:bodyPr wrap="none" anchor="ctr"/>
            <a:lstStyle/>
            <a:p>
              <a:endParaRPr lang="en-US"/>
            </a:p>
          </p:txBody>
        </p:sp>
        <p:sp>
          <p:nvSpPr>
            <p:cNvPr id="45112" name="Line 22"/>
            <p:cNvSpPr>
              <a:spLocks noChangeShapeType="1"/>
            </p:cNvSpPr>
            <p:nvPr/>
          </p:nvSpPr>
          <p:spPr bwMode="auto">
            <a:xfrm>
              <a:off x="2573" y="2102"/>
              <a:ext cx="0" cy="748"/>
            </a:xfrm>
            <a:prstGeom prst="line">
              <a:avLst/>
            </a:prstGeom>
            <a:noFill/>
            <a:ln w="28575">
              <a:solidFill>
                <a:srgbClr val="FFCC00"/>
              </a:solidFill>
              <a:round/>
              <a:headEnd/>
              <a:tailEnd type="triangle" w="med" len="lg"/>
            </a:ln>
          </p:spPr>
          <p:txBody>
            <a:bodyPr wrap="none" anchor="ctr"/>
            <a:lstStyle/>
            <a:p>
              <a:endParaRPr lang="en-US"/>
            </a:p>
          </p:txBody>
        </p:sp>
        <p:sp>
          <p:nvSpPr>
            <p:cNvPr id="45113" name="Line 23"/>
            <p:cNvSpPr>
              <a:spLocks noChangeShapeType="1"/>
            </p:cNvSpPr>
            <p:nvPr/>
          </p:nvSpPr>
          <p:spPr bwMode="auto">
            <a:xfrm>
              <a:off x="2894" y="1708"/>
              <a:ext cx="0" cy="1184"/>
            </a:xfrm>
            <a:prstGeom prst="line">
              <a:avLst/>
            </a:prstGeom>
            <a:noFill/>
            <a:ln w="28575">
              <a:solidFill>
                <a:srgbClr val="FFCC00"/>
              </a:solidFill>
              <a:round/>
              <a:headEnd/>
              <a:tailEnd type="triangle" w="med" len="lg"/>
            </a:ln>
          </p:spPr>
          <p:txBody>
            <a:bodyPr wrap="none" anchor="ctr"/>
            <a:lstStyle/>
            <a:p>
              <a:endParaRPr lang="en-US"/>
            </a:p>
          </p:txBody>
        </p:sp>
        <p:grpSp>
          <p:nvGrpSpPr>
            <p:cNvPr id="45114" name="Group 69"/>
            <p:cNvGrpSpPr>
              <a:grpSpLocks/>
            </p:cNvGrpSpPr>
            <p:nvPr/>
          </p:nvGrpSpPr>
          <p:grpSpPr bwMode="auto">
            <a:xfrm>
              <a:off x="2139" y="2676"/>
              <a:ext cx="956" cy="672"/>
              <a:chOff x="2832" y="2640"/>
              <a:chExt cx="956" cy="672"/>
            </a:xfrm>
          </p:grpSpPr>
          <p:pic>
            <p:nvPicPr>
              <p:cNvPr id="45118" name="Picture 70" descr="Lego9"/>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312" y="2832"/>
                <a:ext cx="384" cy="288"/>
              </a:xfrm>
              <a:prstGeom prst="rect">
                <a:avLst/>
              </a:prstGeom>
              <a:noFill/>
              <a:ln w="9525">
                <a:noFill/>
                <a:miter lim="800000"/>
                <a:headEnd/>
                <a:tailEnd/>
              </a:ln>
            </p:spPr>
          </p:pic>
          <p:sp>
            <p:nvSpPr>
              <p:cNvPr id="45119" name="Rectangle 71"/>
              <p:cNvSpPr>
                <a:spLocks noChangeArrowheads="1"/>
              </p:cNvSpPr>
              <p:nvPr/>
            </p:nvSpPr>
            <p:spPr bwMode="auto">
              <a:xfrm>
                <a:off x="2832" y="2640"/>
                <a:ext cx="956" cy="672"/>
              </a:xfrm>
              <a:prstGeom prst="rect">
                <a:avLst/>
              </a:prstGeom>
              <a:noFill/>
              <a:ln w="28575">
                <a:solidFill>
                  <a:schemeClr val="tx1"/>
                </a:solidFill>
                <a:miter lim="800000"/>
                <a:headEnd/>
                <a:tailEnd/>
              </a:ln>
            </p:spPr>
            <p:txBody>
              <a:bodyPr wrap="none" anchor="ctr"/>
              <a:lstStyle/>
              <a:p>
                <a:pPr eaLnBrk="0" hangingPunct="0"/>
                <a:endParaRPr lang="en-US" altLang="en-US"/>
              </a:p>
            </p:txBody>
          </p:sp>
          <p:pic>
            <p:nvPicPr>
              <p:cNvPr id="45120" name="Picture 72" descr="Lego9"/>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928" y="2976"/>
                <a:ext cx="384" cy="288"/>
              </a:xfrm>
              <a:prstGeom prst="rect">
                <a:avLst/>
              </a:prstGeom>
              <a:noFill/>
              <a:ln w="9525">
                <a:noFill/>
                <a:miter lim="800000"/>
                <a:headEnd/>
                <a:tailEnd/>
              </a:ln>
            </p:spPr>
          </p:pic>
          <p:pic>
            <p:nvPicPr>
              <p:cNvPr id="45121" name="Picture 73" descr="Lego7"/>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3024" y="2724"/>
                <a:ext cx="528" cy="396"/>
              </a:xfrm>
              <a:prstGeom prst="rect">
                <a:avLst/>
              </a:prstGeom>
              <a:noFill/>
              <a:ln w="9525">
                <a:noFill/>
                <a:miter lim="800000"/>
                <a:headEnd/>
                <a:tailEnd/>
              </a:ln>
            </p:spPr>
          </p:pic>
          <p:pic>
            <p:nvPicPr>
              <p:cNvPr id="45122" name="Picture 74" descr="Lego8"/>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072" y="2665"/>
                <a:ext cx="479" cy="359"/>
              </a:xfrm>
              <a:prstGeom prst="rect">
                <a:avLst/>
              </a:prstGeom>
              <a:noFill/>
              <a:ln w="9525">
                <a:noFill/>
                <a:miter lim="800000"/>
                <a:headEnd/>
                <a:tailEnd/>
              </a:ln>
            </p:spPr>
          </p:pic>
        </p:grpSp>
        <p:sp>
          <p:nvSpPr>
            <p:cNvPr id="45115" name="Text Box 75"/>
            <p:cNvSpPr txBox="1">
              <a:spLocks noChangeArrowheads="1"/>
            </p:cNvSpPr>
            <p:nvPr/>
          </p:nvSpPr>
          <p:spPr bwMode="auto">
            <a:xfrm rot="-793500">
              <a:off x="2438" y="2868"/>
              <a:ext cx="421" cy="192"/>
            </a:xfrm>
            <a:prstGeom prst="rect">
              <a:avLst/>
            </a:prstGeom>
            <a:noFill/>
            <a:ln w="12700">
              <a:noFill/>
              <a:miter lim="800000"/>
              <a:headEnd/>
              <a:tailEnd/>
            </a:ln>
          </p:spPr>
          <p:txBody>
            <a:bodyPr wrap="none" anchor="ctr">
              <a:spAutoFit/>
            </a:bodyPr>
            <a:lstStyle/>
            <a:p>
              <a:pPr algn="ctr" eaLnBrk="0" hangingPunct="0"/>
              <a:r>
                <a:rPr lang="en-GB" altLang="en-US" sz="1400" b="1"/>
                <a:t>Order</a:t>
              </a:r>
            </a:p>
          </p:txBody>
        </p:sp>
        <p:sp>
          <p:nvSpPr>
            <p:cNvPr id="45116" name="Text Box 76"/>
            <p:cNvSpPr txBox="1">
              <a:spLocks noChangeArrowheads="1"/>
            </p:cNvSpPr>
            <p:nvPr/>
          </p:nvSpPr>
          <p:spPr bwMode="auto">
            <a:xfrm rot="-793500">
              <a:off x="2283" y="3108"/>
              <a:ext cx="358" cy="192"/>
            </a:xfrm>
            <a:prstGeom prst="rect">
              <a:avLst/>
            </a:prstGeom>
            <a:noFill/>
            <a:ln w="12700">
              <a:noFill/>
              <a:miter lim="800000"/>
              <a:headEnd/>
              <a:tailEnd/>
            </a:ln>
          </p:spPr>
          <p:txBody>
            <a:bodyPr wrap="none" anchor="ctr">
              <a:spAutoFit/>
            </a:bodyPr>
            <a:lstStyle/>
            <a:p>
              <a:pPr algn="ctr" eaLnBrk="0" hangingPunct="0"/>
              <a:r>
                <a:rPr lang="en-GB" altLang="en-US" sz="1400" b="1"/>
                <a:t>Date</a:t>
              </a:r>
            </a:p>
          </p:txBody>
        </p:sp>
        <p:sp>
          <p:nvSpPr>
            <p:cNvPr id="45117" name="Text Box 77"/>
            <p:cNvSpPr txBox="1">
              <a:spLocks noChangeArrowheads="1"/>
            </p:cNvSpPr>
            <p:nvPr/>
          </p:nvSpPr>
          <p:spPr bwMode="auto">
            <a:xfrm rot="-793500">
              <a:off x="2693" y="2964"/>
              <a:ext cx="358" cy="192"/>
            </a:xfrm>
            <a:prstGeom prst="rect">
              <a:avLst/>
            </a:prstGeom>
            <a:noFill/>
            <a:ln w="12700">
              <a:noFill/>
              <a:miter lim="800000"/>
              <a:headEnd/>
              <a:tailEnd/>
            </a:ln>
          </p:spPr>
          <p:txBody>
            <a:bodyPr wrap="none" anchor="ctr">
              <a:spAutoFit/>
            </a:bodyPr>
            <a:lstStyle/>
            <a:p>
              <a:pPr algn="ctr" eaLnBrk="0" hangingPunct="0"/>
              <a:r>
                <a:rPr lang="en-GB" altLang="en-US" sz="1400" b="1"/>
                <a:t>Date</a:t>
              </a:r>
            </a:p>
          </p:txBody>
        </p:sp>
      </p:grpSp>
      <p:sp>
        <p:nvSpPr>
          <p:cNvPr id="45078" name="Line 4"/>
          <p:cNvSpPr>
            <a:spLocks noChangeShapeType="1"/>
          </p:cNvSpPr>
          <p:nvPr/>
        </p:nvSpPr>
        <p:spPr bwMode="auto">
          <a:xfrm rot="20754465" flipH="1">
            <a:off x="3551238" y="4994275"/>
            <a:ext cx="442912" cy="442913"/>
          </a:xfrm>
          <a:prstGeom prst="line">
            <a:avLst/>
          </a:prstGeom>
          <a:noFill/>
          <a:ln w="28575">
            <a:solidFill>
              <a:srgbClr val="FFCC00"/>
            </a:solidFill>
            <a:round/>
            <a:headEnd/>
            <a:tailEnd type="triangle" w="med" len="lg"/>
          </a:ln>
        </p:spPr>
        <p:txBody>
          <a:bodyPr wrap="none" anchor="ctr"/>
          <a:lstStyle/>
          <a:p>
            <a:endParaRPr lang="en-US"/>
          </a:p>
        </p:txBody>
      </p:sp>
      <p:sp>
        <p:nvSpPr>
          <p:cNvPr id="45079" name="Text Box 5"/>
          <p:cNvSpPr txBox="1">
            <a:spLocks noChangeArrowheads="1"/>
          </p:cNvSpPr>
          <p:nvPr/>
        </p:nvSpPr>
        <p:spPr bwMode="auto">
          <a:xfrm>
            <a:off x="3236913" y="6038850"/>
            <a:ext cx="776287" cy="339725"/>
          </a:xfrm>
          <a:prstGeom prst="rect">
            <a:avLst/>
          </a:prstGeom>
          <a:noFill/>
          <a:ln w="12700">
            <a:noFill/>
            <a:miter lim="800000"/>
            <a:headEnd/>
            <a:tailEnd/>
          </a:ln>
        </p:spPr>
        <p:txBody>
          <a:bodyPr wrap="none" anchor="ctr">
            <a:spAutoFit/>
          </a:bodyPr>
          <a:lstStyle/>
          <a:p>
            <a:pPr algn="ctr" eaLnBrk="0" hangingPunct="0"/>
            <a:r>
              <a:rPr lang="en-US" altLang="en-US" sz="1600"/>
              <a:t>ASN.1</a:t>
            </a:r>
          </a:p>
        </p:txBody>
      </p:sp>
      <p:sp>
        <p:nvSpPr>
          <p:cNvPr id="45081" name="Text Box 10"/>
          <p:cNvSpPr txBox="1">
            <a:spLocks noChangeArrowheads="1"/>
          </p:cNvSpPr>
          <p:nvPr/>
        </p:nvSpPr>
        <p:spPr bwMode="auto">
          <a:xfrm>
            <a:off x="5713413" y="5313363"/>
            <a:ext cx="2667000" cy="830262"/>
          </a:xfrm>
          <a:prstGeom prst="rect">
            <a:avLst/>
          </a:prstGeom>
          <a:noFill/>
          <a:ln w="12700">
            <a:noFill/>
            <a:miter lim="800000"/>
            <a:headEnd/>
            <a:tailEnd/>
          </a:ln>
        </p:spPr>
        <p:txBody>
          <a:bodyPr anchor="ctr">
            <a:spAutoFit/>
          </a:bodyPr>
          <a:lstStyle/>
          <a:p>
            <a:pPr eaLnBrk="0" hangingPunct="0"/>
            <a:r>
              <a:rPr lang="en-US" altLang="en-US" sz="1600" dirty="0">
                <a:solidFill>
                  <a:srgbClr val="0070C0"/>
                </a:solidFill>
              </a:rPr>
              <a:t>… can be ‘transformed’ in  message formats in the desired syntax</a:t>
            </a:r>
          </a:p>
        </p:txBody>
      </p:sp>
      <p:sp>
        <p:nvSpPr>
          <p:cNvPr id="45082" name="Text Box 84"/>
          <p:cNvSpPr txBox="1">
            <a:spLocks noChangeArrowheads="1"/>
          </p:cNvSpPr>
          <p:nvPr/>
        </p:nvSpPr>
        <p:spPr bwMode="auto">
          <a:xfrm>
            <a:off x="4503443" y="6317248"/>
            <a:ext cx="845104" cy="338554"/>
          </a:xfrm>
          <a:prstGeom prst="rect">
            <a:avLst/>
          </a:prstGeom>
          <a:noFill/>
          <a:ln w="12700">
            <a:noFill/>
            <a:miter lim="800000"/>
            <a:headEnd/>
            <a:tailEnd/>
          </a:ln>
        </p:spPr>
        <p:txBody>
          <a:bodyPr wrap="none" anchor="ctr">
            <a:spAutoFit/>
          </a:bodyPr>
          <a:lstStyle/>
          <a:p>
            <a:pPr algn="ctr" eaLnBrk="0" hangingPunct="0"/>
            <a:r>
              <a:rPr lang="en-US" altLang="en-US" sz="1600" dirty="0" smtClean="0"/>
              <a:t>JSON?</a:t>
            </a:r>
            <a:endParaRPr lang="en-US" altLang="en-US" sz="1600" dirty="0"/>
          </a:p>
        </p:txBody>
      </p:sp>
      <p:sp>
        <p:nvSpPr>
          <p:cNvPr id="45083" name="Line 85"/>
          <p:cNvSpPr>
            <a:spLocks noChangeShapeType="1"/>
          </p:cNvSpPr>
          <p:nvPr/>
        </p:nvSpPr>
        <p:spPr bwMode="auto">
          <a:xfrm>
            <a:off x="4278313" y="4927601"/>
            <a:ext cx="635000" cy="800894"/>
          </a:xfrm>
          <a:prstGeom prst="line">
            <a:avLst/>
          </a:prstGeom>
          <a:noFill/>
          <a:ln w="28575">
            <a:solidFill>
              <a:srgbClr val="FFCC00"/>
            </a:solidFill>
            <a:round/>
            <a:headEnd/>
            <a:tailEnd type="triangle" w="med" len="lg"/>
          </a:ln>
        </p:spPr>
        <p:txBody>
          <a:bodyPr wrap="none" anchor="ctr"/>
          <a:lstStyle/>
          <a:p>
            <a:endParaRPr lang="en-US"/>
          </a:p>
        </p:txBody>
      </p:sp>
      <p:sp>
        <p:nvSpPr>
          <p:cNvPr id="45084" name="Text Box 87"/>
          <p:cNvSpPr txBox="1">
            <a:spLocks noChangeArrowheads="1"/>
          </p:cNvSpPr>
          <p:nvPr/>
        </p:nvSpPr>
        <p:spPr bwMode="auto">
          <a:xfrm>
            <a:off x="2376488" y="5557838"/>
            <a:ext cx="606425" cy="338137"/>
          </a:xfrm>
          <a:prstGeom prst="rect">
            <a:avLst/>
          </a:prstGeom>
          <a:noFill/>
          <a:ln w="12700">
            <a:noFill/>
            <a:miter lim="800000"/>
            <a:headEnd/>
            <a:tailEnd/>
          </a:ln>
        </p:spPr>
        <p:txBody>
          <a:bodyPr wrap="none" anchor="ctr">
            <a:spAutoFit/>
          </a:bodyPr>
          <a:lstStyle/>
          <a:p>
            <a:pPr algn="ctr" eaLnBrk="0" hangingPunct="0"/>
            <a:r>
              <a:rPr lang="en-US" altLang="en-US" sz="1600"/>
              <a:t>XML</a:t>
            </a:r>
          </a:p>
        </p:txBody>
      </p:sp>
      <p:sp>
        <p:nvSpPr>
          <p:cNvPr id="45085" name="Line 88"/>
          <p:cNvSpPr>
            <a:spLocks noChangeShapeType="1"/>
          </p:cNvSpPr>
          <p:nvPr/>
        </p:nvSpPr>
        <p:spPr bwMode="auto">
          <a:xfrm rot="446061" flipH="1">
            <a:off x="3163888" y="4941888"/>
            <a:ext cx="442912" cy="442912"/>
          </a:xfrm>
          <a:prstGeom prst="line">
            <a:avLst/>
          </a:prstGeom>
          <a:noFill/>
          <a:ln w="28575">
            <a:solidFill>
              <a:srgbClr val="FFCC00"/>
            </a:solidFill>
            <a:round/>
            <a:headEnd/>
            <a:tailEnd type="triangle" w="med" len="lg"/>
          </a:ln>
        </p:spPr>
        <p:txBody>
          <a:bodyPr wrap="none" anchor="ctr"/>
          <a:lstStyle/>
          <a:p>
            <a:endParaRPr lang="en-US"/>
          </a:p>
        </p:txBody>
      </p:sp>
      <p:sp>
        <p:nvSpPr>
          <p:cNvPr id="45086" name="Text Box 38"/>
          <p:cNvSpPr txBox="1">
            <a:spLocks noChangeArrowheads="1"/>
          </p:cNvSpPr>
          <p:nvPr/>
        </p:nvSpPr>
        <p:spPr bwMode="auto">
          <a:xfrm>
            <a:off x="5589588" y="3879850"/>
            <a:ext cx="2960687" cy="581025"/>
          </a:xfrm>
          <a:prstGeom prst="rect">
            <a:avLst/>
          </a:prstGeom>
          <a:noFill/>
          <a:ln w="12700">
            <a:noFill/>
            <a:miter lim="800000"/>
            <a:headEnd/>
            <a:tailEnd/>
          </a:ln>
        </p:spPr>
        <p:txBody>
          <a:bodyPr anchor="ctr">
            <a:spAutoFit/>
          </a:bodyPr>
          <a:lstStyle/>
          <a:p>
            <a:pPr eaLnBrk="0" hangingPunct="0"/>
            <a:r>
              <a:rPr lang="en-US" altLang="en-US" sz="1600" dirty="0">
                <a:solidFill>
                  <a:srgbClr val="0070C0"/>
                </a:solidFill>
              </a:rPr>
              <a:t>ISO standardizes common data objects…</a:t>
            </a:r>
          </a:p>
        </p:txBody>
      </p:sp>
      <p:grpSp>
        <p:nvGrpSpPr>
          <p:cNvPr id="45087" name="Group 51"/>
          <p:cNvGrpSpPr>
            <a:grpSpLocks/>
          </p:cNvGrpSpPr>
          <p:nvPr/>
        </p:nvGrpSpPr>
        <p:grpSpPr bwMode="auto">
          <a:xfrm>
            <a:off x="3070225" y="1160463"/>
            <a:ext cx="2595563" cy="2514600"/>
            <a:chOff x="2636" y="884"/>
            <a:chExt cx="1635" cy="1584"/>
          </a:xfrm>
        </p:grpSpPr>
        <p:sp>
          <p:nvSpPr>
            <p:cNvPr id="45098" name="Oval 52"/>
            <p:cNvSpPr>
              <a:spLocks noChangeArrowheads="1"/>
            </p:cNvSpPr>
            <p:nvPr/>
          </p:nvSpPr>
          <p:spPr bwMode="auto">
            <a:xfrm>
              <a:off x="2636" y="884"/>
              <a:ext cx="1584" cy="1584"/>
            </a:xfrm>
            <a:prstGeom prst="ellipse">
              <a:avLst/>
            </a:prstGeom>
            <a:solidFill>
              <a:schemeClr val="hlink">
                <a:alpha val="50195"/>
              </a:schemeClr>
            </a:solidFill>
            <a:ln w="12700">
              <a:solidFill>
                <a:schemeClr val="tx1"/>
              </a:solidFill>
              <a:round/>
              <a:headEnd/>
              <a:tailEnd/>
            </a:ln>
          </p:spPr>
          <p:txBody>
            <a:bodyPr wrap="none" anchor="ctr"/>
            <a:lstStyle/>
            <a:p>
              <a:pPr eaLnBrk="0" hangingPunct="0"/>
              <a:endParaRPr lang="en-US" altLang="en-US"/>
            </a:p>
          </p:txBody>
        </p:sp>
        <p:pic>
          <p:nvPicPr>
            <p:cNvPr id="45099" name="Picture 53" descr="Lego9"/>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744" y="1200"/>
              <a:ext cx="384" cy="288"/>
            </a:xfrm>
            <a:prstGeom prst="rect">
              <a:avLst/>
            </a:prstGeom>
            <a:noFill/>
            <a:ln w="9525">
              <a:noFill/>
              <a:miter lim="800000"/>
              <a:headEnd/>
              <a:tailEnd/>
            </a:ln>
          </p:spPr>
        </p:pic>
        <p:pic>
          <p:nvPicPr>
            <p:cNvPr id="45100" name="Picture 54" descr="Lego7"/>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2928" y="1968"/>
              <a:ext cx="528" cy="396"/>
            </a:xfrm>
            <a:prstGeom prst="rect">
              <a:avLst/>
            </a:prstGeom>
            <a:noFill/>
            <a:ln w="9525">
              <a:noFill/>
              <a:miter lim="800000"/>
              <a:headEnd/>
              <a:tailEnd/>
            </a:ln>
          </p:spPr>
        </p:pic>
        <p:pic>
          <p:nvPicPr>
            <p:cNvPr id="45101" name="Picture 55" descr="Lego7"/>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3216" y="1344"/>
              <a:ext cx="528" cy="396"/>
            </a:xfrm>
            <a:prstGeom prst="rect">
              <a:avLst/>
            </a:prstGeom>
            <a:noFill/>
            <a:ln w="9525">
              <a:noFill/>
              <a:miter lim="800000"/>
              <a:headEnd/>
              <a:tailEnd/>
            </a:ln>
          </p:spPr>
        </p:pic>
        <p:pic>
          <p:nvPicPr>
            <p:cNvPr id="45102" name="Picture 56" descr="Lego9"/>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832" y="1296"/>
              <a:ext cx="384" cy="288"/>
            </a:xfrm>
            <a:prstGeom prst="rect">
              <a:avLst/>
            </a:prstGeom>
            <a:noFill/>
            <a:ln w="9525">
              <a:noFill/>
              <a:miter lim="800000"/>
              <a:headEnd/>
              <a:tailEnd/>
            </a:ln>
          </p:spPr>
        </p:pic>
        <p:pic>
          <p:nvPicPr>
            <p:cNvPr id="45103" name="Picture 57" descr="Lego9"/>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312" y="1680"/>
              <a:ext cx="384" cy="288"/>
            </a:xfrm>
            <a:prstGeom prst="rect">
              <a:avLst/>
            </a:prstGeom>
            <a:noFill/>
            <a:ln w="9525">
              <a:noFill/>
              <a:miter lim="800000"/>
              <a:headEnd/>
              <a:tailEnd/>
            </a:ln>
          </p:spPr>
        </p:pic>
        <p:pic>
          <p:nvPicPr>
            <p:cNvPr id="45104" name="Picture 58" descr="Lego8"/>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792" y="1584"/>
              <a:ext cx="479" cy="359"/>
            </a:xfrm>
            <a:prstGeom prst="rect">
              <a:avLst/>
            </a:prstGeom>
            <a:noFill/>
            <a:ln w="9525">
              <a:noFill/>
              <a:miter lim="800000"/>
              <a:headEnd/>
              <a:tailEnd/>
            </a:ln>
          </p:spPr>
        </p:pic>
        <p:pic>
          <p:nvPicPr>
            <p:cNvPr id="45105" name="Picture 59" descr="Lego8"/>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552" y="1920"/>
              <a:ext cx="479" cy="359"/>
            </a:xfrm>
            <a:prstGeom prst="rect">
              <a:avLst/>
            </a:prstGeom>
            <a:noFill/>
            <a:ln w="9525">
              <a:noFill/>
              <a:miter lim="800000"/>
              <a:headEnd/>
              <a:tailEnd/>
            </a:ln>
          </p:spPr>
        </p:pic>
        <p:sp>
          <p:nvSpPr>
            <p:cNvPr id="45106" name="Text Box 60"/>
            <p:cNvSpPr txBox="1">
              <a:spLocks noChangeArrowheads="1"/>
            </p:cNvSpPr>
            <p:nvPr/>
          </p:nvSpPr>
          <p:spPr bwMode="auto">
            <a:xfrm rot="-793500">
              <a:off x="3216" y="1488"/>
              <a:ext cx="562" cy="192"/>
            </a:xfrm>
            <a:prstGeom prst="rect">
              <a:avLst/>
            </a:prstGeom>
            <a:noFill/>
            <a:ln w="12700">
              <a:noFill/>
              <a:miter lim="800000"/>
              <a:headEnd/>
              <a:tailEnd/>
            </a:ln>
          </p:spPr>
          <p:txBody>
            <a:bodyPr wrap="none" anchor="ctr">
              <a:spAutoFit/>
            </a:bodyPr>
            <a:lstStyle/>
            <a:p>
              <a:pPr algn="ctr" eaLnBrk="0" hangingPunct="0"/>
              <a:r>
                <a:rPr lang="en-GB" altLang="en-US" sz="1400" b="1"/>
                <a:t>Account</a:t>
              </a:r>
            </a:p>
          </p:txBody>
        </p:sp>
        <p:sp>
          <p:nvSpPr>
            <p:cNvPr id="45107" name="Text Box 61"/>
            <p:cNvSpPr txBox="1">
              <a:spLocks noChangeArrowheads="1"/>
            </p:cNvSpPr>
            <p:nvPr/>
          </p:nvSpPr>
          <p:spPr bwMode="auto">
            <a:xfrm rot="-793500">
              <a:off x="3046" y="2112"/>
              <a:ext cx="421" cy="192"/>
            </a:xfrm>
            <a:prstGeom prst="rect">
              <a:avLst/>
            </a:prstGeom>
            <a:noFill/>
            <a:ln w="12700">
              <a:noFill/>
              <a:miter lim="800000"/>
              <a:headEnd/>
              <a:tailEnd/>
            </a:ln>
          </p:spPr>
          <p:txBody>
            <a:bodyPr wrap="none" anchor="ctr">
              <a:spAutoFit/>
            </a:bodyPr>
            <a:lstStyle/>
            <a:p>
              <a:pPr algn="ctr" eaLnBrk="0" hangingPunct="0"/>
              <a:r>
                <a:rPr lang="en-GB" altLang="en-US" sz="1400" b="1"/>
                <a:t>Order</a:t>
              </a:r>
            </a:p>
          </p:txBody>
        </p:sp>
        <p:sp>
          <p:nvSpPr>
            <p:cNvPr id="45108" name="Text Box 62"/>
            <p:cNvSpPr txBox="1">
              <a:spLocks noChangeArrowheads="1"/>
            </p:cNvSpPr>
            <p:nvPr/>
          </p:nvSpPr>
          <p:spPr bwMode="auto">
            <a:xfrm rot="-793500">
              <a:off x="3792" y="1248"/>
              <a:ext cx="358" cy="192"/>
            </a:xfrm>
            <a:prstGeom prst="rect">
              <a:avLst/>
            </a:prstGeom>
            <a:noFill/>
            <a:ln w="12700">
              <a:noFill/>
              <a:miter lim="800000"/>
              <a:headEnd/>
              <a:tailEnd/>
            </a:ln>
          </p:spPr>
          <p:txBody>
            <a:bodyPr wrap="none" anchor="ctr">
              <a:spAutoFit/>
            </a:bodyPr>
            <a:lstStyle/>
            <a:p>
              <a:pPr algn="ctr" eaLnBrk="0" hangingPunct="0"/>
              <a:r>
                <a:rPr lang="en-GB" altLang="en-US" sz="1400" b="1"/>
                <a:t>Date</a:t>
              </a:r>
            </a:p>
          </p:txBody>
        </p:sp>
        <p:pic>
          <p:nvPicPr>
            <p:cNvPr id="45109" name="Picture 63"/>
            <p:cNvPicPr>
              <a:picLocks noChangeAspect="1" noChangeArrowheads="1"/>
            </p:cNvPicPr>
            <p:nvPr/>
          </p:nvPicPr>
          <p:blipFill>
            <a:blip r:embed="rId10"/>
            <a:srcRect/>
            <a:stretch>
              <a:fillRect/>
            </a:stretch>
          </p:blipFill>
          <p:spPr bwMode="auto">
            <a:xfrm>
              <a:off x="3189" y="933"/>
              <a:ext cx="468" cy="450"/>
            </a:xfrm>
            <a:prstGeom prst="rect">
              <a:avLst/>
            </a:prstGeom>
            <a:noFill/>
            <a:ln w="9525">
              <a:noFill/>
              <a:miter lim="800000"/>
              <a:headEnd/>
              <a:tailEnd/>
            </a:ln>
          </p:spPr>
        </p:pic>
      </p:grpSp>
      <p:grpSp>
        <p:nvGrpSpPr>
          <p:cNvPr id="45088" name="Group 80"/>
          <p:cNvGrpSpPr>
            <a:grpSpLocks/>
          </p:cNvGrpSpPr>
          <p:nvPr/>
        </p:nvGrpSpPr>
        <p:grpSpPr bwMode="auto">
          <a:xfrm>
            <a:off x="3689350" y="2438400"/>
            <a:ext cx="904875" cy="2514600"/>
            <a:chOff x="2324" y="1536"/>
            <a:chExt cx="570" cy="1584"/>
          </a:xfrm>
        </p:grpSpPr>
        <p:sp>
          <p:nvSpPr>
            <p:cNvPr id="45095" name="Line 21"/>
            <p:cNvSpPr>
              <a:spLocks noChangeShapeType="1"/>
            </p:cNvSpPr>
            <p:nvPr/>
          </p:nvSpPr>
          <p:spPr bwMode="auto">
            <a:xfrm>
              <a:off x="2324" y="1536"/>
              <a:ext cx="0" cy="1584"/>
            </a:xfrm>
            <a:prstGeom prst="line">
              <a:avLst/>
            </a:prstGeom>
            <a:noFill/>
            <a:ln w="28575">
              <a:solidFill>
                <a:srgbClr val="FFCC00"/>
              </a:solidFill>
              <a:round/>
              <a:headEnd/>
              <a:tailEnd type="triangle" w="med" len="lg"/>
            </a:ln>
          </p:spPr>
          <p:txBody>
            <a:bodyPr wrap="none" anchor="ctr"/>
            <a:lstStyle/>
            <a:p>
              <a:endParaRPr lang="en-US"/>
            </a:p>
          </p:txBody>
        </p:sp>
        <p:sp>
          <p:nvSpPr>
            <p:cNvPr id="45096" name="Line 22"/>
            <p:cNvSpPr>
              <a:spLocks noChangeShapeType="1"/>
            </p:cNvSpPr>
            <p:nvPr/>
          </p:nvSpPr>
          <p:spPr bwMode="auto">
            <a:xfrm>
              <a:off x="2573" y="2102"/>
              <a:ext cx="0" cy="748"/>
            </a:xfrm>
            <a:prstGeom prst="line">
              <a:avLst/>
            </a:prstGeom>
            <a:noFill/>
            <a:ln w="28575">
              <a:solidFill>
                <a:srgbClr val="FFCC00"/>
              </a:solidFill>
              <a:round/>
              <a:headEnd/>
              <a:tailEnd type="triangle" w="med" len="lg"/>
            </a:ln>
          </p:spPr>
          <p:txBody>
            <a:bodyPr wrap="none" anchor="ctr"/>
            <a:lstStyle/>
            <a:p>
              <a:endParaRPr lang="en-US"/>
            </a:p>
          </p:txBody>
        </p:sp>
        <p:sp>
          <p:nvSpPr>
            <p:cNvPr id="45097" name="Line 23"/>
            <p:cNvSpPr>
              <a:spLocks noChangeShapeType="1"/>
            </p:cNvSpPr>
            <p:nvPr/>
          </p:nvSpPr>
          <p:spPr bwMode="auto">
            <a:xfrm>
              <a:off x="2894" y="1708"/>
              <a:ext cx="0" cy="1184"/>
            </a:xfrm>
            <a:prstGeom prst="line">
              <a:avLst/>
            </a:prstGeom>
            <a:noFill/>
            <a:ln w="28575">
              <a:solidFill>
                <a:srgbClr val="FFCC00"/>
              </a:solidFill>
              <a:round/>
              <a:headEnd/>
              <a:tailEnd type="triangle" w="med" len="lg"/>
            </a:ln>
          </p:spPr>
          <p:txBody>
            <a:bodyPr wrap="none" anchor="ctr"/>
            <a:lstStyle/>
            <a:p>
              <a:endParaRPr lang="en-US"/>
            </a:p>
          </p:txBody>
        </p:sp>
      </p:grpSp>
      <p:sp>
        <p:nvSpPr>
          <p:cNvPr id="45090" name="Rectangle 71"/>
          <p:cNvSpPr>
            <a:spLocks noChangeArrowheads="1"/>
          </p:cNvSpPr>
          <p:nvPr/>
        </p:nvSpPr>
        <p:spPr bwMode="auto">
          <a:xfrm>
            <a:off x="320675" y="179388"/>
            <a:ext cx="7223125" cy="1076325"/>
          </a:xfrm>
          <a:prstGeom prst="rect">
            <a:avLst/>
          </a:prstGeom>
          <a:noFill/>
          <a:ln w="9525">
            <a:noFill/>
            <a:miter lim="800000"/>
            <a:headEnd/>
            <a:tailEnd/>
          </a:ln>
        </p:spPr>
        <p:txBody>
          <a:bodyPr>
            <a:spAutoFit/>
          </a:bodyPr>
          <a:lstStyle/>
          <a:p>
            <a:pPr eaLnBrk="0" hangingPunct="0"/>
            <a:r>
              <a:rPr lang="en-GB" altLang="en-US" sz="3200" dirty="0"/>
              <a:t>Using ISO 20022</a:t>
            </a:r>
            <a:r>
              <a:rPr lang="en-GB" altLang="fr-FR" sz="3200" dirty="0"/>
              <a:t> modelling to </a:t>
            </a:r>
            <a:r>
              <a:rPr lang="en-GB" altLang="fr-FR" sz="3200" dirty="0" smtClean="0"/>
              <a:t/>
            </a:r>
            <a:br>
              <a:rPr lang="en-GB" altLang="fr-FR" sz="3200" dirty="0" smtClean="0"/>
            </a:br>
            <a:r>
              <a:rPr lang="en-GB" altLang="fr-FR" sz="3200" dirty="0" smtClean="0"/>
              <a:t>reach </a:t>
            </a:r>
            <a:r>
              <a:rPr lang="en-GB" altLang="fr-FR" sz="3200" dirty="0"/>
              <a:t>interoperability</a:t>
            </a:r>
            <a:endParaRPr lang="en-GB" altLang="en-US" sz="3200" dirty="0"/>
          </a:p>
        </p:txBody>
      </p:sp>
      <p:pic>
        <p:nvPicPr>
          <p:cNvPr id="45091" name="Picture 86" descr="Message"/>
          <p:cNvPicPr>
            <a:picLocks noChangeAspect="1" noChangeArrowheads="1"/>
          </p:cNvPicPr>
          <p:nvPr/>
        </p:nvPicPr>
        <p:blipFill>
          <a:blip r:embed="rId11"/>
          <a:srcRect/>
          <a:stretch>
            <a:fillRect/>
          </a:stretch>
        </p:blipFill>
        <p:spPr bwMode="auto">
          <a:xfrm>
            <a:off x="2351088" y="5022850"/>
            <a:ext cx="809625" cy="584200"/>
          </a:xfrm>
          <a:prstGeom prst="rect">
            <a:avLst/>
          </a:prstGeom>
          <a:solidFill>
            <a:schemeClr val="accent1"/>
          </a:solidFill>
          <a:ln w="9525">
            <a:noFill/>
            <a:miter lim="800000"/>
            <a:headEnd/>
            <a:tailEnd/>
          </a:ln>
        </p:spPr>
      </p:pic>
      <p:pic>
        <p:nvPicPr>
          <p:cNvPr id="45092" name="Picture 7" descr="Message"/>
          <p:cNvPicPr>
            <a:picLocks noChangeAspect="1" noChangeArrowheads="1"/>
          </p:cNvPicPr>
          <p:nvPr/>
        </p:nvPicPr>
        <p:blipFill>
          <a:blip r:embed="rId11"/>
          <a:srcRect/>
          <a:stretch>
            <a:fillRect/>
          </a:stretch>
        </p:blipFill>
        <p:spPr bwMode="auto">
          <a:xfrm>
            <a:off x="3179763" y="5483225"/>
            <a:ext cx="809625" cy="584200"/>
          </a:xfrm>
          <a:prstGeom prst="rect">
            <a:avLst/>
          </a:prstGeom>
          <a:solidFill>
            <a:srgbClr val="92D050"/>
          </a:solidFill>
          <a:ln w="9525">
            <a:noFill/>
            <a:miter lim="800000"/>
            <a:headEnd/>
            <a:tailEnd/>
          </a:ln>
        </p:spPr>
      </p:pic>
      <p:pic>
        <p:nvPicPr>
          <p:cNvPr id="45094" name="Picture 83" descr="Message"/>
          <p:cNvPicPr>
            <a:picLocks noChangeAspect="1" noChangeArrowheads="1"/>
          </p:cNvPicPr>
          <p:nvPr/>
        </p:nvPicPr>
        <p:blipFill>
          <a:blip r:embed="rId11"/>
          <a:srcRect/>
          <a:stretch>
            <a:fillRect/>
          </a:stretch>
        </p:blipFill>
        <p:spPr bwMode="auto">
          <a:xfrm>
            <a:off x="4553540" y="5746750"/>
            <a:ext cx="809625" cy="584200"/>
          </a:xfrm>
          <a:prstGeom prst="rect">
            <a:avLst/>
          </a:prstGeom>
          <a:solidFill>
            <a:srgbClr val="00CCFF"/>
          </a:solidFill>
          <a:ln w="9525">
            <a:noFill/>
            <a:miter lim="800000"/>
            <a:headEnd/>
            <a:tailEnd/>
          </a:ln>
        </p:spPr>
      </p:pic>
      <p:pic>
        <p:nvPicPr>
          <p:cNvPr id="2050" name="Picture 2" descr="C:\Program Files (x86)\Microsoft Office\MEDIA\CAGCAT10\j0195384.wm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37413" y="1291217"/>
            <a:ext cx="882650" cy="90138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870610">
            <a:off x="8072176" y="133994"/>
            <a:ext cx="805711" cy="125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2" name="TextBox 71"/>
          <p:cNvSpPr txBox="1"/>
          <p:nvPr/>
        </p:nvSpPr>
        <p:spPr>
          <a:xfrm>
            <a:off x="6236253" y="2477"/>
            <a:ext cx="2069862" cy="369332"/>
          </a:xfrm>
          <a:prstGeom prst="rect">
            <a:avLst/>
          </a:prstGeom>
          <a:noFill/>
        </p:spPr>
        <p:txBody>
          <a:bodyPr wrap="none" rtlCol="0">
            <a:spAutoFit/>
          </a:bodyPr>
          <a:lstStyle/>
          <a:p>
            <a:r>
              <a:rPr lang="en-GB" dirty="0" smtClean="0"/>
              <a:t>www.iso20022.org</a:t>
            </a:r>
            <a:endParaRPr lang="en-GB" dirty="0"/>
          </a:p>
        </p:txBody>
      </p:sp>
      <p:sp>
        <p:nvSpPr>
          <p:cNvPr id="73"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4</a:t>
            </a:fld>
            <a:endParaRPr lang="en-GB" dirty="0">
              <a:solidFill>
                <a:srgbClr val="000000"/>
              </a:solidFill>
            </a:endParaRPr>
          </a:p>
        </p:txBody>
      </p:sp>
    </p:spTree>
    <p:extLst>
      <p:ext uri="{BB962C8B-B14F-4D97-AF65-F5344CB8AC3E}">
        <p14:creationId xmlns:p14="http://schemas.microsoft.com/office/powerpoint/2010/main" val="16392052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Advantages of ISO 20022</a:t>
            </a:r>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5</a:t>
            </a:fld>
            <a:endParaRPr lang="en-GB" dirty="0">
              <a:solidFill>
                <a:srgbClr val="000000"/>
              </a:solidFill>
            </a:endParaRPr>
          </a:p>
        </p:txBody>
      </p:sp>
      <p:sp>
        <p:nvSpPr>
          <p:cNvPr id="17" name="Oval 16"/>
          <p:cNvSpPr/>
          <p:nvPr/>
        </p:nvSpPr>
        <p:spPr bwMode="auto">
          <a:xfrm>
            <a:off x="707644" y="2229039"/>
            <a:ext cx="1869284" cy="1869285"/>
          </a:xfrm>
          <a:prstGeom prst="ellipse">
            <a:avLst/>
          </a:prstGeom>
          <a:solidFill>
            <a:sysClr val="window" lastClr="FFFFFF"/>
          </a:solidFill>
          <a:ln w="28575" cap="flat" cmpd="sng" algn="ctr">
            <a:solidFill>
              <a:srgbClr val="B5DAD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GB" sz="2400" kern="0">
              <a:solidFill>
                <a:srgbClr val="FFCC00"/>
              </a:solidFill>
            </a:endParaRPr>
          </a:p>
        </p:txBody>
      </p:sp>
      <p:sp>
        <p:nvSpPr>
          <p:cNvPr id="18" name="TextBox 17"/>
          <p:cNvSpPr txBox="1"/>
          <p:nvPr/>
        </p:nvSpPr>
        <p:spPr>
          <a:xfrm>
            <a:off x="820775" y="2861666"/>
            <a:ext cx="1050288" cy="584775"/>
          </a:xfrm>
          <a:prstGeom prst="rect">
            <a:avLst/>
          </a:prstGeom>
          <a:solidFill>
            <a:sysClr val="window" lastClr="FFFFFF"/>
          </a:solidFill>
          <a:ln>
            <a:noFill/>
          </a:ln>
        </p:spPr>
        <p:txBody>
          <a:bodyPr wrap="none" rtlCol="0">
            <a:spAutoFit/>
          </a:bodyPr>
          <a:lstStyle/>
          <a:p>
            <a:pPr eaLnBrk="0" fontAlgn="base" hangingPunct="0">
              <a:spcBef>
                <a:spcPct val="0"/>
              </a:spcBef>
              <a:spcAft>
                <a:spcPct val="0"/>
              </a:spcAft>
              <a:defRPr/>
            </a:pPr>
            <a:r>
              <a:rPr lang="fr-BE" sz="1600" b="1" kern="0" dirty="0">
                <a:solidFill>
                  <a:srgbClr val="2C5E4F"/>
                </a:solidFill>
              </a:rPr>
              <a:t>Open</a:t>
            </a:r>
            <a:br>
              <a:rPr lang="fr-BE" sz="1600" b="1" kern="0" dirty="0">
                <a:solidFill>
                  <a:srgbClr val="2C5E4F"/>
                </a:solidFill>
              </a:rPr>
            </a:br>
            <a:r>
              <a:rPr lang="fr-BE" sz="1600" b="1" kern="0" dirty="0">
                <a:solidFill>
                  <a:srgbClr val="2C5E4F"/>
                </a:solidFill>
              </a:rPr>
              <a:t>standard</a:t>
            </a:r>
            <a:endParaRPr lang="en-GB" sz="1600" b="1" kern="0" dirty="0">
              <a:solidFill>
                <a:srgbClr val="2C5E4F"/>
              </a:solidFill>
            </a:endParaRPr>
          </a:p>
        </p:txBody>
      </p:sp>
      <p:sp>
        <p:nvSpPr>
          <p:cNvPr id="19" name="Oval 18"/>
          <p:cNvSpPr/>
          <p:nvPr/>
        </p:nvSpPr>
        <p:spPr bwMode="auto">
          <a:xfrm>
            <a:off x="2242841" y="2226707"/>
            <a:ext cx="1869284" cy="1869285"/>
          </a:xfrm>
          <a:prstGeom prst="ellipse">
            <a:avLst/>
          </a:prstGeom>
          <a:solidFill>
            <a:sysClr val="window" lastClr="FFFFFF"/>
          </a:solidFill>
          <a:ln w="28575" cap="flat" cmpd="sng" algn="ctr">
            <a:solidFill>
              <a:srgbClr val="009B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GB" sz="2400" kern="0" dirty="0">
              <a:solidFill>
                <a:srgbClr val="766C62"/>
              </a:solidFill>
            </a:endParaRPr>
          </a:p>
        </p:txBody>
      </p:sp>
      <p:sp>
        <p:nvSpPr>
          <p:cNvPr id="20" name="TextBox 19"/>
          <p:cNvSpPr txBox="1"/>
          <p:nvPr/>
        </p:nvSpPr>
        <p:spPr>
          <a:xfrm>
            <a:off x="2359657" y="2861666"/>
            <a:ext cx="1290738" cy="584775"/>
          </a:xfrm>
          <a:prstGeom prst="rect">
            <a:avLst/>
          </a:prstGeom>
          <a:solidFill>
            <a:sysClr val="window" lastClr="FFFFFF"/>
          </a:solidFill>
          <a:ln>
            <a:noFill/>
          </a:ln>
        </p:spPr>
        <p:txBody>
          <a:bodyPr wrap="none" rtlCol="0">
            <a:spAutoFit/>
          </a:bodyPr>
          <a:lstStyle/>
          <a:p>
            <a:pPr eaLnBrk="0" fontAlgn="base" hangingPunct="0">
              <a:spcBef>
                <a:spcPct val="0"/>
              </a:spcBef>
              <a:spcAft>
                <a:spcPct val="0"/>
              </a:spcAft>
              <a:defRPr/>
            </a:pPr>
            <a:r>
              <a:rPr lang="en-GB" sz="1600" b="1" kern="0" dirty="0">
                <a:solidFill>
                  <a:srgbClr val="009BBB"/>
                </a:solidFill>
              </a:rPr>
              <a:t>End-to-end</a:t>
            </a:r>
            <a:br>
              <a:rPr lang="en-GB" sz="1600" b="1" kern="0" dirty="0">
                <a:solidFill>
                  <a:srgbClr val="009BBB"/>
                </a:solidFill>
              </a:rPr>
            </a:br>
            <a:r>
              <a:rPr lang="en-GB" sz="1600" b="1" kern="0" dirty="0">
                <a:solidFill>
                  <a:srgbClr val="009BBB"/>
                </a:solidFill>
              </a:rPr>
              <a:t>automation</a:t>
            </a:r>
          </a:p>
        </p:txBody>
      </p:sp>
      <p:sp>
        <p:nvSpPr>
          <p:cNvPr id="21" name="Oval 20"/>
          <p:cNvSpPr/>
          <p:nvPr/>
        </p:nvSpPr>
        <p:spPr bwMode="auto">
          <a:xfrm>
            <a:off x="3737020" y="2228052"/>
            <a:ext cx="1869284" cy="1869285"/>
          </a:xfrm>
          <a:prstGeom prst="ellipse">
            <a:avLst/>
          </a:prstGeom>
          <a:solidFill>
            <a:sysClr val="window" lastClr="FFFFFF"/>
          </a:solidFill>
          <a:ln w="28575" cap="flat" cmpd="sng" algn="ctr">
            <a:solidFill>
              <a:srgbClr val="2C5E4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GB" sz="2400" kern="0" dirty="0">
              <a:solidFill>
                <a:srgbClr val="766C62"/>
              </a:solidFill>
            </a:endParaRPr>
          </a:p>
        </p:txBody>
      </p:sp>
      <p:sp>
        <p:nvSpPr>
          <p:cNvPr id="22" name="TextBox 21"/>
          <p:cNvSpPr txBox="1"/>
          <p:nvPr/>
        </p:nvSpPr>
        <p:spPr>
          <a:xfrm>
            <a:off x="3829549" y="2861666"/>
            <a:ext cx="1326004" cy="584775"/>
          </a:xfrm>
          <a:prstGeom prst="rect">
            <a:avLst/>
          </a:prstGeom>
          <a:solidFill>
            <a:sysClr val="window" lastClr="FFFFFF"/>
          </a:solidFill>
          <a:ln>
            <a:noFill/>
          </a:ln>
        </p:spPr>
        <p:txBody>
          <a:bodyPr wrap="none" rtlCol="0">
            <a:spAutoFit/>
          </a:bodyPr>
          <a:lstStyle/>
          <a:p>
            <a:pPr eaLnBrk="0" fontAlgn="base" hangingPunct="0">
              <a:spcBef>
                <a:spcPct val="0"/>
              </a:spcBef>
              <a:spcAft>
                <a:spcPct val="0"/>
              </a:spcAft>
              <a:defRPr/>
            </a:pPr>
            <a:r>
              <a:rPr lang="en-GB" sz="1600" b="1" kern="0" dirty="0" smtClean="0">
                <a:solidFill>
                  <a:srgbClr val="2C5E4F"/>
                </a:solidFill>
              </a:rPr>
              <a:t>Mainstream</a:t>
            </a:r>
            <a:r>
              <a:rPr lang="en-GB" sz="1600" b="1" kern="0" dirty="0">
                <a:solidFill>
                  <a:srgbClr val="2C5E4F"/>
                </a:solidFill>
              </a:rPr>
              <a:t/>
            </a:r>
            <a:br>
              <a:rPr lang="en-GB" sz="1600" b="1" kern="0" dirty="0">
                <a:solidFill>
                  <a:srgbClr val="2C5E4F"/>
                </a:solidFill>
              </a:rPr>
            </a:br>
            <a:r>
              <a:rPr lang="en-GB" sz="1600" b="1" kern="0" dirty="0">
                <a:solidFill>
                  <a:srgbClr val="2C5E4F"/>
                </a:solidFill>
              </a:rPr>
              <a:t>technology</a:t>
            </a:r>
          </a:p>
        </p:txBody>
      </p:sp>
      <p:sp>
        <p:nvSpPr>
          <p:cNvPr id="23" name="TextBox 22"/>
          <p:cNvSpPr txBox="1"/>
          <p:nvPr/>
        </p:nvSpPr>
        <p:spPr>
          <a:xfrm>
            <a:off x="854981" y="4539248"/>
            <a:ext cx="1349363" cy="1169551"/>
          </a:xfrm>
          <a:prstGeom prst="rect">
            <a:avLst/>
          </a:prstGeom>
          <a:noFill/>
        </p:spPr>
        <p:txBody>
          <a:bodyPr wrap="square" rtlCol="0">
            <a:spAutoFit/>
          </a:bodyPr>
          <a:lstStyle/>
          <a:p>
            <a:pPr eaLnBrk="0" fontAlgn="base" hangingPunct="0">
              <a:spcBef>
                <a:spcPct val="0"/>
              </a:spcBef>
              <a:spcAft>
                <a:spcPct val="0"/>
              </a:spcAft>
              <a:defRPr/>
            </a:pPr>
            <a:r>
              <a:rPr lang="en-US" sz="1400" kern="0" dirty="0">
                <a:solidFill>
                  <a:srgbClr val="766C62"/>
                </a:solidFill>
              </a:rPr>
              <a:t>Open to everyone,</a:t>
            </a:r>
            <a:br>
              <a:rPr lang="en-US" sz="1400" kern="0" dirty="0">
                <a:solidFill>
                  <a:srgbClr val="766C62"/>
                </a:solidFill>
              </a:rPr>
            </a:br>
            <a:r>
              <a:rPr lang="en-US" sz="1400" kern="0" dirty="0">
                <a:solidFill>
                  <a:srgbClr val="766C62"/>
                </a:solidFill>
              </a:rPr>
              <a:t>not controlled</a:t>
            </a:r>
            <a:br>
              <a:rPr lang="en-US" sz="1400" kern="0" dirty="0">
                <a:solidFill>
                  <a:srgbClr val="766C62"/>
                </a:solidFill>
              </a:rPr>
            </a:br>
            <a:r>
              <a:rPr lang="en-US" sz="1400" kern="0" dirty="0">
                <a:solidFill>
                  <a:srgbClr val="766C62"/>
                </a:solidFill>
              </a:rPr>
              <a:t>by a single</a:t>
            </a:r>
            <a:br>
              <a:rPr lang="en-US" sz="1400" kern="0" dirty="0">
                <a:solidFill>
                  <a:srgbClr val="766C62"/>
                </a:solidFill>
              </a:rPr>
            </a:br>
            <a:r>
              <a:rPr lang="en-US" sz="1400" kern="0" dirty="0">
                <a:solidFill>
                  <a:srgbClr val="766C62"/>
                </a:solidFill>
              </a:rPr>
              <a:t>interest</a:t>
            </a:r>
            <a:endParaRPr lang="en-GB" sz="1400" kern="0" dirty="0">
              <a:solidFill>
                <a:srgbClr val="766C62"/>
              </a:solidFill>
            </a:endParaRPr>
          </a:p>
        </p:txBody>
      </p:sp>
      <p:sp>
        <p:nvSpPr>
          <p:cNvPr id="24" name="TextBox 23"/>
          <p:cNvSpPr txBox="1"/>
          <p:nvPr/>
        </p:nvSpPr>
        <p:spPr>
          <a:xfrm>
            <a:off x="2359658" y="4539248"/>
            <a:ext cx="1349362" cy="1815882"/>
          </a:xfrm>
          <a:prstGeom prst="rect">
            <a:avLst/>
          </a:prstGeom>
          <a:noFill/>
        </p:spPr>
        <p:txBody>
          <a:bodyPr wrap="square" rtlCol="0">
            <a:spAutoFit/>
          </a:bodyPr>
          <a:lstStyle/>
          <a:p>
            <a:pPr eaLnBrk="0" fontAlgn="base" hangingPunct="0">
              <a:spcBef>
                <a:spcPct val="0"/>
              </a:spcBef>
              <a:spcAft>
                <a:spcPct val="0"/>
              </a:spcAft>
              <a:defRPr/>
            </a:pPr>
            <a:r>
              <a:rPr lang="en-US" sz="1400" kern="0" dirty="0">
                <a:solidFill>
                  <a:srgbClr val="766C62"/>
                </a:solidFill>
              </a:rPr>
              <a:t>A single standard  that covers all business domains and</a:t>
            </a:r>
            <a:br>
              <a:rPr lang="en-US" sz="1400" kern="0" dirty="0">
                <a:solidFill>
                  <a:srgbClr val="766C62"/>
                </a:solidFill>
              </a:rPr>
            </a:br>
            <a:r>
              <a:rPr lang="en-US" sz="1400" kern="0" dirty="0">
                <a:solidFill>
                  <a:srgbClr val="766C62"/>
                </a:solidFill>
              </a:rPr>
              <a:t>end-to-end</a:t>
            </a:r>
            <a:br>
              <a:rPr lang="en-US" sz="1400" kern="0" dirty="0">
                <a:solidFill>
                  <a:srgbClr val="766C62"/>
                </a:solidFill>
              </a:rPr>
            </a:br>
            <a:r>
              <a:rPr lang="en-US" sz="1400" kern="0" dirty="0">
                <a:solidFill>
                  <a:srgbClr val="766C62"/>
                </a:solidFill>
              </a:rPr>
              <a:t>business processes</a:t>
            </a:r>
            <a:endParaRPr lang="en-GB" sz="1400" kern="0" dirty="0">
              <a:solidFill>
                <a:srgbClr val="766C62"/>
              </a:solidFill>
            </a:endParaRPr>
          </a:p>
        </p:txBody>
      </p:sp>
      <p:sp>
        <p:nvSpPr>
          <p:cNvPr id="25" name="TextBox 24"/>
          <p:cNvSpPr txBox="1"/>
          <p:nvPr/>
        </p:nvSpPr>
        <p:spPr>
          <a:xfrm>
            <a:off x="3829548" y="4539248"/>
            <a:ext cx="1399689" cy="1815882"/>
          </a:xfrm>
          <a:prstGeom prst="rect">
            <a:avLst/>
          </a:prstGeom>
          <a:noFill/>
        </p:spPr>
        <p:txBody>
          <a:bodyPr wrap="square" rtlCol="0">
            <a:spAutoFit/>
          </a:bodyPr>
          <a:lstStyle/>
          <a:p>
            <a:pPr eaLnBrk="0" fontAlgn="base" hangingPunct="0">
              <a:spcBef>
                <a:spcPct val="0"/>
              </a:spcBef>
              <a:spcAft>
                <a:spcPct val="0"/>
              </a:spcAft>
              <a:defRPr/>
            </a:pPr>
            <a:r>
              <a:rPr lang="en-US" sz="1400" kern="0" dirty="0" smtClean="0">
                <a:solidFill>
                  <a:srgbClr val="766C62"/>
                </a:solidFill>
              </a:rPr>
              <a:t>Uses</a:t>
            </a:r>
            <a:r>
              <a:rPr lang="en-US" sz="1400" kern="0" dirty="0">
                <a:solidFill>
                  <a:srgbClr val="766C62"/>
                </a:solidFill>
              </a:rPr>
              <a:t/>
            </a:r>
            <a:br>
              <a:rPr lang="en-US" sz="1400" kern="0" dirty="0">
                <a:solidFill>
                  <a:srgbClr val="766C62"/>
                </a:solidFill>
              </a:rPr>
            </a:br>
            <a:r>
              <a:rPr lang="en-US" sz="1400" kern="0" dirty="0">
                <a:solidFill>
                  <a:srgbClr val="766C62"/>
                </a:solidFill>
              </a:rPr>
              <a:t>mainstream,</a:t>
            </a:r>
            <a:br>
              <a:rPr lang="en-US" sz="1400" kern="0" dirty="0">
                <a:solidFill>
                  <a:srgbClr val="766C62"/>
                </a:solidFill>
              </a:rPr>
            </a:br>
            <a:r>
              <a:rPr lang="en-US" sz="1400" kern="0" dirty="0">
                <a:solidFill>
                  <a:srgbClr val="766C62"/>
                </a:solidFill>
              </a:rPr>
              <a:t>well-supported</a:t>
            </a:r>
            <a:br>
              <a:rPr lang="en-US" sz="1400" kern="0" dirty="0">
                <a:solidFill>
                  <a:srgbClr val="766C62"/>
                </a:solidFill>
              </a:rPr>
            </a:br>
            <a:r>
              <a:rPr lang="en-US" sz="1400" kern="0" dirty="0">
                <a:solidFill>
                  <a:srgbClr val="766C62"/>
                </a:solidFill>
              </a:rPr>
              <a:t>technology</a:t>
            </a:r>
            <a:br>
              <a:rPr lang="en-US" sz="1400" kern="0" dirty="0">
                <a:solidFill>
                  <a:srgbClr val="766C62"/>
                </a:solidFill>
              </a:rPr>
            </a:br>
            <a:r>
              <a:rPr lang="en-US" sz="1400" kern="0" dirty="0" smtClean="0">
                <a:solidFill>
                  <a:srgbClr val="766C62"/>
                </a:solidFill>
              </a:rPr>
              <a:t>(e.g. XML</a:t>
            </a:r>
            <a:r>
              <a:rPr lang="en-US" sz="1400" kern="0" dirty="0">
                <a:solidFill>
                  <a:srgbClr val="766C62"/>
                </a:solidFill>
              </a:rPr>
              <a:t>) that</a:t>
            </a:r>
            <a:br>
              <a:rPr lang="en-US" sz="1400" kern="0" dirty="0">
                <a:solidFill>
                  <a:srgbClr val="766C62"/>
                </a:solidFill>
              </a:rPr>
            </a:br>
            <a:r>
              <a:rPr lang="en-US" sz="1400" kern="0" dirty="0">
                <a:solidFill>
                  <a:srgbClr val="766C62"/>
                </a:solidFill>
              </a:rPr>
              <a:t>facilitates efficient integration</a:t>
            </a:r>
            <a:endParaRPr lang="en-GB" sz="1400" kern="0" dirty="0">
              <a:solidFill>
                <a:srgbClr val="766C62"/>
              </a:solidFill>
            </a:endParaRPr>
          </a:p>
        </p:txBody>
      </p:sp>
      <p:sp>
        <p:nvSpPr>
          <p:cNvPr id="26" name="TextBox 25"/>
          <p:cNvSpPr txBox="1"/>
          <p:nvPr/>
        </p:nvSpPr>
        <p:spPr>
          <a:xfrm>
            <a:off x="5318273" y="4539248"/>
            <a:ext cx="1519282" cy="954107"/>
          </a:xfrm>
          <a:prstGeom prst="rect">
            <a:avLst/>
          </a:prstGeom>
          <a:noFill/>
        </p:spPr>
        <p:txBody>
          <a:bodyPr wrap="square" rtlCol="0">
            <a:spAutoFit/>
          </a:bodyPr>
          <a:lstStyle/>
          <a:p>
            <a:pPr eaLnBrk="0" fontAlgn="base" hangingPunct="0">
              <a:spcBef>
                <a:spcPct val="0"/>
              </a:spcBef>
              <a:spcAft>
                <a:spcPct val="0"/>
              </a:spcAft>
              <a:defRPr/>
            </a:pPr>
            <a:r>
              <a:rPr lang="en-US" sz="1400" kern="0" dirty="0">
                <a:solidFill>
                  <a:srgbClr val="766C62"/>
                </a:solidFill>
              </a:rPr>
              <a:t>Can adapt to new technologies </a:t>
            </a:r>
            <a:br>
              <a:rPr lang="en-US" sz="1400" kern="0" dirty="0">
                <a:solidFill>
                  <a:srgbClr val="766C62"/>
                </a:solidFill>
              </a:rPr>
            </a:br>
            <a:r>
              <a:rPr lang="en-US" sz="1400" kern="0" dirty="0">
                <a:solidFill>
                  <a:srgbClr val="766C62"/>
                </a:solidFill>
              </a:rPr>
              <a:t>as they emerge</a:t>
            </a:r>
            <a:endParaRPr lang="en-GB" sz="1400" kern="0" dirty="0">
              <a:solidFill>
                <a:srgbClr val="766C62"/>
              </a:solidFill>
            </a:endParaRPr>
          </a:p>
        </p:txBody>
      </p:sp>
      <p:sp>
        <p:nvSpPr>
          <p:cNvPr id="27" name="Oval 26"/>
          <p:cNvSpPr/>
          <p:nvPr/>
        </p:nvSpPr>
        <p:spPr bwMode="auto">
          <a:xfrm>
            <a:off x="5229238" y="2234849"/>
            <a:ext cx="1869284" cy="1869284"/>
          </a:xfrm>
          <a:prstGeom prst="ellipse">
            <a:avLst/>
          </a:prstGeom>
          <a:solidFill>
            <a:sysClr val="window" lastClr="FFFFFF"/>
          </a:solidFill>
          <a:ln w="28575" cap="flat" cmpd="sng" algn="ctr">
            <a:solidFill>
              <a:srgbClr val="B5A3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GB" sz="2400" kern="0" dirty="0">
              <a:solidFill>
                <a:srgbClr val="766C62"/>
              </a:solidFill>
            </a:endParaRPr>
          </a:p>
        </p:txBody>
      </p:sp>
      <p:sp>
        <p:nvSpPr>
          <p:cNvPr id="28" name="TextBox 27"/>
          <p:cNvSpPr txBox="1"/>
          <p:nvPr/>
        </p:nvSpPr>
        <p:spPr>
          <a:xfrm>
            <a:off x="5356809" y="2861666"/>
            <a:ext cx="891591" cy="584775"/>
          </a:xfrm>
          <a:prstGeom prst="rect">
            <a:avLst/>
          </a:prstGeom>
          <a:noFill/>
          <a:ln>
            <a:noFill/>
          </a:ln>
        </p:spPr>
        <p:txBody>
          <a:bodyPr wrap="none" rtlCol="0">
            <a:spAutoFit/>
          </a:bodyPr>
          <a:lstStyle/>
          <a:p>
            <a:pPr eaLnBrk="0" fontAlgn="base" hangingPunct="0">
              <a:spcBef>
                <a:spcPct val="0"/>
              </a:spcBef>
              <a:spcAft>
                <a:spcPct val="0"/>
              </a:spcAft>
              <a:defRPr/>
            </a:pPr>
            <a:r>
              <a:rPr lang="en-GB" sz="1600" b="1" kern="0" dirty="0">
                <a:solidFill>
                  <a:srgbClr val="B5A300"/>
                </a:solidFill>
              </a:rPr>
              <a:t>Future-</a:t>
            </a:r>
            <a:br>
              <a:rPr lang="en-GB" sz="1600" b="1" kern="0" dirty="0">
                <a:solidFill>
                  <a:srgbClr val="B5A300"/>
                </a:solidFill>
              </a:rPr>
            </a:br>
            <a:r>
              <a:rPr lang="en-GB" sz="1600" b="1" kern="0" dirty="0">
                <a:solidFill>
                  <a:srgbClr val="B5A300"/>
                </a:solidFill>
              </a:rPr>
              <a:t>proof</a:t>
            </a:r>
          </a:p>
        </p:txBody>
      </p:sp>
      <p:sp>
        <p:nvSpPr>
          <p:cNvPr id="29" name="Oval 28"/>
          <p:cNvSpPr/>
          <p:nvPr/>
        </p:nvSpPr>
        <p:spPr bwMode="auto">
          <a:xfrm>
            <a:off x="6665116" y="2209800"/>
            <a:ext cx="1869284" cy="1869285"/>
          </a:xfrm>
          <a:prstGeom prst="ellipse">
            <a:avLst/>
          </a:prstGeom>
          <a:solidFill>
            <a:sysClr val="window" lastClr="FFFFFF"/>
          </a:solidFill>
          <a:ln w="28575" cap="flat" cmpd="sng" algn="ctr">
            <a:solidFill>
              <a:srgbClr val="009BB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GB" sz="2400" kern="0" dirty="0">
              <a:solidFill>
                <a:srgbClr val="766C62"/>
              </a:solidFill>
            </a:endParaRPr>
          </a:p>
        </p:txBody>
      </p:sp>
      <p:sp>
        <p:nvSpPr>
          <p:cNvPr id="30" name="TextBox 29"/>
          <p:cNvSpPr txBox="1"/>
          <p:nvPr/>
        </p:nvSpPr>
        <p:spPr>
          <a:xfrm>
            <a:off x="6837555" y="2650272"/>
            <a:ext cx="1499128" cy="1077218"/>
          </a:xfrm>
          <a:prstGeom prst="rect">
            <a:avLst/>
          </a:prstGeom>
          <a:noFill/>
          <a:ln>
            <a:noFill/>
          </a:ln>
        </p:spPr>
        <p:txBody>
          <a:bodyPr wrap="none" rtlCol="0">
            <a:spAutoFit/>
          </a:bodyPr>
          <a:lstStyle/>
          <a:p>
            <a:pPr eaLnBrk="0" fontAlgn="base" hangingPunct="0">
              <a:spcBef>
                <a:spcPct val="0"/>
              </a:spcBef>
              <a:spcAft>
                <a:spcPct val="0"/>
              </a:spcAft>
              <a:defRPr/>
            </a:pPr>
            <a:r>
              <a:rPr lang="en-GB" sz="1600" b="1" kern="0" dirty="0">
                <a:solidFill>
                  <a:srgbClr val="009BBB"/>
                </a:solidFill>
              </a:rPr>
              <a:t>Global </a:t>
            </a:r>
            <a:br>
              <a:rPr lang="en-GB" sz="1600" b="1" kern="0" dirty="0">
                <a:solidFill>
                  <a:srgbClr val="009BBB"/>
                </a:solidFill>
              </a:rPr>
            </a:br>
            <a:r>
              <a:rPr lang="en-GB" sz="1600" b="1" kern="0" dirty="0">
                <a:solidFill>
                  <a:srgbClr val="009BBB"/>
                </a:solidFill>
              </a:rPr>
              <a:t>standard</a:t>
            </a:r>
            <a:br>
              <a:rPr lang="en-GB" sz="1600" b="1" kern="0" dirty="0">
                <a:solidFill>
                  <a:srgbClr val="009BBB"/>
                </a:solidFill>
              </a:rPr>
            </a:br>
            <a:r>
              <a:rPr lang="en-GB" sz="1600" b="1" kern="0" dirty="0">
                <a:solidFill>
                  <a:srgbClr val="009BBB"/>
                </a:solidFill>
              </a:rPr>
              <a:t>to meet local </a:t>
            </a:r>
            <a:br>
              <a:rPr lang="en-GB" sz="1600" b="1" kern="0" dirty="0">
                <a:solidFill>
                  <a:srgbClr val="009BBB"/>
                </a:solidFill>
              </a:rPr>
            </a:br>
            <a:r>
              <a:rPr lang="en-GB" sz="1600" b="1" kern="0" dirty="0">
                <a:solidFill>
                  <a:srgbClr val="009BBB"/>
                </a:solidFill>
              </a:rPr>
              <a:t>needs</a:t>
            </a:r>
          </a:p>
        </p:txBody>
      </p:sp>
      <p:sp>
        <p:nvSpPr>
          <p:cNvPr id="31" name="TextBox 30"/>
          <p:cNvSpPr txBox="1"/>
          <p:nvPr/>
        </p:nvSpPr>
        <p:spPr>
          <a:xfrm>
            <a:off x="6891768" y="4539248"/>
            <a:ext cx="1519282" cy="1169551"/>
          </a:xfrm>
          <a:prstGeom prst="rect">
            <a:avLst/>
          </a:prstGeom>
          <a:noFill/>
        </p:spPr>
        <p:txBody>
          <a:bodyPr wrap="square" rtlCol="0">
            <a:spAutoFit/>
          </a:bodyPr>
          <a:lstStyle/>
          <a:p>
            <a:pPr eaLnBrk="0" fontAlgn="base" hangingPunct="0">
              <a:spcBef>
                <a:spcPct val="0"/>
              </a:spcBef>
              <a:spcAft>
                <a:spcPct val="0"/>
              </a:spcAft>
              <a:defRPr/>
            </a:pPr>
            <a:r>
              <a:rPr lang="en-US" sz="1400" kern="0" dirty="0">
                <a:solidFill>
                  <a:srgbClr val="766C62"/>
                </a:solidFill>
              </a:rPr>
              <a:t>Rich, structured standard that allows definition of formal market practice</a:t>
            </a:r>
            <a:endParaRPr lang="en-GB" sz="1400" kern="0" dirty="0">
              <a:solidFill>
                <a:srgbClr val="766C62"/>
              </a:solidFill>
            </a:endParaRPr>
          </a:p>
        </p:txBody>
      </p:sp>
      <p:pic>
        <p:nvPicPr>
          <p:cNvPr id="32" name="Picture 4"/>
          <p:cNvPicPr>
            <a:picLocks noChangeAspect="1" noChangeArrowheads="1"/>
          </p:cNvPicPr>
          <p:nvPr/>
        </p:nvPicPr>
        <p:blipFill>
          <a:blip r:embed="rId3"/>
          <a:srcRect/>
          <a:stretch>
            <a:fillRect/>
          </a:stretch>
        </p:blipFill>
        <p:spPr bwMode="auto">
          <a:xfrm>
            <a:off x="8281987" y="1"/>
            <a:ext cx="862013" cy="830262"/>
          </a:xfrm>
          <a:prstGeom prst="rect">
            <a:avLst/>
          </a:prstGeom>
          <a:noFill/>
          <a:ln w="9525">
            <a:noFill/>
            <a:miter lim="800000"/>
            <a:headEnd/>
            <a:tailEnd/>
          </a:ln>
        </p:spPr>
      </p:pic>
    </p:spTree>
    <p:extLst>
      <p:ext uri="{BB962C8B-B14F-4D97-AF65-F5344CB8AC3E}">
        <p14:creationId xmlns:p14="http://schemas.microsoft.com/office/powerpoint/2010/main" val="256794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heel(1)">
                                      <p:cBhvr>
                                        <p:cTn id="18" dur="500"/>
                                        <p:tgtEl>
                                          <p:spTgt spid="1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heel(1)">
                                      <p:cBhvr>
                                        <p:cTn id="29" dur="500"/>
                                        <p:tgtEl>
                                          <p:spTgt spid="2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3000"/>
                            </p:stCondLst>
                            <p:childTnLst>
                              <p:par>
                                <p:cTn id="35" presetID="1"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par>
                          <p:cTn id="37" fill="hold">
                            <p:stCondLst>
                              <p:cond delay="3000"/>
                            </p:stCondLst>
                            <p:childTnLst>
                              <p:par>
                                <p:cTn id="38" presetID="21" presetClass="entr" presetSubtype="1"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heel(1)">
                                      <p:cBhvr>
                                        <p:cTn id="40" dur="500"/>
                                        <p:tgtEl>
                                          <p:spTgt spid="27"/>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4000"/>
                            </p:stCondLst>
                            <p:childTnLst>
                              <p:par>
                                <p:cTn id="46" presetID="1"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par>
                          <p:cTn id="48" fill="hold">
                            <p:stCondLst>
                              <p:cond delay="4000"/>
                            </p:stCondLst>
                            <p:childTnLst>
                              <p:par>
                                <p:cTn id="49" presetID="21"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heel(1)">
                                      <p:cBhvr>
                                        <p:cTn id="51" dur="500"/>
                                        <p:tgtEl>
                                          <p:spTgt spid="29"/>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par>
                          <p:cTn id="56" fill="hold">
                            <p:stCondLst>
                              <p:cond delay="5000"/>
                            </p:stCondLst>
                            <p:childTnLst>
                              <p:par>
                                <p:cTn id="57" presetID="1" presetClass="entr" presetSubtype="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p:bldP spid="24" grpId="0"/>
      <p:bldP spid="25" grpId="0"/>
      <p:bldP spid="26" grpId="0"/>
      <p:bldP spid="27" grpId="0" animBg="1"/>
      <p:bldP spid="28" grpId="0"/>
      <p:bldP spid="29" grpId="0" animBg="1"/>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Footer Placeholder 2"/>
          <p:cNvSpPr>
            <a:spLocks noGrp="1"/>
          </p:cNvSpPr>
          <p:nvPr>
            <p:ph type="ftr" sz="quarter" idx="10"/>
          </p:nvPr>
        </p:nvSpPr>
        <p:spPr>
          <a:noFill/>
        </p:spPr>
        <p:txBody>
          <a:bodyPr/>
          <a:lstStyle/>
          <a:p>
            <a:r>
              <a:rPr lang="en-US" altLang="en-US" smtClean="0"/>
              <a:t>ISO_20022_LV_v115</a:t>
            </a:r>
          </a:p>
        </p:txBody>
      </p:sp>
      <p:sp>
        <p:nvSpPr>
          <p:cNvPr id="15363" name="Rectangle 2"/>
          <p:cNvSpPr>
            <a:spLocks noGrp="1" noChangeArrowheads="1"/>
          </p:cNvSpPr>
          <p:nvPr>
            <p:ph type="title"/>
          </p:nvPr>
        </p:nvSpPr>
        <p:spPr>
          <a:xfrm>
            <a:off x="393700" y="309563"/>
            <a:ext cx="7677150" cy="890587"/>
          </a:xfrm>
        </p:spPr>
        <p:txBody>
          <a:bodyPr/>
          <a:lstStyle/>
          <a:p>
            <a:r>
              <a:rPr lang="en-GB" altLang="en-US" dirty="0" smtClean="0"/>
              <a:t>ISO 20022  </a:t>
            </a:r>
            <a:br>
              <a:rPr lang="en-GB" altLang="en-US" dirty="0" smtClean="0"/>
            </a:br>
            <a:r>
              <a:rPr lang="en-GB" altLang="en-US" dirty="0" smtClean="0"/>
              <a:t>The registration process (1/2)</a:t>
            </a:r>
          </a:p>
        </p:txBody>
      </p:sp>
      <p:grpSp>
        <p:nvGrpSpPr>
          <p:cNvPr id="15364" name="Group 3"/>
          <p:cNvGrpSpPr>
            <a:grpSpLocks/>
          </p:cNvGrpSpPr>
          <p:nvPr/>
        </p:nvGrpSpPr>
        <p:grpSpPr bwMode="auto">
          <a:xfrm>
            <a:off x="1779588" y="1722438"/>
            <a:ext cx="6775450" cy="615950"/>
            <a:chOff x="662" y="785"/>
            <a:chExt cx="4268" cy="388"/>
          </a:xfrm>
        </p:grpSpPr>
        <p:grpSp>
          <p:nvGrpSpPr>
            <p:cNvPr id="15401" name="Group 4"/>
            <p:cNvGrpSpPr>
              <a:grpSpLocks/>
            </p:cNvGrpSpPr>
            <p:nvPr/>
          </p:nvGrpSpPr>
          <p:grpSpPr bwMode="auto">
            <a:xfrm>
              <a:off x="662" y="785"/>
              <a:ext cx="901" cy="388"/>
              <a:chOff x="1571" y="821"/>
              <a:chExt cx="901" cy="388"/>
            </a:xfrm>
          </p:grpSpPr>
          <p:sp>
            <p:nvSpPr>
              <p:cNvPr id="15403" name="AutoShape 5"/>
              <p:cNvSpPr>
                <a:spLocks noChangeArrowheads="1"/>
              </p:cNvSpPr>
              <p:nvPr/>
            </p:nvSpPr>
            <p:spPr bwMode="auto">
              <a:xfrm rot="5400000">
                <a:off x="1834" y="576"/>
                <a:ext cx="370" cy="895"/>
              </a:xfrm>
              <a:prstGeom prst="homePlate">
                <a:avLst>
                  <a:gd name="adj" fmla="val 25000"/>
                </a:avLst>
              </a:prstGeom>
              <a:solidFill>
                <a:srgbClr val="66CCFF"/>
              </a:solidFill>
              <a:ln w="12700">
                <a:solidFill>
                  <a:schemeClr val="bg2"/>
                </a:solidFill>
                <a:miter lim="800000"/>
                <a:headEnd/>
                <a:tailEnd/>
              </a:ln>
            </p:spPr>
            <p:txBody>
              <a:bodyPr rot="10800000" vert="eaVert" wrap="none" anchor="ctr"/>
              <a:lstStyle/>
              <a:p>
                <a:pPr algn="ctr" eaLnBrk="0" hangingPunct="0"/>
                <a:endParaRPr lang="en-GB" altLang="en-US" sz="1500"/>
              </a:p>
            </p:txBody>
          </p:sp>
          <p:sp>
            <p:nvSpPr>
              <p:cNvPr id="15404" name="Text Box 6"/>
              <p:cNvSpPr txBox="1">
                <a:spLocks noChangeArrowheads="1"/>
              </p:cNvSpPr>
              <p:nvPr/>
            </p:nvSpPr>
            <p:spPr bwMode="auto">
              <a:xfrm>
                <a:off x="1630" y="821"/>
                <a:ext cx="842" cy="349"/>
              </a:xfrm>
              <a:prstGeom prst="rect">
                <a:avLst/>
              </a:prstGeom>
              <a:noFill/>
              <a:ln w="12700">
                <a:noFill/>
                <a:miter lim="800000"/>
                <a:headEnd/>
                <a:tailEnd/>
              </a:ln>
            </p:spPr>
            <p:txBody>
              <a:bodyPr wrap="none" anchor="ctr">
                <a:spAutoFit/>
              </a:bodyPr>
              <a:lstStyle/>
              <a:p>
                <a:pPr algn="ctr" eaLnBrk="0" hangingPunct="0"/>
                <a:r>
                  <a:rPr lang="en-US" altLang="en-US" sz="1500" b="1">
                    <a:solidFill>
                      <a:srgbClr val="002060"/>
                    </a:solidFill>
                  </a:rPr>
                  <a:t>Submitting</a:t>
                </a:r>
              </a:p>
              <a:p>
                <a:pPr algn="ctr" eaLnBrk="0" hangingPunct="0"/>
                <a:r>
                  <a:rPr lang="en-US" altLang="en-US" sz="1500" b="1">
                    <a:solidFill>
                      <a:srgbClr val="002060"/>
                    </a:solidFill>
                  </a:rPr>
                  <a:t>organisation</a:t>
                </a:r>
              </a:p>
            </p:txBody>
          </p:sp>
        </p:grpSp>
        <p:sp>
          <p:nvSpPr>
            <p:cNvPr id="15402" name="Text Box 7"/>
            <p:cNvSpPr txBox="1">
              <a:spLocks noChangeArrowheads="1"/>
            </p:cNvSpPr>
            <p:nvPr/>
          </p:nvSpPr>
          <p:spPr bwMode="auto">
            <a:xfrm>
              <a:off x="1792" y="815"/>
              <a:ext cx="3138" cy="250"/>
            </a:xfrm>
            <a:prstGeom prst="rect">
              <a:avLst/>
            </a:prstGeom>
            <a:noFill/>
            <a:ln w="12700">
              <a:noFill/>
              <a:miter lim="800000"/>
              <a:headEnd/>
              <a:tailEnd/>
            </a:ln>
          </p:spPr>
          <p:txBody>
            <a:bodyPr wrap="none">
              <a:spAutoFit/>
            </a:bodyPr>
            <a:lstStyle/>
            <a:p>
              <a:pPr eaLnBrk="0" hangingPunct="0"/>
              <a:r>
                <a:rPr lang="en-GB" altLang="en-US" sz="2000" dirty="0"/>
                <a:t>Financial industry group or standards body</a:t>
              </a:r>
            </a:p>
          </p:txBody>
        </p:sp>
      </p:grpSp>
      <p:sp>
        <p:nvSpPr>
          <p:cNvPr id="15365" name="AutoShape 10"/>
          <p:cNvSpPr>
            <a:spLocks noChangeArrowheads="1"/>
          </p:cNvSpPr>
          <p:nvPr/>
        </p:nvSpPr>
        <p:spPr bwMode="auto">
          <a:xfrm rot="5400000">
            <a:off x="2163763" y="1876425"/>
            <a:ext cx="654050" cy="1422400"/>
          </a:xfrm>
          <a:prstGeom prst="chevron">
            <a:avLst>
              <a:gd name="adj" fmla="val 25000"/>
            </a:avLst>
          </a:prstGeom>
          <a:solidFill>
            <a:srgbClr val="66FFFF"/>
          </a:solidFill>
          <a:ln w="12700" algn="ctr">
            <a:solidFill>
              <a:schemeClr val="bg2"/>
            </a:solidFill>
            <a:miter lim="800000"/>
            <a:headEnd/>
            <a:tailEnd/>
          </a:ln>
        </p:spPr>
        <p:txBody>
          <a:bodyPr wrap="none" anchor="ctr"/>
          <a:lstStyle/>
          <a:p>
            <a:pPr eaLnBrk="0" hangingPunct="0"/>
            <a:endParaRPr lang="en-US" altLang="en-US"/>
          </a:p>
        </p:txBody>
      </p:sp>
      <p:sp>
        <p:nvSpPr>
          <p:cNvPr id="15366" name="Text Box 11"/>
          <p:cNvSpPr txBox="1">
            <a:spLocks noChangeArrowheads="1"/>
          </p:cNvSpPr>
          <p:nvPr/>
        </p:nvSpPr>
        <p:spPr bwMode="auto">
          <a:xfrm>
            <a:off x="1897063" y="2349500"/>
            <a:ext cx="1250950" cy="549275"/>
          </a:xfrm>
          <a:prstGeom prst="rect">
            <a:avLst/>
          </a:prstGeom>
          <a:noFill/>
          <a:ln w="12700">
            <a:noFill/>
            <a:miter lim="800000"/>
            <a:headEnd/>
            <a:tailEnd/>
          </a:ln>
        </p:spPr>
        <p:txBody>
          <a:bodyPr wrap="none" anchor="ctr">
            <a:spAutoFit/>
          </a:bodyPr>
          <a:lstStyle/>
          <a:p>
            <a:pPr algn="ctr" eaLnBrk="0" hangingPunct="0"/>
            <a:r>
              <a:rPr lang="en-GB" altLang="en-US" sz="1500" b="1">
                <a:solidFill>
                  <a:srgbClr val="002060"/>
                </a:solidFill>
              </a:rPr>
              <a:t>Business </a:t>
            </a:r>
          </a:p>
          <a:p>
            <a:pPr algn="ctr" eaLnBrk="0" hangingPunct="0"/>
            <a:r>
              <a:rPr lang="en-GB" altLang="en-US" sz="1500" b="1">
                <a:solidFill>
                  <a:srgbClr val="002060"/>
                </a:solidFill>
              </a:rPr>
              <a:t>justification</a:t>
            </a:r>
            <a:endParaRPr lang="en-US" altLang="en-US" sz="1500" b="1">
              <a:solidFill>
                <a:srgbClr val="002060"/>
              </a:solidFill>
            </a:endParaRPr>
          </a:p>
        </p:txBody>
      </p:sp>
      <p:sp>
        <p:nvSpPr>
          <p:cNvPr id="15367" name="Text Box 12"/>
          <p:cNvSpPr txBox="1">
            <a:spLocks noChangeArrowheads="1"/>
          </p:cNvSpPr>
          <p:nvPr/>
        </p:nvSpPr>
        <p:spPr bwMode="auto">
          <a:xfrm>
            <a:off x="3573463" y="2327275"/>
            <a:ext cx="2543175" cy="396875"/>
          </a:xfrm>
          <a:prstGeom prst="rect">
            <a:avLst/>
          </a:prstGeom>
          <a:noFill/>
          <a:ln w="12700">
            <a:noFill/>
            <a:miter lim="800000"/>
            <a:headEnd/>
            <a:tailEnd/>
          </a:ln>
        </p:spPr>
        <p:txBody>
          <a:bodyPr wrap="none">
            <a:spAutoFit/>
          </a:bodyPr>
          <a:lstStyle/>
          <a:p>
            <a:pPr eaLnBrk="0" hangingPunct="0"/>
            <a:r>
              <a:rPr lang="en-GB" altLang="en-US" sz="2000"/>
              <a:t>Business justification</a:t>
            </a:r>
          </a:p>
        </p:txBody>
      </p:sp>
      <p:grpSp>
        <p:nvGrpSpPr>
          <p:cNvPr id="15368" name="Group 13"/>
          <p:cNvGrpSpPr>
            <a:grpSpLocks/>
          </p:cNvGrpSpPr>
          <p:nvPr/>
        </p:nvGrpSpPr>
        <p:grpSpPr bwMode="auto">
          <a:xfrm>
            <a:off x="1779588" y="2814638"/>
            <a:ext cx="6296025" cy="587375"/>
            <a:chOff x="662" y="1503"/>
            <a:chExt cx="3966" cy="370"/>
          </a:xfrm>
        </p:grpSpPr>
        <p:grpSp>
          <p:nvGrpSpPr>
            <p:cNvPr id="15397" name="Group 14"/>
            <p:cNvGrpSpPr>
              <a:grpSpLocks/>
            </p:cNvGrpSpPr>
            <p:nvPr/>
          </p:nvGrpSpPr>
          <p:grpSpPr bwMode="auto">
            <a:xfrm>
              <a:off x="662" y="1503"/>
              <a:ext cx="895" cy="370"/>
              <a:chOff x="1571" y="1539"/>
              <a:chExt cx="895" cy="370"/>
            </a:xfrm>
          </p:grpSpPr>
          <p:sp>
            <p:nvSpPr>
              <p:cNvPr id="15399" name="AutoShape 15"/>
              <p:cNvSpPr>
                <a:spLocks noChangeArrowheads="1"/>
              </p:cNvSpPr>
              <p:nvPr/>
            </p:nvSpPr>
            <p:spPr bwMode="auto">
              <a:xfrm rot="5400000">
                <a:off x="1834" y="1276"/>
                <a:ext cx="370" cy="895"/>
              </a:xfrm>
              <a:prstGeom prst="chevron">
                <a:avLst>
                  <a:gd name="adj" fmla="val 25000"/>
                </a:avLst>
              </a:prstGeom>
              <a:solidFill>
                <a:srgbClr val="66FFCC"/>
              </a:solidFill>
              <a:ln w="12700" algn="ctr">
                <a:solidFill>
                  <a:schemeClr val="bg2"/>
                </a:solidFill>
                <a:miter lim="800000"/>
                <a:headEnd/>
                <a:tailEnd/>
              </a:ln>
            </p:spPr>
            <p:txBody>
              <a:bodyPr wrap="none" anchor="ctr"/>
              <a:lstStyle/>
              <a:p>
                <a:pPr eaLnBrk="0" hangingPunct="0"/>
                <a:endParaRPr lang="en-US" altLang="en-US"/>
              </a:p>
            </p:txBody>
          </p:sp>
          <p:sp>
            <p:nvSpPr>
              <p:cNvPr id="15400" name="Text Box 16"/>
              <p:cNvSpPr txBox="1">
                <a:spLocks noChangeArrowheads="1"/>
              </p:cNvSpPr>
              <p:nvPr/>
            </p:nvSpPr>
            <p:spPr bwMode="auto">
              <a:xfrm>
                <a:off x="1838" y="1666"/>
                <a:ext cx="396" cy="202"/>
              </a:xfrm>
              <a:prstGeom prst="rect">
                <a:avLst/>
              </a:prstGeom>
              <a:noFill/>
              <a:ln w="12700">
                <a:noFill/>
                <a:miter lim="800000"/>
                <a:headEnd/>
                <a:tailEnd/>
              </a:ln>
            </p:spPr>
            <p:txBody>
              <a:bodyPr wrap="none" anchor="ctr">
                <a:spAutoFit/>
              </a:bodyPr>
              <a:lstStyle/>
              <a:p>
                <a:pPr algn="ctr" eaLnBrk="0" hangingPunct="0"/>
                <a:r>
                  <a:rPr lang="en-US" altLang="en-US" sz="1500" b="1">
                    <a:solidFill>
                      <a:srgbClr val="002060"/>
                    </a:solidFill>
                  </a:rPr>
                  <a:t>RMG</a:t>
                </a:r>
              </a:p>
            </p:txBody>
          </p:sp>
        </p:grpSp>
        <p:sp>
          <p:nvSpPr>
            <p:cNvPr id="15398" name="Text Box 17"/>
            <p:cNvSpPr txBox="1">
              <a:spLocks noChangeArrowheads="1"/>
            </p:cNvSpPr>
            <p:nvPr/>
          </p:nvSpPr>
          <p:spPr bwMode="auto">
            <a:xfrm>
              <a:off x="1792" y="1518"/>
              <a:ext cx="2836" cy="250"/>
            </a:xfrm>
            <a:prstGeom prst="rect">
              <a:avLst/>
            </a:prstGeom>
            <a:noFill/>
            <a:ln w="12700">
              <a:noFill/>
              <a:miter lim="800000"/>
              <a:headEnd/>
              <a:tailEnd/>
            </a:ln>
          </p:spPr>
          <p:txBody>
            <a:bodyPr wrap="none">
              <a:spAutoFit/>
            </a:bodyPr>
            <a:lstStyle/>
            <a:p>
              <a:pPr eaLnBrk="0" hangingPunct="0"/>
              <a:r>
                <a:rPr lang="en-GB" altLang="en-US" sz="2000"/>
                <a:t>Project approval &amp; allocation to a SEG</a:t>
              </a:r>
            </a:p>
          </p:txBody>
        </p:sp>
      </p:grpSp>
      <p:grpSp>
        <p:nvGrpSpPr>
          <p:cNvPr id="15369" name="Group 29"/>
          <p:cNvGrpSpPr>
            <a:grpSpLocks/>
          </p:cNvGrpSpPr>
          <p:nvPr/>
        </p:nvGrpSpPr>
        <p:grpSpPr bwMode="auto">
          <a:xfrm>
            <a:off x="1779588" y="4097338"/>
            <a:ext cx="1420812" cy="587375"/>
            <a:chOff x="1571" y="2587"/>
            <a:chExt cx="895" cy="370"/>
          </a:xfrm>
        </p:grpSpPr>
        <p:sp>
          <p:nvSpPr>
            <p:cNvPr id="15395" name="AutoShape 30"/>
            <p:cNvSpPr>
              <a:spLocks noChangeArrowheads="1"/>
            </p:cNvSpPr>
            <p:nvPr/>
          </p:nvSpPr>
          <p:spPr bwMode="auto">
            <a:xfrm rot="5400000">
              <a:off x="1834" y="2324"/>
              <a:ext cx="370" cy="895"/>
            </a:xfrm>
            <a:prstGeom prst="chevron">
              <a:avLst>
                <a:gd name="adj" fmla="val 25000"/>
              </a:avLst>
            </a:prstGeom>
            <a:solidFill>
              <a:srgbClr val="339933"/>
            </a:solidFill>
            <a:ln w="12700" algn="ctr">
              <a:solidFill>
                <a:schemeClr val="bg2"/>
              </a:solidFill>
              <a:miter lim="800000"/>
              <a:headEnd/>
              <a:tailEnd/>
            </a:ln>
          </p:spPr>
          <p:txBody>
            <a:bodyPr wrap="none" anchor="ctr"/>
            <a:lstStyle/>
            <a:p>
              <a:pPr eaLnBrk="0" hangingPunct="0"/>
              <a:endParaRPr lang="en-US" altLang="en-US"/>
            </a:p>
          </p:txBody>
        </p:sp>
        <p:sp>
          <p:nvSpPr>
            <p:cNvPr id="15396" name="Text Box 31"/>
            <p:cNvSpPr txBox="1">
              <a:spLocks noChangeArrowheads="1"/>
            </p:cNvSpPr>
            <p:nvPr/>
          </p:nvSpPr>
          <p:spPr bwMode="auto">
            <a:xfrm>
              <a:off x="1837" y="2686"/>
              <a:ext cx="369" cy="202"/>
            </a:xfrm>
            <a:prstGeom prst="rect">
              <a:avLst/>
            </a:prstGeom>
            <a:noFill/>
            <a:ln w="12700">
              <a:noFill/>
              <a:miter lim="800000"/>
              <a:headEnd/>
              <a:tailEnd/>
            </a:ln>
          </p:spPr>
          <p:txBody>
            <a:bodyPr wrap="none" anchor="ctr">
              <a:spAutoFit/>
            </a:bodyPr>
            <a:lstStyle/>
            <a:p>
              <a:pPr algn="ctr" eaLnBrk="0" hangingPunct="0"/>
              <a:r>
                <a:rPr lang="en-GB" altLang="en-US" sz="1500" b="1"/>
                <a:t>SEG</a:t>
              </a:r>
              <a:endParaRPr lang="en-US" altLang="en-US" sz="1500" b="1"/>
            </a:p>
          </p:txBody>
        </p:sp>
      </p:grpSp>
      <p:sp>
        <p:nvSpPr>
          <p:cNvPr id="15370" name="Text Box 32"/>
          <p:cNvSpPr txBox="1">
            <a:spLocks noChangeArrowheads="1"/>
          </p:cNvSpPr>
          <p:nvPr/>
        </p:nvSpPr>
        <p:spPr bwMode="auto">
          <a:xfrm>
            <a:off x="3573463" y="4054475"/>
            <a:ext cx="2360612" cy="396875"/>
          </a:xfrm>
          <a:prstGeom prst="rect">
            <a:avLst/>
          </a:prstGeom>
          <a:noFill/>
          <a:ln w="12700">
            <a:noFill/>
            <a:miter lim="800000"/>
            <a:headEnd/>
            <a:tailEnd/>
          </a:ln>
        </p:spPr>
        <p:txBody>
          <a:bodyPr wrap="none">
            <a:spAutoFit/>
          </a:bodyPr>
          <a:lstStyle/>
          <a:p>
            <a:pPr eaLnBrk="0" hangingPunct="0"/>
            <a:r>
              <a:rPr lang="en-GB" altLang="en-US" sz="2000"/>
              <a:t>Business validation</a:t>
            </a:r>
          </a:p>
        </p:txBody>
      </p:sp>
      <p:grpSp>
        <p:nvGrpSpPr>
          <p:cNvPr id="15371" name="Group 34"/>
          <p:cNvGrpSpPr>
            <a:grpSpLocks/>
          </p:cNvGrpSpPr>
          <p:nvPr/>
        </p:nvGrpSpPr>
        <p:grpSpPr bwMode="auto">
          <a:xfrm>
            <a:off x="1779588" y="4605338"/>
            <a:ext cx="1420812" cy="701675"/>
            <a:chOff x="1571" y="2937"/>
            <a:chExt cx="895" cy="370"/>
          </a:xfrm>
        </p:grpSpPr>
        <p:sp>
          <p:nvSpPr>
            <p:cNvPr id="15393" name="AutoShape 35"/>
            <p:cNvSpPr>
              <a:spLocks noChangeArrowheads="1"/>
            </p:cNvSpPr>
            <p:nvPr/>
          </p:nvSpPr>
          <p:spPr bwMode="auto">
            <a:xfrm rot="5400000">
              <a:off x="1834" y="2674"/>
              <a:ext cx="370" cy="895"/>
            </a:xfrm>
            <a:prstGeom prst="chevron">
              <a:avLst>
                <a:gd name="adj" fmla="val 25000"/>
              </a:avLst>
            </a:prstGeom>
            <a:solidFill>
              <a:srgbClr val="008000"/>
            </a:solidFill>
            <a:ln w="12700" algn="ctr">
              <a:solidFill>
                <a:schemeClr val="bg2"/>
              </a:solidFill>
              <a:miter lim="800000"/>
              <a:headEnd/>
              <a:tailEnd/>
            </a:ln>
          </p:spPr>
          <p:txBody>
            <a:bodyPr wrap="none" anchor="ctr"/>
            <a:lstStyle/>
            <a:p>
              <a:pPr eaLnBrk="0" hangingPunct="0"/>
              <a:endParaRPr lang="en-US" altLang="en-US"/>
            </a:p>
          </p:txBody>
        </p:sp>
        <p:sp>
          <p:nvSpPr>
            <p:cNvPr id="15394" name="Text Box 36"/>
            <p:cNvSpPr txBox="1">
              <a:spLocks noChangeArrowheads="1"/>
            </p:cNvSpPr>
            <p:nvPr/>
          </p:nvSpPr>
          <p:spPr bwMode="auto">
            <a:xfrm>
              <a:off x="1896" y="3063"/>
              <a:ext cx="290" cy="169"/>
            </a:xfrm>
            <a:prstGeom prst="rect">
              <a:avLst/>
            </a:prstGeom>
            <a:solidFill>
              <a:srgbClr val="008000"/>
            </a:solidFill>
            <a:ln w="12700">
              <a:noFill/>
              <a:miter lim="800000"/>
              <a:headEnd/>
              <a:tailEnd/>
            </a:ln>
          </p:spPr>
          <p:txBody>
            <a:bodyPr wrap="none" anchor="ctr">
              <a:spAutoFit/>
            </a:bodyPr>
            <a:lstStyle/>
            <a:p>
              <a:pPr algn="ctr" eaLnBrk="0" hangingPunct="0"/>
              <a:r>
                <a:rPr lang="en-GB" altLang="en-US" sz="1500" b="1"/>
                <a:t>RA</a:t>
              </a:r>
              <a:endParaRPr lang="en-US" altLang="en-US" sz="1500" b="1"/>
            </a:p>
          </p:txBody>
        </p:sp>
      </p:grpSp>
      <p:sp>
        <p:nvSpPr>
          <p:cNvPr id="15372" name="Text Box 37"/>
          <p:cNvSpPr txBox="1">
            <a:spLocks noChangeArrowheads="1"/>
          </p:cNvSpPr>
          <p:nvPr/>
        </p:nvSpPr>
        <p:spPr bwMode="auto">
          <a:xfrm>
            <a:off x="3573463" y="4546600"/>
            <a:ext cx="2286000" cy="701675"/>
          </a:xfrm>
          <a:prstGeom prst="rect">
            <a:avLst/>
          </a:prstGeom>
          <a:noFill/>
          <a:ln w="12700">
            <a:noFill/>
            <a:miter lim="800000"/>
            <a:headEnd/>
            <a:tailEnd/>
          </a:ln>
        </p:spPr>
        <p:txBody>
          <a:bodyPr wrap="none">
            <a:spAutoFit/>
          </a:bodyPr>
          <a:lstStyle/>
          <a:p>
            <a:pPr eaLnBrk="0" hangingPunct="0"/>
            <a:r>
              <a:rPr lang="en-GB" altLang="en-US" sz="2000"/>
              <a:t>Official registration</a:t>
            </a:r>
          </a:p>
          <a:p>
            <a:pPr eaLnBrk="0" hangingPunct="0"/>
            <a:r>
              <a:rPr lang="en-GB" altLang="en-US" sz="2000"/>
              <a:t>and publication</a:t>
            </a:r>
          </a:p>
        </p:txBody>
      </p:sp>
      <p:grpSp>
        <p:nvGrpSpPr>
          <p:cNvPr id="15373" name="Group 39"/>
          <p:cNvGrpSpPr>
            <a:grpSpLocks/>
          </p:cNvGrpSpPr>
          <p:nvPr/>
        </p:nvGrpSpPr>
        <p:grpSpPr bwMode="auto">
          <a:xfrm>
            <a:off x="6048375" y="4667250"/>
            <a:ext cx="1485900" cy="1322388"/>
            <a:chOff x="651" y="3312"/>
            <a:chExt cx="936" cy="833"/>
          </a:xfrm>
        </p:grpSpPr>
        <p:sp>
          <p:nvSpPr>
            <p:cNvPr id="15386" name="AutoShape 40"/>
            <p:cNvSpPr>
              <a:spLocks noChangeArrowheads="1"/>
            </p:cNvSpPr>
            <p:nvPr/>
          </p:nvSpPr>
          <p:spPr bwMode="auto">
            <a:xfrm>
              <a:off x="652" y="3312"/>
              <a:ext cx="921" cy="833"/>
            </a:xfrm>
            <a:prstGeom prst="flowChartMagneticDisk">
              <a:avLst/>
            </a:prstGeom>
            <a:solidFill>
              <a:srgbClr val="003300"/>
            </a:solidFill>
            <a:ln w="12700">
              <a:solidFill>
                <a:schemeClr val="bg2"/>
              </a:solidFill>
              <a:round/>
              <a:headEnd/>
              <a:tailEnd/>
            </a:ln>
          </p:spPr>
          <p:txBody>
            <a:bodyPr wrap="none" anchor="ctr"/>
            <a:lstStyle/>
            <a:p>
              <a:pPr algn="ctr" eaLnBrk="0" hangingPunct="0"/>
              <a:endParaRPr lang="en-GB" altLang="en-US" sz="1500"/>
            </a:p>
          </p:txBody>
        </p:sp>
        <p:sp>
          <p:nvSpPr>
            <p:cNvPr id="15387" name="Text Box 41"/>
            <p:cNvSpPr txBox="1">
              <a:spLocks noChangeArrowheads="1"/>
            </p:cNvSpPr>
            <p:nvPr/>
          </p:nvSpPr>
          <p:spPr bwMode="auto">
            <a:xfrm>
              <a:off x="746" y="3347"/>
              <a:ext cx="743" cy="202"/>
            </a:xfrm>
            <a:prstGeom prst="rect">
              <a:avLst/>
            </a:prstGeom>
            <a:noFill/>
            <a:ln w="12700">
              <a:noFill/>
              <a:miter lim="800000"/>
              <a:headEnd/>
              <a:tailEnd/>
            </a:ln>
          </p:spPr>
          <p:txBody>
            <a:bodyPr wrap="none" anchor="ctr">
              <a:spAutoFit/>
            </a:bodyPr>
            <a:lstStyle/>
            <a:p>
              <a:pPr algn="ctr" eaLnBrk="0" hangingPunct="0"/>
              <a:r>
                <a:rPr lang="en-US" altLang="en-US" sz="1500" b="1"/>
                <a:t>Repository</a:t>
              </a:r>
            </a:p>
          </p:txBody>
        </p:sp>
        <p:grpSp>
          <p:nvGrpSpPr>
            <p:cNvPr id="15388" name="Group 42"/>
            <p:cNvGrpSpPr>
              <a:grpSpLocks/>
            </p:cNvGrpSpPr>
            <p:nvPr/>
          </p:nvGrpSpPr>
          <p:grpSpPr bwMode="auto">
            <a:xfrm>
              <a:off x="651" y="3768"/>
              <a:ext cx="936" cy="93"/>
              <a:chOff x="624" y="2400"/>
              <a:chExt cx="1632" cy="384"/>
            </a:xfrm>
          </p:grpSpPr>
          <p:sp>
            <p:nvSpPr>
              <p:cNvPr id="15391" name="Arc 43"/>
              <p:cNvSpPr>
                <a:spLocks/>
              </p:cNvSpPr>
              <p:nvPr/>
            </p:nvSpPr>
            <p:spPr bwMode="auto">
              <a:xfrm flipV="1">
                <a:off x="1440" y="2400"/>
                <a:ext cx="816" cy="38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2"/>
                </a:solidFill>
                <a:prstDash val="dash"/>
                <a:round/>
                <a:headEnd/>
                <a:tailEnd/>
              </a:ln>
            </p:spPr>
            <p:txBody>
              <a:bodyPr wrap="none" anchor="ctr"/>
              <a:lstStyle/>
              <a:p>
                <a:endParaRPr lang="en-US"/>
              </a:p>
            </p:txBody>
          </p:sp>
          <p:sp>
            <p:nvSpPr>
              <p:cNvPr id="15392" name="Arc 44"/>
              <p:cNvSpPr>
                <a:spLocks/>
              </p:cNvSpPr>
              <p:nvPr/>
            </p:nvSpPr>
            <p:spPr bwMode="auto">
              <a:xfrm flipH="1" flipV="1">
                <a:off x="624" y="2400"/>
                <a:ext cx="816" cy="38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2"/>
                </a:solidFill>
                <a:prstDash val="dash"/>
                <a:round/>
                <a:headEnd/>
                <a:tailEnd/>
              </a:ln>
            </p:spPr>
            <p:txBody>
              <a:bodyPr wrap="none" anchor="ctr"/>
              <a:lstStyle/>
              <a:p>
                <a:endParaRPr lang="en-US"/>
              </a:p>
            </p:txBody>
          </p:sp>
        </p:grpSp>
        <p:sp>
          <p:nvSpPr>
            <p:cNvPr id="15389" name="Text Box 45"/>
            <p:cNvSpPr txBox="1">
              <a:spLocks noChangeArrowheads="1"/>
            </p:cNvSpPr>
            <p:nvPr/>
          </p:nvSpPr>
          <p:spPr bwMode="auto">
            <a:xfrm>
              <a:off x="750" y="3615"/>
              <a:ext cx="703" cy="202"/>
            </a:xfrm>
            <a:prstGeom prst="rect">
              <a:avLst/>
            </a:prstGeom>
            <a:noFill/>
            <a:ln w="12700">
              <a:noFill/>
              <a:miter lim="800000"/>
              <a:headEnd/>
              <a:tailEnd/>
            </a:ln>
          </p:spPr>
          <p:txBody>
            <a:bodyPr wrap="none" anchor="ctr">
              <a:spAutoFit/>
            </a:bodyPr>
            <a:lstStyle/>
            <a:p>
              <a:pPr algn="ctr" eaLnBrk="0" hangingPunct="0"/>
              <a:r>
                <a:rPr lang="en-US" altLang="en-US" sz="1500" b="1"/>
                <a:t>Dictionary</a:t>
              </a:r>
            </a:p>
          </p:txBody>
        </p:sp>
        <p:sp>
          <p:nvSpPr>
            <p:cNvPr id="15390" name="Text Box 46"/>
            <p:cNvSpPr txBox="1">
              <a:spLocks noChangeArrowheads="1"/>
            </p:cNvSpPr>
            <p:nvPr/>
          </p:nvSpPr>
          <p:spPr bwMode="auto">
            <a:xfrm>
              <a:off x="755" y="3887"/>
              <a:ext cx="696" cy="202"/>
            </a:xfrm>
            <a:prstGeom prst="rect">
              <a:avLst/>
            </a:prstGeom>
            <a:noFill/>
            <a:ln w="12700">
              <a:noFill/>
              <a:miter lim="800000"/>
              <a:headEnd/>
              <a:tailEnd/>
            </a:ln>
          </p:spPr>
          <p:txBody>
            <a:bodyPr wrap="none" anchor="ctr">
              <a:spAutoFit/>
            </a:bodyPr>
            <a:lstStyle/>
            <a:p>
              <a:pPr algn="ctr" eaLnBrk="0" hangingPunct="0"/>
              <a:r>
                <a:rPr lang="en-US" altLang="en-US" sz="1500" b="1"/>
                <a:t>Catalogue</a:t>
              </a:r>
            </a:p>
          </p:txBody>
        </p:sp>
      </p:grpSp>
      <p:sp>
        <p:nvSpPr>
          <p:cNvPr id="15374" name="Text Box 47"/>
          <p:cNvSpPr txBox="1">
            <a:spLocks noChangeArrowheads="1"/>
          </p:cNvSpPr>
          <p:nvPr/>
        </p:nvSpPr>
        <p:spPr bwMode="auto">
          <a:xfrm>
            <a:off x="3554413" y="5305425"/>
            <a:ext cx="2484437" cy="701675"/>
          </a:xfrm>
          <a:prstGeom prst="rect">
            <a:avLst/>
          </a:prstGeom>
          <a:noFill/>
          <a:ln w="12700">
            <a:noFill/>
            <a:miter lim="800000"/>
            <a:headEnd/>
            <a:tailEnd/>
          </a:ln>
        </p:spPr>
        <p:txBody>
          <a:bodyPr wrap="none">
            <a:spAutoFit/>
          </a:bodyPr>
          <a:lstStyle/>
          <a:p>
            <a:pPr eaLnBrk="0" hangingPunct="0"/>
            <a:r>
              <a:rPr lang="en-GB" altLang="en-US" sz="2000"/>
              <a:t>Optional pilot testing</a:t>
            </a:r>
          </a:p>
          <a:p>
            <a:pPr eaLnBrk="0" hangingPunct="0"/>
            <a:r>
              <a:rPr lang="en-GB" altLang="en-US" sz="2000"/>
              <a:t>or first implementers</a:t>
            </a:r>
          </a:p>
        </p:txBody>
      </p:sp>
      <p:sp>
        <p:nvSpPr>
          <p:cNvPr id="15375" name="AutoShape 48"/>
          <p:cNvSpPr>
            <a:spLocks noChangeArrowheads="1"/>
          </p:cNvSpPr>
          <p:nvPr/>
        </p:nvSpPr>
        <p:spPr bwMode="auto">
          <a:xfrm>
            <a:off x="5948363" y="5975350"/>
            <a:ext cx="2682875" cy="636588"/>
          </a:xfrm>
          <a:prstGeom prst="horizontalScroll">
            <a:avLst>
              <a:gd name="adj" fmla="val 12500"/>
            </a:avLst>
          </a:prstGeom>
          <a:gradFill rotWithShape="1">
            <a:gsLst>
              <a:gs pos="0">
                <a:srgbClr val="FFCC00"/>
              </a:gs>
              <a:gs pos="100000">
                <a:schemeClr val="accent1"/>
              </a:gs>
            </a:gsLst>
            <a:lin ang="5400000" scaled="1"/>
          </a:gradFill>
          <a:ln w="12700">
            <a:solidFill>
              <a:srgbClr val="FFCC00"/>
            </a:solidFill>
            <a:round/>
            <a:headEnd/>
            <a:tailEnd/>
          </a:ln>
        </p:spPr>
        <p:txBody>
          <a:bodyPr wrap="none" anchor="ctr"/>
          <a:lstStyle/>
          <a:p>
            <a:pPr algn="ctr" eaLnBrk="0" hangingPunct="0"/>
            <a:r>
              <a:rPr lang="en-GB" altLang="en-US" b="1">
                <a:solidFill>
                  <a:schemeClr val="bg1"/>
                </a:solidFill>
              </a:rPr>
              <a:t>www.iso20022.org</a:t>
            </a:r>
            <a:endParaRPr lang="en-US" altLang="en-US" b="1">
              <a:solidFill>
                <a:schemeClr val="bg1"/>
              </a:solidFill>
            </a:endParaRPr>
          </a:p>
        </p:txBody>
      </p:sp>
      <p:grpSp>
        <p:nvGrpSpPr>
          <p:cNvPr id="15376" name="Group 52"/>
          <p:cNvGrpSpPr>
            <a:grpSpLocks/>
          </p:cNvGrpSpPr>
          <p:nvPr/>
        </p:nvGrpSpPr>
        <p:grpSpPr bwMode="auto">
          <a:xfrm>
            <a:off x="301625" y="1504950"/>
            <a:ext cx="822325" cy="4822825"/>
            <a:chOff x="190" y="827"/>
            <a:chExt cx="603" cy="3159"/>
          </a:xfrm>
        </p:grpSpPr>
        <p:sp>
          <p:nvSpPr>
            <p:cNvPr id="15384" name="AutoShape 50"/>
            <p:cNvSpPr>
              <a:spLocks/>
            </p:cNvSpPr>
            <p:nvPr/>
          </p:nvSpPr>
          <p:spPr bwMode="auto">
            <a:xfrm>
              <a:off x="585" y="827"/>
              <a:ext cx="208" cy="3159"/>
            </a:xfrm>
            <a:prstGeom prst="leftBrace">
              <a:avLst>
                <a:gd name="adj1" fmla="val 126562"/>
                <a:gd name="adj2" fmla="val 50000"/>
              </a:avLst>
            </a:prstGeom>
            <a:noFill/>
            <a:ln w="28575">
              <a:solidFill>
                <a:srgbClr val="FFCC00"/>
              </a:solidFill>
              <a:round/>
              <a:headEnd/>
              <a:tailEnd/>
            </a:ln>
          </p:spPr>
          <p:txBody>
            <a:bodyPr wrap="none" anchor="ctr"/>
            <a:lstStyle/>
            <a:p>
              <a:pPr eaLnBrk="0" hangingPunct="0"/>
              <a:endParaRPr lang="en-US" altLang="en-US"/>
            </a:p>
          </p:txBody>
        </p:sp>
        <p:sp>
          <p:nvSpPr>
            <p:cNvPr id="15385" name="Text Box 51"/>
            <p:cNvSpPr txBox="1">
              <a:spLocks noChangeArrowheads="1"/>
            </p:cNvSpPr>
            <p:nvPr/>
          </p:nvSpPr>
          <p:spPr bwMode="auto">
            <a:xfrm>
              <a:off x="190" y="901"/>
              <a:ext cx="316" cy="2818"/>
            </a:xfrm>
            <a:prstGeom prst="rect">
              <a:avLst/>
            </a:prstGeom>
            <a:gradFill rotWithShape="1">
              <a:gsLst>
                <a:gs pos="0">
                  <a:srgbClr val="FFCC00"/>
                </a:gs>
                <a:gs pos="100000">
                  <a:schemeClr val="accent1"/>
                </a:gs>
              </a:gsLst>
              <a:lin ang="0" scaled="1"/>
            </a:gradFill>
            <a:ln w="28575" algn="ctr">
              <a:solidFill>
                <a:srgbClr val="FFCC00"/>
              </a:solidFill>
              <a:miter lim="800000"/>
              <a:headEnd/>
              <a:tailEnd/>
            </a:ln>
          </p:spPr>
          <p:txBody>
            <a:bodyPr wrap="none" anchor="ctr"/>
            <a:lstStyle/>
            <a:p>
              <a:pPr algn="ctr" eaLnBrk="0" hangingPunct="0"/>
              <a:r>
                <a:rPr lang="en-GB" altLang="en-US" b="1">
                  <a:solidFill>
                    <a:schemeClr val="bg1"/>
                  </a:solidFill>
                </a:rPr>
                <a:t>R</a:t>
              </a:r>
            </a:p>
            <a:p>
              <a:pPr algn="ctr" eaLnBrk="0" hangingPunct="0"/>
              <a:r>
                <a:rPr lang="en-GB" altLang="en-US" b="1">
                  <a:solidFill>
                    <a:schemeClr val="bg1"/>
                  </a:solidFill>
                </a:rPr>
                <a:t>M</a:t>
              </a:r>
            </a:p>
            <a:p>
              <a:pPr algn="ctr" eaLnBrk="0" hangingPunct="0"/>
              <a:r>
                <a:rPr lang="en-GB" altLang="en-US" b="1">
                  <a:solidFill>
                    <a:schemeClr val="bg1"/>
                  </a:solidFill>
                </a:rPr>
                <a:t>G</a:t>
              </a:r>
            </a:p>
            <a:p>
              <a:pPr algn="ctr" eaLnBrk="0" hangingPunct="0"/>
              <a:endParaRPr lang="en-GB" altLang="en-US" b="1">
                <a:solidFill>
                  <a:schemeClr val="bg1"/>
                </a:solidFill>
              </a:endParaRPr>
            </a:p>
            <a:p>
              <a:pPr algn="ctr" eaLnBrk="0" hangingPunct="0"/>
              <a:r>
                <a:rPr lang="en-GB" altLang="en-US" b="1">
                  <a:solidFill>
                    <a:schemeClr val="bg1"/>
                  </a:solidFill>
                </a:rPr>
                <a:t>m</a:t>
              </a:r>
            </a:p>
            <a:p>
              <a:pPr algn="ctr" eaLnBrk="0" hangingPunct="0"/>
              <a:r>
                <a:rPr lang="en-GB" altLang="en-US" b="1">
                  <a:solidFill>
                    <a:schemeClr val="bg1"/>
                  </a:solidFill>
                </a:rPr>
                <a:t>o</a:t>
              </a:r>
            </a:p>
            <a:p>
              <a:pPr algn="ctr" eaLnBrk="0" hangingPunct="0"/>
              <a:r>
                <a:rPr lang="en-GB" altLang="en-US" b="1">
                  <a:solidFill>
                    <a:schemeClr val="bg1"/>
                  </a:solidFill>
                </a:rPr>
                <a:t>n</a:t>
              </a:r>
            </a:p>
            <a:p>
              <a:pPr algn="ctr" eaLnBrk="0" hangingPunct="0"/>
              <a:r>
                <a:rPr lang="en-GB" altLang="en-US" b="1">
                  <a:solidFill>
                    <a:schemeClr val="bg1"/>
                  </a:solidFill>
                </a:rPr>
                <a:t>i</a:t>
              </a:r>
            </a:p>
            <a:p>
              <a:pPr algn="ctr" eaLnBrk="0" hangingPunct="0"/>
              <a:r>
                <a:rPr lang="en-GB" altLang="en-US" b="1">
                  <a:solidFill>
                    <a:schemeClr val="bg1"/>
                  </a:solidFill>
                </a:rPr>
                <a:t>t</a:t>
              </a:r>
            </a:p>
            <a:p>
              <a:pPr algn="ctr" eaLnBrk="0" hangingPunct="0"/>
              <a:r>
                <a:rPr lang="en-GB" altLang="en-US" b="1">
                  <a:solidFill>
                    <a:schemeClr val="bg1"/>
                  </a:solidFill>
                </a:rPr>
                <a:t>o</a:t>
              </a:r>
            </a:p>
            <a:p>
              <a:pPr algn="ctr" eaLnBrk="0" hangingPunct="0"/>
              <a:r>
                <a:rPr lang="en-GB" altLang="en-US" b="1">
                  <a:solidFill>
                    <a:schemeClr val="bg1"/>
                  </a:solidFill>
                </a:rPr>
                <a:t>r</a:t>
              </a:r>
            </a:p>
            <a:p>
              <a:pPr algn="ctr" eaLnBrk="0" hangingPunct="0"/>
              <a:r>
                <a:rPr lang="en-GB" altLang="en-US" b="1">
                  <a:solidFill>
                    <a:schemeClr val="bg1"/>
                  </a:solidFill>
                </a:rPr>
                <a:t>s</a:t>
              </a:r>
              <a:endParaRPr lang="en-US" altLang="en-US" b="1">
                <a:solidFill>
                  <a:schemeClr val="bg1"/>
                </a:solidFill>
              </a:endParaRPr>
            </a:p>
          </p:txBody>
        </p:sp>
      </p:grpSp>
      <p:sp>
        <p:nvSpPr>
          <p:cNvPr id="15377" name="AutoShape 54"/>
          <p:cNvSpPr>
            <a:spLocks noChangeArrowheads="1"/>
          </p:cNvSpPr>
          <p:nvPr/>
        </p:nvSpPr>
        <p:spPr bwMode="auto">
          <a:xfrm rot="5400000">
            <a:off x="1962150" y="5035551"/>
            <a:ext cx="1087437" cy="1420812"/>
          </a:xfrm>
          <a:prstGeom prst="chevron">
            <a:avLst>
              <a:gd name="adj" fmla="val 25000"/>
            </a:avLst>
          </a:prstGeom>
          <a:solidFill>
            <a:srgbClr val="006600"/>
          </a:solidFill>
          <a:ln w="12700" algn="ctr">
            <a:solidFill>
              <a:schemeClr val="bg2"/>
            </a:solidFill>
            <a:prstDash val="dash"/>
            <a:miter lim="800000"/>
            <a:headEnd/>
            <a:tailEnd/>
          </a:ln>
        </p:spPr>
        <p:txBody>
          <a:bodyPr wrap="none" anchor="ctr"/>
          <a:lstStyle/>
          <a:p>
            <a:pPr eaLnBrk="0" hangingPunct="0"/>
            <a:endParaRPr lang="en-US" altLang="en-US"/>
          </a:p>
        </p:txBody>
      </p:sp>
      <p:sp>
        <p:nvSpPr>
          <p:cNvPr id="15378" name="Text Box 55"/>
          <p:cNvSpPr txBox="1">
            <a:spLocks noChangeArrowheads="1"/>
          </p:cNvSpPr>
          <p:nvPr/>
        </p:nvSpPr>
        <p:spPr bwMode="auto">
          <a:xfrm>
            <a:off x="1363663" y="5387975"/>
            <a:ext cx="2246312" cy="784225"/>
          </a:xfrm>
          <a:prstGeom prst="rect">
            <a:avLst/>
          </a:prstGeom>
          <a:noFill/>
          <a:ln w="12700">
            <a:noFill/>
            <a:miter lim="800000"/>
            <a:headEnd/>
            <a:tailEnd/>
          </a:ln>
        </p:spPr>
        <p:txBody>
          <a:bodyPr anchor="ctr">
            <a:spAutoFit/>
          </a:bodyPr>
          <a:lstStyle/>
          <a:p>
            <a:pPr algn="ctr" eaLnBrk="0" hangingPunct="0"/>
            <a:r>
              <a:rPr lang="en-GB" altLang="en-US" sz="1500" b="1"/>
              <a:t>Submitting organisation</a:t>
            </a:r>
          </a:p>
          <a:p>
            <a:pPr algn="ctr" eaLnBrk="0" hangingPunct="0"/>
            <a:r>
              <a:rPr lang="en-GB" altLang="en-US" sz="1500" b="1"/>
              <a:t>&amp; users</a:t>
            </a:r>
            <a:endParaRPr lang="en-US" altLang="en-US" sz="1500" b="1"/>
          </a:p>
        </p:txBody>
      </p:sp>
      <p:grpSp>
        <p:nvGrpSpPr>
          <p:cNvPr id="15379" name="Group 23"/>
          <p:cNvGrpSpPr>
            <a:grpSpLocks/>
          </p:cNvGrpSpPr>
          <p:nvPr/>
        </p:nvGrpSpPr>
        <p:grpSpPr bwMode="auto">
          <a:xfrm>
            <a:off x="1362075" y="3302000"/>
            <a:ext cx="6743700" cy="908050"/>
            <a:chOff x="399" y="2080"/>
            <a:chExt cx="4248" cy="572"/>
          </a:xfrm>
        </p:grpSpPr>
        <p:grpSp>
          <p:nvGrpSpPr>
            <p:cNvPr id="15380" name="Group 24"/>
            <p:cNvGrpSpPr>
              <a:grpSpLocks/>
            </p:cNvGrpSpPr>
            <p:nvPr/>
          </p:nvGrpSpPr>
          <p:grpSpPr bwMode="auto">
            <a:xfrm>
              <a:off x="399" y="2080"/>
              <a:ext cx="1390" cy="572"/>
              <a:chOff x="1308" y="2116"/>
              <a:chExt cx="1390" cy="572"/>
            </a:xfrm>
          </p:grpSpPr>
          <p:sp>
            <p:nvSpPr>
              <p:cNvPr id="15382" name="AutoShape 25"/>
              <p:cNvSpPr>
                <a:spLocks noChangeArrowheads="1"/>
              </p:cNvSpPr>
              <p:nvPr/>
            </p:nvSpPr>
            <p:spPr bwMode="auto">
              <a:xfrm rot="5400000">
                <a:off x="1743" y="1944"/>
                <a:ext cx="552" cy="895"/>
              </a:xfrm>
              <a:prstGeom prst="chevron">
                <a:avLst>
                  <a:gd name="adj" fmla="val 25000"/>
                </a:avLst>
              </a:prstGeom>
              <a:solidFill>
                <a:srgbClr val="00CC66"/>
              </a:solidFill>
              <a:ln w="12700" algn="ctr">
                <a:solidFill>
                  <a:schemeClr val="bg2"/>
                </a:solidFill>
                <a:miter lim="800000"/>
                <a:headEnd/>
                <a:tailEnd/>
              </a:ln>
            </p:spPr>
            <p:txBody>
              <a:bodyPr wrap="none" anchor="ctr"/>
              <a:lstStyle/>
              <a:p>
                <a:pPr eaLnBrk="0" hangingPunct="0"/>
                <a:endParaRPr lang="en-US" altLang="en-US"/>
              </a:p>
            </p:txBody>
          </p:sp>
          <p:sp>
            <p:nvSpPr>
              <p:cNvPr id="15383" name="Text Box 26"/>
              <p:cNvSpPr txBox="1">
                <a:spLocks noChangeArrowheads="1"/>
              </p:cNvSpPr>
              <p:nvPr/>
            </p:nvSpPr>
            <p:spPr bwMode="auto">
              <a:xfrm>
                <a:off x="1308" y="2194"/>
                <a:ext cx="1390" cy="494"/>
              </a:xfrm>
              <a:prstGeom prst="rect">
                <a:avLst/>
              </a:prstGeom>
              <a:noFill/>
              <a:ln w="12700">
                <a:noFill/>
                <a:miter lim="800000"/>
                <a:headEnd/>
                <a:tailEnd/>
              </a:ln>
            </p:spPr>
            <p:txBody>
              <a:bodyPr anchor="ctr">
                <a:spAutoFit/>
              </a:bodyPr>
              <a:lstStyle/>
              <a:p>
                <a:pPr algn="ctr" eaLnBrk="0" hangingPunct="0"/>
                <a:r>
                  <a:rPr lang="en-US" altLang="en-US" sz="1500" b="1">
                    <a:solidFill>
                      <a:schemeClr val="accent2"/>
                    </a:solidFill>
                  </a:rPr>
                  <a:t>Submitting organisation </a:t>
                </a:r>
              </a:p>
              <a:p>
                <a:pPr algn="ctr" eaLnBrk="0" hangingPunct="0"/>
                <a:r>
                  <a:rPr lang="en-US" altLang="en-US" sz="1500" b="1">
                    <a:solidFill>
                      <a:schemeClr val="accent2"/>
                    </a:solidFill>
                  </a:rPr>
                  <a:t>&amp; RA</a:t>
                </a:r>
              </a:p>
            </p:txBody>
          </p:sp>
        </p:grpSp>
        <p:sp>
          <p:nvSpPr>
            <p:cNvPr id="15381" name="Text Box 27"/>
            <p:cNvSpPr txBox="1">
              <a:spLocks noChangeArrowheads="1"/>
            </p:cNvSpPr>
            <p:nvPr/>
          </p:nvSpPr>
          <p:spPr bwMode="auto">
            <a:xfrm>
              <a:off x="1792" y="2221"/>
              <a:ext cx="2855" cy="250"/>
            </a:xfrm>
            <a:prstGeom prst="rect">
              <a:avLst/>
            </a:prstGeom>
            <a:noFill/>
            <a:ln w="12700">
              <a:noFill/>
              <a:miter lim="800000"/>
              <a:headEnd/>
              <a:tailEnd/>
            </a:ln>
          </p:spPr>
          <p:txBody>
            <a:bodyPr wrap="none">
              <a:spAutoFit/>
            </a:bodyPr>
            <a:lstStyle/>
            <a:p>
              <a:pPr eaLnBrk="0" hangingPunct="0"/>
              <a:r>
                <a:rPr lang="en-GB" altLang="en-US" sz="2000"/>
                <a:t>Development &amp; provisional registration</a:t>
              </a:r>
            </a:p>
          </p:txBody>
        </p:sp>
      </p:grpSp>
      <p:pic>
        <p:nvPicPr>
          <p:cNvPr id="45"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
        <p:nvSpPr>
          <p:cNvPr id="46"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6</a:t>
            </a:fld>
            <a:endParaRPr lang="en-GB" dirty="0">
              <a:solidFill>
                <a:srgbClr val="000000"/>
              </a:solidFill>
            </a:endParaRPr>
          </a:p>
        </p:txBody>
      </p:sp>
    </p:spTree>
    <p:extLst>
      <p:ext uri="{BB962C8B-B14F-4D97-AF65-F5344CB8AC3E}">
        <p14:creationId xmlns:p14="http://schemas.microsoft.com/office/powerpoint/2010/main" val="2152039660"/>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2"/>
          <p:cNvSpPr>
            <a:spLocks noGrp="1"/>
          </p:cNvSpPr>
          <p:nvPr>
            <p:ph type="ftr" sz="quarter" idx="10"/>
          </p:nvPr>
        </p:nvSpPr>
        <p:spPr>
          <a:noFill/>
        </p:spPr>
        <p:txBody>
          <a:bodyPr/>
          <a:lstStyle/>
          <a:p>
            <a:r>
              <a:rPr lang="en-US" altLang="en-US" smtClean="0"/>
              <a:t>ISO_20022_LV_v115</a:t>
            </a:r>
          </a:p>
        </p:txBody>
      </p:sp>
      <p:sp>
        <p:nvSpPr>
          <p:cNvPr id="16387" name="Rectangle 2"/>
          <p:cNvSpPr>
            <a:spLocks noGrp="1" noChangeArrowheads="1"/>
          </p:cNvSpPr>
          <p:nvPr>
            <p:ph type="title"/>
          </p:nvPr>
        </p:nvSpPr>
        <p:spPr>
          <a:xfrm>
            <a:off x="393700" y="309563"/>
            <a:ext cx="7677150" cy="890587"/>
          </a:xfrm>
        </p:spPr>
        <p:txBody>
          <a:bodyPr/>
          <a:lstStyle/>
          <a:p>
            <a:r>
              <a:rPr lang="en-GB" altLang="en-US" dirty="0" smtClean="0"/>
              <a:t>ISO 20022  </a:t>
            </a:r>
            <a:br>
              <a:rPr lang="en-GB" altLang="en-US" dirty="0" smtClean="0"/>
            </a:br>
            <a:r>
              <a:rPr lang="en-GB" altLang="en-US" dirty="0" smtClean="0"/>
              <a:t>The registration process (2/2)</a:t>
            </a:r>
          </a:p>
        </p:txBody>
      </p:sp>
      <p:grpSp>
        <p:nvGrpSpPr>
          <p:cNvPr id="16388" name="Group 3"/>
          <p:cNvGrpSpPr>
            <a:grpSpLocks/>
          </p:cNvGrpSpPr>
          <p:nvPr/>
        </p:nvGrpSpPr>
        <p:grpSpPr bwMode="auto">
          <a:xfrm>
            <a:off x="1779588" y="1722438"/>
            <a:ext cx="6775450" cy="615950"/>
            <a:chOff x="662" y="785"/>
            <a:chExt cx="4268" cy="388"/>
          </a:xfrm>
        </p:grpSpPr>
        <p:grpSp>
          <p:nvGrpSpPr>
            <p:cNvPr id="16429" name="Group 4"/>
            <p:cNvGrpSpPr>
              <a:grpSpLocks/>
            </p:cNvGrpSpPr>
            <p:nvPr/>
          </p:nvGrpSpPr>
          <p:grpSpPr bwMode="auto">
            <a:xfrm>
              <a:off x="662" y="785"/>
              <a:ext cx="901" cy="388"/>
              <a:chOff x="1571" y="821"/>
              <a:chExt cx="901" cy="388"/>
            </a:xfrm>
          </p:grpSpPr>
          <p:sp>
            <p:nvSpPr>
              <p:cNvPr id="16431" name="AutoShape 5"/>
              <p:cNvSpPr>
                <a:spLocks noChangeArrowheads="1"/>
              </p:cNvSpPr>
              <p:nvPr/>
            </p:nvSpPr>
            <p:spPr bwMode="auto">
              <a:xfrm rot="5400000">
                <a:off x="1834" y="576"/>
                <a:ext cx="370" cy="895"/>
              </a:xfrm>
              <a:prstGeom prst="homePlate">
                <a:avLst>
                  <a:gd name="adj" fmla="val 25000"/>
                </a:avLst>
              </a:prstGeom>
              <a:solidFill>
                <a:srgbClr val="66CCFF"/>
              </a:solidFill>
              <a:ln w="12700">
                <a:solidFill>
                  <a:schemeClr val="bg2"/>
                </a:solidFill>
                <a:miter lim="800000"/>
                <a:headEnd/>
                <a:tailEnd/>
              </a:ln>
            </p:spPr>
            <p:txBody>
              <a:bodyPr rot="10800000" vert="eaVert" wrap="none" anchor="ctr"/>
              <a:lstStyle/>
              <a:p>
                <a:pPr algn="ctr" eaLnBrk="0" hangingPunct="0"/>
                <a:endParaRPr lang="en-GB" altLang="en-US" sz="1500"/>
              </a:p>
            </p:txBody>
          </p:sp>
          <p:sp>
            <p:nvSpPr>
              <p:cNvPr id="16432" name="Text Box 6"/>
              <p:cNvSpPr txBox="1">
                <a:spLocks noChangeArrowheads="1"/>
              </p:cNvSpPr>
              <p:nvPr/>
            </p:nvSpPr>
            <p:spPr bwMode="auto">
              <a:xfrm>
                <a:off x="1630" y="821"/>
                <a:ext cx="842" cy="349"/>
              </a:xfrm>
              <a:prstGeom prst="rect">
                <a:avLst/>
              </a:prstGeom>
              <a:noFill/>
              <a:ln w="12700">
                <a:noFill/>
                <a:miter lim="800000"/>
                <a:headEnd/>
                <a:tailEnd/>
              </a:ln>
            </p:spPr>
            <p:txBody>
              <a:bodyPr wrap="none" anchor="ctr">
                <a:spAutoFit/>
              </a:bodyPr>
              <a:lstStyle/>
              <a:p>
                <a:pPr algn="ctr" eaLnBrk="0" hangingPunct="0"/>
                <a:r>
                  <a:rPr lang="en-US" altLang="en-US" sz="1500" b="1">
                    <a:solidFill>
                      <a:srgbClr val="002060"/>
                    </a:solidFill>
                  </a:rPr>
                  <a:t>Submitting</a:t>
                </a:r>
              </a:p>
              <a:p>
                <a:pPr algn="ctr" eaLnBrk="0" hangingPunct="0"/>
                <a:r>
                  <a:rPr lang="en-US" altLang="en-US" sz="1500" b="1">
                    <a:solidFill>
                      <a:srgbClr val="002060"/>
                    </a:solidFill>
                  </a:rPr>
                  <a:t>organisation</a:t>
                </a:r>
              </a:p>
            </p:txBody>
          </p:sp>
        </p:grpSp>
        <p:sp>
          <p:nvSpPr>
            <p:cNvPr id="16430" name="Text Box 7"/>
            <p:cNvSpPr txBox="1">
              <a:spLocks noChangeArrowheads="1"/>
            </p:cNvSpPr>
            <p:nvPr/>
          </p:nvSpPr>
          <p:spPr bwMode="auto">
            <a:xfrm>
              <a:off x="1792" y="815"/>
              <a:ext cx="3138" cy="250"/>
            </a:xfrm>
            <a:prstGeom prst="rect">
              <a:avLst/>
            </a:prstGeom>
            <a:noFill/>
            <a:ln w="12700">
              <a:noFill/>
              <a:miter lim="800000"/>
              <a:headEnd/>
              <a:tailEnd/>
            </a:ln>
          </p:spPr>
          <p:txBody>
            <a:bodyPr wrap="none">
              <a:spAutoFit/>
            </a:bodyPr>
            <a:lstStyle/>
            <a:p>
              <a:pPr eaLnBrk="0" hangingPunct="0"/>
              <a:r>
                <a:rPr lang="en-GB" altLang="en-US" sz="2000"/>
                <a:t>Financial industry group or standards body</a:t>
              </a:r>
            </a:p>
          </p:txBody>
        </p:sp>
      </p:grpSp>
      <p:sp>
        <p:nvSpPr>
          <p:cNvPr id="16389" name="AutoShape 10"/>
          <p:cNvSpPr>
            <a:spLocks noChangeArrowheads="1"/>
          </p:cNvSpPr>
          <p:nvPr/>
        </p:nvSpPr>
        <p:spPr bwMode="auto">
          <a:xfrm rot="5400000">
            <a:off x="2163763" y="1876425"/>
            <a:ext cx="654050" cy="1422400"/>
          </a:xfrm>
          <a:prstGeom prst="chevron">
            <a:avLst>
              <a:gd name="adj" fmla="val 25000"/>
            </a:avLst>
          </a:prstGeom>
          <a:solidFill>
            <a:srgbClr val="66FFFF"/>
          </a:solidFill>
          <a:ln w="12700" algn="ctr">
            <a:solidFill>
              <a:schemeClr val="bg2"/>
            </a:solidFill>
            <a:miter lim="800000"/>
            <a:headEnd/>
            <a:tailEnd/>
          </a:ln>
        </p:spPr>
        <p:txBody>
          <a:bodyPr wrap="none" anchor="ctr"/>
          <a:lstStyle/>
          <a:p>
            <a:pPr eaLnBrk="0" hangingPunct="0"/>
            <a:endParaRPr lang="en-US" altLang="en-US"/>
          </a:p>
        </p:txBody>
      </p:sp>
      <p:sp>
        <p:nvSpPr>
          <p:cNvPr id="16390" name="Text Box 11"/>
          <p:cNvSpPr txBox="1">
            <a:spLocks noChangeArrowheads="1"/>
          </p:cNvSpPr>
          <p:nvPr/>
        </p:nvSpPr>
        <p:spPr bwMode="auto">
          <a:xfrm>
            <a:off x="1897063" y="2349500"/>
            <a:ext cx="1250950" cy="549275"/>
          </a:xfrm>
          <a:prstGeom prst="rect">
            <a:avLst/>
          </a:prstGeom>
          <a:noFill/>
          <a:ln w="12700">
            <a:noFill/>
            <a:miter lim="800000"/>
            <a:headEnd/>
            <a:tailEnd/>
          </a:ln>
        </p:spPr>
        <p:txBody>
          <a:bodyPr wrap="none" anchor="ctr">
            <a:spAutoFit/>
          </a:bodyPr>
          <a:lstStyle/>
          <a:p>
            <a:pPr algn="ctr" eaLnBrk="0" hangingPunct="0"/>
            <a:r>
              <a:rPr lang="en-GB" altLang="en-US" sz="1500" b="1">
                <a:solidFill>
                  <a:srgbClr val="002060"/>
                </a:solidFill>
              </a:rPr>
              <a:t>Business </a:t>
            </a:r>
          </a:p>
          <a:p>
            <a:pPr algn="ctr" eaLnBrk="0" hangingPunct="0"/>
            <a:r>
              <a:rPr lang="en-GB" altLang="en-US" sz="1500" b="1">
                <a:solidFill>
                  <a:srgbClr val="002060"/>
                </a:solidFill>
              </a:rPr>
              <a:t>justification</a:t>
            </a:r>
            <a:endParaRPr lang="en-US" altLang="en-US" sz="1500" b="1">
              <a:solidFill>
                <a:srgbClr val="002060"/>
              </a:solidFill>
            </a:endParaRPr>
          </a:p>
        </p:txBody>
      </p:sp>
      <p:sp>
        <p:nvSpPr>
          <p:cNvPr id="16391" name="Text Box 12"/>
          <p:cNvSpPr txBox="1">
            <a:spLocks noChangeArrowheads="1"/>
          </p:cNvSpPr>
          <p:nvPr/>
        </p:nvSpPr>
        <p:spPr bwMode="auto">
          <a:xfrm>
            <a:off x="3573463" y="2327275"/>
            <a:ext cx="2543175" cy="396875"/>
          </a:xfrm>
          <a:prstGeom prst="rect">
            <a:avLst/>
          </a:prstGeom>
          <a:noFill/>
          <a:ln w="12700">
            <a:noFill/>
            <a:miter lim="800000"/>
            <a:headEnd/>
            <a:tailEnd/>
          </a:ln>
        </p:spPr>
        <p:txBody>
          <a:bodyPr wrap="none">
            <a:spAutoFit/>
          </a:bodyPr>
          <a:lstStyle/>
          <a:p>
            <a:pPr eaLnBrk="0" hangingPunct="0"/>
            <a:r>
              <a:rPr lang="en-GB" altLang="en-US" sz="2000"/>
              <a:t>Business justification</a:t>
            </a:r>
          </a:p>
        </p:txBody>
      </p:sp>
      <p:grpSp>
        <p:nvGrpSpPr>
          <p:cNvPr id="16392" name="Group 13"/>
          <p:cNvGrpSpPr>
            <a:grpSpLocks/>
          </p:cNvGrpSpPr>
          <p:nvPr/>
        </p:nvGrpSpPr>
        <p:grpSpPr bwMode="auto">
          <a:xfrm>
            <a:off x="1779588" y="2814638"/>
            <a:ext cx="6296025" cy="587375"/>
            <a:chOff x="662" y="1503"/>
            <a:chExt cx="3966" cy="370"/>
          </a:xfrm>
        </p:grpSpPr>
        <p:grpSp>
          <p:nvGrpSpPr>
            <p:cNvPr id="16425" name="Group 14"/>
            <p:cNvGrpSpPr>
              <a:grpSpLocks/>
            </p:cNvGrpSpPr>
            <p:nvPr/>
          </p:nvGrpSpPr>
          <p:grpSpPr bwMode="auto">
            <a:xfrm>
              <a:off x="662" y="1503"/>
              <a:ext cx="895" cy="370"/>
              <a:chOff x="1571" y="1539"/>
              <a:chExt cx="895" cy="370"/>
            </a:xfrm>
          </p:grpSpPr>
          <p:sp>
            <p:nvSpPr>
              <p:cNvPr id="16427" name="AutoShape 15"/>
              <p:cNvSpPr>
                <a:spLocks noChangeArrowheads="1"/>
              </p:cNvSpPr>
              <p:nvPr/>
            </p:nvSpPr>
            <p:spPr bwMode="auto">
              <a:xfrm rot="5400000">
                <a:off x="1834" y="1276"/>
                <a:ext cx="370" cy="895"/>
              </a:xfrm>
              <a:prstGeom prst="chevron">
                <a:avLst>
                  <a:gd name="adj" fmla="val 25000"/>
                </a:avLst>
              </a:prstGeom>
              <a:solidFill>
                <a:srgbClr val="66FFCC"/>
              </a:solidFill>
              <a:ln w="12700" algn="ctr">
                <a:solidFill>
                  <a:schemeClr val="bg2"/>
                </a:solidFill>
                <a:miter lim="800000"/>
                <a:headEnd/>
                <a:tailEnd/>
              </a:ln>
            </p:spPr>
            <p:txBody>
              <a:bodyPr wrap="none" anchor="ctr"/>
              <a:lstStyle/>
              <a:p>
                <a:pPr eaLnBrk="0" hangingPunct="0"/>
                <a:endParaRPr lang="en-US" altLang="en-US"/>
              </a:p>
            </p:txBody>
          </p:sp>
          <p:sp>
            <p:nvSpPr>
              <p:cNvPr id="16428" name="Text Box 16"/>
              <p:cNvSpPr txBox="1">
                <a:spLocks noChangeArrowheads="1"/>
              </p:cNvSpPr>
              <p:nvPr/>
            </p:nvSpPr>
            <p:spPr bwMode="auto">
              <a:xfrm>
                <a:off x="1838" y="1666"/>
                <a:ext cx="396" cy="202"/>
              </a:xfrm>
              <a:prstGeom prst="rect">
                <a:avLst/>
              </a:prstGeom>
              <a:noFill/>
              <a:ln w="12700">
                <a:noFill/>
                <a:miter lim="800000"/>
                <a:headEnd/>
                <a:tailEnd/>
              </a:ln>
            </p:spPr>
            <p:txBody>
              <a:bodyPr wrap="none" anchor="ctr">
                <a:spAutoFit/>
              </a:bodyPr>
              <a:lstStyle/>
              <a:p>
                <a:pPr algn="ctr" eaLnBrk="0" hangingPunct="0"/>
                <a:r>
                  <a:rPr lang="en-US" altLang="en-US" sz="1500" b="1">
                    <a:solidFill>
                      <a:srgbClr val="002060"/>
                    </a:solidFill>
                  </a:rPr>
                  <a:t>RMG</a:t>
                </a:r>
              </a:p>
            </p:txBody>
          </p:sp>
        </p:grpSp>
        <p:sp>
          <p:nvSpPr>
            <p:cNvPr id="16426" name="Text Box 17"/>
            <p:cNvSpPr txBox="1">
              <a:spLocks noChangeArrowheads="1"/>
            </p:cNvSpPr>
            <p:nvPr/>
          </p:nvSpPr>
          <p:spPr bwMode="auto">
            <a:xfrm>
              <a:off x="1792" y="1518"/>
              <a:ext cx="2836" cy="250"/>
            </a:xfrm>
            <a:prstGeom prst="rect">
              <a:avLst/>
            </a:prstGeom>
            <a:noFill/>
            <a:ln w="12700">
              <a:noFill/>
              <a:miter lim="800000"/>
              <a:headEnd/>
              <a:tailEnd/>
            </a:ln>
          </p:spPr>
          <p:txBody>
            <a:bodyPr wrap="none">
              <a:spAutoFit/>
            </a:bodyPr>
            <a:lstStyle/>
            <a:p>
              <a:pPr eaLnBrk="0" hangingPunct="0"/>
              <a:r>
                <a:rPr lang="en-GB" altLang="en-US" sz="2000"/>
                <a:t>Project approval &amp; allocation to a SEG</a:t>
              </a:r>
            </a:p>
          </p:txBody>
        </p:sp>
      </p:grpSp>
      <p:grpSp>
        <p:nvGrpSpPr>
          <p:cNvPr id="16393" name="Group 29"/>
          <p:cNvGrpSpPr>
            <a:grpSpLocks/>
          </p:cNvGrpSpPr>
          <p:nvPr/>
        </p:nvGrpSpPr>
        <p:grpSpPr bwMode="auto">
          <a:xfrm>
            <a:off x="1779588" y="4097338"/>
            <a:ext cx="1420812" cy="587375"/>
            <a:chOff x="1571" y="2587"/>
            <a:chExt cx="895" cy="370"/>
          </a:xfrm>
        </p:grpSpPr>
        <p:sp>
          <p:nvSpPr>
            <p:cNvPr id="16423" name="AutoShape 30"/>
            <p:cNvSpPr>
              <a:spLocks noChangeArrowheads="1"/>
            </p:cNvSpPr>
            <p:nvPr/>
          </p:nvSpPr>
          <p:spPr bwMode="auto">
            <a:xfrm rot="5400000">
              <a:off x="1834" y="2324"/>
              <a:ext cx="370" cy="895"/>
            </a:xfrm>
            <a:prstGeom prst="chevron">
              <a:avLst>
                <a:gd name="adj" fmla="val 25000"/>
              </a:avLst>
            </a:prstGeom>
            <a:solidFill>
              <a:srgbClr val="339933"/>
            </a:solidFill>
            <a:ln w="12700" algn="ctr">
              <a:solidFill>
                <a:schemeClr val="bg2"/>
              </a:solidFill>
              <a:miter lim="800000"/>
              <a:headEnd/>
              <a:tailEnd/>
            </a:ln>
          </p:spPr>
          <p:txBody>
            <a:bodyPr wrap="none" anchor="ctr"/>
            <a:lstStyle/>
            <a:p>
              <a:pPr eaLnBrk="0" hangingPunct="0"/>
              <a:endParaRPr lang="en-US" altLang="en-US"/>
            </a:p>
          </p:txBody>
        </p:sp>
        <p:sp>
          <p:nvSpPr>
            <p:cNvPr id="16424" name="Text Box 31"/>
            <p:cNvSpPr txBox="1">
              <a:spLocks noChangeArrowheads="1"/>
            </p:cNvSpPr>
            <p:nvPr/>
          </p:nvSpPr>
          <p:spPr bwMode="auto">
            <a:xfrm>
              <a:off x="1837" y="2686"/>
              <a:ext cx="369" cy="202"/>
            </a:xfrm>
            <a:prstGeom prst="rect">
              <a:avLst/>
            </a:prstGeom>
            <a:noFill/>
            <a:ln w="12700">
              <a:noFill/>
              <a:miter lim="800000"/>
              <a:headEnd/>
              <a:tailEnd/>
            </a:ln>
          </p:spPr>
          <p:txBody>
            <a:bodyPr wrap="none" anchor="ctr">
              <a:spAutoFit/>
            </a:bodyPr>
            <a:lstStyle/>
            <a:p>
              <a:pPr algn="ctr" eaLnBrk="0" hangingPunct="0"/>
              <a:r>
                <a:rPr lang="en-GB" altLang="en-US" sz="1500" b="1"/>
                <a:t>SEG</a:t>
              </a:r>
              <a:endParaRPr lang="en-US" altLang="en-US" sz="1500" b="1"/>
            </a:p>
          </p:txBody>
        </p:sp>
      </p:grpSp>
      <p:sp>
        <p:nvSpPr>
          <p:cNvPr id="16394" name="Text Box 32"/>
          <p:cNvSpPr txBox="1">
            <a:spLocks noChangeArrowheads="1"/>
          </p:cNvSpPr>
          <p:nvPr/>
        </p:nvSpPr>
        <p:spPr bwMode="auto">
          <a:xfrm>
            <a:off x="3573463" y="4054475"/>
            <a:ext cx="2360612" cy="396875"/>
          </a:xfrm>
          <a:prstGeom prst="rect">
            <a:avLst/>
          </a:prstGeom>
          <a:noFill/>
          <a:ln w="12700">
            <a:noFill/>
            <a:miter lim="800000"/>
            <a:headEnd/>
            <a:tailEnd/>
          </a:ln>
        </p:spPr>
        <p:txBody>
          <a:bodyPr wrap="none">
            <a:spAutoFit/>
          </a:bodyPr>
          <a:lstStyle/>
          <a:p>
            <a:pPr eaLnBrk="0" hangingPunct="0"/>
            <a:r>
              <a:rPr lang="en-GB" altLang="en-US" sz="2000"/>
              <a:t>Business validation</a:t>
            </a:r>
          </a:p>
        </p:txBody>
      </p:sp>
      <p:grpSp>
        <p:nvGrpSpPr>
          <p:cNvPr id="16395" name="Group 34"/>
          <p:cNvGrpSpPr>
            <a:grpSpLocks/>
          </p:cNvGrpSpPr>
          <p:nvPr/>
        </p:nvGrpSpPr>
        <p:grpSpPr bwMode="auto">
          <a:xfrm>
            <a:off x="1779588" y="4605338"/>
            <a:ext cx="1420812" cy="701675"/>
            <a:chOff x="1571" y="2937"/>
            <a:chExt cx="895" cy="370"/>
          </a:xfrm>
        </p:grpSpPr>
        <p:sp>
          <p:nvSpPr>
            <p:cNvPr id="16421" name="AutoShape 35"/>
            <p:cNvSpPr>
              <a:spLocks noChangeArrowheads="1"/>
            </p:cNvSpPr>
            <p:nvPr/>
          </p:nvSpPr>
          <p:spPr bwMode="auto">
            <a:xfrm rot="5400000">
              <a:off x="1834" y="2674"/>
              <a:ext cx="370" cy="895"/>
            </a:xfrm>
            <a:prstGeom prst="chevron">
              <a:avLst>
                <a:gd name="adj" fmla="val 25000"/>
              </a:avLst>
            </a:prstGeom>
            <a:solidFill>
              <a:srgbClr val="008000"/>
            </a:solidFill>
            <a:ln w="12700" algn="ctr">
              <a:solidFill>
                <a:schemeClr val="bg2"/>
              </a:solidFill>
              <a:miter lim="800000"/>
              <a:headEnd/>
              <a:tailEnd/>
            </a:ln>
          </p:spPr>
          <p:txBody>
            <a:bodyPr wrap="none" anchor="ctr"/>
            <a:lstStyle/>
            <a:p>
              <a:pPr eaLnBrk="0" hangingPunct="0"/>
              <a:endParaRPr lang="en-US" altLang="en-US"/>
            </a:p>
          </p:txBody>
        </p:sp>
        <p:sp>
          <p:nvSpPr>
            <p:cNvPr id="16422" name="Text Box 36"/>
            <p:cNvSpPr txBox="1">
              <a:spLocks noChangeArrowheads="1"/>
            </p:cNvSpPr>
            <p:nvPr/>
          </p:nvSpPr>
          <p:spPr bwMode="auto">
            <a:xfrm>
              <a:off x="1896" y="3063"/>
              <a:ext cx="290" cy="169"/>
            </a:xfrm>
            <a:prstGeom prst="rect">
              <a:avLst/>
            </a:prstGeom>
            <a:solidFill>
              <a:srgbClr val="008000"/>
            </a:solidFill>
            <a:ln w="12700">
              <a:noFill/>
              <a:miter lim="800000"/>
              <a:headEnd/>
              <a:tailEnd/>
            </a:ln>
          </p:spPr>
          <p:txBody>
            <a:bodyPr wrap="none" anchor="ctr">
              <a:spAutoFit/>
            </a:bodyPr>
            <a:lstStyle/>
            <a:p>
              <a:pPr algn="ctr" eaLnBrk="0" hangingPunct="0"/>
              <a:r>
                <a:rPr lang="en-GB" altLang="en-US" sz="1500" b="1"/>
                <a:t>RA</a:t>
              </a:r>
              <a:endParaRPr lang="en-US" altLang="en-US" sz="1500" b="1"/>
            </a:p>
          </p:txBody>
        </p:sp>
      </p:grpSp>
      <p:sp>
        <p:nvSpPr>
          <p:cNvPr id="16396" name="Text Box 37"/>
          <p:cNvSpPr txBox="1">
            <a:spLocks noChangeArrowheads="1"/>
          </p:cNvSpPr>
          <p:nvPr/>
        </p:nvSpPr>
        <p:spPr bwMode="auto">
          <a:xfrm>
            <a:off x="3573463" y="4546600"/>
            <a:ext cx="2286000" cy="701675"/>
          </a:xfrm>
          <a:prstGeom prst="rect">
            <a:avLst/>
          </a:prstGeom>
          <a:noFill/>
          <a:ln w="12700">
            <a:noFill/>
            <a:miter lim="800000"/>
            <a:headEnd/>
            <a:tailEnd/>
          </a:ln>
        </p:spPr>
        <p:txBody>
          <a:bodyPr wrap="none">
            <a:spAutoFit/>
          </a:bodyPr>
          <a:lstStyle/>
          <a:p>
            <a:pPr eaLnBrk="0" hangingPunct="0"/>
            <a:r>
              <a:rPr lang="en-GB" altLang="en-US" sz="2000"/>
              <a:t>Official registration</a:t>
            </a:r>
          </a:p>
          <a:p>
            <a:pPr eaLnBrk="0" hangingPunct="0"/>
            <a:r>
              <a:rPr lang="en-GB" altLang="en-US" sz="2000"/>
              <a:t>and publication</a:t>
            </a:r>
          </a:p>
        </p:txBody>
      </p:sp>
      <p:grpSp>
        <p:nvGrpSpPr>
          <p:cNvPr id="16397" name="Group 39"/>
          <p:cNvGrpSpPr>
            <a:grpSpLocks/>
          </p:cNvGrpSpPr>
          <p:nvPr/>
        </p:nvGrpSpPr>
        <p:grpSpPr bwMode="auto">
          <a:xfrm>
            <a:off x="6048375" y="4667250"/>
            <a:ext cx="1485900" cy="1322388"/>
            <a:chOff x="651" y="3312"/>
            <a:chExt cx="936" cy="833"/>
          </a:xfrm>
        </p:grpSpPr>
        <p:sp>
          <p:nvSpPr>
            <p:cNvPr id="16414" name="AutoShape 40"/>
            <p:cNvSpPr>
              <a:spLocks noChangeArrowheads="1"/>
            </p:cNvSpPr>
            <p:nvPr/>
          </p:nvSpPr>
          <p:spPr bwMode="auto">
            <a:xfrm>
              <a:off x="652" y="3312"/>
              <a:ext cx="921" cy="833"/>
            </a:xfrm>
            <a:prstGeom prst="flowChartMagneticDisk">
              <a:avLst/>
            </a:prstGeom>
            <a:solidFill>
              <a:srgbClr val="003300"/>
            </a:solidFill>
            <a:ln w="12700">
              <a:solidFill>
                <a:schemeClr val="bg2"/>
              </a:solidFill>
              <a:round/>
              <a:headEnd/>
              <a:tailEnd/>
            </a:ln>
          </p:spPr>
          <p:txBody>
            <a:bodyPr wrap="none" anchor="ctr"/>
            <a:lstStyle/>
            <a:p>
              <a:pPr algn="ctr" eaLnBrk="0" hangingPunct="0"/>
              <a:endParaRPr lang="en-GB" altLang="en-US" sz="1500"/>
            </a:p>
          </p:txBody>
        </p:sp>
        <p:sp>
          <p:nvSpPr>
            <p:cNvPr id="16415" name="Text Box 41"/>
            <p:cNvSpPr txBox="1">
              <a:spLocks noChangeArrowheads="1"/>
            </p:cNvSpPr>
            <p:nvPr/>
          </p:nvSpPr>
          <p:spPr bwMode="auto">
            <a:xfrm>
              <a:off x="746" y="3347"/>
              <a:ext cx="743" cy="202"/>
            </a:xfrm>
            <a:prstGeom prst="rect">
              <a:avLst/>
            </a:prstGeom>
            <a:noFill/>
            <a:ln w="12700">
              <a:noFill/>
              <a:miter lim="800000"/>
              <a:headEnd/>
              <a:tailEnd/>
            </a:ln>
          </p:spPr>
          <p:txBody>
            <a:bodyPr wrap="none" anchor="ctr">
              <a:spAutoFit/>
            </a:bodyPr>
            <a:lstStyle/>
            <a:p>
              <a:pPr algn="ctr" eaLnBrk="0" hangingPunct="0"/>
              <a:r>
                <a:rPr lang="en-US" altLang="en-US" sz="1500" b="1"/>
                <a:t>Repository</a:t>
              </a:r>
            </a:p>
          </p:txBody>
        </p:sp>
        <p:grpSp>
          <p:nvGrpSpPr>
            <p:cNvPr id="16416" name="Group 42"/>
            <p:cNvGrpSpPr>
              <a:grpSpLocks/>
            </p:cNvGrpSpPr>
            <p:nvPr/>
          </p:nvGrpSpPr>
          <p:grpSpPr bwMode="auto">
            <a:xfrm>
              <a:off x="651" y="3768"/>
              <a:ext cx="936" cy="93"/>
              <a:chOff x="624" y="2400"/>
              <a:chExt cx="1632" cy="384"/>
            </a:xfrm>
          </p:grpSpPr>
          <p:sp>
            <p:nvSpPr>
              <p:cNvPr id="16419" name="Arc 43"/>
              <p:cNvSpPr>
                <a:spLocks/>
              </p:cNvSpPr>
              <p:nvPr/>
            </p:nvSpPr>
            <p:spPr bwMode="auto">
              <a:xfrm flipV="1">
                <a:off x="1440" y="2400"/>
                <a:ext cx="816" cy="38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2"/>
                </a:solidFill>
                <a:prstDash val="dash"/>
                <a:round/>
                <a:headEnd/>
                <a:tailEnd/>
              </a:ln>
            </p:spPr>
            <p:txBody>
              <a:bodyPr wrap="none" anchor="ctr"/>
              <a:lstStyle/>
              <a:p>
                <a:endParaRPr lang="en-US"/>
              </a:p>
            </p:txBody>
          </p:sp>
          <p:sp>
            <p:nvSpPr>
              <p:cNvPr id="16420" name="Arc 44"/>
              <p:cNvSpPr>
                <a:spLocks/>
              </p:cNvSpPr>
              <p:nvPr/>
            </p:nvSpPr>
            <p:spPr bwMode="auto">
              <a:xfrm flipH="1" flipV="1">
                <a:off x="624" y="2400"/>
                <a:ext cx="816" cy="38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2"/>
                </a:solidFill>
                <a:prstDash val="dash"/>
                <a:round/>
                <a:headEnd/>
                <a:tailEnd/>
              </a:ln>
            </p:spPr>
            <p:txBody>
              <a:bodyPr wrap="none" anchor="ctr"/>
              <a:lstStyle/>
              <a:p>
                <a:endParaRPr lang="en-US"/>
              </a:p>
            </p:txBody>
          </p:sp>
        </p:grpSp>
        <p:sp>
          <p:nvSpPr>
            <p:cNvPr id="16417" name="Text Box 45"/>
            <p:cNvSpPr txBox="1">
              <a:spLocks noChangeArrowheads="1"/>
            </p:cNvSpPr>
            <p:nvPr/>
          </p:nvSpPr>
          <p:spPr bwMode="auto">
            <a:xfrm>
              <a:off x="750" y="3615"/>
              <a:ext cx="703" cy="202"/>
            </a:xfrm>
            <a:prstGeom prst="rect">
              <a:avLst/>
            </a:prstGeom>
            <a:noFill/>
            <a:ln w="12700">
              <a:noFill/>
              <a:miter lim="800000"/>
              <a:headEnd/>
              <a:tailEnd/>
            </a:ln>
          </p:spPr>
          <p:txBody>
            <a:bodyPr wrap="none" anchor="ctr">
              <a:spAutoFit/>
            </a:bodyPr>
            <a:lstStyle/>
            <a:p>
              <a:pPr algn="ctr" eaLnBrk="0" hangingPunct="0"/>
              <a:r>
                <a:rPr lang="en-US" altLang="en-US" sz="1500" b="1"/>
                <a:t>Dictionary</a:t>
              </a:r>
            </a:p>
          </p:txBody>
        </p:sp>
        <p:sp>
          <p:nvSpPr>
            <p:cNvPr id="16418" name="Text Box 46"/>
            <p:cNvSpPr txBox="1">
              <a:spLocks noChangeArrowheads="1"/>
            </p:cNvSpPr>
            <p:nvPr/>
          </p:nvSpPr>
          <p:spPr bwMode="auto">
            <a:xfrm>
              <a:off x="755" y="3887"/>
              <a:ext cx="696" cy="202"/>
            </a:xfrm>
            <a:prstGeom prst="rect">
              <a:avLst/>
            </a:prstGeom>
            <a:noFill/>
            <a:ln w="12700">
              <a:noFill/>
              <a:miter lim="800000"/>
              <a:headEnd/>
              <a:tailEnd/>
            </a:ln>
          </p:spPr>
          <p:txBody>
            <a:bodyPr wrap="none" anchor="ctr">
              <a:spAutoFit/>
            </a:bodyPr>
            <a:lstStyle/>
            <a:p>
              <a:pPr algn="ctr" eaLnBrk="0" hangingPunct="0"/>
              <a:r>
                <a:rPr lang="en-US" altLang="en-US" sz="1500" b="1"/>
                <a:t>Catalogue</a:t>
              </a:r>
            </a:p>
          </p:txBody>
        </p:sp>
      </p:grpSp>
      <p:sp>
        <p:nvSpPr>
          <p:cNvPr id="16398" name="Text Box 47"/>
          <p:cNvSpPr txBox="1">
            <a:spLocks noChangeArrowheads="1"/>
          </p:cNvSpPr>
          <p:nvPr/>
        </p:nvSpPr>
        <p:spPr bwMode="auto">
          <a:xfrm>
            <a:off x="3554413" y="5305425"/>
            <a:ext cx="2484437" cy="701675"/>
          </a:xfrm>
          <a:prstGeom prst="rect">
            <a:avLst/>
          </a:prstGeom>
          <a:noFill/>
          <a:ln w="12700">
            <a:noFill/>
            <a:miter lim="800000"/>
            <a:headEnd/>
            <a:tailEnd/>
          </a:ln>
        </p:spPr>
        <p:txBody>
          <a:bodyPr wrap="none">
            <a:spAutoFit/>
          </a:bodyPr>
          <a:lstStyle/>
          <a:p>
            <a:pPr eaLnBrk="0" hangingPunct="0"/>
            <a:r>
              <a:rPr lang="en-GB" altLang="en-US" sz="2000"/>
              <a:t>Optional pilot testing</a:t>
            </a:r>
          </a:p>
          <a:p>
            <a:pPr eaLnBrk="0" hangingPunct="0"/>
            <a:r>
              <a:rPr lang="en-GB" altLang="en-US" sz="2000"/>
              <a:t>or first implementers</a:t>
            </a:r>
          </a:p>
        </p:txBody>
      </p:sp>
      <p:sp>
        <p:nvSpPr>
          <p:cNvPr id="16399" name="AutoShape 48"/>
          <p:cNvSpPr>
            <a:spLocks noChangeArrowheads="1"/>
          </p:cNvSpPr>
          <p:nvPr/>
        </p:nvSpPr>
        <p:spPr bwMode="auto">
          <a:xfrm>
            <a:off x="5948363" y="5975350"/>
            <a:ext cx="2682875" cy="636588"/>
          </a:xfrm>
          <a:prstGeom prst="horizontalScroll">
            <a:avLst>
              <a:gd name="adj" fmla="val 12500"/>
            </a:avLst>
          </a:prstGeom>
          <a:gradFill rotWithShape="1">
            <a:gsLst>
              <a:gs pos="0">
                <a:srgbClr val="FFCC00"/>
              </a:gs>
              <a:gs pos="100000">
                <a:schemeClr val="accent1"/>
              </a:gs>
            </a:gsLst>
            <a:lin ang="5400000" scaled="1"/>
          </a:gradFill>
          <a:ln w="12700">
            <a:solidFill>
              <a:srgbClr val="FFCC00"/>
            </a:solidFill>
            <a:round/>
            <a:headEnd/>
            <a:tailEnd/>
          </a:ln>
        </p:spPr>
        <p:txBody>
          <a:bodyPr wrap="none" anchor="ctr"/>
          <a:lstStyle/>
          <a:p>
            <a:pPr algn="ctr" eaLnBrk="0" hangingPunct="0"/>
            <a:r>
              <a:rPr lang="en-GB" altLang="en-US" b="1">
                <a:solidFill>
                  <a:schemeClr val="bg1"/>
                </a:solidFill>
              </a:rPr>
              <a:t>www.iso20022.org</a:t>
            </a:r>
            <a:endParaRPr lang="en-US" altLang="en-US" b="1">
              <a:solidFill>
                <a:schemeClr val="bg1"/>
              </a:solidFill>
            </a:endParaRPr>
          </a:p>
        </p:txBody>
      </p:sp>
      <p:grpSp>
        <p:nvGrpSpPr>
          <p:cNvPr id="16400" name="Group 52"/>
          <p:cNvGrpSpPr>
            <a:grpSpLocks/>
          </p:cNvGrpSpPr>
          <p:nvPr/>
        </p:nvGrpSpPr>
        <p:grpSpPr bwMode="auto">
          <a:xfrm>
            <a:off x="301625" y="1504950"/>
            <a:ext cx="822325" cy="4822825"/>
            <a:chOff x="190" y="827"/>
            <a:chExt cx="603" cy="3159"/>
          </a:xfrm>
        </p:grpSpPr>
        <p:sp>
          <p:nvSpPr>
            <p:cNvPr id="16412" name="AutoShape 50"/>
            <p:cNvSpPr>
              <a:spLocks/>
            </p:cNvSpPr>
            <p:nvPr/>
          </p:nvSpPr>
          <p:spPr bwMode="auto">
            <a:xfrm>
              <a:off x="585" y="827"/>
              <a:ext cx="208" cy="3159"/>
            </a:xfrm>
            <a:prstGeom prst="leftBrace">
              <a:avLst>
                <a:gd name="adj1" fmla="val 126562"/>
                <a:gd name="adj2" fmla="val 50000"/>
              </a:avLst>
            </a:prstGeom>
            <a:noFill/>
            <a:ln w="28575">
              <a:solidFill>
                <a:srgbClr val="FFCC00"/>
              </a:solidFill>
              <a:round/>
              <a:headEnd/>
              <a:tailEnd/>
            </a:ln>
          </p:spPr>
          <p:txBody>
            <a:bodyPr wrap="none" anchor="ctr"/>
            <a:lstStyle/>
            <a:p>
              <a:pPr eaLnBrk="0" hangingPunct="0"/>
              <a:endParaRPr lang="en-US" altLang="en-US"/>
            </a:p>
          </p:txBody>
        </p:sp>
        <p:sp>
          <p:nvSpPr>
            <p:cNvPr id="16413" name="Text Box 51"/>
            <p:cNvSpPr txBox="1">
              <a:spLocks noChangeArrowheads="1"/>
            </p:cNvSpPr>
            <p:nvPr/>
          </p:nvSpPr>
          <p:spPr bwMode="auto">
            <a:xfrm>
              <a:off x="190" y="901"/>
              <a:ext cx="316" cy="2818"/>
            </a:xfrm>
            <a:prstGeom prst="rect">
              <a:avLst/>
            </a:prstGeom>
            <a:gradFill rotWithShape="1">
              <a:gsLst>
                <a:gs pos="0">
                  <a:srgbClr val="FFCC00"/>
                </a:gs>
                <a:gs pos="100000">
                  <a:schemeClr val="accent1"/>
                </a:gs>
              </a:gsLst>
              <a:lin ang="0" scaled="1"/>
            </a:gradFill>
            <a:ln w="28575" algn="ctr">
              <a:solidFill>
                <a:srgbClr val="FFCC00"/>
              </a:solidFill>
              <a:miter lim="800000"/>
              <a:headEnd/>
              <a:tailEnd/>
            </a:ln>
          </p:spPr>
          <p:txBody>
            <a:bodyPr wrap="none" anchor="ctr"/>
            <a:lstStyle/>
            <a:p>
              <a:pPr algn="ctr" eaLnBrk="0" hangingPunct="0"/>
              <a:r>
                <a:rPr lang="en-GB" altLang="en-US" b="1">
                  <a:solidFill>
                    <a:schemeClr val="bg1"/>
                  </a:solidFill>
                </a:rPr>
                <a:t>R</a:t>
              </a:r>
            </a:p>
            <a:p>
              <a:pPr algn="ctr" eaLnBrk="0" hangingPunct="0"/>
              <a:r>
                <a:rPr lang="en-GB" altLang="en-US" b="1">
                  <a:solidFill>
                    <a:schemeClr val="bg1"/>
                  </a:solidFill>
                </a:rPr>
                <a:t>M</a:t>
              </a:r>
            </a:p>
            <a:p>
              <a:pPr algn="ctr" eaLnBrk="0" hangingPunct="0"/>
              <a:r>
                <a:rPr lang="en-GB" altLang="en-US" b="1">
                  <a:solidFill>
                    <a:schemeClr val="bg1"/>
                  </a:solidFill>
                </a:rPr>
                <a:t>G</a:t>
              </a:r>
            </a:p>
            <a:p>
              <a:pPr algn="ctr" eaLnBrk="0" hangingPunct="0"/>
              <a:endParaRPr lang="en-GB" altLang="en-US" b="1">
                <a:solidFill>
                  <a:schemeClr val="bg1"/>
                </a:solidFill>
              </a:endParaRPr>
            </a:p>
            <a:p>
              <a:pPr algn="ctr" eaLnBrk="0" hangingPunct="0"/>
              <a:r>
                <a:rPr lang="en-GB" altLang="en-US" b="1">
                  <a:solidFill>
                    <a:schemeClr val="bg1"/>
                  </a:solidFill>
                </a:rPr>
                <a:t>m</a:t>
              </a:r>
            </a:p>
            <a:p>
              <a:pPr algn="ctr" eaLnBrk="0" hangingPunct="0"/>
              <a:r>
                <a:rPr lang="en-GB" altLang="en-US" b="1">
                  <a:solidFill>
                    <a:schemeClr val="bg1"/>
                  </a:solidFill>
                </a:rPr>
                <a:t>o</a:t>
              </a:r>
            </a:p>
            <a:p>
              <a:pPr algn="ctr" eaLnBrk="0" hangingPunct="0"/>
              <a:r>
                <a:rPr lang="en-GB" altLang="en-US" b="1">
                  <a:solidFill>
                    <a:schemeClr val="bg1"/>
                  </a:solidFill>
                </a:rPr>
                <a:t>n</a:t>
              </a:r>
            </a:p>
            <a:p>
              <a:pPr algn="ctr" eaLnBrk="0" hangingPunct="0"/>
              <a:r>
                <a:rPr lang="en-GB" altLang="en-US" b="1">
                  <a:solidFill>
                    <a:schemeClr val="bg1"/>
                  </a:solidFill>
                </a:rPr>
                <a:t>i</a:t>
              </a:r>
            </a:p>
            <a:p>
              <a:pPr algn="ctr" eaLnBrk="0" hangingPunct="0"/>
              <a:r>
                <a:rPr lang="en-GB" altLang="en-US" b="1">
                  <a:solidFill>
                    <a:schemeClr val="bg1"/>
                  </a:solidFill>
                </a:rPr>
                <a:t>t</a:t>
              </a:r>
            </a:p>
            <a:p>
              <a:pPr algn="ctr" eaLnBrk="0" hangingPunct="0"/>
              <a:r>
                <a:rPr lang="en-GB" altLang="en-US" b="1">
                  <a:solidFill>
                    <a:schemeClr val="bg1"/>
                  </a:solidFill>
                </a:rPr>
                <a:t>o</a:t>
              </a:r>
            </a:p>
            <a:p>
              <a:pPr algn="ctr" eaLnBrk="0" hangingPunct="0"/>
              <a:r>
                <a:rPr lang="en-GB" altLang="en-US" b="1">
                  <a:solidFill>
                    <a:schemeClr val="bg1"/>
                  </a:solidFill>
                </a:rPr>
                <a:t>r</a:t>
              </a:r>
            </a:p>
            <a:p>
              <a:pPr algn="ctr" eaLnBrk="0" hangingPunct="0"/>
              <a:r>
                <a:rPr lang="en-GB" altLang="en-US" b="1">
                  <a:solidFill>
                    <a:schemeClr val="bg1"/>
                  </a:solidFill>
                </a:rPr>
                <a:t>s</a:t>
              </a:r>
              <a:endParaRPr lang="en-US" altLang="en-US" b="1">
                <a:solidFill>
                  <a:schemeClr val="bg1"/>
                </a:solidFill>
              </a:endParaRPr>
            </a:p>
          </p:txBody>
        </p:sp>
      </p:grpSp>
      <p:sp>
        <p:nvSpPr>
          <p:cNvPr id="16401" name="AutoShape 54"/>
          <p:cNvSpPr>
            <a:spLocks noChangeArrowheads="1"/>
          </p:cNvSpPr>
          <p:nvPr/>
        </p:nvSpPr>
        <p:spPr bwMode="auto">
          <a:xfrm rot="5400000">
            <a:off x="1962150" y="5035551"/>
            <a:ext cx="1087437" cy="1420812"/>
          </a:xfrm>
          <a:prstGeom prst="chevron">
            <a:avLst>
              <a:gd name="adj" fmla="val 25000"/>
            </a:avLst>
          </a:prstGeom>
          <a:solidFill>
            <a:srgbClr val="006600"/>
          </a:solidFill>
          <a:ln w="12700" algn="ctr">
            <a:solidFill>
              <a:schemeClr val="bg2"/>
            </a:solidFill>
            <a:prstDash val="dash"/>
            <a:miter lim="800000"/>
            <a:headEnd/>
            <a:tailEnd/>
          </a:ln>
        </p:spPr>
        <p:txBody>
          <a:bodyPr wrap="none" anchor="ctr"/>
          <a:lstStyle/>
          <a:p>
            <a:pPr eaLnBrk="0" hangingPunct="0"/>
            <a:endParaRPr lang="en-US" altLang="en-US"/>
          </a:p>
        </p:txBody>
      </p:sp>
      <p:sp>
        <p:nvSpPr>
          <p:cNvPr id="16402" name="Text Box 55"/>
          <p:cNvSpPr txBox="1">
            <a:spLocks noChangeArrowheads="1"/>
          </p:cNvSpPr>
          <p:nvPr/>
        </p:nvSpPr>
        <p:spPr bwMode="auto">
          <a:xfrm>
            <a:off x="1363663" y="5387975"/>
            <a:ext cx="2246312" cy="784225"/>
          </a:xfrm>
          <a:prstGeom prst="rect">
            <a:avLst/>
          </a:prstGeom>
          <a:noFill/>
          <a:ln w="12700">
            <a:noFill/>
            <a:miter lim="800000"/>
            <a:headEnd/>
            <a:tailEnd/>
          </a:ln>
        </p:spPr>
        <p:txBody>
          <a:bodyPr anchor="ctr">
            <a:spAutoFit/>
          </a:bodyPr>
          <a:lstStyle/>
          <a:p>
            <a:pPr algn="ctr" eaLnBrk="0" hangingPunct="0"/>
            <a:r>
              <a:rPr lang="en-GB" altLang="en-US" sz="1500" b="1"/>
              <a:t>Submitting organisation</a:t>
            </a:r>
          </a:p>
          <a:p>
            <a:pPr algn="ctr" eaLnBrk="0" hangingPunct="0"/>
            <a:r>
              <a:rPr lang="en-GB" altLang="en-US" sz="1500" b="1"/>
              <a:t>&amp; users</a:t>
            </a:r>
            <a:endParaRPr lang="en-US" altLang="en-US" sz="1500" b="1"/>
          </a:p>
        </p:txBody>
      </p:sp>
      <p:grpSp>
        <p:nvGrpSpPr>
          <p:cNvPr id="16403" name="Group 23"/>
          <p:cNvGrpSpPr>
            <a:grpSpLocks/>
          </p:cNvGrpSpPr>
          <p:nvPr/>
        </p:nvGrpSpPr>
        <p:grpSpPr bwMode="auto">
          <a:xfrm>
            <a:off x="1362075" y="3302000"/>
            <a:ext cx="6743700" cy="908050"/>
            <a:chOff x="399" y="2080"/>
            <a:chExt cx="4248" cy="572"/>
          </a:xfrm>
        </p:grpSpPr>
        <p:grpSp>
          <p:nvGrpSpPr>
            <p:cNvPr id="16408" name="Group 24"/>
            <p:cNvGrpSpPr>
              <a:grpSpLocks/>
            </p:cNvGrpSpPr>
            <p:nvPr/>
          </p:nvGrpSpPr>
          <p:grpSpPr bwMode="auto">
            <a:xfrm>
              <a:off x="399" y="2080"/>
              <a:ext cx="1390" cy="572"/>
              <a:chOff x="1308" y="2116"/>
              <a:chExt cx="1390" cy="572"/>
            </a:xfrm>
          </p:grpSpPr>
          <p:sp>
            <p:nvSpPr>
              <p:cNvPr id="16410" name="AutoShape 25"/>
              <p:cNvSpPr>
                <a:spLocks noChangeArrowheads="1"/>
              </p:cNvSpPr>
              <p:nvPr/>
            </p:nvSpPr>
            <p:spPr bwMode="auto">
              <a:xfrm rot="5400000">
                <a:off x="1743" y="1944"/>
                <a:ext cx="552" cy="895"/>
              </a:xfrm>
              <a:prstGeom prst="chevron">
                <a:avLst>
                  <a:gd name="adj" fmla="val 25000"/>
                </a:avLst>
              </a:prstGeom>
              <a:solidFill>
                <a:srgbClr val="00CC66"/>
              </a:solidFill>
              <a:ln w="12700" algn="ctr">
                <a:solidFill>
                  <a:schemeClr val="bg2"/>
                </a:solidFill>
                <a:miter lim="800000"/>
                <a:headEnd/>
                <a:tailEnd/>
              </a:ln>
            </p:spPr>
            <p:txBody>
              <a:bodyPr wrap="none" anchor="ctr"/>
              <a:lstStyle/>
              <a:p>
                <a:pPr eaLnBrk="0" hangingPunct="0"/>
                <a:endParaRPr lang="en-US" altLang="en-US"/>
              </a:p>
            </p:txBody>
          </p:sp>
          <p:sp>
            <p:nvSpPr>
              <p:cNvPr id="16411" name="Text Box 26"/>
              <p:cNvSpPr txBox="1">
                <a:spLocks noChangeArrowheads="1"/>
              </p:cNvSpPr>
              <p:nvPr/>
            </p:nvSpPr>
            <p:spPr bwMode="auto">
              <a:xfrm>
                <a:off x="1308" y="2194"/>
                <a:ext cx="1390" cy="494"/>
              </a:xfrm>
              <a:prstGeom prst="rect">
                <a:avLst/>
              </a:prstGeom>
              <a:noFill/>
              <a:ln w="12700">
                <a:noFill/>
                <a:miter lim="800000"/>
                <a:headEnd/>
                <a:tailEnd/>
              </a:ln>
            </p:spPr>
            <p:txBody>
              <a:bodyPr anchor="ctr">
                <a:spAutoFit/>
              </a:bodyPr>
              <a:lstStyle/>
              <a:p>
                <a:pPr algn="ctr" eaLnBrk="0" hangingPunct="0"/>
                <a:r>
                  <a:rPr lang="en-US" altLang="en-US" sz="1500" b="1">
                    <a:solidFill>
                      <a:schemeClr val="accent2"/>
                    </a:solidFill>
                  </a:rPr>
                  <a:t>Submitting organisation </a:t>
                </a:r>
              </a:p>
              <a:p>
                <a:pPr algn="ctr" eaLnBrk="0" hangingPunct="0"/>
                <a:r>
                  <a:rPr lang="en-US" altLang="en-US" sz="1500" b="1">
                    <a:solidFill>
                      <a:schemeClr val="accent2"/>
                    </a:solidFill>
                  </a:rPr>
                  <a:t>&amp; RA</a:t>
                </a:r>
              </a:p>
            </p:txBody>
          </p:sp>
        </p:grpSp>
        <p:sp>
          <p:nvSpPr>
            <p:cNvPr id="16409" name="Text Box 27"/>
            <p:cNvSpPr txBox="1">
              <a:spLocks noChangeArrowheads="1"/>
            </p:cNvSpPr>
            <p:nvPr/>
          </p:nvSpPr>
          <p:spPr bwMode="auto">
            <a:xfrm>
              <a:off x="1792" y="2221"/>
              <a:ext cx="2855" cy="250"/>
            </a:xfrm>
            <a:prstGeom prst="rect">
              <a:avLst/>
            </a:prstGeom>
            <a:noFill/>
            <a:ln w="12700">
              <a:noFill/>
              <a:miter lim="800000"/>
              <a:headEnd/>
              <a:tailEnd/>
            </a:ln>
          </p:spPr>
          <p:txBody>
            <a:bodyPr wrap="none">
              <a:spAutoFit/>
            </a:bodyPr>
            <a:lstStyle/>
            <a:p>
              <a:pPr eaLnBrk="0" hangingPunct="0"/>
              <a:r>
                <a:rPr lang="en-GB" altLang="en-US" sz="2000"/>
                <a:t>Development &amp; provisional registration</a:t>
              </a:r>
            </a:p>
          </p:txBody>
        </p:sp>
      </p:grpSp>
      <p:sp>
        <p:nvSpPr>
          <p:cNvPr id="16404" name="Line 55"/>
          <p:cNvSpPr>
            <a:spLocks noChangeShapeType="1"/>
          </p:cNvSpPr>
          <p:nvPr/>
        </p:nvSpPr>
        <p:spPr bwMode="auto">
          <a:xfrm>
            <a:off x="3192463" y="3292475"/>
            <a:ext cx="2500312" cy="0"/>
          </a:xfrm>
          <a:prstGeom prst="line">
            <a:avLst/>
          </a:prstGeom>
          <a:noFill/>
          <a:ln w="9525">
            <a:solidFill>
              <a:srgbClr val="FFCC00"/>
            </a:solidFill>
            <a:round/>
            <a:headEnd/>
            <a:tailEnd type="triangle" w="med" len="med"/>
          </a:ln>
        </p:spPr>
        <p:txBody>
          <a:bodyPr anchor="ctr"/>
          <a:lstStyle/>
          <a:p>
            <a:endParaRPr lang="en-US"/>
          </a:p>
        </p:txBody>
      </p:sp>
      <p:sp>
        <p:nvSpPr>
          <p:cNvPr id="16405" name="Line 56"/>
          <p:cNvSpPr>
            <a:spLocks noChangeShapeType="1"/>
          </p:cNvSpPr>
          <p:nvPr/>
        </p:nvSpPr>
        <p:spPr bwMode="auto">
          <a:xfrm>
            <a:off x="3208338" y="4532313"/>
            <a:ext cx="3546475" cy="0"/>
          </a:xfrm>
          <a:prstGeom prst="line">
            <a:avLst/>
          </a:prstGeom>
          <a:noFill/>
          <a:ln w="9525">
            <a:solidFill>
              <a:srgbClr val="FFCC00"/>
            </a:solidFill>
            <a:round/>
            <a:headEnd/>
            <a:tailEnd type="triangle" w="med" len="med"/>
          </a:ln>
        </p:spPr>
        <p:txBody>
          <a:bodyPr anchor="ctr"/>
          <a:lstStyle/>
          <a:p>
            <a:endParaRPr lang="en-US"/>
          </a:p>
        </p:txBody>
      </p:sp>
      <p:sp>
        <p:nvSpPr>
          <p:cNvPr id="16406" name="Text Box 52"/>
          <p:cNvSpPr txBox="1">
            <a:spLocks noChangeArrowheads="1"/>
          </p:cNvSpPr>
          <p:nvPr/>
        </p:nvSpPr>
        <p:spPr bwMode="auto">
          <a:xfrm>
            <a:off x="5911850" y="3138488"/>
            <a:ext cx="3232150" cy="336550"/>
          </a:xfrm>
          <a:prstGeom prst="rect">
            <a:avLst/>
          </a:prstGeom>
          <a:noFill/>
          <a:ln w="12700">
            <a:noFill/>
            <a:miter lim="800000"/>
            <a:headEnd/>
            <a:tailEnd/>
          </a:ln>
        </p:spPr>
        <p:txBody>
          <a:bodyPr wrap="none">
            <a:spAutoFit/>
          </a:bodyPr>
          <a:lstStyle/>
          <a:p>
            <a:pPr eaLnBrk="0" hangingPunct="0"/>
            <a:r>
              <a:rPr lang="en-US" altLang="en-US" sz="1600" b="1">
                <a:solidFill>
                  <a:srgbClr val="FFCC00"/>
                </a:solidFill>
              </a:rPr>
              <a:t>Candidate ISO 20022 messages</a:t>
            </a:r>
          </a:p>
        </p:txBody>
      </p:sp>
      <p:sp>
        <p:nvSpPr>
          <p:cNvPr id="16407" name="Text Box 53"/>
          <p:cNvSpPr txBox="1">
            <a:spLocks noChangeArrowheads="1"/>
          </p:cNvSpPr>
          <p:nvPr/>
        </p:nvSpPr>
        <p:spPr bwMode="auto">
          <a:xfrm>
            <a:off x="6794500" y="4338638"/>
            <a:ext cx="2193925" cy="336550"/>
          </a:xfrm>
          <a:prstGeom prst="rect">
            <a:avLst/>
          </a:prstGeom>
          <a:noFill/>
          <a:ln w="12700">
            <a:noFill/>
            <a:miter lim="800000"/>
            <a:headEnd/>
            <a:tailEnd/>
          </a:ln>
        </p:spPr>
        <p:txBody>
          <a:bodyPr wrap="none">
            <a:spAutoFit/>
          </a:bodyPr>
          <a:lstStyle/>
          <a:p>
            <a:pPr eaLnBrk="0" hangingPunct="0"/>
            <a:r>
              <a:rPr lang="en-US" altLang="en-US" sz="1600" b="1">
                <a:solidFill>
                  <a:srgbClr val="FFCC00"/>
                </a:solidFill>
              </a:rPr>
              <a:t>ISO 20022 messages</a:t>
            </a:r>
          </a:p>
        </p:txBody>
      </p:sp>
      <p:pic>
        <p:nvPicPr>
          <p:cNvPr id="49"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
        <p:nvSpPr>
          <p:cNvPr id="50"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7</a:t>
            </a:fld>
            <a:endParaRPr lang="en-GB" dirty="0">
              <a:solidFill>
                <a:srgbClr val="000000"/>
              </a:solidFill>
            </a:endParaRPr>
          </a:p>
        </p:txBody>
      </p:sp>
    </p:spTree>
    <p:extLst>
      <p:ext uri="{BB962C8B-B14F-4D97-AF65-F5344CB8AC3E}">
        <p14:creationId xmlns:p14="http://schemas.microsoft.com/office/powerpoint/2010/main" val="833034804"/>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807720" y="502919"/>
            <a:ext cx="9250680" cy="1143001"/>
          </a:xfrm>
        </p:spPr>
        <p:txBody>
          <a:bodyPr/>
          <a:lstStyle/>
          <a:p>
            <a:r>
              <a:rPr lang="en-GB" dirty="0"/>
              <a:t>S</a:t>
            </a:r>
            <a:r>
              <a:rPr lang="en-GB" dirty="0" smtClean="0"/>
              <a:t>tandards are created globally and used</a:t>
            </a:r>
            <a:br>
              <a:rPr lang="en-GB" dirty="0" smtClean="0"/>
            </a:br>
            <a:r>
              <a:rPr lang="en-GB" dirty="0" smtClean="0"/>
              <a:t>locally: market practice and variants</a:t>
            </a:r>
            <a:endParaRPr lang="en-GB" dirty="0"/>
          </a:p>
        </p:txBody>
      </p:sp>
      <p:graphicFrame>
        <p:nvGraphicFramePr>
          <p:cNvPr id="22" name="Diagram 21"/>
          <p:cNvGraphicFramePr/>
          <p:nvPr>
            <p:extLst>
              <p:ext uri="{D42A27DB-BD31-4B8C-83A1-F6EECF244321}">
                <p14:modId xmlns:p14="http://schemas.microsoft.com/office/powerpoint/2010/main" val="1558555130"/>
              </p:ext>
            </p:extLst>
          </p:nvPr>
        </p:nvGraphicFramePr>
        <p:xfrm>
          <a:off x="3026735" y="1796732"/>
          <a:ext cx="6746081" cy="4497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flipH="1">
            <a:off x="379822" y="1856860"/>
            <a:ext cx="2866298" cy="923330"/>
          </a:xfrm>
          <a:prstGeom prst="round1Rect">
            <a:avLst/>
          </a:prstGeom>
          <a:solidFill>
            <a:srgbClr val="CC6633"/>
          </a:solidFill>
        </p:spPr>
        <p:txBody>
          <a:bodyPr wrap="square" rtlCol="0">
            <a:spAutoFit/>
          </a:bodyPr>
          <a:lstStyle/>
          <a:p>
            <a:r>
              <a:rPr lang="en-GB" dirty="0" smtClean="0">
                <a:solidFill>
                  <a:schemeClr val="bg1"/>
                </a:solidFill>
              </a:rPr>
              <a:t>‘PACS’-pacs.008.001.04</a:t>
            </a:r>
            <a:br>
              <a:rPr lang="en-GB" dirty="0" smtClean="0">
                <a:solidFill>
                  <a:schemeClr val="bg1"/>
                </a:solidFill>
              </a:rPr>
            </a:br>
            <a:r>
              <a:rPr lang="en-GB" dirty="0" smtClean="0">
                <a:solidFill>
                  <a:schemeClr val="bg1"/>
                </a:solidFill>
              </a:rPr>
              <a:t>FI to FI Customer Credit Transfer</a:t>
            </a:r>
            <a:endParaRPr lang="en-GB" dirty="0">
              <a:solidFill>
                <a:schemeClr val="bg1"/>
              </a:solidFill>
            </a:endParaRPr>
          </a:p>
        </p:txBody>
      </p:sp>
      <p:sp>
        <p:nvSpPr>
          <p:cNvPr id="23" name="TextBox 22"/>
          <p:cNvSpPr txBox="1"/>
          <p:nvPr/>
        </p:nvSpPr>
        <p:spPr>
          <a:xfrm flipH="1">
            <a:off x="379822" y="2995860"/>
            <a:ext cx="2866298" cy="369332"/>
          </a:xfrm>
          <a:prstGeom prst="round1Rect">
            <a:avLst/>
          </a:prstGeom>
          <a:solidFill>
            <a:srgbClr val="B5DAD2"/>
          </a:solidFill>
        </p:spPr>
        <p:txBody>
          <a:bodyPr wrap="square" rtlCol="0">
            <a:spAutoFit/>
          </a:bodyPr>
          <a:lstStyle/>
          <a:p>
            <a:r>
              <a:rPr lang="en-GB" dirty="0" smtClean="0">
                <a:solidFill>
                  <a:srgbClr val="2C5E4F"/>
                </a:solidFill>
              </a:rPr>
              <a:t>HVP-guidelines</a:t>
            </a:r>
            <a:endParaRPr lang="en-GB" dirty="0">
              <a:solidFill>
                <a:srgbClr val="2C5E4F"/>
              </a:solidFill>
            </a:endParaRPr>
          </a:p>
        </p:txBody>
      </p:sp>
      <p:sp>
        <p:nvSpPr>
          <p:cNvPr id="29" name="TextBox 28"/>
          <p:cNvSpPr txBox="1"/>
          <p:nvPr/>
        </p:nvSpPr>
        <p:spPr>
          <a:xfrm flipH="1">
            <a:off x="379822" y="3855933"/>
            <a:ext cx="2866298" cy="646331"/>
          </a:xfrm>
          <a:prstGeom prst="round1Rect">
            <a:avLst/>
          </a:prstGeom>
          <a:solidFill>
            <a:srgbClr val="2C5E4F"/>
          </a:solidFill>
        </p:spPr>
        <p:txBody>
          <a:bodyPr wrap="square" rtlCol="0">
            <a:spAutoFit/>
          </a:bodyPr>
          <a:lstStyle/>
          <a:p>
            <a:r>
              <a:rPr lang="en-GB" dirty="0" smtClean="0">
                <a:solidFill>
                  <a:schemeClr val="bg1"/>
                </a:solidFill>
              </a:rPr>
              <a:t>T2  implementation</a:t>
            </a:r>
            <a:br>
              <a:rPr lang="en-GB" dirty="0" smtClean="0">
                <a:solidFill>
                  <a:schemeClr val="bg1"/>
                </a:solidFill>
              </a:rPr>
            </a:br>
            <a:r>
              <a:rPr lang="en-GB" dirty="0" smtClean="0">
                <a:solidFill>
                  <a:schemeClr val="bg1"/>
                </a:solidFill>
              </a:rPr>
              <a:t>guidelines</a:t>
            </a:r>
            <a:endParaRPr lang="en-GB" dirty="0">
              <a:solidFill>
                <a:schemeClr val="bg1"/>
              </a:solidFill>
            </a:endParaRPr>
          </a:p>
        </p:txBody>
      </p:sp>
      <p:sp>
        <p:nvSpPr>
          <p:cNvPr id="30" name="TextBox 29"/>
          <p:cNvSpPr txBox="1"/>
          <p:nvPr/>
        </p:nvSpPr>
        <p:spPr>
          <a:xfrm flipH="1">
            <a:off x="379822" y="4936167"/>
            <a:ext cx="2866298" cy="923330"/>
          </a:xfrm>
          <a:prstGeom prst="round1Rect">
            <a:avLst/>
          </a:prstGeom>
          <a:solidFill>
            <a:srgbClr val="009BBB"/>
          </a:solidFill>
        </p:spPr>
        <p:txBody>
          <a:bodyPr wrap="square" rtlCol="0">
            <a:spAutoFit/>
          </a:bodyPr>
          <a:lstStyle/>
          <a:p>
            <a:r>
              <a:rPr lang="en-GB" dirty="0" smtClean="0">
                <a:solidFill>
                  <a:schemeClr val="bg1"/>
                </a:solidFill>
              </a:rPr>
              <a:t>Bank’s T2 implementation</a:t>
            </a:r>
            <a:br>
              <a:rPr lang="en-GB" dirty="0" smtClean="0">
                <a:solidFill>
                  <a:schemeClr val="bg1"/>
                </a:solidFill>
              </a:rPr>
            </a:br>
            <a:r>
              <a:rPr lang="en-GB" dirty="0" smtClean="0">
                <a:solidFill>
                  <a:schemeClr val="bg1"/>
                </a:solidFill>
              </a:rPr>
              <a:t>with customers/bank’s</a:t>
            </a:r>
            <a:br>
              <a:rPr lang="en-GB" dirty="0" smtClean="0">
                <a:solidFill>
                  <a:schemeClr val="bg1"/>
                </a:solidFill>
              </a:rPr>
            </a:br>
            <a:r>
              <a:rPr lang="en-GB" dirty="0" smtClean="0">
                <a:solidFill>
                  <a:schemeClr val="bg1"/>
                </a:solidFill>
              </a:rPr>
              <a:t>internal specification</a:t>
            </a:r>
            <a:endParaRPr lang="en-GB" dirty="0">
              <a:solidFill>
                <a:schemeClr val="bg1"/>
              </a:solidFill>
            </a:endParaRPr>
          </a:p>
        </p:txBody>
      </p:sp>
      <p:cxnSp>
        <p:nvCxnSpPr>
          <p:cNvPr id="14" name="Straight Connector 13"/>
          <p:cNvCxnSpPr/>
          <p:nvPr/>
        </p:nvCxnSpPr>
        <p:spPr bwMode="auto">
          <a:xfrm>
            <a:off x="3444240" y="2318525"/>
            <a:ext cx="1251585" cy="0"/>
          </a:xfrm>
          <a:prstGeom prst="line">
            <a:avLst/>
          </a:prstGeom>
          <a:solidFill>
            <a:schemeClr val="accent1"/>
          </a:solidFill>
          <a:ln w="9525" cap="flat" cmpd="sng" algn="ctr">
            <a:solidFill>
              <a:srgbClr val="CC6633"/>
            </a:solidFill>
            <a:prstDash val="solid"/>
            <a:round/>
            <a:headEnd type="none" w="med" len="med"/>
            <a:tailEnd type="none" w="med" len="med"/>
          </a:ln>
          <a:effectLst/>
        </p:spPr>
      </p:cxnSp>
      <p:cxnSp>
        <p:nvCxnSpPr>
          <p:cNvPr id="31" name="Straight Connector 30"/>
          <p:cNvCxnSpPr/>
          <p:nvPr/>
        </p:nvCxnSpPr>
        <p:spPr bwMode="auto">
          <a:xfrm>
            <a:off x="3931920" y="2318525"/>
            <a:ext cx="914400" cy="914400"/>
          </a:xfrm>
          <a:prstGeom prst="line">
            <a:avLst/>
          </a:prstGeom>
          <a:solidFill>
            <a:schemeClr val="accent1"/>
          </a:solidFill>
          <a:ln w="9525" cap="flat" cmpd="sng" algn="ctr">
            <a:noFill/>
            <a:prstDash val="solid"/>
            <a:round/>
            <a:headEnd type="none" w="med" len="med"/>
            <a:tailEnd type="none" w="med" len="med"/>
          </a:ln>
          <a:effectLst/>
        </p:spPr>
      </p:cxnSp>
      <p:cxnSp>
        <p:nvCxnSpPr>
          <p:cNvPr id="33" name="Straight Connector 32"/>
          <p:cNvCxnSpPr/>
          <p:nvPr/>
        </p:nvCxnSpPr>
        <p:spPr bwMode="auto">
          <a:xfrm>
            <a:off x="3444240" y="3219730"/>
            <a:ext cx="1828800" cy="0"/>
          </a:xfrm>
          <a:prstGeom prst="line">
            <a:avLst/>
          </a:prstGeom>
          <a:solidFill>
            <a:schemeClr val="accent1"/>
          </a:solidFill>
          <a:ln w="9525" cap="flat" cmpd="sng" algn="ctr">
            <a:solidFill>
              <a:srgbClr val="B5DAD2"/>
            </a:solidFill>
            <a:prstDash val="solid"/>
            <a:round/>
            <a:headEnd type="none" w="med" len="med"/>
            <a:tailEnd type="none" w="med" len="med"/>
          </a:ln>
          <a:effectLst/>
        </p:spPr>
      </p:cxnSp>
      <p:cxnSp>
        <p:nvCxnSpPr>
          <p:cNvPr id="35" name="Straight Connector 34"/>
          <p:cNvCxnSpPr/>
          <p:nvPr/>
        </p:nvCxnSpPr>
        <p:spPr bwMode="auto">
          <a:xfrm>
            <a:off x="3444240" y="4179099"/>
            <a:ext cx="2062038" cy="0"/>
          </a:xfrm>
          <a:prstGeom prst="line">
            <a:avLst/>
          </a:prstGeom>
          <a:solidFill>
            <a:schemeClr val="accent1"/>
          </a:solidFill>
          <a:ln w="9525" cap="flat" cmpd="sng" algn="ctr">
            <a:solidFill>
              <a:srgbClr val="2C5E4F"/>
            </a:solidFill>
            <a:prstDash val="solid"/>
            <a:round/>
            <a:headEnd type="none" w="med" len="med"/>
            <a:tailEnd type="none" w="med" len="med"/>
          </a:ln>
          <a:effectLst/>
        </p:spPr>
      </p:cxnSp>
      <p:cxnSp>
        <p:nvCxnSpPr>
          <p:cNvPr id="37" name="Straight Connector 36"/>
          <p:cNvCxnSpPr/>
          <p:nvPr/>
        </p:nvCxnSpPr>
        <p:spPr bwMode="auto">
          <a:xfrm>
            <a:off x="3444240" y="5477573"/>
            <a:ext cx="2221064" cy="0"/>
          </a:xfrm>
          <a:prstGeom prst="line">
            <a:avLst/>
          </a:prstGeom>
          <a:solidFill>
            <a:schemeClr val="accent1"/>
          </a:solidFill>
          <a:ln w="9525" cap="flat" cmpd="sng" algn="ctr">
            <a:solidFill>
              <a:srgbClr val="009BBB"/>
            </a:solidFill>
            <a:prstDash val="solid"/>
            <a:round/>
            <a:headEnd type="none" w="med" len="med"/>
            <a:tailEnd type="none" w="med" len="med"/>
          </a:ln>
          <a:effectLst/>
        </p:spPr>
      </p:cxnSp>
      <p:pic>
        <p:nvPicPr>
          <p:cNvPr id="13" name="Picture 4"/>
          <p:cNvPicPr>
            <a:picLocks noChangeAspect="1" noChangeArrowheads="1"/>
          </p:cNvPicPr>
          <p:nvPr/>
        </p:nvPicPr>
        <p:blipFill>
          <a:blip r:embed="rId8"/>
          <a:srcRect/>
          <a:stretch>
            <a:fillRect/>
          </a:stretch>
        </p:blipFill>
        <p:spPr bwMode="auto">
          <a:xfrm>
            <a:off x="8281987" y="0"/>
            <a:ext cx="862013" cy="830262"/>
          </a:xfrm>
          <a:prstGeom prst="rect">
            <a:avLst/>
          </a:prstGeom>
          <a:noFill/>
          <a:ln w="9525">
            <a:noFill/>
            <a:miter lim="800000"/>
            <a:headEnd/>
            <a:tailEnd/>
          </a:ln>
        </p:spPr>
      </p:pic>
      <p:sp>
        <p:nvSpPr>
          <p:cNvPr id="15"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8</a:t>
            </a:fld>
            <a:endParaRPr lang="en-GB" dirty="0">
              <a:solidFill>
                <a:srgbClr val="000000"/>
              </a:solidFill>
            </a:endParaRPr>
          </a:p>
        </p:txBody>
      </p:sp>
    </p:spTree>
    <p:extLst>
      <p:ext uri="{BB962C8B-B14F-4D97-AF65-F5344CB8AC3E}">
        <p14:creationId xmlns:p14="http://schemas.microsoft.com/office/powerpoint/2010/main" val="37935687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graphicEl>
                                              <a:dgm id="{752E5FC2-761D-4309-AF02-CB31EB8B1216}"/>
                                            </p:graphicEl>
                                          </p:spTgt>
                                        </p:tgtEl>
                                        <p:attrNameLst>
                                          <p:attrName>style.visibility</p:attrName>
                                        </p:attrNameLst>
                                      </p:cBhvr>
                                      <p:to>
                                        <p:strVal val="visible"/>
                                      </p:to>
                                    </p:set>
                                    <p:animEffect transition="in" filter="fade">
                                      <p:cBhvr>
                                        <p:cTn id="7" dur="500"/>
                                        <p:tgtEl>
                                          <p:spTgt spid="22">
                                            <p:graphicEl>
                                              <a:dgm id="{752E5FC2-761D-4309-AF02-CB31EB8B1216}"/>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2">
                                            <p:graphicEl>
                                              <a:dgm id="{BF57CE9F-B0BC-437A-AFD2-3641A8FFE3BF}"/>
                                            </p:graphicEl>
                                          </p:spTgt>
                                        </p:tgtEl>
                                        <p:attrNameLst>
                                          <p:attrName>style.visibility</p:attrName>
                                        </p:attrNameLst>
                                      </p:cBhvr>
                                      <p:to>
                                        <p:strVal val="visible"/>
                                      </p:to>
                                    </p:set>
                                    <p:animEffect transition="in" filter="fade">
                                      <p:cBhvr>
                                        <p:cTn id="19" dur="500"/>
                                        <p:tgtEl>
                                          <p:spTgt spid="22">
                                            <p:graphicEl>
                                              <a:dgm id="{BF57CE9F-B0BC-437A-AFD2-3641A8FFE3BF}"/>
                                            </p:graphicEl>
                                          </p:spTgt>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graphicEl>
                                              <a:dgm id="{A4F469D7-1057-4511-8131-1088C3F62443}"/>
                                            </p:graphicEl>
                                          </p:spTgt>
                                        </p:tgtEl>
                                        <p:attrNameLst>
                                          <p:attrName>style.visibility</p:attrName>
                                        </p:attrNameLst>
                                      </p:cBhvr>
                                      <p:to>
                                        <p:strVal val="visible"/>
                                      </p:to>
                                    </p:set>
                                    <p:animEffect transition="in" filter="fade">
                                      <p:cBhvr>
                                        <p:cTn id="31" dur="500"/>
                                        <p:tgtEl>
                                          <p:spTgt spid="22">
                                            <p:graphicEl>
                                              <a:dgm id="{A4F469D7-1057-4511-8131-1088C3F62443}"/>
                                            </p:graphicEl>
                                          </p:spTgt>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par>
                                <p:cTn id="36" presetID="22" presetClass="entr" presetSubtype="8"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2">
                                            <p:graphicEl>
                                              <a:dgm id="{371C81CE-464B-4DD6-B04E-290B4F0EEA2B}"/>
                                            </p:graphicEl>
                                          </p:spTgt>
                                        </p:tgtEl>
                                        <p:attrNameLst>
                                          <p:attrName>style.visibility</p:attrName>
                                        </p:attrNameLst>
                                      </p:cBhvr>
                                      <p:to>
                                        <p:strVal val="visible"/>
                                      </p:to>
                                    </p:set>
                                    <p:animEffect transition="in" filter="fade">
                                      <p:cBhvr>
                                        <p:cTn id="43" dur="500"/>
                                        <p:tgtEl>
                                          <p:spTgt spid="22">
                                            <p:graphicEl>
                                              <a:dgm id="{371C81CE-464B-4DD6-B04E-290B4F0EEA2B}"/>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Sub>
          <a:bldDgm bld="one"/>
        </p:bldSub>
      </p:bldGraphic>
      <p:bldP spid="7" grpId="0" animBg="1"/>
      <p:bldP spid="23" grpId="0" animBg="1"/>
      <p:bldP spid="29"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 name="Round Diagonal Corner Rectangle 24"/>
          <p:cNvSpPr/>
          <p:nvPr/>
        </p:nvSpPr>
        <p:spPr>
          <a:xfrm>
            <a:off x="105009" y="903785"/>
            <a:ext cx="3429827" cy="2023919"/>
          </a:xfrm>
          <a:prstGeom prst="round2DiagRect">
            <a:avLst/>
          </a:prstGeom>
          <a:noFill/>
          <a:ln>
            <a:solidFill>
              <a:srgbClr val="766A62"/>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8272" y="247457"/>
            <a:ext cx="2396276" cy="15636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rot="20664524" flipH="1">
            <a:off x="3044754" y="2358553"/>
            <a:ext cx="3175416" cy="2382260"/>
          </a:xfrm>
          <a:prstGeom prst="rect">
            <a:avLst/>
          </a:prstGeom>
          <a:noFill/>
          <a:ln w="101600">
            <a:solidFill>
              <a:srgbClr val="CC6633"/>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3491358" y="2968113"/>
            <a:ext cx="2428570" cy="646331"/>
          </a:xfrm>
          <a:prstGeom prst="rect">
            <a:avLst/>
          </a:prstGeom>
          <a:noFill/>
        </p:spPr>
        <p:txBody>
          <a:bodyPr wrap="square" rtlCol="0">
            <a:spAutoFit/>
          </a:bodyPr>
          <a:lstStyle/>
          <a:p>
            <a:r>
              <a:rPr lang="en-GB" dirty="0" smtClean="0">
                <a:solidFill>
                  <a:schemeClr val="bg1"/>
                </a:solidFill>
              </a:rPr>
              <a:t>More than 320 ISO 20022 messages</a:t>
            </a:r>
            <a:endParaRPr lang="en-GB" dirty="0">
              <a:solidFill>
                <a:schemeClr val="bg1"/>
              </a:solidFill>
            </a:endParaRPr>
          </a:p>
        </p:txBody>
      </p:sp>
      <p:sp>
        <p:nvSpPr>
          <p:cNvPr id="11" name="TextBox 10"/>
          <p:cNvSpPr txBox="1"/>
          <p:nvPr/>
        </p:nvSpPr>
        <p:spPr>
          <a:xfrm>
            <a:off x="2438400" y="228796"/>
            <a:ext cx="2281650" cy="400110"/>
          </a:xfrm>
          <a:prstGeom prst="rect">
            <a:avLst/>
          </a:prstGeom>
          <a:noFill/>
        </p:spPr>
        <p:txBody>
          <a:bodyPr wrap="none" rtlCol="0">
            <a:spAutoFit/>
          </a:bodyPr>
          <a:lstStyle/>
          <a:p>
            <a:r>
              <a:rPr lang="en-GB" sz="2000" dirty="0" smtClean="0">
                <a:solidFill>
                  <a:srgbClr val="2C5E4F"/>
                </a:solidFill>
              </a:rPr>
              <a:t>www.iso20022.org</a:t>
            </a:r>
            <a:endParaRPr lang="en-GB" sz="2000" dirty="0">
              <a:solidFill>
                <a:srgbClr val="2C5E4F"/>
              </a:solidFill>
            </a:endParaRPr>
          </a:p>
        </p:txBody>
      </p:sp>
      <p:sp>
        <p:nvSpPr>
          <p:cNvPr id="13" name="TextBox 12"/>
          <p:cNvSpPr txBox="1"/>
          <p:nvPr/>
        </p:nvSpPr>
        <p:spPr>
          <a:xfrm>
            <a:off x="379396" y="3535164"/>
            <a:ext cx="2252845" cy="1015663"/>
          </a:xfrm>
          <a:prstGeom prst="rect">
            <a:avLst/>
          </a:prstGeom>
          <a:noFill/>
        </p:spPr>
        <p:txBody>
          <a:bodyPr wrap="square" rtlCol="0">
            <a:spAutoFit/>
          </a:bodyPr>
          <a:lstStyle/>
          <a:p>
            <a:r>
              <a:rPr lang="en-GB" sz="2000" dirty="0" smtClean="0"/>
              <a:t>More than </a:t>
            </a:r>
            <a:r>
              <a:rPr lang="en-GB" sz="2000" dirty="0" smtClean="0">
                <a:solidFill>
                  <a:srgbClr val="CC6633"/>
                </a:solidFill>
              </a:rPr>
              <a:t>20 submitting </a:t>
            </a:r>
            <a:r>
              <a:rPr lang="en-GB" sz="2000" dirty="0" smtClean="0">
                <a:solidFill>
                  <a:srgbClr val="CC6633"/>
                </a:solidFill>
              </a:rPr>
              <a:t>organisations</a:t>
            </a:r>
            <a:endParaRPr lang="en-GB" sz="2000" dirty="0"/>
          </a:p>
        </p:txBody>
      </p:sp>
      <p:pic>
        <p:nvPicPr>
          <p:cNvPr id="16" name="Picture 4" descr="C:\No_Backup\Sibos2011\Sanct_envelo.jpg"/>
          <p:cNvPicPr>
            <a:picLocks noChangeAspect="1" noChangeArrowheads="1"/>
          </p:cNvPicPr>
          <p:nvPr/>
        </p:nvPicPr>
        <p:blipFill rotWithShape="1">
          <a:blip r:embed="rId4" cstate="print"/>
          <a:srcRect b="22122"/>
          <a:stretch/>
        </p:blipFill>
        <p:spPr bwMode="auto">
          <a:xfrm>
            <a:off x="3243582" y="2505722"/>
            <a:ext cx="2777760" cy="2084896"/>
          </a:xfrm>
          <a:prstGeom prst="rect">
            <a:avLst/>
          </a:prstGeom>
          <a:noFill/>
        </p:spPr>
      </p:pic>
      <p:sp>
        <p:nvSpPr>
          <p:cNvPr id="17" name="TextBox 16"/>
          <p:cNvSpPr txBox="1"/>
          <p:nvPr/>
        </p:nvSpPr>
        <p:spPr>
          <a:xfrm>
            <a:off x="6538164" y="3277819"/>
            <a:ext cx="2636340" cy="1661993"/>
          </a:xfrm>
          <a:prstGeom prst="rect">
            <a:avLst/>
          </a:prstGeom>
          <a:noFill/>
        </p:spPr>
        <p:txBody>
          <a:bodyPr wrap="square" rtlCol="0">
            <a:spAutoFit/>
          </a:bodyPr>
          <a:lstStyle/>
          <a:p>
            <a:r>
              <a:rPr lang="en-GB" dirty="0" smtClean="0"/>
              <a:t>More than </a:t>
            </a:r>
            <a:r>
              <a:rPr lang="en-GB" sz="2400" dirty="0" smtClean="0">
                <a:solidFill>
                  <a:srgbClr val="CC6633"/>
                </a:solidFill>
              </a:rPr>
              <a:t>320 </a:t>
            </a:r>
            <a:r>
              <a:rPr lang="en-GB" dirty="0" smtClean="0"/>
              <a:t>messages, covering </a:t>
            </a:r>
            <a:r>
              <a:rPr lang="en-GB" sz="2000" dirty="0" smtClean="0">
                <a:solidFill>
                  <a:srgbClr val="CC6633"/>
                </a:solidFill>
              </a:rPr>
              <a:t>payments</a:t>
            </a:r>
            <a:r>
              <a:rPr lang="en-GB" sz="2000" dirty="0" smtClean="0"/>
              <a:t>, </a:t>
            </a:r>
            <a:r>
              <a:rPr lang="en-GB" sz="2000" dirty="0" smtClean="0">
                <a:solidFill>
                  <a:srgbClr val="B5A300"/>
                </a:solidFill>
              </a:rPr>
              <a:t>securities</a:t>
            </a:r>
            <a:r>
              <a:rPr lang="en-GB" dirty="0" smtClean="0"/>
              <a:t>, </a:t>
            </a:r>
            <a:r>
              <a:rPr lang="en-GB" sz="2000" dirty="0" smtClean="0">
                <a:solidFill>
                  <a:srgbClr val="009BBB"/>
                </a:solidFill>
              </a:rPr>
              <a:t>trade services</a:t>
            </a:r>
            <a:r>
              <a:rPr lang="en-GB" dirty="0" smtClean="0"/>
              <a:t>, </a:t>
            </a:r>
            <a:r>
              <a:rPr lang="en-GB" sz="2000" dirty="0" smtClean="0">
                <a:solidFill>
                  <a:srgbClr val="2C5E4F"/>
                </a:solidFill>
              </a:rPr>
              <a:t>FX,</a:t>
            </a:r>
            <a:r>
              <a:rPr lang="en-GB" dirty="0" smtClean="0"/>
              <a:t> </a:t>
            </a:r>
            <a:r>
              <a:rPr lang="en-GB" sz="2000" dirty="0" smtClean="0">
                <a:solidFill>
                  <a:srgbClr val="C00000"/>
                </a:solidFill>
              </a:rPr>
              <a:t>cards</a:t>
            </a:r>
            <a:endParaRPr lang="en-GB" sz="2000" dirty="0">
              <a:solidFill>
                <a:srgbClr val="C00000"/>
              </a:solidFill>
            </a:endParaRPr>
          </a:p>
        </p:txBody>
      </p:sp>
      <p:sp>
        <p:nvSpPr>
          <p:cNvPr id="18" name="Round Diagonal Corner Rectangle 17"/>
          <p:cNvSpPr/>
          <p:nvPr/>
        </p:nvSpPr>
        <p:spPr>
          <a:xfrm>
            <a:off x="105009" y="3421331"/>
            <a:ext cx="2678023" cy="1512404"/>
          </a:xfrm>
          <a:prstGeom prst="round2DiagRect">
            <a:avLst/>
          </a:prstGeom>
          <a:noFill/>
          <a:ln>
            <a:solidFill>
              <a:srgbClr val="766A62"/>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 Single Corner Rectangle 18"/>
          <p:cNvSpPr/>
          <p:nvPr/>
        </p:nvSpPr>
        <p:spPr>
          <a:xfrm>
            <a:off x="6332212" y="3235039"/>
            <a:ext cx="2681159" cy="1671277"/>
          </a:xfrm>
          <a:prstGeom prst="round1Rect">
            <a:avLst/>
          </a:prstGeom>
          <a:noFill/>
          <a:ln>
            <a:solidFill>
              <a:srgbClr val="766A62"/>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316240" y="983336"/>
            <a:ext cx="2838759" cy="1815882"/>
          </a:xfrm>
          <a:prstGeom prst="rect">
            <a:avLst/>
          </a:prstGeom>
          <a:noFill/>
        </p:spPr>
        <p:txBody>
          <a:bodyPr wrap="square" rtlCol="0">
            <a:spAutoFit/>
          </a:bodyPr>
          <a:lstStyle/>
          <a:p>
            <a:r>
              <a:rPr lang="en-GB" sz="2000" dirty="0" smtClean="0">
                <a:solidFill>
                  <a:srgbClr val="CC6633"/>
                </a:solidFill>
              </a:rPr>
              <a:t>Maintenance process </a:t>
            </a:r>
            <a:r>
              <a:rPr lang="en-GB" dirty="0" smtClean="0"/>
              <a:t>– built on strict business justifications and review process - leading to new </a:t>
            </a:r>
            <a:r>
              <a:rPr lang="en-GB" sz="2000" dirty="0" smtClean="0">
                <a:solidFill>
                  <a:srgbClr val="009BBB"/>
                </a:solidFill>
              </a:rPr>
              <a:t>‘versions’ </a:t>
            </a:r>
            <a:r>
              <a:rPr lang="en-GB" dirty="0" smtClean="0"/>
              <a:t>of the messages</a:t>
            </a:r>
            <a:endParaRPr lang="en-GB" dirty="0"/>
          </a:p>
        </p:txBody>
      </p:sp>
      <p:sp>
        <p:nvSpPr>
          <p:cNvPr id="29" name="TextBox 28"/>
          <p:cNvSpPr txBox="1"/>
          <p:nvPr/>
        </p:nvSpPr>
        <p:spPr>
          <a:xfrm>
            <a:off x="1297156" y="5411131"/>
            <a:ext cx="7740132" cy="1200329"/>
          </a:xfrm>
          <a:prstGeom prst="rect">
            <a:avLst/>
          </a:prstGeom>
          <a:noFill/>
        </p:spPr>
        <p:txBody>
          <a:bodyPr wrap="none" rtlCol="0">
            <a:spAutoFit/>
          </a:bodyPr>
          <a:lstStyle/>
          <a:p>
            <a:r>
              <a:rPr lang="en-GB" dirty="0" smtClean="0">
                <a:solidFill>
                  <a:srgbClr val="CC6633"/>
                </a:solidFill>
              </a:rPr>
              <a:t>‘PAIN’ 	= Payment initiation 		= used in Corporate-to-bank</a:t>
            </a:r>
          </a:p>
          <a:p>
            <a:r>
              <a:rPr lang="en-GB" dirty="0" smtClean="0">
                <a:solidFill>
                  <a:srgbClr val="CC6633"/>
                </a:solidFill>
              </a:rPr>
              <a:t>‘PACS’ 	= Interbank clearing and settlement 	= used in HVP and LVP MI</a:t>
            </a:r>
          </a:p>
          <a:p>
            <a:r>
              <a:rPr lang="en-GB" dirty="0" smtClean="0">
                <a:solidFill>
                  <a:srgbClr val="B5A300"/>
                </a:solidFill>
              </a:rPr>
              <a:t>‘SESE’ 	= Securities settlement		= used in Securities MI</a:t>
            </a:r>
          </a:p>
          <a:p>
            <a:r>
              <a:rPr lang="en-GB" dirty="0" smtClean="0">
                <a:solidFill>
                  <a:srgbClr val="B5A300"/>
                </a:solidFill>
              </a:rPr>
              <a:t>‘SEMT’	= Securities management		= used in Securities MI</a:t>
            </a:r>
            <a:endParaRPr lang="en-GB" dirty="0">
              <a:solidFill>
                <a:srgbClr val="B5A300"/>
              </a:solidFill>
            </a:endParaRPr>
          </a:p>
        </p:txBody>
      </p:sp>
      <p:sp>
        <p:nvSpPr>
          <p:cNvPr id="30" name="TextBox 29"/>
          <p:cNvSpPr txBox="1"/>
          <p:nvPr/>
        </p:nvSpPr>
        <p:spPr>
          <a:xfrm>
            <a:off x="72734" y="5554556"/>
            <a:ext cx="1192147" cy="923330"/>
          </a:xfrm>
          <a:prstGeom prst="rect">
            <a:avLst/>
          </a:prstGeom>
          <a:noFill/>
        </p:spPr>
        <p:txBody>
          <a:bodyPr wrap="square" rtlCol="0">
            <a:spAutoFit/>
          </a:bodyPr>
          <a:lstStyle/>
          <a:p>
            <a:r>
              <a:rPr lang="en-GB" dirty="0" smtClean="0"/>
              <a:t>18 business areas</a:t>
            </a:r>
            <a:endParaRPr lang="en-GB" dirty="0"/>
          </a:p>
        </p:txBody>
      </p:sp>
      <p:sp>
        <p:nvSpPr>
          <p:cNvPr id="33" name="Round Diagonal Corner Rectangle 32"/>
          <p:cNvSpPr/>
          <p:nvPr/>
        </p:nvSpPr>
        <p:spPr>
          <a:xfrm>
            <a:off x="105010" y="5470280"/>
            <a:ext cx="1159872" cy="1141180"/>
          </a:xfrm>
          <a:prstGeom prst="round2DiagRect">
            <a:avLst/>
          </a:prstGeom>
          <a:noFill/>
          <a:ln>
            <a:solidFill>
              <a:srgbClr val="766A62"/>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4163451" y="2799218"/>
            <a:ext cx="2351926" cy="646331"/>
          </a:xfrm>
          <a:prstGeom prst="rect">
            <a:avLst/>
          </a:prstGeom>
          <a:solidFill>
            <a:srgbClr val="CC6633"/>
          </a:solidFill>
          <a:effectLst>
            <a:outerShdw blurRad="50800" dist="38100" dir="2700000" algn="tl" rotWithShape="0">
              <a:prstClr val="black">
                <a:alpha val="40000"/>
              </a:prstClr>
            </a:outerShdw>
          </a:effectLst>
        </p:spPr>
        <p:txBody>
          <a:bodyPr wrap="none" rtlCol="0">
            <a:spAutoFit/>
          </a:bodyPr>
          <a:lstStyle/>
          <a:p>
            <a:pPr algn="ctr"/>
            <a:r>
              <a:rPr lang="en-GB" dirty="0" smtClean="0">
                <a:solidFill>
                  <a:schemeClr val="bg1"/>
                </a:solidFill>
              </a:rPr>
              <a:t>ISO 20022 message </a:t>
            </a:r>
            <a:br>
              <a:rPr lang="en-GB" dirty="0" smtClean="0">
                <a:solidFill>
                  <a:schemeClr val="bg1"/>
                </a:solidFill>
              </a:rPr>
            </a:br>
            <a:r>
              <a:rPr lang="en-GB" dirty="0" smtClean="0">
                <a:solidFill>
                  <a:schemeClr val="bg1"/>
                </a:solidFill>
              </a:rPr>
              <a:t>    catalogue</a:t>
            </a:r>
            <a:endParaRPr lang="en-GB" dirty="0">
              <a:solidFill>
                <a:schemeClr val="bg1"/>
              </a:solidFill>
            </a:endParaRPr>
          </a:p>
        </p:txBody>
      </p:sp>
      <p:sp>
        <p:nvSpPr>
          <p:cNvPr id="2" name="TextBox 1"/>
          <p:cNvSpPr txBox="1"/>
          <p:nvPr/>
        </p:nvSpPr>
        <p:spPr>
          <a:xfrm>
            <a:off x="1341001" y="5142767"/>
            <a:ext cx="1034257" cy="307777"/>
          </a:xfrm>
          <a:prstGeom prst="rect">
            <a:avLst/>
          </a:prstGeom>
          <a:noFill/>
        </p:spPr>
        <p:txBody>
          <a:bodyPr wrap="none" rtlCol="0">
            <a:spAutoFit/>
          </a:bodyPr>
          <a:lstStyle/>
          <a:p>
            <a:r>
              <a:rPr lang="en-GB" sz="1400" dirty="0" smtClean="0"/>
              <a:t>EXAMPLE</a:t>
            </a:r>
            <a:endParaRPr lang="en-GB" sz="1400" dirty="0"/>
          </a:p>
        </p:txBody>
      </p:sp>
      <p:pic>
        <p:nvPicPr>
          <p:cNvPr id="24" name="Picture 4"/>
          <p:cNvPicPr>
            <a:picLocks noChangeAspect="1" noChangeArrowheads="1"/>
          </p:cNvPicPr>
          <p:nvPr/>
        </p:nvPicPr>
        <p:blipFill>
          <a:blip r:embed="rId5"/>
          <a:srcRect/>
          <a:stretch>
            <a:fillRect/>
          </a:stretch>
        </p:blipFill>
        <p:spPr bwMode="auto">
          <a:xfrm>
            <a:off x="8281987" y="0"/>
            <a:ext cx="862013" cy="830262"/>
          </a:xfrm>
          <a:prstGeom prst="rect">
            <a:avLst/>
          </a:prstGeom>
          <a:noFill/>
          <a:ln w="9525">
            <a:noFill/>
            <a:miter lim="800000"/>
            <a:headEnd/>
            <a:tailEnd/>
          </a:ln>
        </p:spPr>
      </p:pic>
      <p:sp>
        <p:nvSpPr>
          <p:cNvPr id="20" name="Slide Number Placeholder 3"/>
          <p:cNvSpPr txBox="1">
            <a:spLocks/>
          </p:cNvSpPr>
          <p:nvPr/>
        </p:nvSpPr>
        <p:spPr>
          <a:xfrm>
            <a:off x="8153400" y="6403975"/>
            <a:ext cx="76200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A52E39D-21CE-4915-B848-429A65988FB2}" type="slidenum">
              <a:rPr lang="en-GB" smtClean="0">
                <a:solidFill>
                  <a:srgbClr val="000000"/>
                </a:solidFill>
              </a:rPr>
              <a:pPr/>
              <a:t>9</a:t>
            </a:fld>
            <a:endParaRPr lang="en-GB" dirty="0">
              <a:solidFill>
                <a:srgbClr val="000000"/>
              </a:solidFill>
            </a:endParaRPr>
          </a:p>
        </p:txBody>
      </p:sp>
    </p:spTree>
    <p:extLst>
      <p:ext uri="{BB962C8B-B14F-4D97-AF65-F5344CB8AC3E}">
        <p14:creationId xmlns:p14="http://schemas.microsoft.com/office/powerpoint/2010/main" val="17886222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par>
                                <p:cTn id="39" presetID="10" presetClass="entr" presetSubtype="0" fill="hold" nodeType="withEffect">
                                  <p:stCondLst>
                                    <p:cond delay="0"/>
                                  </p:stCondLst>
                                  <p:childTnLst>
                                    <p:set>
                                      <p:cBhvr>
                                        <p:cTn id="40" dur="1" fill="hold">
                                          <p:stCondLst>
                                            <p:cond delay="0"/>
                                          </p:stCondLst>
                                        </p:cTn>
                                        <p:tgtEl>
                                          <p:spTgt spid="8194"/>
                                        </p:tgtEl>
                                        <p:attrNameLst>
                                          <p:attrName>style.visibility</p:attrName>
                                        </p:attrNameLst>
                                      </p:cBhvr>
                                      <p:to>
                                        <p:strVal val="visible"/>
                                      </p:to>
                                    </p:set>
                                    <p:animEffect transition="in" filter="fade">
                                      <p:cBhvr>
                                        <p:cTn id="41" dur="500"/>
                                        <p:tgtEl>
                                          <p:spTgt spid="819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1" grpId="0"/>
      <p:bldP spid="13" grpId="0"/>
      <p:bldP spid="17" grpId="0"/>
      <p:bldP spid="18" grpId="0" animBg="1"/>
      <p:bldP spid="19" grpId="0" animBg="1"/>
      <p:bldP spid="26" grpId="0"/>
      <p:bldP spid="29" grpId="0"/>
      <p:bldP spid="30" grpId="0"/>
      <p:bldP spid="33"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pPr>
              <a:lnSpc>
                <a:spcPct val="150000"/>
              </a:lnSpc>
            </a:pPr>
            <a:r>
              <a:rPr lang="en-GB" dirty="0"/>
              <a:t>ISO 20022 Refresher</a:t>
            </a:r>
          </a:p>
          <a:p>
            <a:pPr>
              <a:lnSpc>
                <a:spcPct val="150000"/>
              </a:lnSpc>
            </a:pPr>
            <a:r>
              <a:rPr lang="en-GB" dirty="0">
                <a:solidFill>
                  <a:srgbClr val="009BBB"/>
                </a:solidFill>
              </a:rPr>
              <a:t>Who is using ISO 20022?</a:t>
            </a:r>
          </a:p>
          <a:p>
            <a:pPr>
              <a:lnSpc>
                <a:spcPct val="150000"/>
              </a:lnSpc>
            </a:pPr>
            <a:r>
              <a:rPr lang="en-GB" dirty="0" smtClean="0"/>
              <a:t>ISO 20022 in practice</a:t>
            </a:r>
          </a:p>
          <a:p>
            <a:pPr>
              <a:lnSpc>
                <a:spcPct val="150000"/>
              </a:lnSpc>
            </a:pPr>
            <a:r>
              <a:rPr lang="en-GB" dirty="0" smtClean="0"/>
              <a:t>How to get the best out of two worlds?</a:t>
            </a:r>
          </a:p>
          <a:p>
            <a:pPr>
              <a:lnSpc>
                <a:spcPct val="150000"/>
              </a:lnSpc>
            </a:pPr>
            <a:endParaRPr lang="en-GB" dirty="0" smtClean="0"/>
          </a:p>
          <a:p>
            <a:pPr>
              <a:lnSpc>
                <a:spcPct val="150000"/>
              </a:lnSpc>
            </a:pPr>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10</a:t>
            </a:fld>
            <a:endParaRPr lang="en-GB" dirty="0">
              <a:solidFill>
                <a:srgbClr val="000000"/>
              </a:solidFill>
            </a:endParaRPr>
          </a:p>
        </p:txBody>
      </p:sp>
      <p:pic>
        <p:nvPicPr>
          <p:cNvPr id="5" name="Picture 4"/>
          <p:cNvPicPr>
            <a:picLocks noChangeAspect="1" noChangeArrowheads="1"/>
          </p:cNvPicPr>
          <p:nvPr/>
        </p:nvPicPr>
        <p:blipFill>
          <a:blip r:embed="rId3"/>
          <a:srcRect/>
          <a:stretch>
            <a:fillRect/>
          </a:stretch>
        </p:blipFill>
        <p:spPr bwMode="auto">
          <a:xfrm>
            <a:off x="8281987" y="1"/>
            <a:ext cx="862013" cy="830262"/>
          </a:xfrm>
          <a:prstGeom prst="rect">
            <a:avLst/>
          </a:prstGeom>
          <a:noFill/>
          <a:ln w="9525">
            <a:noFill/>
            <a:miter lim="800000"/>
            <a:headEnd/>
            <a:tailEnd/>
          </a:ln>
        </p:spPr>
      </p:pic>
    </p:spTree>
    <p:extLst>
      <p:ext uri="{BB962C8B-B14F-4D97-AF65-F5344CB8AC3E}">
        <p14:creationId xmlns:p14="http://schemas.microsoft.com/office/powerpoint/2010/main" val="2468780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1982" y="2876172"/>
            <a:ext cx="2288029" cy="979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250" name="Title 8"/>
          <p:cNvSpPr>
            <a:spLocks noGrp="1"/>
          </p:cNvSpPr>
          <p:nvPr>
            <p:ph type="title"/>
          </p:nvPr>
        </p:nvSpPr>
        <p:spPr>
          <a:xfrm>
            <a:off x="350837" y="238125"/>
            <a:ext cx="8740775" cy="1143000"/>
          </a:xfrm>
        </p:spPr>
        <p:txBody>
          <a:bodyPr/>
          <a:lstStyle/>
          <a:p>
            <a:r>
              <a:rPr lang="en-GB" dirty="0" smtClean="0">
                <a:latin typeface="+mn-lt"/>
              </a:rPr>
              <a:t>Who is using ISO 20022?</a:t>
            </a:r>
            <a:br>
              <a:rPr lang="en-GB" dirty="0" smtClean="0">
                <a:latin typeface="+mn-lt"/>
              </a:rPr>
            </a:br>
            <a:r>
              <a:rPr lang="en-GB" sz="2400" dirty="0" smtClean="0">
                <a:solidFill>
                  <a:srgbClr val="00589A"/>
                </a:solidFill>
                <a:latin typeface="+mn-lt"/>
              </a:rPr>
              <a:t> </a:t>
            </a:r>
          </a:p>
        </p:txBody>
      </p:sp>
      <p:pic>
        <p:nvPicPr>
          <p:cNvPr id="53251" name="Picture 2"/>
          <p:cNvPicPr>
            <a:picLocks noChangeAspect="1" noChangeArrowheads="1"/>
          </p:cNvPicPr>
          <p:nvPr/>
        </p:nvPicPr>
        <p:blipFill>
          <a:blip r:embed="rId4">
            <a:extLst>
              <a:ext uri="{28A0092B-C50C-407E-A947-70E740481C1C}">
                <a14:useLocalDpi xmlns:a14="http://schemas.microsoft.com/office/drawing/2010/main" val="0"/>
              </a:ext>
            </a:extLst>
          </a:blip>
          <a:srcRect t="3751"/>
          <a:stretch>
            <a:fillRect/>
          </a:stretch>
        </p:blipFill>
        <p:spPr bwMode="auto">
          <a:xfrm>
            <a:off x="381000" y="2838450"/>
            <a:ext cx="5059363"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3252" name="Group 11"/>
          <p:cNvGrpSpPr>
            <a:grpSpLocks/>
          </p:cNvGrpSpPr>
          <p:nvPr/>
        </p:nvGrpSpPr>
        <p:grpSpPr bwMode="auto">
          <a:xfrm>
            <a:off x="4914899" y="1566863"/>
            <a:ext cx="1927225" cy="1928812"/>
            <a:chOff x="6838819" y="1478104"/>
            <a:chExt cx="1927337" cy="1928034"/>
          </a:xfrm>
        </p:grpSpPr>
        <p:sp>
          <p:nvSpPr>
            <p:cNvPr id="42" name="Teardrop 41"/>
            <p:cNvSpPr/>
            <p:nvPr/>
          </p:nvSpPr>
          <p:spPr>
            <a:xfrm rot="8071033">
              <a:off x="6838471" y="1478452"/>
              <a:ext cx="1928034" cy="1927337"/>
            </a:xfrm>
            <a:prstGeom prst="teardrop">
              <a:avLst>
                <a:gd name="adj" fmla="val 155008"/>
              </a:avLst>
            </a:prstGeom>
            <a:solidFill>
              <a:srgbClr val="7A6E6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GB" sz="2400" dirty="0">
                <a:solidFill>
                  <a:srgbClr val="FFFFFF"/>
                </a:solidFill>
              </a:endParaRPr>
            </a:p>
          </p:txBody>
        </p:sp>
        <p:sp>
          <p:nvSpPr>
            <p:cNvPr id="43" name="Oval 42"/>
            <p:cNvSpPr/>
            <p:nvPr/>
          </p:nvSpPr>
          <p:spPr>
            <a:xfrm>
              <a:off x="7075371" y="1733588"/>
              <a:ext cx="1446296" cy="144245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13477" tIns="56739" rIns="113477" bIns="56739" anchor="ctr"/>
            <a:lstStyle/>
            <a:p>
              <a:pPr algn="ctr" eaLnBrk="0" fontAlgn="base" hangingPunct="0">
                <a:spcBef>
                  <a:spcPct val="0"/>
                </a:spcBef>
                <a:spcAft>
                  <a:spcPct val="0"/>
                </a:spcAft>
                <a:defRPr/>
              </a:pPr>
              <a:endParaRPr lang="en-GB" sz="2400" dirty="0">
                <a:solidFill>
                  <a:srgbClr val="FFFFFF"/>
                </a:solidFill>
              </a:endParaRPr>
            </a:p>
          </p:txBody>
        </p:sp>
        <p:sp>
          <p:nvSpPr>
            <p:cNvPr id="53266" name="TextBox 50"/>
            <p:cNvSpPr txBox="1">
              <a:spLocks noChangeArrowheads="1"/>
            </p:cNvSpPr>
            <p:nvPr/>
          </p:nvSpPr>
          <p:spPr bwMode="auto">
            <a:xfrm>
              <a:off x="7184269" y="1859518"/>
              <a:ext cx="1210278" cy="36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3477" tIns="56739" rIns="113477" bIns="56739">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0" fontAlgn="base" hangingPunct="0">
                <a:spcBef>
                  <a:spcPct val="0"/>
                </a:spcBef>
                <a:spcAft>
                  <a:spcPct val="0"/>
                </a:spcAft>
              </a:pPr>
              <a:r>
                <a:rPr lang="en-US" sz="1600" b="1" dirty="0">
                  <a:solidFill>
                    <a:srgbClr val="0070C0"/>
                  </a:solidFill>
                  <a:latin typeface="+mn-lt"/>
                </a:rPr>
                <a:t>ISO 20022</a:t>
              </a:r>
              <a:endParaRPr lang="en-GB" sz="1600" b="1" dirty="0">
                <a:solidFill>
                  <a:srgbClr val="0070C0"/>
                </a:solidFill>
                <a:latin typeface="+mn-lt"/>
              </a:endParaRPr>
            </a:p>
          </p:txBody>
        </p:sp>
      </p:grpSp>
      <p:sp>
        <p:nvSpPr>
          <p:cNvPr id="53253" name="TextBox 4"/>
          <p:cNvSpPr txBox="1">
            <a:spLocks noChangeArrowheads="1"/>
          </p:cNvSpPr>
          <p:nvPr/>
        </p:nvSpPr>
        <p:spPr bwMode="auto">
          <a:xfrm>
            <a:off x="192342" y="1560195"/>
            <a:ext cx="50895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0" fontAlgn="base" hangingPunct="0">
              <a:spcBef>
                <a:spcPct val="0"/>
              </a:spcBef>
              <a:spcAft>
                <a:spcPct val="0"/>
              </a:spcAft>
            </a:pPr>
            <a:r>
              <a:rPr lang="en-US" sz="2000" dirty="0">
                <a:solidFill>
                  <a:srgbClr val="7A6E67"/>
                </a:solidFill>
              </a:rPr>
              <a:t>                              A free IOS tablet </a:t>
            </a:r>
            <a:r>
              <a:rPr lang="en-US" sz="2000" dirty="0">
                <a:solidFill>
                  <a:srgbClr val="00589A"/>
                </a:solidFill>
              </a:rPr>
              <a:t>app</a:t>
            </a:r>
            <a:r>
              <a:rPr lang="en-US" sz="2000" dirty="0">
                <a:solidFill>
                  <a:srgbClr val="7A6E67"/>
                </a:solidFill>
              </a:rPr>
              <a:t>, </a:t>
            </a:r>
            <a:br>
              <a:rPr lang="en-US" sz="2000" dirty="0">
                <a:solidFill>
                  <a:srgbClr val="7A6E67"/>
                </a:solidFill>
              </a:rPr>
            </a:br>
            <a:r>
              <a:rPr lang="en-US" sz="2000" dirty="0" smtClean="0">
                <a:solidFill>
                  <a:srgbClr val="7A6E67"/>
                </a:solidFill>
              </a:rPr>
              <a:t>(also as </a:t>
            </a:r>
            <a:r>
              <a:rPr lang="en-US" sz="2000" dirty="0" smtClean="0">
                <a:solidFill>
                  <a:srgbClr val="0070C0"/>
                </a:solidFill>
              </a:rPr>
              <a:t>PDF and high-level slide presentation</a:t>
            </a:r>
            <a:r>
              <a:rPr lang="en-US" sz="2000" dirty="0" smtClean="0">
                <a:solidFill>
                  <a:srgbClr val="7A6E67"/>
                </a:solidFill>
              </a:rPr>
              <a:t>) that </a:t>
            </a:r>
            <a:r>
              <a:rPr lang="en-US" sz="2000" dirty="0">
                <a:solidFill>
                  <a:srgbClr val="7A6E67"/>
                </a:solidFill>
              </a:rPr>
              <a:t>provides an </a:t>
            </a:r>
            <a:r>
              <a:rPr lang="en-US" sz="2000" dirty="0">
                <a:solidFill>
                  <a:srgbClr val="00589A"/>
                </a:solidFill>
              </a:rPr>
              <a:t>overview</a:t>
            </a:r>
            <a:r>
              <a:rPr lang="en-US" sz="2000" dirty="0">
                <a:solidFill>
                  <a:srgbClr val="7A6E67"/>
                </a:solidFill>
              </a:rPr>
              <a:t> </a:t>
            </a:r>
            <a:r>
              <a:rPr lang="en-US" sz="2000" dirty="0" smtClean="0">
                <a:solidFill>
                  <a:srgbClr val="7A6E67"/>
                </a:solidFill>
              </a:rPr>
              <a:t/>
            </a:r>
            <a:br>
              <a:rPr lang="en-US" sz="2000" dirty="0" smtClean="0">
                <a:solidFill>
                  <a:srgbClr val="7A6E67"/>
                </a:solidFill>
              </a:rPr>
            </a:br>
            <a:r>
              <a:rPr lang="en-US" sz="2000" dirty="0" smtClean="0">
                <a:solidFill>
                  <a:srgbClr val="7A6E67"/>
                </a:solidFill>
              </a:rPr>
              <a:t>          of initiatives adopting </a:t>
            </a:r>
            <a:r>
              <a:rPr lang="en-US" sz="2000" dirty="0">
                <a:solidFill>
                  <a:srgbClr val="00589A"/>
                </a:solidFill>
              </a:rPr>
              <a:t>ISO 20022 </a:t>
            </a:r>
            <a:endParaRPr lang="en-US" sz="2000" dirty="0">
              <a:solidFill>
                <a:srgbClr val="7A6E67"/>
              </a:solidFill>
            </a:endParaRPr>
          </a:p>
        </p:txBody>
      </p:sp>
      <p:sp>
        <p:nvSpPr>
          <p:cNvPr id="53254" name="TextBox 12"/>
          <p:cNvSpPr txBox="1">
            <a:spLocks noChangeArrowheads="1"/>
          </p:cNvSpPr>
          <p:nvPr/>
        </p:nvSpPr>
        <p:spPr bwMode="auto">
          <a:xfrm>
            <a:off x="5573713" y="4751388"/>
            <a:ext cx="30511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0" fontAlgn="base" hangingPunct="0">
              <a:spcBef>
                <a:spcPct val="0"/>
              </a:spcBef>
              <a:spcAft>
                <a:spcPct val="0"/>
              </a:spcAft>
            </a:pPr>
            <a:r>
              <a:rPr lang="en-GB" sz="1800" dirty="0">
                <a:solidFill>
                  <a:srgbClr val="970254"/>
                </a:solidFill>
              </a:rPr>
              <a:t>&gt;</a:t>
            </a:r>
            <a:r>
              <a:rPr lang="en-GB" sz="1800" dirty="0">
                <a:solidFill>
                  <a:srgbClr val="000000"/>
                </a:solidFill>
              </a:rPr>
              <a:t> Information provided by </a:t>
            </a:r>
            <a:br>
              <a:rPr lang="en-GB" sz="1800" dirty="0">
                <a:solidFill>
                  <a:srgbClr val="000000"/>
                </a:solidFill>
              </a:rPr>
            </a:br>
            <a:r>
              <a:rPr lang="en-GB" sz="1800" dirty="0">
                <a:solidFill>
                  <a:srgbClr val="000000"/>
                </a:solidFill>
              </a:rPr>
              <a:t>   initiative* owners </a:t>
            </a:r>
            <a:br>
              <a:rPr lang="en-GB" sz="1800" dirty="0">
                <a:solidFill>
                  <a:srgbClr val="000000"/>
                </a:solidFill>
              </a:rPr>
            </a:br>
            <a:r>
              <a:rPr lang="en-GB" sz="1800" dirty="0">
                <a:solidFill>
                  <a:srgbClr val="970254"/>
                </a:solidFill>
              </a:rPr>
              <a:t>&gt;</a:t>
            </a:r>
            <a:r>
              <a:rPr lang="en-GB" sz="1800" dirty="0">
                <a:solidFill>
                  <a:srgbClr val="000000"/>
                </a:solidFill>
              </a:rPr>
              <a:t> Covers all regions &amp; </a:t>
            </a:r>
            <a:br>
              <a:rPr lang="en-GB" sz="1800" dirty="0">
                <a:solidFill>
                  <a:srgbClr val="000000"/>
                </a:solidFill>
              </a:rPr>
            </a:br>
            <a:r>
              <a:rPr lang="en-GB" sz="1800" dirty="0">
                <a:solidFill>
                  <a:srgbClr val="000000"/>
                </a:solidFill>
              </a:rPr>
              <a:t>   business segments</a:t>
            </a:r>
          </a:p>
          <a:p>
            <a:pPr eaLnBrk="0" fontAlgn="base" hangingPunct="0">
              <a:spcBef>
                <a:spcPct val="0"/>
              </a:spcBef>
              <a:spcAft>
                <a:spcPct val="0"/>
              </a:spcAft>
            </a:pPr>
            <a:r>
              <a:rPr lang="en-GB" sz="1800" dirty="0">
                <a:solidFill>
                  <a:srgbClr val="970254"/>
                </a:solidFill>
              </a:rPr>
              <a:t>&gt;</a:t>
            </a:r>
            <a:r>
              <a:rPr lang="en-GB" sz="1800" dirty="0">
                <a:solidFill>
                  <a:srgbClr val="000000"/>
                </a:solidFill>
              </a:rPr>
              <a:t> Easy to use, contribute to </a:t>
            </a:r>
            <a:br>
              <a:rPr lang="en-GB" sz="1800" dirty="0">
                <a:solidFill>
                  <a:srgbClr val="000000"/>
                </a:solidFill>
              </a:rPr>
            </a:br>
            <a:r>
              <a:rPr lang="en-GB" sz="1800" dirty="0">
                <a:solidFill>
                  <a:srgbClr val="000000"/>
                </a:solidFill>
              </a:rPr>
              <a:t>   and maintain</a:t>
            </a:r>
          </a:p>
        </p:txBody>
      </p:sp>
      <p:sp>
        <p:nvSpPr>
          <p:cNvPr id="53255" name="Rectangle 13"/>
          <p:cNvSpPr>
            <a:spLocks noChangeArrowheads="1"/>
          </p:cNvSpPr>
          <p:nvPr/>
        </p:nvSpPr>
        <p:spPr bwMode="auto">
          <a:xfrm>
            <a:off x="5725730" y="3847699"/>
            <a:ext cx="2646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0" fontAlgn="base" hangingPunct="0">
              <a:spcBef>
                <a:spcPct val="0"/>
              </a:spcBef>
              <a:spcAft>
                <a:spcPct val="0"/>
              </a:spcAft>
            </a:pPr>
            <a:r>
              <a:rPr lang="en-GB" i="1" dirty="0">
                <a:solidFill>
                  <a:schemeClr val="bg1">
                    <a:lumMod val="50000"/>
                  </a:schemeClr>
                </a:solidFill>
              </a:rPr>
              <a:t>Facilitating </a:t>
            </a:r>
            <a:r>
              <a:rPr lang="en-GB" i="1" dirty="0" smtClean="0">
                <a:solidFill>
                  <a:schemeClr val="bg1">
                    <a:lumMod val="50000"/>
                  </a:schemeClr>
                </a:solidFill>
              </a:rPr>
              <a:t>adoption</a:t>
            </a:r>
            <a:r>
              <a:rPr lang="en-GB" i="1" dirty="0">
                <a:solidFill>
                  <a:schemeClr val="bg1">
                    <a:lumMod val="50000"/>
                  </a:schemeClr>
                </a:solidFill>
              </a:rPr>
              <a:t/>
            </a:r>
            <a:br>
              <a:rPr lang="en-GB" i="1" dirty="0">
                <a:solidFill>
                  <a:schemeClr val="bg1">
                    <a:lumMod val="50000"/>
                  </a:schemeClr>
                </a:solidFill>
              </a:rPr>
            </a:br>
            <a:r>
              <a:rPr lang="en-GB" i="1" dirty="0">
                <a:solidFill>
                  <a:schemeClr val="bg1">
                    <a:lumMod val="50000"/>
                  </a:schemeClr>
                </a:solidFill>
              </a:rPr>
              <a:t>   and fostering dialogue</a:t>
            </a:r>
          </a:p>
        </p:txBody>
      </p:sp>
      <p:sp>
        <p:nvSpPr>
          <p:cNvPr id="53257" name="TextBox 7"/>
          <p:cNvSpPr txBox="1">
            <a:spLocks noChangeArrowheads="1"/>
          </p:cNvSpPr>
          <p:nvPr/>
        </p:nvSpPr>
        <p:spPr bwMode="auto">
          <a:xfrm>
            <a:off x="1169988" y="6567488"/>
            <a:ext cx="7921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0" fontAlgn="base" hangingPunct="0">
              <a:spcBef>
                <a:spcPct val="0"/>
              </a:spcBef>
              <a:spcAft>
                <a:spcPct val="0"/>
              </a:spcAft>
            </a:pPr>
            <a:r>
              <a:rPr lang="en-GB" sz="1200" dirty="0">
                <a:solidFill>
                  <a:srgbClr val="000000"/>
                </a:solidFill>
              </a:rPr>
              <a:t>* Initiatives who plan to adopt the official ISO 20022 messages registered on </a:t>
            </a:r>
            <a:r>
              <a:rPr lang="en-GB" sz="1200" dirty="0" smtClean="0">
                <a:solidFill>
                  <a:srgbClr val="000000"/>
                </a:solidFill>
              </a:rPr>
              <a:t>www.ISO20022.org</a:t>
            </a:r>
            <a:endParaRPr lang="en-GB" sz="1200" dirty="0">
              <a:solidFill>
                <a:srgbClr val="000000"/>
              </a:solidFill>
            </a:endParaRPr>
          </a:p>
        </p:txBody>
      </p:sp>
      <p:sp>
        <p:nvSpPr>
          <p:cNvPr id="19" name="Oval 18"/>
          <p:cNvSpPr/>
          <p:nvPr/>
        </p:nvSpPr>
        <p:spPr>
          <a:xfrm>
            <a:off x="103188" y="5145152"/>
            <a:ext cx="1689036" cy="1689036"/>
          </a:xfrm>
          <a:prstGeom prst="ellipse">
            <a:avLst/>
          </a:prstGeom>
          <a:solidFill>
            <a:srgbClr val="00589A"/>
          </a:solidFill>
          <a:ln>
            <a:noFill/>
          </a:ln>
        </p:spPr>
        <p:style>
          <a:lnRef idx="2">
            <a:schemeClr val="accent1">
              <a:shade val="50000"/>
            </a:schemeClr>
          </a:lnRef>
          <a:fillRef idx="1">
            <a:schemeClr val="accent1"/>
          </a:fillRef>
          <a:effectRef idx="0">
            <a:schemeClr val="accent1"/>
          </a:effectRef>
          <a:fontRef idx="minor">
            <a:schemeClr val="lt1"/>
          </a:fontRef>
        </p:style>
        <p:txBody>
          <a:bodyPr lIns="113477" tIns="56739" rIns="113477" bIns="56739" anchor="ctr"/>
          <a:lstStyle/>
          <a:p>
            <a:pPr algn="ctr" eaLnBrk="0" fontAlgn="base" hangingPunct="0">
              <a:spcBef>
                <a:spcPct val="0"/>
              </a:spcBef>
              <a:spcAft>
                <a:spcPct val="0"/>
              </a:spcAft>
              <a:defRPr/>
            </a:pPr>
            <a:endParaRPr lang="en-GB" sz="2400">
              <a:solidFill>
                <a:srgbClr val="0070C0"/>
              </a:solidFill>
            </a:endParaRPr>
          </a:p>
        </p:txBody>
      </p:sp>
      <p:sp>
        <p:nvSpPr>
          <p:cNvPr id="53259" name="Rectangle 3"/>
          <p:cNvSpPr>
            <a:spLocks noChangeArrowheads="1"/>
          </p:cNvSpPr>
          <p:nvPr/>
        </p:nvSpPr>
        <p:spPr bwMode="auto">
          <a:xfrm>
            <a:off x="362561" y="5513377"/>
            <a:ext cx="9941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fontAlgn="base" hangingPunct="0">
              <a:spcBef>
                <a:spcPct val="0"/>
              </a:spcBef>
              <a:spcAft>
                <a:spcPct val="0"/>
              </a:spcAft>
            </a:pPr>
            <a:r>
              <a:rPr lang="en-GB" sz="3200" dirty="0">
                <a:solidFill>
                  <a:srgbClr val="FFFFFF"/>
                </a:solidFill>
              </a:rPr>
              <a:t>&gt; </a:t>
            </a:r>
            <a:r>
              <a:rPr lang="en-GB" sz="3200" dirty="0" smtClean="0">
                <a:solidFill>
                  <a:srgbClr val="FFFFFF"/>
                </a:solidFill>
              </a:rPr>
              <a:t>65</a:t>
            </a:r>
            <a:endParaRPr lang="en-GB" sz="3200" dirty="0">
              <a:solidFill>
                <a:srgbClr val="FFFFFF"/>
              </a:solidFill>
            </a:endParaRPr>
          </a:p>
        </p:txBody>
      </p:sp>
      <p:sp>
        <p:nvSpPr>
          <p:cNvPr id="53260" name="TextBox 4"/>
          <p:cNvSpPr txBox="1">
            <a:spLocks noChangeArrowheads="1"/>
          </p:cNvSpPr>
          <p:nvPr/>
        </p:nvSpPr>
        <p:spPr bwMode="auto">
          <a:xfrm>
            <a:off x="491046" y="5966587"/>
            <a:ext cx="10271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0" fontAlgn="base" hangingPunct="0">
              <a:spcBef>
                <a:spcPct val="0"/>
              </a:spcBef>
              <a:spcAft>
                <a:spcPct val="0"/>
              </a:spcAft>
            </a:pPr>
            <a:r>
              <a:rPr lang="en-GB" sz="1600" dirty="0">
                <a:solidFill>
                  <a:srgbClr val="FFFFFF"/>
                </a:solidFill>
              </a:rPr>
              <a:t>initiatives</a:t>
            </a: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7899" y="2269697"/>
            <a:ext cx="1188720" cy="667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900191" y="1204409"/>
            <a:ext cx="4044476" cy="646331"/>
          </a:xfrm>
          <a:prstGeom prst="rect">
            <a:avLst/>
          </a:prstGeom>
          <a:noFill/>
        </p:spPr>
        <p:txBody>
          <a:bodyPr wrap="square" rtlCol="0">
            <a:spAutoFit/>
          </a:bodyPr>
          <a:lstStyle/>
          <a:p>
            <a:pPr algn="r"/>
            <a:r>
              <a:rPr lang="en-GB" dirty="0" smtClean="0"/>
              <a:t>Brought to you by the ISO 20022 Registration Authority</a:t>
            </a:r>
            <a:endParaRPr lang="en-GB" dirty="0"/>
          </a:p>
        </p:txBody>
      </p:sp>
      <p:pic>
        <p:nvPicPr>
          <p:cNvPr id="18" name="Picture 4"/>
          <p:cNvPicPr>
            <a:picLocks noChangeAspect="1" noChangeArrowheads="1"/>
          </p:cNvPicPr>
          <p:nvPr/>
        </p:nvPicPr>
        <p:blipFill>
          <a:blip r:embed="rId6"/>
          <a:srcRect/>
          <a:stretch>
            <a:fillRect/>
          </a:stretch>
        </p:blipFill>
        <p:spPr bwMode="auto">
          <a:xfrm>
            <a:off x="8281987" y="0"/>
            <a:ext cx="862013" cy="830262"/>
          </a:xfrm>
          <a:prstGeom prst="rect">
            <a:avLst/>
          </a:prstGeom>
          <a:noFill/>
          <a:ln w="9525">
            <a:noFill/>
            <a:miter lim="800000"/>
            <a:headEnd/>
            <a:tailEnd/>
          </a:ln>
        </p:spPr>
      </p:pic>
      <p:sp>
        <p:nvSpPr>
          <p:cNvPr id="20"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11</a:t>
            </a:fld>
            <a:endParaRPr lang="en-GB" dirty="0">
              <a:solidFill>
                <a:srgbClr val="000000"/>
              </a:solidFill>
            </a:endParaRPr>
          </a:p>
        </p:txBody>
      </p:sp>
    </p:spTree>
    <p:extLst>
      <p:ext uri="{BB962C8B-B14F-4D97-AF65-F5344CB8AC3E}">
        <p14:creationId xmlns:p14="http://schemas.microsoft.com/office/powerpoint/2010/main" val="200881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8095082" cy="1143000"/>
          </a:xfrm>
        </p:spPr>
        <p:txBody>
          <a:bodyPr/>
          <a:lstStyle/>
          <a:p>
            <a:r>
              <a:rPr lang="en-US" sz="2800" dirty="0" smtClean="0"/>
              <a:t>ISO 20022 adoption in the corporate-to-bank space</a:t>
            </a:r>
            <a:endParaRPr lang="en-GB" sz="2800" dirty="0"/>
          </a:p>
        </p:txBody>
      </p:sp>
      <p:sp>
        <p:nvSpPr>
          <p:cNvPr id="6" name="Oval 4"/>
          <p:cNvSpPr>
            <a:spLocks noChangeArrowheads="1"/>
          </p:cNvSpPr>
          <p:nvPr/>
        </p:nvSpPr>
        <p:spPr bwMode="ltGray">
          <a:xfrm>
            <a:off x="1799872" y="4240223"/>
            <a:ext cx="4649" cy="3175"/>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 name="Freeform 5"/>
          <p:cNvSpPr>
            <a:spLocks/>
          </p:cNvSpPr>
          <p:nvPr/>
        </p:nvSpPr>
        <p:spPr bwMode="ltGray">
          <a:xfrm>
            <a:off x="476690" y="2284432"/>
            <a:ext cx="29439" cy="31750"/>
          </a:xfrm>
          <a:custGeom>
            <a:avLst/>
            <a:gdLst/>
            <a:ahLst/>
            <a:cxnLst>
              <a:cxn ang="0">
                <a:pos x="0" y="4"/>
              </a:cxn>
              <a:cxn ang="0">
                <a:pos x="16" y="0"/>
              </a:cxn>
              <a:cxn ang="0">
                <a:pos x="18" y="8"/>
              </a:cxn>
              <a:cxn ang="0">
                <a:pos x="8" y="16"/>
              </a:cxn>
              <a:cxn ang="0">
                <a:pos x="0" y="12"/>
              </a:cxn>
              <a:cxn ang="0">
                <a:pos x="0" y="4"/>
              </a:cxn>
            </a:cxnLst>
            <a:rect l="0" t="0" r="r" b="b"/>
            <a:pathLst>
              <a:path w="19" h="17">
                <a:moveTo>
                  <a:pt x="0" y="4"/>
                </a:moveTo>
                <a:lnTo>
                  <a:pt x="16" y="0"/>
                </a:lnTo>
                <a:lnTo>
                  <a:pt x="18" y="8"/>
                </a:lnTo>
                <a:lnTo>
                  <a:pt x="8" y="16"/>
                </a:lnTo>
                <a:lnTo>
                  <a:pt x="0" y="12"/>
                </a:lnTo>
                <a:lnTo>
                  <a:pt x="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 name="Freeform 6"/>
          <p:cNvSpPr>
            <a:spLocks/>
          </p:cNvSpPr>
          <p:nvPr/>
        </p:nvSpPr>
        <p:spPr bwMode="ltGray">
          <a:xfrm>
            <a:off x="3370958" y="2549543"/>
            <a:ext cx="213816" cy="157161"/>
          </a:xfrm>
          <a:custGeom>
            <a:avLst/>
            <a:gdLst/>
            <a:ahLst/>
            <a:cxnLst>
              <a:cxn ang="0">
                <a:pos x="106" y="10"/>
              </a:cxn>
              <a:cxn ang="0">
                <a:pos x="114" y="4"/>
              </a:cxn>
              <a:cxn ang="0">
                <a:pos x="124" y="6"/>
              </a:cxn>
              <a:cxn ang="0">
                <a:pos x="128" y="20"/>
              </a:cxn>
              <a:cxn ang="0">
                <a:pos x="134" y="26"/>
              </a:cxn>
              <a:cxn ang="0">
                <a:pos x="136" y="42"/>
              </a:cxn>
              <a:cxn ang="0">
                <a:pos x="120" y="64"/>
              </a:cxn>
              <a:cxn ang="0">
                <a:pos x="106" y="74"/>
              </a:cxn>
              <a:cxn ang="0">
                <a:pos x="94" y="86"/>
              </a:cxn>
              <a:cxn ang="0">
                <a:pos x="68" y="84"/>
              </a:cxn>
              <a:cxn ang="0">
                <a:pos x="52" y="78"/>
              </a:cxn>
              <a:cxn ang="0">
                <a:pos x="34" y="74"/>
              </a:cxn>
              <a:cxn ang="0">
                <a:pos x="24" y="66"/>
              </a:cxn>
              <a:cxn ang="0">
                <a:pos x="32" y="58"/>
              </a:cxn>
              <a:cxn ang="0">
                <a:pos x="26" y="48"/>
              </a:cxn>
              <a:cxn ang="0">
                <a:pos x="10" y="46"/>
              </a:cxn>
              <a:cxn ang="0">
                <a:pos x="12" y="40"/>
              </a:cxn>
              <a:cxn ang="0">
                <a:pos x="34" y="38"/>
              </a:cxn>
              <a:cxn ang="0">
                <a:pos x="36" y="30"/>
              </a:cxn>
              <a:cxn ang="0">
                <a:pos x="24" y="26"/>
              </a:cxn>
              <a:cxn ang="0">
                <a:pos x="0" y="32"/>
              </a:cxn>
              <a:cxn ang="0">
                <a:pos x="14" y="20"/>
              </a:cxn>
              <a:cxn ang="0">
                <a:pos x="20" y="6"/>
              </a:cxn>
              <a:cxn ang="0">
                <a:pos x="32" y="14"/>
              </a:cxn>
              <a:cxn ang="0">
                <a:pos x="38" y="0"/>
              </a:cxn>
              <a:cxn ang="0">
                <a:pos x="44" y="20"/>
              </a:cxn>
              <a:cxn ang="0">
                <a:pos x="48" y="38"/>
              </a:cxn>
              <a:cxn ang="0">
                <a:pos x="54" y="30"/>
              </a:cxn>
              <a:cxn ang="0">
                <a:pos x="58" y="24"/>
              </a:cxn>
              <a:cxn ang="0">
                <a:pos x="60" y="10"/>
              </a:cxn>
              <a:cxn ang="0">
                <a:pos x="68" y="24"/>
              </a:cxn>
              <a:cxn ang="0">
                <a:pos x="74" y="10"/>
              </a:cxn>
              <a:cxn ang="0">
                <a:pos x="82" y="12"/>
              </a:cxn>
              <a:cxn ang="0">
                <a:pos x="94" y="16"/>
              </a:cxn>
            </a:cxnLst>
            <a:rect l="0" t="0" r="r" b="b"/>
            <a:pathLst>
              <a:path w="139" h="87">
                <a:moveTo>
                  <a:pt x="100" y="12"/>
                </a:moveTo>
                <a:lnTo>
                  <a:pt x="106" y="10"/>
                </a:lnTo>
                <a:lnTo>
                  <a:pt x="108" y="2"/>
                </a:lnTo>
                <a:lnTo>
                  <a:pt x="114" y="4"/>
                </a:lnTo>
                <a:lnTo>
                  <a:pt x="118" y="10"/>
                </a:lnTo>
                <a:lnTo>
                  <a:pt x="124" y="6"/>
                </a:lnTo>
                <a:lnTo>
                  <a:pt x="126" y="14"/>
                </a:lnTo>
                <a:lnTo>
                  <a:pt x="128" y="20"/>
                </a:lnTo>
                <a:lnTo>
                  <a:pt x="126" y="24"/>
                </a:lnTo>
                <a:lnTo>
                  <a:pt x="134" y="26"/>
                </a:lnTo>
                <a:lnTo>
                  <a:pt x="138" y="32"/>
                </a:lnTo>
                <a:lnTo>
                  <a:pt x="136" y="42"/>
                </a:lnTo>
                <a:lnTo>
                  <a:pt x="128" y="56"/>
                </a:lnTo>
                <a:lnTo>
                  <a:pt x="120" y="64"/>
                </a:lnTo>
                <a:lnTo>
                  <a:pt x="114" y="64"/>
                </a:lnTo>
                <a:lnTo>
                  <a:pt x="106" y="74"/>
                </a:lnTo>
                <a:lnTo>
                  <a:pt x="106" y="78"/>
                </a:lnTo>
                <a:lnTo>
                  <a:pt x="94" y="86"/>
                </a:lnTo>
                <a:lnTo>
                  <a:pt x="84" y="80"/>
                </a:lnTo>
                <a:lnTo>
                  <a:pt x="68" y="84"/>
                </a:lnTo>
                <a:lnTo>
                  <a:pt x="58" y="78"/>
                </a:lnTo>
                <a:lnTo>
                  <a:pt x="52" y="78"/>
                </a:lnTo>
                <a:lnTo>
                  <a:pt x="46" y="72"/>
                </a:lnTo>
                <a:lnTo>
                  <a:pt x="34" y="74"/>
                </a:lnTo>
                <a:lnTo>
                  <a:pt x="24" y="72"/>
                </a:lnTo>
                <a:lnTo>
                  <a:pt x="24" y="66"/>
                </a:lnTo>
                <a:lnTo>
                  <a:pt x="30" y="66"/>
                </a:lnTo>
                <a:lnTo>
                  <a:pt x="32" y="58"/>
                </a:lnTo>
                <a:lnTo>
                  <a:pt x="26" y="52"/>
                </a:lnTo>
                <a:lnTo>
                  <a:pt x="26" y="48"/>
                </a:lnTo>
                <a:lnTo>
                  <a:pt x="22" y="46"/>
                </a:lnTo>
                <a:lnTo>
                  <a:pt x="10" y="46"/>
                </a:lnTo>
                <a:lnTo>
                  <a:pt x="10" y="42"/>
                </a:lnTo>
                <a:lnTo>
                  <a:pt x="12" y="40"/>
                </a:lnTo>
                <a:lnTo>
                  <a:pt x="22" y="40"/>
                </a:lnTo>
                <a:lnTo>
                  <a:pt x="34" y="38"/>
                </a:lnTo>
                <a:lnTo>
                  <a:pt x="30" y="36"/>
                </a:lnTo>
                <a:lnTo>
                  <a:pt x="36" y="30"/>
                </a:lnTo>
                <a:lnTo>
                  <a:pt x="32" y="28"/>
                </a:lnTo>
                <a:lnTo>
                  <a:pt x="24" y="26"/>
                </a:lnTo>
                <a:lnTo>
                  <a:pt x="14" y="34"/>
                </a:lnTo>
                <a:lnTo>
                  <a:pt x="0" y="32"/>
                </a:lnTo>
                <a:lnTo>
                  <a:pt x="10" y="24"/>
                </a:lnTo>
                <a:lnTo>
                  <a:pt x="14" y="20"/>
                </a:lnTo>
                <a:lnTo>
                  <a:pt x="18" y="22"/>
                </a:lnTo>
                <a:lnTo>
                  <a:pt x="20" y="6"/>
                </a:lnTo>
                <a:lnTo>
                  <a:pt x="28" y="14"/>
                </a:lnTo>
                <a:lnTo>
                  <a:pt x="32" y="14"/>
                </a:lnTo>
                <a:lnTo>
                  <a:pt x="30" y="6"/>
                </a:lnTo>
                <a:lnTo>
                  <a:pt x="38" y="0"/>
                </a:lnTo>
                <a:lnTo>
                  <a:pt x="44" y="10"/>
                </a:lnTo>
                <a:lnTo>
                  <a:pt x="44" y="20"/>
                </a:lnTo>
                <a:lnTo>
                  <a:pt x="46" y="28"/>
                </a:lnTo>
                <a:lnTo>
                  <a:pt x="48" y="38"/>
                </a:lnTo>
                <a:lnTo>
                  <a:pt x="52" y="26"/>
                </a:lnTo>
                <a:lnTo>
                  <a:pt x="54" y="30"/>
                </a:lnTo>
                <a:lnTo>
                  <a:pt x="58" y="32"/>
                </a:lnTo>
                <a:lnTo>
                  <a:pt x="58" y="24"/>
                </a:lnTo>
                <a:lnTo>
                  <a:pt x="56" y="16"/>
                </a:lnTo>
                <a:lnTo>
                  <a:pt x="60" y="10"/>
                </a:lnTo>
                <a:lnTo>
                  <a:pt x="64" y="16"/>
                </a:lnTo>
                <a:lnTo>
                  <a:pt x="68" y="24"/>
                </a:lnTo>
                <a:lnTo>
                  <a:pt x="68" y="16"/>
                </a:lnTo>
                <a:lnTo>
                  <a:pt x="74" y="10"/>
                </a:lnTo>
                <a:lnTo>
                  <a:pt x="82" y="18"/>
                </a:lnTo>
                <a:lnTo>
                  <a:pt x="82" y="12"/>
                </a:lnTo>
                <a:lnTo>
                  <a:pt x="88" y="10"/>
                </a:lnTo>
                <a:lnTo>
                  <a:pt x="94" y="16"/>
                </a:lnTo>
                <a:lnTo>
                  <a:pt x="10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 name="Oval 7"/>
          <p:cNvSpPr>
            <a:spLocks noChangeArrowheads="1"/>
          </p:cNvSpPr>
          <p:nvPr/>
        </p:nvSpPr>
        <p:spPr bwMode="ltGray">
          <a:xfrm>
            <a:off x="2069467" y="4102112"/>
            <a:ext cx="7747"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0" name="Freeform 8"/>
          <p:cNvSpPr>
            <a:spLocks/>
          </p:cNvSpPr>
          <p:nvPr/>
        </p:nvSpPr>
        <p:spPr bwMode="ltGray">
          <a:xfrm>
            <a:off x="2442871" y="4416435"/>
            <a:ext cx="32537" cy="52387"/>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 name="Oval 9"/>
          <p:cNvSpPr>
            <a:spLocks noChangeArrowheads="1"/>
          </p:cNvSpPr>
          <p:nvPr/>
        </p:nvSpPr>
        <p:spPr bwMode="ltGray">
          <a:xfrm>
            <a:off x="2323567" y="2522556"/>
            <a:ext cx="1550" cy="7938"/>
          </a:xfrm>
          <a:prstGeom prst="ellipse">
            <a:avLst/>
          </a:prstGeom>
          <a:solidFill>
            <a:srgbClr val="D1B2E8"/>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2" name="Oval 10"/>
          <p:cNvSpPr>
            <a:spLocks noChangeArrowheads="1"/>
          </p:cNvSpPr>
          <p:nvPr/>
        </p:nvSpPr>
        <p:spPr bwMode="ltGray">
          <a:xfrm>
            <a:off x="2287932" y="2530493"/>
            <a:ext cx="7746" cy="9525"/>
          </a:xfrm>
          <a:prstGeom prst="ellipse">
            <a:avLst/>
          </a:prstGeom>
          <a:solidFill>
            <a:srgbClr val="D1B2E8"/>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3" name="Freeform 11"/>
          <p:cNvSpPr>
            <a:spLocks/>
          </p:cNvSpPr>
          <p:nvPr/>
        </p:nvSpPr>
        <p:spPr bwMode="ltGray">
          <a:xfrm>
            <a:off x="1048417" y="2584468"/>
            <a:ext cx="24790" cy="107950"/>
          </a:xfrm>
          <a:custGeom>
            <a:avLst/>
            <a:gdLst/>
            <a:ahLst/>
            <a:cxnLst>
              <a:cxn ang="0">
                <a:pos x="0" y="0"/>
              </a:cxn>
              <a:cxn ang="0">
                <a:pos x="10" y="0"/>
              </a:cxn>
              <a:cxn ang="0">
                <a:pos x="16" y="18"/>
              </a:cxn>
              <a:cxn ang="0">
                <a:pos x="14" y="32"/>
              </a:cxn>
              <a:cxn ang="0">
                <a:pos x="12" y="48"/>
              </a:cxn>
              <a:cxn ang="0">
                <a:pos x="4" y="58"/>
              </a:cxn>
              <a:cxn ang="0">
                <a:pos x="0" y="52"/>
              </a:cxn>
              <a:cxn ang="0">
                <a:pos x="2" y="44"/>
              </a:cxn>
              <a:cxn ang="0">
                <a:pos x="2" y="28"/>
              </a:cxn>
              <a:cxn ang="0">
                <a:pos x="0" y="14"/>
              </a:cxn>
              <a:cxn ang="0">
                <a:pos x="0" y="0"/>
              </a:cxn>
            </a:cxnLst>
            <a:rect l="0" t="0" r="r" b="b"/>
            <a:pathLst>
              <a:path w="17" h="59">
                <a:moveTo>
                  <a:pt x="0" y="0"/>
                </a:moveTo>
                <a:lnTo>
                  <a:pt x="10" y="0"/>
                </a:lnTo>
                <a:lnTo>
                  <a:pt x="16" y="18"/>
                </a:lnTo>
                <a:lnTo>
                  <a:pt x="14" y="32"/>
                </a:lnTo>
                <a:lnTo>
                  <a:pt x="12" y="48"/>
                </a:lnTo>
                <a:lnTo>
                  <a:pt x="4" y="58"/>
                </a:lnTo>
                <a:lnTo>
                  <a:pt x="0" y="52"/>
                </a:lnTo>
                <a:lnTo>
                  <a:pt x="2" y="44"/>
                </a:lnTo>
                <a:lnTo>
                  <a:pt x="2" y="28"/>
                </a:lnTo>
                <a:lnTo>
                  <a:pt x="0" y="14"/>
                </a:lnTo>
                <a:lnTo>
                  <a:pt x="0"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 name="Freeform 12"/>
          <p:cNvSpPr>
            <a:spLocks/>
          </p:cNvSpPr>
          <p:nvPr/>
        </p:nvSpPr>
        <p:spPr bwMode="ltGray">
          <a:xfrm>
            <a:off x="1053064" y="2698768"/>
            <a:ext cx="32538" cy="73025"/>
          </a:xfrm>
          <a:custGeom>
            <a:avLst/>
            <a:gdLst/>
            <a:ahLst/>
            <a:cxnLst>
              <a:cxn ang="0">
                <a:pos x="8" y="0"/>
              </a:cxn>
              <a:cxn ang="0">
                <a:pos x="14" y="8"/>
              </a:cxn>
              <a:cxn ang="0">
                <a:pos x="18" y="16"/>
              </a:cxn>
              <a:cxn ang="0">
                <a:pos x="20" y="28"/>
              </a:cxn>
              <a:cxn ang="0">
                <a:pos x="16" y="36"/>
              </a:cxn>
              <a:cxn ang="0">
                <a:pos x="2" y="40"/>
              </a:cxn>
              <a:cxn ang="0">
                <a:pos x="4" y="36"/>
              </a:cxn>
              <a:cxn ang="0">
                <a:pos x="6" y="28"/>
              </a:cxn>
              <a:cxn ang="0">
                <a:pos x="2" y="14"/>
              </a:cxn>
              <a:cxn ang="0">
                <a:pos x="0" y="10"/>
              </a:cxn>
              <a:cxn ang="0">
                <a:pos x="2" y="2"/>
              </a:cxn>
              <a:cxn ang="0">
                <a:pos x="8" y="0"/>
              </a:cxn>
            </a:cxnLst>
            <a:rect l="0" t="0" r="r" b="b"/>
            <a:pathLst>
              <a:path w="21" h="41">
                <a:moveTo>
                  <a:pt x="8" y="0"/>
                </a:moveTo>
                <a:lnTo>
                  <a:pt x="14" y="8"/>
                </a:lnTo>
                <a:lnTo>
                  <a:pt x="18" y="16"/>
                </a:lnTo>
                <a:lnTo>
                  <a:pt x="20" y="28"/>
                </a:lnTo>
                <a:lnTo>
                  <a:pt x="16" y="36"/>
                </a:lnTo>
                <a:lnTo>
                  <a:pt x="2" y="40"/>
                </a:lnTo>
                <a:lnTo>
                  <a:pt x="4" y="36"/>
                </a:lnTo>
                <a:lnTo>
                  <a:pt x="6" y="28"/>
                </a:lnTo>
                <a:lnTo>
                  <a:pt x="2" y="14"/>
                </a:lnTo>
                <a:lnTo>
                  <a:pt x="0" y="10"/>
                </a:lnTo>
                <a:lnTo>
                  <a:pt x="2" y="2"/>
                </a:lnTo>
                <a:lnTo>
                  <a:pt x="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 name="Freeform 13"/>
          <p:cNvSpPr>
            <a:spLocks/>
          </p:cNvSpPr>
          <p:nvPr/>
        </p:nvSpPr>
        <p:spPr bwMode="ltGray">
          <a:xfrm>
            <a:off x="2246098" y="5357818"/>
            <a:ext cx="269595" cy="1485894"/>
          </a:xfrm>
          <a:custGeom>
            <a:avLst/>
            <a:gdLst/>
            <a:ahLst/>
            <a:cxnLst>
              <a:cxn ang="0">
                <a:pos x="18" y="20"/>
              </a:cxn>
              <a:cxn ang="0">
                <a:pos x="18" y="60"/>
              </a:cxn>
              <a:cxn ang="0">
                <a:pos x="20" y="114"/>
              </a:cxn>
              <a:cxn ang="0">
                <a:pos x="20" y="158"/>
              </a:cxn>
              <a:cxn ang="0">
                <a:pos x="18" y="188"/>
              </a:cxn>
              <a:cxn ang="0">
                <a:pos x="14" y="222"/>
              </a:cxn>
              <a:cxn ang="0">
                <a:pos x="14" y="250"/>
              </a:cxn>
              <a:cxn ang="0">
                <a:pos x="20" y="286"/>
              </a:cxn>
              <a:cxn ang="0">
                <a:pos x="28" y="322"/>
              </a:cxn>
              <a:cxn ang="0">
                <a:pos x="18" y="346"/>
              </a:cxn>
              <a:cxn ang="0">
                <a:pos x="12" y="370"/>
              </a:cxn>
              <a:cxn ang="0">
                <a:pos x="8" y="398"/>
              </a:cxn>
              <a:cxn ang="0">
                <a:pos x="2" y="404"/>
              </a:cxn>
              <a:cxn ang="0">
                <a:pos x="6" y="418"/>
              </a:cxn>
              <a:cxn ang="0">
                <a:pos x="16" y="440"/>
              </a:cxn>
              <a:cxn ang="0">
                <a:pos x="12" y="480"/>
              </a:cxn>
              <a:cxn ang="0">
                <a:pos x="34" y="496"/>
              </a:cxn>
              <a:cxn ang="0">
                <a:pos x="36" y="502"/>
              </a:cxn>
              <a:cxn ang="0">
                <a:pos x="36" y="534"/>
              </a:cxn>
              <a:cxn ang="0">
                <a:pos x="34" y="560"/>
              </a:cxn>
              <a:cxn ang="0">
                <a:pos x="36" y="586"/>
              </a:cxn>
              <a:cxn ang="0">
                <a:pos x="18" y="586"/>
              </a:cxn>
              <a:cxn ang="0">
                <a:pos x="6" y="608"/>
              </a:cxn>
              <a:cxn ang="0">
                <a:pos x="12" y="608"/>
              </a:cxn>
              <a:cxn ang="0">
                <a:pos x="30" y="610"/>
              </a:cxn>
              <a:cxn ang="0">
                <a:pos x="34" y="632"/>
              </a:cxn>
              <a:cxn ang="0">
                <a:pos x="16" y="644"/>
              </a:cxn>
              <a:cxn ang="0">
                <a:pos x="30" y="684"/>
              </a:cxn>
              <a:cxn ang="0">
                <a:pos x="48" y="716"/>
              </a:cxn>
              <a:cxn ang="0">
                <a:pos x="56" y="730"/>
              </a:cxn>
              <a:cxn ang="0">
                <a:pos x="74" y="762"/>
              </a:cxn>
              <a:cxn ang="0">
                <a:pos x="102" y="774"/>
              </a:cxn>
              <a:cxn ang="0">
                <a:pos x="122" y="772"/>
              </a:cxn>
              <a:cxn ang="0">
                <a:pos x="138" y="744"/>
              </a:cxn>
              <a:cxn ang="0">
                <a:pos x="132" y="758"/>
              </a:cxn>
              <a:cxn ang="0">
                <a:pos x="146" y="768"/>
              </a:cxn>
              <a:cxn ang="0">
                <a:pos x="142" y="784"/>
              </a:cxn>
              <a:cxn ang="0">
                <a:pos x="148" y="796"/>
              </a:cxn>
              <a:cxn ang="0">
                <a:pos x="134" y="804"/>
              </a:cxn>
              <a:cxn ang="0">
                <a:pos x="142" y="818"/>
              </a:cxn>
              <a:cxn ang="0">
                <a:pos x="162" y="808"/>
              </a:cxn>
              <a:cxn ang="0">
                <a:pos x="154" y="740"/>
              </a:cxn>
              <a:cxn ang="0">
                <a:pos x="84" y="576"/>
              </a:cxn>
              <a:cxn ang="0">
                <a:pos x="94" y="152"/>
              </a:cxn>
            </a:cxnLst>
            <a:rect l="0" t="0" r="r" b="b"/>
            <a:pathLst>
              <a:path w="173" h="819">
                <a:moveTo>
                  <a:pt x="70" y="20"/>
                </a:moveTo>
                <a:lnTo>
                  <a:pt x="34" y="0"/>
                </a:lnTo>
                <a:lnTo>
                  <a:pt x="18" y="20"/>
                </a:lnTo>
                <a:lnTo>
                  <a:pt x="18" y="46"/>
                </a:lnTo>
                <a:lnTo>
                  <a:pt x="22" y="56"/>
                </a:lnTo>
                <a:lnTo>
                  <a:pt x="18" y="60"/>
                </a:lnTo>
                <a:lnTo>
                  <a:pt x="22" y="80"/>
                </a:lnTo>
                <a:lnTo>
                  <a:pt x="24" y="114"/>
                </a:lnTo>
                <a:lnTo>
                  <a:pt x="20" y="114"/>
                </a:lnTo>
                <a:lnTo>
                  <a:pt x="20" y="142"/>
                </a:lnTo>
                <a:lnTo>
                  <a:pt x="24" y="152"/>
                </a:lnTo>
                <a:lnTo>
                  <a:pt x="20" y="158"/>
                </a:lnTo>
                <a:lnTo>
                  <a:pt x="24" y="170"/>
                </a:lnTo>
                <a:lnTo>
                  <a:pt x="22" y="184"/>
                </a:lnTo>
                <a:lnTo>
                  <a:pt x="18" y="188"/>
                </a:lnTo>
                <a:lnTo>
                  <a:pt x="20" y="194"/>
                </a:lnTo>
                <a:lnTo>
                  <a:pt x="16" y="216"/>
                </a:lnTo>
                <a:lnTo>
                  <a:pt x="14" y="222"/>
                </a:lnTo>
                <a:lnTo>
                  <a:pt x="18" y="232"/>
                </a:lnTo>
                <a:lnTo>
                  <a:pt x="18" y="248"/>
                </a:lnTo>
                <a:lnTo>
                  <a:pt x="14" y="250"/>
                </a:lnTo>
                <a:lnTo>
                  <a:pt x="16" y="264"/>
                </a:lnTo>
                <a:lnTo>
                  <a:pt x="20" y="276"/>
                </a:lnTo>
                <a:lnTo>
                  <a:pt x="20" y="286"/>
                </a:lnTo>
                <a:lnTo>
                  <a:pt x="26" y="304"/>
                </a:lnTo>
                <a:lnTo>
                  <a:pt x="24" y="312"/>
                </a:lnTo>
                <a:lnTo>
                  <a:pt x="28" y="322"/>
                </a:lnTo>
                <a:lnTo>
                  <a:pt x="20" y="332"/>
                </a:lnTo>
                <a:lnTo>
                  <a:pt x="22" y="334"/>
                </a:lnTo>
                <a:lnTo>
                  <a:pt x="18" y="346"/>
                </a:lnTo>
                <a:lnTo>
                  <a:pt x="16" y="352"/>
                </a:lnTo>
                <a:lnTo>
                  <a:pt x="14" y="362"/>
                </a:lnTo>
                <a:lnTo>
                  <a:pt x="12" y="370"/>
                </a:lnTo>
                <a:lnTo>
                  <a:pt x="10" y="376"/>
                </a:lnTo>
                <a:lnTo>
                  <a:pt x="6" y="382"/>
                </a:lnTo>
                <a:lnTo>
                  <a:pt x="8" y="398"/>
                </a:lnTo>
                <a:lnTo>
                  <a:pt x="4" y="394"/>
                </a:lnTo>
                <a:lnTo>
                  <a:pt x="2" y="396"/>
                </a:lnTo>
                <a:lnTo>
                  <a:pt x="2" y="404"/>
                </a:lnTo>
                <a:lnTo>
                  <a:pt x="0" y="408"/>
                </a:lnTo>
                <a:lnTo>
                  <a:pt x="8" y="412"/>
                </a:lnTo>
                <a:lnTo>
                  <a:pt x="6" y="418"/>
                </a:lnTo>
                <a:lnTo>
                  <a:pt x="8" y="422"/>
                </a:lnTo>
                <a:lnTo>
                  <a:pt x="10" y="428"/>
                </a:lnTo>
                <a:lnTo>
                  <a:pt x="16" y="440"/>
                </a:lnTo>
                <a:lnTo>
                  <a:pt x="14" y="452"/>
                </a:lnTo>
                <a:lnTo>
                  <a:pt x="12" y="462"/>
                </a:lnTo>
                <a:lnTo>
                  <a:pt x="12" y="480"/>
                </a:lnTo>
                <a:lnTo>
                  <a:pt x="20" y="490"/>
                </a:lnTo>
                <a:lnTo>
                  <a:pt x="20" y="494"/>
                </a:lnTo>
                <a:lnTo>
                  <a:pt x="34" y="496"/>
                </a:lnTo>
                <a:lnTo>
                  <a:pt x="34" y="490"/>
                </a:lnTo>
                <a:lnTo>
                  <a:pt x="36" y="490"/>
                </a:lnTo>
                <a:lnTo>
                  <a:pt x="36" y="502"/>
                </a:lnTo>
                <a:lnTo>
                  <a:pt x="36" y="516"/>
                </a:lnTo>
                <a:lnTo>
                  <a:pt x="38" y="522"/>
                </a:lnTo>
                <a:lnTo>
                  <a:pt x="36" y="534"/>
                </a:lnTo>
                <a:lnTo>
                  <a:pt x="38" y="542"/>
                </a:lnTo>
                <a:lnTo>
                  <a:pt x="36" y="550"/>
                </a:lnTo>
                <a:lnTo>
                  <a:pt x="34" y="560"/>
                </a:lnTo>
                <a:lnTo>
                  <a:pt x="36" y="570"/>
                </a:lnTo>
                <a:lnTo>
                  <a:pt x="40" y="580"/>
                </a:lnTo>
                <a:lnTo>
                  <a:pt x="36" y="586"/>
                </a:lnTo>
                <a:lnTo>
                  <a:pt x="36" y="598"/>
                </a:lnTo>
                <a:lnTo>
                  <a:pt x="24" y="586"/>
                </a:lnTo>
                <a:lnTo>
                  <a:pt x="18" y="586"/>
                </a:lnTo>
                <a:lnTo>
                  <a:pt x="14" y="588"/>
                </a:lnTo>
                <a:lnTo>
                  <a:pt x="16" y="596"/>
                </a:lnTo>
                <a:lnTo>
                  <a:pt x="6" y="608"/>
                </a:lnTo>
                <a:lnTo>
                  <a:pt x="8" y="612"/>
                </a:lnTo>
                <a:lnTo>
                  <a:pt x="12" y="614"/>
                </a:lnTo>
                <a:lnTo>
                  <a:pt x="12" y="608"/>
                </a:lnTo>
                <a:lnTo>
                  <a:pt x="20" y="604"/>
                </a:lnTo>
                <a:lnTo>
                  <a:pt x="22" y="610"/>
                </a:lnTo>
                <a:lnTo>
                  <a:pt x="30" y="610"/>
                </a:lnTo>
                <a:lnTo>
                  <a:pt x="36" y="614"/>
                </a:lnTo>
                <a:lnTo>
                  <a:pt x="30" y="624"/>
                </a:lnTo>
                <a:lnTo>
                  <a:pt x="34" y="632"/>
                </a:lnTo>
                <a:lnTo>
                  <a:pt x="34" y="642"/>
                </a:lnTo>
                <a:lnTo>
                  <a:pt x="24" y="638"/>
                </a:lnTo>
                <a:lnTo>
                  <a:pt x="16" y="644"/>
                </a:lnTo>
                <a:lnTo>
                  <a:pt x="20" y="658"/>
                </a:lnTo>
                <a:lnTo>
                  <a:pt x="24" y="668"/>
                </a:lnTo>
                <a:lnTo>
                  <a:pt x="30" y="684"/>
                </a:lnTo>
                <a:lnTo>
                  <a:pt x="40" y="688"/>
                </a:lnTo>
                <a:lnTo>
                  <a:pt x="42" y="700"/>
                </a:lnTo>
                <a:lnTo>
                  <a:pt x="48" y="716"/>
                </a:lnTo>
                <a:lnTo>
                  <a:pt x="58" y="716"/>
                </a:lnTo>
                <a:lnTo>
                  <a:pt x="62" y="724"/>
                </a:lnTo>
                <a:lnTo>
                  <a:pt x="56" y="730"/>
                </a:lnTo>
                <a:lnTo>
                  <a:pt x="64" y="736"/>
                </a:lnTo>
                <a:lnTo>
                  <a:pt x="72" y="744"/>
                </a:lnTo>
                <a:lnTo>
                  <a:pt x="74" y="762"/>
                </a:lnTo>
                <a:lnTo>
                  <a:pt x="86" y="764"/>
                </a:lnTo>
                <a:lnTo>
                  <a:pt x="92" y="772"/>
                </a:lnTo>
                <a:lnTo>
                  <a:pt x="102" y="774"/>
                </a:lnTo>
                <a:lnTo>
                  <a:pt x="112" y="782"/>
                </a:lnTo>
                <a:lnTo>
                  <a:pt x="122" y="782"/>
                </a:lnTo>
                <a:lnTo>
                  <a:pt x="122" y="772"/>
                </a:lnTo>
                <a:lnTo>
                  <a:pt x="124" y="760"/>
                </a:lnTo>
                <a:lnTo>
                  <a:pt x="130" y="750"/>
                </a:lnTo>
                <a:lnTo>
                  <a:pt x="138" y="744"/>
                </a:lnTo>
                <a:lnTo>
                  <a:pt x="138" y="752"/>
                </a:lnTo>
                <a:lnTo>
                  <a:pt x="134" y="756"/>
                </a:lnTo>
                <a:lnTo>
                  <a:pt x="132" y="758"/>
                </a:lnTo>
                <a:lnTo>
                  <a:pt x="132" y="768"/>
                </a:lnTo>
                <a:lnTo>
                  <a:pt x="138" y="774"/>
                </a:lnTo>
                <a:lnTo>
                  <a:pt x="146" y="768"/>
                </a:lnTo>
                <a:lnTo>
                  <a:pt x="150" y="770"/>
                </a:lnTo>
                <a:lnTo>
                  <a:pt x="142" y="778"/>
                </a:lnTo>
                <a:lnTo>
                  <a:pt x="142" y="784"/>
                </a:lnTo>
                <a:lnTo>
                  <a:pt x="150" y="792"/>
                </a:lnTo>
                <a:lnTo>
                  <a:pt x="166" y="796"/>
                </a:lnTo>
                <a:lnTo>
                  <a:pt x="148" y="796"/>
                </a:lnTo>
                <a:lnTo>
                  <a:pt x="134" y="798"/>
                </a:lnTo>
                <a:lnTo>
                  <a:pt x="120" y="802"/>
                </a:lnTo>
                <a:lnTo>
                  <a:pt x="134" y="804"/>
                </a:lnTo>
                <a:lnTo>
                  <a:pt x="132" y="810"/>
                </a:lnTo>
                <a:lnTo>
                  <a:pt x="130" y="810"/>
                </a:lnTo>
                <a:lnTo>
                  <a:pt x="142" y="818"/>
                </a:lnTo>
                <a:lnTo>
                  <a:pt x="144" y="814"/>
                </a:lnTo>
                <a:lnTo>
                  <a:pt x="144" y="810"/>
                </a:lnTo>
                <a:lnTo>
                  <a:pt x="162" y="808"/>
                </a:lnTo>
                <a:lnTo>
                  <a:pt x="172" y="804"/>
                </a:lnTo>
                <a:lnTo>
                  <a:pt x="162" y="766"/>
                </a:lnTo>
                <a:lnTo>
                  <a:pt x="154" y="740"/>
                </a:lnTo>
                <a:lnTo>
                  <a:pt x="144" y="728"/>
                </a:lnTo>
                <a:lnTo>
                  <a:pt x="94" y="714"/>
                </a:lnTo>
                <a:lnTo>
                  <a:pt x="84" y="576"/>
                </a:lnTo>
                <a:lnTo>
                  <a:pt x="68" y="492"/>
                </a:lnTo>
                <a:lnTo>
                  <a:pt x="68" y="332"/>
                </a:lnTo>
                <a:lnTo>
                  <a:pt x="94" y="152"/>
                </a:lnTo>
                <a:lnTo>
                  <a:pt x="104" y="74"/>
                </a:lnTo>
                <a:lnTo>
                  <a:pt x="7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 name="Freeform 14"/>
          <p:cNvSpPr>
            <a:spLocks/>
          </p:cNvSpPr>
          <p:nvPr/>
        </p:nvSpPr>
        <p:spPr bwMode="ltGray">
          <a:xfrm>
            <a:off x="2309623" y="5489581"/>
            <a:ext cx="466367" cy="1336669"/>
          </a:xfrm>
          <a:custGeom>
            <a:avLst/>
            <a:gdLst/>
            <a:ahLst/>
            <a:cxnLst>
              <a:cxn ang="0">
                <a:pos x="36" y="56"/>
              </a:cxn>
              <a:cxn ang="0">
                <a:pos x="20" y="78"/>
              </a:cxn>
              <a:cxn ang="0">
                <a:pos x="24" y="112"/>
              </a:cxn>
              <a:cxn ang="0">
                <a:pos x="8" y="138"/>
              </a:cxn>
              <a:cxn ang="0">
                <a:pos x="2" y="166"/>
              </a:cxn>
              <a:cxn ang="0">
                <a:pos x="0" y="196"/>
              </a:cxn>
              <a:cxn ang="0">
                <a:pos x="12" y="236"/>
              </a:cxn>
              <a:cxn ang="0">
                <a:pos x="12" y="264"/>
              </a:cxn>
              <a:cxn ang="0">
                <a:pos x="12" y="286"/>
              </a:cxn>
              <a:cxn ang="0">
                <a:pos x="6" y="308"/>
              </a:cxn>
              <a:cxn ang="0">
                <a:pos x="8" y="340"/>
              </a:cxn>
              <a:cxn ang="0">
                <a:pos x="14" y="354"/>
              </a:cxn>
              <a:cxn ang="0">
                <a:pos x="2" y="382"/>
              </a:cxn>
              <a:cxn ang="0">
                <a:pos x="10" y="420"/>
              </a:cxn>
              <a:cxn ang="0">
                <a:pos x="8" y="436"/>
              </a:cxn>
              <a:cxn ang="0">
                <a:pos x="26" y="474"/>
              </a:cxn>
              <a:cxn ang="0">
                <a:pos x="20" y="486"/>
              </a:cxn>
              <a:cxn ang="0">
                <a:pos x="26" y="494"/>
              </a:cxn>
              <a:cxn ang="0">
                <a:pos x="32" y="514"/>
              </a:cxn>
              <a:cxn ang="0">
                <a:pos x="32" y="546"/>
              </a:cxn>
              <a:cxn ang="0">
                <a:pos x="34" y="560"/>
              </a:cxn>
              <a:cxn ang="0">
                <a:pos x="26" y="626"/>
              </a:cxn>
              <a:cxn ang="0">
                <a:pos x="38" y="626"/>
              </a:cxn>
              <a:cxn ang="0">
                <a:pos x="76" y="658"/>
              </a:cxn>
              <a:cxn ang="0">
                <a:pos x="112" y="666"/>
              </a:cxn>
              <a:cxn ang="0">
                <a:pos x="142" y="734"/>
              </a:cxn>
              <a:cxn ang="0">
                <a:pos x="166" y="736"/>
              </a:cxn>
              <a:cxn ang="0">
                <a:pos x="180" y="730"/>
              </a:cxn>
              <a:cxn ang="0">
                <a:pos x="170" y="724"/>
              </a:cxn>
              <a:cxn ang="0">
                <a:pos x="138" y="706"/>
              </a:cxn>
              <a:cxn ang="0">
                <a:pos x="124" y="694"/>
              </a:cxn>
              <a:cxn ang="0">
                <a:pos x="118" y="676"/>
              </a:cxn>
              <a:cxn ang="0">
                <a:pos x="110" y="656"/>
              </a:cxn>
              <a:cxn ang="0">
                <a:pos x="96" y="626"/>
              </a:cxn>
              <a:cxn ang="0">
                <a:pos x="114" y="602"/>
              </a:cxn>
              <a:cxn ang="0">
                <a:pos x="120" y="578"/>
              </a:cxn>
              <a:cxn ang="0">
                <a:pos x="136" y="554"/>
              </a:cxn>
              <a:cxn ang="0">
                <a:pos x="120" y="538"/>
              </a:cxn>
              <a:cxn ang="0">
                <a:pos x="98" y="518"/>
              </a:cxn>
              <a:cxn ang="0">
                <a:pos x="104" y="498"/>
              </a:cxn>
              <a:cxn ang="0">
                <a:pos x="128" y="492"/>
              </a:cxn>
              <a:cxn ang="0">
                <a:pos x="132" y="478"/>
              </a:cxn>
              <a:cxn ang="0">
                <a:pos x="130" y="454"/>
              </a:cxn>
              <a:cxn ang="0">
                <a:pos x="128" y="440"/>
              </a:cxn>
              <a:cxn ang="0">
                <a:pos x="140" y="442"/>
              </a:cxn>
              <a:cxn ang="0">
                <a:pos x="132" y="424"/>
              </a:cxn>
              <a:cxn ang="0">
                <a:pos x="120" y="398"/>
              </a:cxn>
              <a:cxn ang="0">
                <a:pos x="146" y="404"/>
              </a:cxn>
              <a:cxn ang="0">
                <a:pos x="168" y="386"/>
              </a:cxn>
              <a:cxn ang="0">
                <a:pos x="168" y="350"/>
              </a:cxn>
              <a:cxn ang="0">
                <a:pos x="220" y="344"/>
              </a:cxn>
              <a:cxn ang="0">
                <a:pos x="244" y="322"/>
              </a:cxn>
              <a:cxn ang="0">
                <a:pos x="244" y="298"/>
              </a:cxn>
              <a:cxn ang="0">
                <a:pos x="238" y="278"/>
              </a:cxn>
              <a:cxn ang="0">
                <a:pos x="212" y="260"/>
              </a:cxn>
              <a:cxn ang="0">
                <a:pos x="184" y="0"/>
              </a:cxn>
            </a:cxnLst>
            <a:rect l="0" t="0" r="r" b="b"/>
            <a:pathLst>
              <a:path w="303" h="737">
                <a:moveTo>
                  <a:pt x="46" y="30"/>
                </a:moveTo>
                <a:lnTo>
                  <a:pt x="44" y="44"/>
                </a:lnTo>
                <a:lnTo>
                  <a:pt x="36" y="56"/>
                </a:lnTo>
                <a:lnTo>
                  <a:pt x="22" y="64"/>
                </a:lnTo>
                <a:lnTo>
                  <a:pt x="16" y="70"/>
                </a:lnTo>
                <a:lnTo>
                  <a:pt x="20" y="78"/>
                </a:lnTo>
                <a:lnTo>
                  <a:pt x="22" y="92"/>
                </a:lnTo>
                <a:lnTo>
                  <a:pt x="22" y="102"/>
                </a:lnTo>
                <a:lnTo>
                  <a:pt x="24" y="112"/>
                </a:lnTo>
                <a:lnTo>
                  <a:pt x="18" y="124"/>
                </a:lnTo>
                <a:lnTo>
                  <a:pt x="14" y="138"/>
                </a:lnTo>
                <a:lnTo>
                  <a:pt x="8" y="138"/>
                </a:lnTo>
                <a:lnTo>
                  <a:pt x="6" y="154"/>
                </a:lnTo>
                <a:lnTo>
                  <a:pt x="0" y="156"/>
                </a:lnTo>
                <a:lnTo>
                  <a:pt x="2" y="166"/>
                </a:lnTo>
                <a:lnTo>
                  <a:pt x="4" y="174"/>
                </a:lnTo>
                <a:lnTo>
                  <a:pt x="2" y="192"/>
                </a:lnTo>
                <a:lnTo>
                  <a:pt x="0" y="196"/>
                </a:lnTo>
                <a:lnTo>
                  <a:pt x="0" y="208"/>
                </a:lnTo>
                <a:lnTo>
                  <a:pt x="10" y="226"/>
                </a:lnTo>
                <a:lnTo>
                  <a:pt x="12" y="236"/>
                </a:lnTo>
                <a:lnTo>
                  <a:pt x="16" y="238"/>
                </a:lnTo>
                <a:lnTo>
                  <a:pt x="18" y="264"/>
                </a:lnTo>
                <a:lnTo>
                  <a:pt x="12" y="264"/>
                </a:lnTo>
                <a:lnTo>
                  <a:pt x="10" y="274"/>
                </a:lnTo>
                <a:lnTo>
                  <a:pt x="8" y="286"/>
                </a:lnTo>
                <a:lnTo>
                  <a:pt x="12" y="286"/>
                </a:lnTo>
                <a:lnTo>
                  <a:pt x="14" y="290"/>
                </a:lnTo>
                <a:lnTo>
                  <a:pt x="14" y="294"/>
                </a:lnTo>
                <a:lnTo>
                  <a:pt x="6" y="308"/>
                </a:lnTo>
                <a:lnTo>
                  <a:pt x="8" y="320"/>
                </a:lnTo>
                <a:lnTo>
                  <a:pt x="6" y="326"/>
                </a:lnTo>
                <a:lnTo>
                  <a:pt x="8" y="340"/>
                </a:lnTo>
                <a:lnTo>
                  <a:pt x="14" y="346"/>
                </a:lnTo>
                <a:lnTo>
                  <a:pt x="16" y="350"/>
                </a:lnTo>
                <a:lnTo>
                  <a:pt x="14" y="354"/>
                </a:lnTo>
                <a:lnTo>
                  <a:pt x="10" y="356"/>
                </a:lnTo>
                <a:lnTo>
                  <a:pt x="8" y="370"/>
                </a:lnTo>
                <a:lnTo>
                  <a:pt x="2" y="382"/>
                </a:lnTo>
                <a:lnTo>
                  <a:pt x="8" y="390"/>
                </a:lnTo>
                <a:lnTo>
                  <a:pt x="8" y="420"/>
                </a:lnTo>
                <a:lnTo>
                  <a:pt x="10" y="420"/>
                </a:lnTo>
                <a:lnTo>
                  <a:pt x="14" y="426"/>
                </a:lnTo>
                <a:lnTo>
                  <a:pt x="10" y="432"/>
                </a:lnTo>
                <a:lnTo>
                  <a:pt x="8" y="436"/>
                </a:lnTo>
                <a:lnTo>
                  <a:pt x="14" y="454"/>
                </a:lnTo>
                <a:lnTo>
                  <a:pt x="20" y="472"/>
                </a:lnTo>
                <a:lnTo>
                  <a:pt x="26" y="474"/>
                </a:lnTo>
                <a:lnTo>
                  <a:pt x="32" y="482"/>
                </a:lnTo>
                <a:lnTo>
                  <a:pt x="26" y="484"/>
                </a:lnTo>
                <a:lnTo>
                  <a:pt x="20" y="486"/>
                </a:lnTo>
                <a:lnTo>
                  <a:pt x="20" y="490"/>
                </a:lnTo>
                <a:lnTo>
                  <a:pt x="22" y="494"/>
                </a:lnTo>
                <a:lnTo>
                  <a:pt x="26" y="494"/>
                </a:lnTo>
                <a:lnTo>
                  <a:pt x="30" y="494"/>
                </a:lnTo>
                <a:lnTo>
                  <a:pt x="30" y="498"/>
                </a:lnTo>
                <a:lnTo>
                  <a:pt x="32" y="514"/>
                </a:lnTo>
                <a:lnTo>
                  <a:pt x="36" y="522"/>
                </a:lnTo>
                <a:lnTo>
                  <a:pt x="32" y="528"/>
                </a:lnTo>
                <a:lnTo>
                  <a:pt x="32" y="546"/>
                </a:lnTo>
                <a:lnTo>
                  <a:pt x="36" y="548"/>
                </a:lnTo>
                <a:lnTo>
                  <a:pt x="30" y="552"/>
                </a:lnTo>
                <a:lnTo>
                  <a:pt x="34" y="560"/>
                </a:lnTo>
                <a:lnTo>
                  <a:pt x="34" y="574"/>
                </a:lnTo>
                <a:lnTo>
                  <a:pt x="22" y="614"/>
                </a:lnTo>
                <a:lnTo>
                  <a:pt x="26" y="626"/>
                </a:lnTo>
                <a:lnTo>
                  <a:pt x="32" y="634"/>
                </a:lnTo>
                <a:lnTo>
                  <a:pt x="36" y="628"/>
                </a:lnTo>
                <a:lnTo>
                  <a:pt x="38" y="626"/>
                </a:lnTo>
                <a:lnTo>
                  <a:pt x="42" y="628"/>
                </a:lnTo>
                <a:lnTo>
                  <a:pt x="50" y="654"/>
                </a:lnTo>
                <a:lnTo>
                  <a:pt x="76" y="658"/>
                </a:lnTo>
                <a:lnTo>
                  <a:pt x="96" y="658"/>
                </a:lnTo>
                <a:lnTo>
                  <a:pt x="104" y="660"/>
                </a:lnTo>
                <a:lnTo>
                  <a:pt x="112" y="666"/>
                </a:lnTo>
                <a:lnTo>
                  <a:pt x="118" y="684"/>
                </a:lnTo>
                <a:lnTo>
                  <a:pt x="132" y="734"/>
                </a:lnTo>
                <a:lnTo>
                  <a:pt x="142" y="734"/>
                </a:lnTo>
                <a:lnTo>
                  <a:pt x="158" y="732"/>
                </a:lnTo>
                <a:lnTo>
                  <a:pt x="162" y="732"/>
                </a:lnTo>
                <a:lnTo>
                  <a:pt x="166" y="736"/>
                </a:lnTo>
                <a:lnTo>
                  <a:pt x="174" y="734"/>
                </a:lnTo>
                <a:lnTo>
                  <a:pt x="174" y="730"/>
                </a:lnTo>
                <a:lnTo>
                  <a:pt x="180" y="730"/>
                </a:lnTo>
                <a:lnTo>
                  <a:pt x="184" y="726"/>
                </a:lnTo>
                <a:lnTo>
                  <a:pt x="176" y="722"/>
                </a:lnTo>
                <a:lnTo>
                  <a:pt x="170" y="724"/>
                </a:lnTo>
                <a:lnTo>
                  <a:pt x="156" y="716"/>
                </a:lnTo>
                <a:lnTo>
                  <a:pt x="144" y="712"/>
                </a:lnTo>
                <a:lnTo>
                  <a:pt x="138" y="706"/>
                </a:lnTo>
                <a:lnTo>
                  <a:pt x="130" y="704"/>
                </a:lnTo>
                <a:lnTo>
                  <a:pt x="128" y="694"/>
                </a:lnTo>
                <a:lnTo>
                  <a:pt x="124" y="694"/>
                </a:lnTo>
                <a:lnTo>
                  <a:pt x="122" y="688"/>
                </a:lnTo>
                <a:lnTo>
                  <a:pt x="128" y="688"/>
                </a:lnTo>
                <a:lnTo>
                  <a:pt x="118" y="676"/>
                </a:lnTo>
                <a:lnTo>
                  <a:pt x="118" y="668"/>
                </a:lnTo>
                <a:lnTo>
                  <a:pt x="120" y="666"/>
                </a:lnTo>
                <a:lnTo>
                  <a:pt x="110" y="656"/>
                </a:lnTo>
                <a:lnTo>
                  <a:pt x="104" y="634"/>
                </a:lnTo>
                <a:lnTo>
                  <a:pt x="98" y="630"/>
                </a:lnTo>
                <a:lnTo>
                  <a:pt x="96" y="626"/>
                </a:lnTo>
                <a:lnTo>
                  <a:pt x="98" y="622"/>
                </a:lnTo>
                <a:lnTo>
                  <a:pt x="110" y="608"/>
                </a:lnTo>
                <a:lnTo>
                  <a:pt x="114" y="602"/>
                </a:lnTo>
                <a:lnTo>
                  <a:pt x="116" y="594"/>
                </a:lnTo>
                <a:lnTo>
                  <a:pt x="112" y="590"/>
                </a:lnTo>
                <a:lnTo>
                  <a:pt x="120" y="578"/>
                </a:lnTo>
                <a:lnTo>
                  <a:pt x="124" y="578"/>
                </a:lnTo>
                <a:lnTo>
                  <a:pt x="136" y="564"/>
                </a:lnTo>
                <a:lnTo>
                  <a:pt x="136" y="554"/>
                </a:lnTo>
                <a:lnTo>
                  <a:pt x="134" y="552"/>
                </a:lnTo>
                <a:lnTo>
                  <a:pt x="132" y="538"/>
                </a:lnTo>
                <a:lnTo>
                  <a:pt x="120" y="538"/>
                </a:lnTo>
                <a:lnTo>
                  <a:pt x="112" y="530"/>
                </a:lnTo>
                <a:lnTo>
                  <a:pt x="104" y="526"/>
                </a:lnTo>
                <a:lnTo>
                  <a:pt x="98" y="518"/>
                </a:lnTo>
                <a:lnTo>
                  <a:pt x="100" y="510"/>
                </a:lnTo>
                <a:lnTo>
                  <a:pt x="102" y="506"/>
                </a:lnTo>
                <a:lnTo>
                  <a:pt x="104" y="498"/>
                </a:lnTo>
                <a:lnTo>
                  <a:pt x="112" y="496"/>
                </a:lnTo>
                <a:lnTo>
                  <a:pt x="116" y="492"/>
                </a:lnTo>
                <a:lnTo>
                  <a:pt x="128" y="492"/>
                </a:lnTo>
                <a:lnTo>
                  <a:pt x="126" y="482"/>
                </a:lnTo>
                <a:lnTo>
                  <a:pt x="130" y="484"/>
                </a:lnTo>
                <a:lnTo>
                  <a:pt x="132" y="478"/>
                </a:lnTo>
                <a:lnTo>
                  <a:pt x="130" y="476"/>
                </a:lnTo>
                <a:lnTo>
                  <a:pt x="128" y="466"/>
                </a:lnTo>
                <a:lnTo>
                  <a:pt x="130" y="454"/>
                </a:lnTo>
                <a:lnTo>
                  <a:pt x="132" y="450"/>
                </a:lnTo>
                <a:lnTo>
                  <a:pt x="138" y="446"/>
                </a:lnTo>
                <a:lnTo>
                  <a:pt x="128" y="440"/>
                </a:lnTo>
                <a:lnTo>
                  <a:pt x="134" y="434"/>
                </a:lnTo>
                <a:lnTo>
                  <a:pt x="140" y="434"/>
                </a:lnTo>
                <a:lnTo>
                  <a:pt x="140" y="442"/>
                </a:lnTo>
                <a:lnTo>
                  <a:pt x="152" y="438"/>
                </a:lnTo>
                <a:lnTo>
                  <a:pt x="150" y="420"/>
                </a:lnTo>
                <a:lnTo>
                  <a:pt x="132" y="424"/>
                </a:lnTo>
                <a:lnTo>
                  <a:pt x="126" y="424"/>
                </a:lnTo>
                <a:lnTo>
                  <a:pt x="124" y="414"/>
                </a:lnTo>
                <a:lnTo>
                  <a:pt x="120" y="398"/>
                </a:lnTo>
                <a:lnTo>
                  <a:pt x="120" y="390"/>
                </a:lnTo>
                <a:lnTo>
                  <a:pt x="132" y="396"/>
                </a:lnTo>
                <a:lnTo>
                  <a:pt x="146" y="404"/>
                </a:lnTo>
                <a:lnTo>
                  <a:pt x="160" y="404"/>
                </a:lnTo>
                <a:lnTo>
                  <a:pt x="164" y="398"/>
                </a:lnTo>
                <a:lnTo>
                  <a:pt x="168" y="386"/>
                </a:lnTo>
                <a:lnTo>
                  <a:pt x="164" y="368"/>
                </a:lnTo>
                <a:lnTo>
                  <a:pt x="168" y="354"/>
                </a:lnTo>
                <a:lnTo>
                  <a:pt x="168" y="350"/>
                </a:lnTo>
                <a:lnTo>
                  <a:pt x="174" y="350"/>
                </a:lnTo>
                <a:lnTo>
                  <a:pt x="186" y="352"/>
                </a:lnTo>
                <a:lnTo>
                  <a:pt x="220" y="344"/>
                </a:lnTo>
                <a:lnTo>
                  <a:pt x="238" y="336"/>
                </a:lnTo>
                <a:lnTo>
                  <a:pt x="240" y="326"/>
                </a:lnTo>
                <a:lnTo>
                  <a:pt x="244" y="322"/>
                </a:lnTo>
                <a:lnTo>
                  <a:pt x="250" y="310"/>
                </a:lnTo>
                <a:lnTo>
                  <a:pt x="248" y="294"/>
                </a:lnTo>
                <a:lnTo>
                  <a:pt x="244" y="298"/>
                </a:lnTo>
                <a:lnTo>
                  <a:pt x="240" y="298"/>
                </a:lnTo>
                <a:lnTo>
                  <a:pt x="236" y="296"/>
                </a:lnTo>
                <a:lnTo>
                  <a:pt x="238" y="278"/>
                </a:lnTo>
                <a:lnTo>
                  <a:pt x="236" y="274"/>
                </a:lnTo>
                <a:lnTo>
                  <a:pt x="228" y="268"/>
                </a:lnTo>
                <a:lnTo>
                  <a:pt x="212" y="260"/>
                </a:lnTo>
                <a:lnTo>
                  <a:pt x="222" y="246"/>
                </a:lnTo>
                <a:lnTo>
                  <a:pt x="302" y="90"/>
                </a:lnTo>
                <a:lnTo>
                  <a:pt x="184" y="0"/>
                </a:lnTo>
                <a:lnTo>
                  <a:pt x="50" y="10"/>
                </a:lnTo>
                <a:lnTo>
                  <a:pt x="46"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 name="Freeform 15"/>
          <p:cNvSpPr>
            <a:spLocks/>
          </p:cNvSpPr>
          <p:nvPr/>
        </p:nvSpPr>
        <p:spPr bwMode="ltGray">
          <a:xfrm>
            <a:off x="2636545" y="5780092"/>
            <a:ext cx="139445" cy="201612"/>
          </a:xfrm>
          <a:custGeom>
            <a:avLst/>
            <a:gdLst/>
            <a:ahLst/>
            <a:cxnLst>
              <a:cxn ang="0">
                <a:pos x="8" y="4"/>
              </a:cxn>
              <a:cxn ang="0">
                <a:pos x="0" y="18"/>
              </a:cxn>
              <a:cxn ang="0">
                <a:pos x="4" y="26"/>
              </a:cxn>
              <a:cxn ang="0">
                <a:pos x="0" y="46"/>
              </a:cxn>
              <a:cxn ang="0">
                <a:pos x="4" y="52"/>
              </a:cxn>
              <a:cxn ang="0">
                <a:pos x="0" y="60"/>
              </a:cxn>
              <a:cxn ang="0">
                <a:pos x="0" y="70"/>
              </a:cxn>
              <a:cxn ang="0">
                <a:pos x="0" y="74"/>
              </a:cxn>
              <a:cxn ang="0">
                <a:pos x="0" y="86"/>
              </a:cxn>
              <a:cxn ang="0">
                <a:pos x="2" y="94"/>
              </a:cxn>
              <a:cxn ang="0">
                <a:pos x="6" y="98"/>
              </a:cxn>
              <a:cxn ang="0">
                <a:pos x="24" y="100"/>
              </a:cxn>
              <a:cxn ang="0">
                <a:pos x="32" y="106"/>
              </a:cxn>
              <a:cxn ang="0">
                <a:pos x="44" y="106"/>
              </a:cxn>
              <a:cxn ang="0">
                <a:pos x="52" y="106"/>
              </a:cxn>
              <a:cxn ang="0">
                <a:pos x="62" y="110"/>
              </a:cxn>
              <a:cxn ang="0">
                <a:pos x="76" y="102"/>
              </a:cxn>
              <a:cxn ang="0">
                <a:pos x="82" y="92"/>
              </a:cxn>
              <a:cxn ang="0">
                <a:pos x="82" y="84"/>
              </a:cxn>
              <a:cxn ang="0">
                <a:pos x="84" y="78"/>
              </a:cxn>
              <a:cxn ang="0">
                <a:pos x="86" y="70"/>
              </a:cxn>
              <a:cxn ang="0">
                <a:pos x="90" y="58"/>
              </a:cxn>
              <a:cxn ang="0">
                <a:pos x="60" y="18"/>
              </a:cxn>
              <a:cxn ang="0">
                <a:pos x="22" y="0"/>
              </a:cxn>
              <a:cxn ang="0">
                <a:pos x="8" y="4"/>
              </a:cxn>
            </a:cxnLst>
            <a:rect l="0" t="0" r="r" b="b"/>
            <a:pathLst>
              <a:path w="91" h="111">
                <a:moveTo>
                  <a:pt x="8" y="4"/>
                </a:moveTo>
                <a:lnTo>
                  <a:pt x="0" y="18"/>
                </a:lnTo>
                <a:lnTo>
                  <a:pt x="4" y="26"/>
                </a:lnTo>
                <a:lnTo>
                  <a:pt x="0" y="46"/>
                </a:lnTo>
                <a:lnTo>
                  <a:pt x="4" y="52"/>
                </a:lnTo>
                <a:lnTo>
                  <a:pt x="0" y="60"/>
                </a:lnTo>
                <a:lnTo>
                  <a:pt x="0" y="70"/>
                </a:lnTo>
                <a:lnTo>
                  <a:pt x="0" y="74"/>
                </a:lnTo>
                <a:lnTo>
                  <a:pt x="0" y="86"/>
                </a:lnTo>
                <a:lnTo>
                  <a:pt x="2" y="94"/>
                </a:lnTo>
                <a:lnTo>
                  <a:pt x="6" y="98"/>
                </a:lnTo>
                <a:lnTo>
                  <a:pt x="24" y="100"/>
                </a:lnTo>
                <a:lnTo>
                  <a:pt x="32" y="106"/>
                </a:lnTo>
                <a:lnTo>
                  <a:pt x="44" y="106"/>
                </a:lnTo>
                <a:lnTo>
                  <a:pt x="52" y="106"/>
                </a:lnTo>
                <a:lnTo>
                  <a:pt x="62" y="110"/>
                </a:lnTo>
                <a:lnTo>
                  <a:pt x="76" y="102"/>
                </a:lnTo>
                <a:lnTo>
                  <a:pt x="82" y="92"/>
                </a:lnTo>
                <a:lnTo>
                  <a:pt x="82" y="84"/>
                </a:lnTo>
                <a:lnTo>
                  <a:pt x="84" y="78"/>
                </a:lnTo>
                <a:lnTo>
                  <a:pt x="86" y="70"/>
                </a:lnTo>
                <a:lnTo>
                  <a:pt x="90" y="58"/>
                </a:lnTo>
                <a:lnTo>
                  <a:pt x="60" y="18"/>
                </a:lnTo>
                <a:lnTo>
                  <a:pt x="22" y="0"/>
                </a:lnTo>
                <a:lnTo>
                  <a:pt x="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 name="Freeform 16"/>
          <p:cNvSpPr>
            <a:spLocks/>
          </p:cNvSpPr>
          <p:nvPr/>
        </p:nvSpPr>
        <p:spPr bwMode="ltGray">
          <a:xfrm>
            <a:off x="1933120" y="4518035"/>
            <a:ext cx="151841" cy="82550"/>
          </a:xfrm>
          <a:custGeom>
            <a:avLst/>
            <a:gdLst/>
            <a:ahLst/>
            <a:cxnLst>
              <a:cxn ang="0">
                <a:pos x="8" y="36"/>
              </a:cxn>
              <a:cxn ang="0">
                <a:pos x="22" y="30"/>
              </a:cxn>
              <a:cxn ang="0">
                <a:pos x="38" y="32"/>
              </a:cxn>
              <a:cxn ang="0">
                <a:pos x="56" y="34"/>
              </a:cxn>
              <a:cxn ang="0">
                <a:pos x="60" y="16"/>
              </a:cxn>
              <a:cxn ang="0">
                <a:pos x="66" y="12"/>
              </a:cxn>
              <a:cxn ang="0">
                <a:pos x="78" y="18"/>
              </a:cxn>
              <a:cxn ang="0">
                <a:pos x="82" y="36"/>
              </a:cxn>
              <a:cxn ang="0">
                <a:pos x="86" y="44"/>
              </a:cxn>
              <a:cxn ang="0">
                <a:pos x="92" y="36"/>
              </a:cxn>
              <a:cxn ang="0">
                <a:pos x="98" y="30"/>
              </a:cxn>
              <a:cxn ang="0">
                <a:pos x="96" y="20"/>
              </a:cxn>
              <a:cxn ang="0">
                <a:pos x="86" y="8"/>
              </a:cxn>
              <a:cxn ang="0">
                <a:pos x="64" y="0"/>
              </a:cxn>
              <a:cxn ang="0">
                <a:pos x="44" y="18"/>
              </a:cxn>
              <a:cxn ang="0">
                <a:pos x="28" y="14"/>
              </a:cxn>
              <a:cxn ang="0">
                <a:pos x="8" y="0"/>
              </a:cxn>
              <a:cxn ang="0">
                <a:pos x="0" y="16"/>
              </a:cxn>
              <a:cxn ang="0">
                <a:pos x="8" y="36"/>
              </a:cxn>
            </a:cxnLst>
            <a:rect l="0" t="0" r="r" b="b"/>
            <a:pathLst>
              <a:path w="99" h="45">
                <a:moveTo>
                  <a:pt x="8" y="36"/>
                </a:moveTo>
                <a:lnTo>
                  <a:pt x="22" y="30"/>
                </a:lnTo>
                <a:lnTo>
                  <a:pt x="38" y="32"/>
                </a:lnTo>
                <a:lnTo>
                  <a:pt x="56" y="34"/>
                </a:lnTo>
                <a:lnTo>
                  <a:pt x="60" y="16"/>
                </a:lnTo>
                <a:lnTo>
                  <a:pt x="66" y="12"/>
                </a:lnTo>
                <a:lnTo>
                  <a:pt x="78" y="18"/>
                </a:lnTo>
                <a:lnTo>
                  <a:pt x="82" y="36"/>
                </a:lnTo>
                <a:lnTo>
                  <a:pt x="86" y="44"/>
                </a:lnTo>
                <a:lnTo>
                  <a:pt x="92" y="36"/>
                </a:lnTo>
                <a:lnTo>
                  <a:pt x="98" y="30"/>
                </a:lnTo>
                <a:lnTo>
                  <a:pt x="96" y="20"/>
                </a:lnTo>
                <a:lnTo>
                  <a:pt x="86" y="8"/>
                </a:lnTo>
                <a:lnTo>
                  <a:pt x="64" y="0"/>
                </a:lnTo>
                <a:lnTo>
                  <a:pt x="44" y="18"/>
                </a:lnTo>
                <a:lnTo>
                  <a:pt x="28" y="14"/>
                </a:lnTo>
                <a:lnTo>
                  <a:pt x="8" y="0"/>
                </a:lnTo>
                <a:lnTo>
                  <a:pt x="0" y="16"/>
                </a:lnTo>
                <a:lnTo>
                  <a:pt x="8"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 name="Freeform 17"/>
          <p:cNvSpPr>
            <a:spLocks/>
          </p:cNvSpPr>
          <p:nvPr/>
        </p:nvSpPr>
        <p:spPr bwMode="ltGray">
          <a:xfrm>
            <a:off x="1767335" y="4376748"/>
            <a:ext cx="80568" cy="66675"/>
          </a:xfrm>
          <a:custGeom>
            <a:avLst/>
            <a:gdLst/>
            <a:ahLst/>
            <a:cxnLst>
              <a:cxn ang="0">
                <a:pos x="0" y="14"/>
              </a:cxn>
              <a:cxn ang="0">
                <a:pos x="0" y="26"/>
              </a:cxn>
              <a:cxn ang="0">
                <a:pos x="12" y="24"/>
              </a:cxn>
              <a:cxn ang="0">
                <a:pos x="28" y="28"/>
              </a:cxn>
              <a:cxn ang="0">
                <a:pos x="44" y="36"/>
              </a:cxn>
              <a:cxn ang="0">
                <a:pos x="52" y="10"/>
              </a:cxn>
              <a:cxn ang="0">
                <a:pos x="22" y="0"/>
              </a:cxn>
              <a:cxn ang="0">
                <a:pos x="0" y="14"/>
              </a:cxn>
            </a:cxnLst>
            <a:rect l="0" t="0" r="r" b="b"/>
            <a:pathLst>
              <a:path w="53" h="37">
                <a:moveTo>
                  <a:pt x="0" y="14"/>
                </a:moveTo>
                <a:lnTo>
                  <a:pt x="0" y="26"/>
                </a:lnTo>
                <a:lnTo>
                  <a:pt x="12" y="24"/>
                </a:lnTo>
                <a:lnTo>
                  <a:pt x="28" y="28"/>
                </a:lnTo>
                <a:lnTo>
                  <a:pt x="44" y="36"/>
                </a:lnTo>
                <a:lnTo>
                  <a:pt x="52" y="10"/>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 name="Freeform 18"/>
          <p:cNvSpPr>
            <a:spLocks/>
          </p:cNvSpPr>
          <p:nvPr/>
        </p:nvSpPr>
        <p:spPr bwMode="ltGray">
          <a:xfrm>
            <a:off x="1874243" y="4478347"/>
            <a:ext cx="80568" cy="106363"/>
          </a:xfrm>
          <a:custGeom>
            <a:avLst/>
            <a:gdLst/>
            <a:ahLst/>
            <a:cxnLst>
              <a:cxn ang="0">
                <a:pos x="0" y="0"/>
              </a:cxn>
              <a:cxn ang="0">
                <a:pos x="4" y="10"/>
              </a:cxn>
              <a:cxn ang="0">
                <a:pos x="4" y="24"/>
              </a:cxn>
              <a:cxn ang="0">
                <a:pos x="16" y="30"/>
              </a:cxn>
              <a:cxn ang="0">
                <a:pos x="30" y="36"/>
              </a:cxn>
              <a:cxn ang="0">
                <a:pos x="36" y="42"/>
              </a:cxn>
              <a:cxn ang="0">
                <a:pos x="38" y="48"/>
              </a:cxn>
              <a:cxn ang="0">
                <a:pos x="48" y="58"/>
              </a:cxn>
              <a:cxn ang="0">
                <a:pos x="50" y="48"/>
              </a:cxn>
              <a:cxn ang="0">
                <a:pos x="46" y="38"/>
              </a:cxn>
              <a:cxn ang="0">
                <a:pos x="52" y="26"/>
              </a:cxn>
              <a:cxn ang="0">
                <a:pos x="44" y="20"/>
              </a:cxn>
              <a:cxn ang="0">
                <a:pos x="38" y="8"/>
              </a:cxn>
              <a:cxn ang="0">
                <a:pos x="0" y="0"/>
              </a:cxn>
            </a:cxnLst>
            <a:rect l="0" t="0" r="r" b="b"/>
            <a:pathLst>
              <a:path w="53" h="59">
                <a:moveTo>
                  <a:pt x="0" y="0"/>
                </a:moveTo>
                <a:lnTo>
                  <a:pt x="4" y="10"/>
                </a:lnTo>
                <a:lnTo>
                  <a:pt x="4" y="24"/>
                </a:lnTo>
                <a:lnTo>
                  <a:pt x="16" y="30"/>
                </a:lnTo>
                <a:lnTo>
                  <a:pt x="30" y="36"/>
                </a:lnTo>
                <a:lnTo>
                  <a:pt x="36" y="42"/>
                </a:lnTo>
                <a:lnTo>
                  <a:pt x="38" y="48"/>
                </a:lnTo>
                <a:lnTo>
                  <a:pt x="48" y="58"/>
                </a:lnTo>
                <a:lnTo>
                  <a:pt x="50" y="48"/>
                </a:lnTo>
                <a:lnTo>
                  <a:pt x="46" y="38"/>
                </a:lnTo>
                <a:lnTo>
                  <a:pt x="52" y="26"/>
                </a:lnTo>
                <a:lnTo>
                  <a:pt x="44" y="20"/>
                </a:lnTo>
                <a:lnTo>
                  <a:pt x="38"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 name="Freeform 19"/>
          <p:cNvSpPr>
            <a:spLocks/>
          </p:cNvSpPr>
          <p:nvPr/>
        </p:nvSpPr>
        <p:spPr bwMode="ltGray">
          <a:xfrm>
            <a:off x="1841706" y="4373573"/>
            <a:ext cx="105359" cy="123824"/>
          </a:xfrm>
          <a:custGeom>
            <a:avLst/>
            <a:gdLst/>
            <a:ahLst/>
            <a:cxnLst>
              <a:cxn ang="0">
                <a:pos x="0" y="40"/>
              </a:cxn>
              <a:cxn ang="0">
                <a:pos x="10" y="52"/>
              </a:cxn>
              <a:cxn ang="0">
                <a:pos x="18" y="64"/>
              </a:cxn>
              <a:cxn ang="0">
                <a:pos x="32" y="60"/>
              </a:cxn>
              <a:cxn ang="0">
                <a:pos x="40" y="64"/>
              </a:cxn>
              <a:cxn ang="0">
                <a:pos x="50" y="64"/>
              </a:cxn>
              <a:cxn ang="0">
                <a:pos x="60" y="68"/>
              </a:cxn>
              <a:cxn ang="0">
                <a:pos x="62" y="64"/>
              </a:cxn>
              <a:cxn ang="0">
                <a:pos x="58" y="56"/>
              </a:cxn>
              <a:cxn ang="0">
                <a:pos x="62" y="44"/>
              </a:cxn>
              <a:cxn ang="0">
                <a:pos x="60" y="26"/>
              </a:cxn>
              <a:cxn ang="0">
                <a:pos x="68" y="16"/>
              </a:cxn>
              <a:cxn ang="0">
                <a:pos x="66" y="0"/>
              </a:cxn>
              <a:cxn ang="0">
                <a:pos x="20" y="0"/>
              </a:cxn>
              <a:cxn ang="0">
                <a:pos x="0" y="40"/>
              </a:cxn>
            </a:cxnLst>
            <a:rect l="0" t="0" r="r" b="b"/>
            <a:pathLst>
              <a:path w="69" h="69">
                <a:moveTo>
                  <a:pt x="0" y="40"/>
                </a:moveTo>
                <a:lnTo>
                  <a:pt x="10" y="52"/>
                </a:lnTo>
                <a:lnTo>
                  <a:pt x="18" y="64"/>
                </a:lnTo>
                <a:lnTo>
                  <a:pt x="32" y="60"/>
                </a:lnTo>
                <a:lnTo>
                  <a:pt x="40" y="64"/>
                </a:lnTo>
                <a:lnTo>
                  <a:pt x="50" y="64"/>
                </a:lnTo>
                <a:lnTo>
                  <a:pt x="60" y="68"/>
                </a:lnTo>
                <a:lnTo>
                  <a:pt x="62" y="64"/>
                </a:lnTo>
                <a:lnTo>
                  <a:pt x="58" y="56"/>
                </a:lnTo>
                <a:lnTo>
                  <a:pt x="62" y="44"/>
                </a:lnTo>
                <a:lnTo>
                  <a:pt x="60" y="26"/>
                </a:lnTo>
                <a:lnTo>
                  <a:pt x="68" y="16"/>
                </a:lnTo>
                <a:lnTo>
                  <a:pt x="66" y="0"/>
                </a:lnTo>
                <a:lnTo>
                  <a:pt x="20" y="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 name="Freeform 20"/>
          <p:cNvSpPr>
            <a:spLocks/>
          </p:cNvSpPr>
          <p:nvPr/>
        </p:nvSpPr>
        <p:spPr bwMode="ltGray">
          <a:xfrm>
            <a:off x="1799872" y="4357698"/>
            <a:ext cx="147193" cy="107950"/>
          </a:xfrm>
          <a:custGeom>
            <a:avLst/>
            <a:gdLst/>
            <a:ahLst/>
            <a:cxnLst>
              <a:cxn ang="0">
                <a:pos x="0" y="28"/>
              </a:cxn>
              <a:cxn ang="0">
                <a:pos x="10" y="32"/>
              </a:cxn>
              <a:cxn ang="0">
                <a:pos x="14" y="34"/>
              </a:cxn>
              <a:cxn ang="0">
                <a:pos x="18" y="32"/>
              </a:cxn>
              <a:cxn ang="0">
                <a:pos x="20" y="44"/>
              </a:cxn>
              <a:cxn ang="0">
                <a:pos x="22" y="54"/>
              </a:cxn>
              <a:cxn ang="0">
                <a:pos x="26" y="58"/>
              </a:cxn>
              <a:cxn ang="0">
                <a:pos x="32" y="54"/>
              </a:cxn>
              <a:cxn ang="0">
                <a:pos x="34" y="46"/>
              </a:cxn>
              <a:cxn ang="0">
                <a:pos x="36" y="36"/>
              </a:cxn>
              <a:cxn ang="0">
                <a:pos x="42" y="32"/>
              </a:cxn>
              <a:cxn ang="0">
                <a:pos x="54" y="38"/>
              </a:cxn>
              <a:cxn ang="0">
                <a:pos x="62" y="32"/>
              </a:cxn>
              <a:cxn ang="0">
                <a:pos x="64" y="26"/>
              </a:cxn>
              <a:cxn ang="0">
                <a:pos x="70" y="22"/>
              </a:cxn>
              <a:cxn ang="0">
                <a:pos x="72" y="24"/>
              </a:cxn>
              <a:cxn ang="0">
                <a:pos x="86" y="18"/>
              </a:cxn>
              <a:cxn ang="0">
                <a:pos x="94" y="16"/>
              </a:cxn>
              <a:cxn ang="0">
                <a:pos x="90" y="10"/>
              </a:cxn>
              <a:cxn ang="0">
                <a:pos x="78" y="4"/>
              </a:cxn>
              <a:cxn ang="0">
                <a:pos x="60" y="2"/>
              </a:cxn>
              <a:cxn ang="0">
                <a:pos x="40" y="0"/>
              </a:cxn>
              <a:cxn ang="0">
                <a:pos x="26" y="2"/>
              </a:cxn>
              <a:cxn ang="0">
                <a:pos x="16" y="6"/>
              </a:cxn>
              <a:cxn ang="0">
                <a:pos x="2" y="12"/>
              </a:cxn>
              <a:cxn ang="0">
                <a:pos x="0" y="28"/>
              </a:cxn>
            </a:cxnLst>
            <a:rect l="0" t="0" r="r" b="b"/>
            <a:pathLst>
              <a:path w="95" h="59">
                <a:moveTo>
                  <a:pt x="0" y="28"/>
                </a:moveTo>
                <a:lnTo>
                  <a:pt x="10" y="32"/>
                </a:lnTo>
                <a:lnTo>
                  <a:pt x="14" y="34"/>
                </a:lnTo>
                <a:lnTo>
                  <a:pt x="18" y="32"/>
                </a:lnTo>
                <a:lnTo>
                  <a:pt x="20" y="44"/>
                </a:lnTo>
                <a:lnTo>
                  <a:pt x="22" y="54"/>
                </a:lnTo>
                <a:lnTo>
                  <a:pt x="26" y="58"/>
                </a:lnTo>
                <a:lnTo>
                  <a:pt x="32" y="54"/>
                </a:lnTo>
                <a:lnTo>
                  <a:pt x="34" y="46"/>
                </a:lnTo>
                <a:lnTo>
                  <a:pt x="36" y="36"/>
                </a:lnTo>
                <a:lnTo>
                  <a:pt x="42" y="32"/>
                </a:lnTo>
                <a:lnTo>
                  <a:pt x="54" y="38"/>
                </a:lnTo>
                <a:lnTo>
                  <a:pt x="62" y="32"/>
                </a:lnTo>
                <a:lnTo>
                  <a:pt x="64" y="26"/>
                </a:lnTo>
                <a:lnTo>
                  <a:pt x="70" y="22"/>
                </a:lnTo>
                <a:lnTo>
                  <a:pt x="72" y="24"/>
                </a:lnTo>
                <a:lnTo>
                  <a:pt x="86" y="18"/>
                </a:lnTo>
                <a:lnTo>
                  <a:pt x="94" y="16"/>
                </a:lnTo>
                <a:lnTo>
                  <a:pt x="90" y="10"/>
                </a:lnTo>
                <a:lnTo>
                  <a:pt x="78" y="4"/>
                </a:lnTo>
                <a:lnTo>
                  <a:pt x="60" y="2"/>
                </a:lnTo>
                <a:lnTo>
                  <a:pt x="40" y="0"/>
                </a:lnTo>
                <a:lnTo>
                  <a:pt x="26" y="2"/>
                </a:lnTo>
                <a:lnTo>
                  <a:pt x="16" y="6"/>
                </a:lnTo>
                <a:lnTo>
                  <a:pt x="2" y="12"/>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 name="Freeform 21"/>
          <p:cNvSpPr>
            <a:spLocks/>
          </p:cNvSpPr>
          <p:nvPr/>
        </p:nvSpPr>
        <p:spPr bwMode="ltGray">
          <a:xfrm>
            <a:off x="1719304" y="4278323"/>
            <a:ext cx="108458" cy="142874"/>
          </a:xfrm>
          <a:custGeom>
            <a:avLst/>
            <a:gdLst/>
            <a:ahLst/>
            <a:cxnLst>
              <a:cxn ang="0">
                <a:pos x="0" y="52"/>
              </a:cxn>
              <a:cxn ang="0">
                <a:pos x="10" y="68"/>
              </a:cxn>
              <a:cxn ang="0">
                <a:pos x="26" y="78"/>
              </a:cxn>
              <a:cxn ang="0">
                <a:pos x="34" y="78"/>
              </a:cxn>
              <a:cxn ang="0">
                <a:pos x="42" y="66"/>
              </a:cxn>
              <a:cxn ang="0">
                <a:pos x="56" y="64"/>
              </a:cxn>
              <a:cxn ang="0">
                <a:pos x="56" y="54"/>
              </a:cxn>
              <a:cxn ang="0">
                <a:pos x="68" y="46"/>
              </a:cxn>
              <a:cxn ang="0">
                <a:pos x="56" y="36"/>
              </a:cxn>
              <a:cxn ang="0">
                <a:pos x="58" y="2"/>
              </a:cxn>
              <a:cxn ang="0">
                <a:pos x="16" y="0"/>
              </a:cxn>
              <a:cxn ang="0">
                <a:pos x="0" y="52"/>
              </a:cxn>
            </a:cxnLst>
            <a:rect l="0" t="0" r="r" b="b"/>
            <a:pathLst>
              <a:path w="69" h="79">
                <a:moveTo>
                  <a:pt x="0" y="52"/>
                </a:moveTo>
                <a:lnTo>
                  <a:pt x="10" y="68"/>
                </a:lnTo>
                <a:lnTo>
                  <a:pt x="26" y="78"/>
                </a:lnTo>
                <a:lnTo>
                  <a:pt x="34" y="78"/>
                </a:lnTo>
                <a:lnTo>
                  <a:pt x="42" y="66"/>
                </a:lnTo>
                <a:lnTo>
                  <a:pt x="56" y="64"/>
                </a:lnTo>
                <a:lnTo>
                  <a:pt x="56" y="54"/>
                </a:lnTo>
                <a:lnTo>
                  <a:pt x="68" y="46"/>
                </a:lnTo>
                <a:lnTo>
                  <a:pt x="56" y="36"/>
                </a:lnTo>
                <a:lnTo>
                  <a:pt x="58" y="2"/>
                </a:lnTo>
                <a:lnTo>
                  <a:pt x="16" y="0"/>
                </a:lnTo>
                <a:lnTo>
                  <a:pt x="0" y="5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 name="Freeform 22"/>
          <p:cNvSpPr>
            <a:spLocks/>
          </p:cNvSpPr>
          <p:nvPr/>
        </p:nvSpPr>
        <p:spPr bwMode="ltGray">
          <a:xfrm>
            <a:off x="1170818" y="3733813"/>
            <a:ext cx="698777" cy="666747"/>
          </a:xfrm>
          <a:custGeom>
            <a:avLst/>
            <a:gdLst/>
            <a:ahLst/>
            <a:cxnLst>
              <a:cxn ang="0">
                <a:pos x="10" y="54"/>
              </a:cxn>
              <a:cxn ang="0">
                <a:pos x="26" y="84"/>
              </a:cxn>
              <a:cxn ang="0">
                <a:pos x="42" y="116"/>
              </a:cxn>
              <a:cxn ang="0">
                <a:pos x="32" y="138"/>
              </a:cxn>
              <a:cxn ang="0">
                <a:pos x="54" y="154"/>
              </a:cxn>
              <a:cxn ang="0">
                <a:pos x="62" y="190"/>
              </a:cxn>
              <a:cxn ang="0">
                <a:pos x="100" y="226"/>
              </a:cxn>
              <a:cxn ang="0">
                <a:pos x="98" y="206"/>
              </a:cxn>
              <a:cxn ang="0">
                <a:pos x="88" y="192"/>
              </a:cxn>
              <a:cxn ang="0">
                <a:pos x="74" y="146"/>
              </a:cxn>
              <a:cxn ang="0">
                <a:pos x="42" y="98"/>
              </a:cxn>
              <a:cxn ang="0">
                <a:pos x="48" y="52"/>
              </a:cxn>
              <a:cxn ang="0">
                <a:pos x="66" y="84"/>
              </a:cxn>
              <a:cxn ang="0">
                <a:pos x="92" y="138"/>
              </a:cxn>
              <a:cxn ang="0">
                <a:pos x="116" y="164"/>
              </a:cxn>
              <a:cxn ang="0">
                <a:pos x="126" y="188"/>
              </a:cxn>
              <a:cxn ang="0">
                <a:pos x="146" y="212"/>
              </a:cxn>
              <a:cxn ang="0">
                <a:pos x="156" y="256"/>
              </a:cxn>
              <a:cxn ang="0">
                <a:pos x="156" y="272"/>
              </a:cxn>
              <a:cxn ang="0">
                <a:pos x="176" y="290"/>
              </a:cxn>
              <a:cxn ang="0">
                <a:pos x="194" y="306"/>
              </a:cxn>
              <a:cxn ang="0">
                <a:pos x="230" y="324"/>
              </a:cxn>
              <a:cxn ang="0">
                <a:pos x="250" y="334"/>
              </a:cxn>
              <a:cxn ang="0">
                <a:pos x="316" y="338"/>
              </a:cxn>
              <a:cxn ang="0">
                <a:pos x="346" y="354"/>
              </a:cxn>
              <a:cxn ang="0">
                <a:pos x="362" y="354"/>
              </a:cxn>
              <a:cxn ang="0">
                <a:pos x="390" y="338"/>
              </a:cxn>
              <a:cxn ang="0">
                <a:pos x="382" y="326"/>
              </a:cxn>
              <a:cxn ang="0">
                <a:pos x="380" y="320"/>
              </a:cxn>
              <a:cxn ang="0">
                <a:pos x="408" y="310"/>
              </a:cxn>
              <a:cxn ang="0">
                <a:pos x="412" y="338"/>
              </a:cxn>
              <a:cxn ang="0">
                <a:pos x="424" y="332"/>
              </a:cxn>
              <a:cxn ang="0">
                <a:pos x="424" y="296"/>
              </a:cxn>
              <a:cxn ang="0">
                <a:pos x="438" y="290"/>
              </a:cxn>
              <a:cxn ang="0">
                <a:pos x="448" y="260"/>
              </a:cxn>
              <a:cxn ang="0">
                <a:pos x="438" y="242"/>
              </a:cxn>
              <a:cxn ang="0">
                <a:pos x="398" y="252"/>
              </a:cxn>
              <a:cxn ang="0">
                <a:pos x="390" y="282"/>
              </a:cxn>
              <a:cxn ang="0">
                <a:pos x="348" y="298"/>
              </a:cxn>
              <a:cxn ang="0">
                <a:pos x="300" y="284"/>
              </a:cxn>
              <a:cxn ang="0">
                <a:pos x="292" y="268"/>
              </a:cxn>
              <a:cxn ang="0">
                <a:pos x="286" y="202"/>
              </a:cxn>
              <a:cxn ang="0">
                <a:pos x="292" y="176"/>
              </a:cxn>
              <a:cxn ang="0">
                <a:pos x="78" y="0"/>
              </a:cxn>
            </a:cxnLst>
            <a:rect l="0" t="0" r="r" b="b"/>
            <a:pathLst>
              <a:path w="453" h="367">
                <a:moveTo>
                  <a:pt x="0" y="24"/>
                </a:moveTo>
                <a:lnTo>
                  <a:pt x="10" y="54"/>
                </a:lnTo>
                <a:lnTo>
                  <a:pt x="16" y="74"/>
                </a:lnTo>
                <a:lnTo>
                  <a:pt x="26" y="84"/>
                </a:lnTo>
                <a:lnTo>
                  <a:pt x="24" y="92"/>
                </a:lnTo>
                <a:lnTo>
                  <a:pt x="42" y="116"/>
                </a:lnTo>
                <a:lnTo>
                  <a:pt x="44" y="134"/>
                </a:lnTo>
                <a:lnTo>
                  <a:pt x="32" y="138"/>
                </a:lnTo>
                <a:lnTo>
                  <a:pt x="46" y="154"/>
                </a:lnTo>
                <a:lnTo>
                  <a:pt x="54" y="154"/>
                </a:lnTo>
                <a:lnTo>
                  <a:pt x="68" y="168"/>
                </a:lnTo>
                <a:lnTo>
                  <a:pt x="62" y="190"/>
                </a:lnTo>
                <a:lnTo>
                  <a:pt x="84" y="206"/>
                </a:lnTo>
                <a:lnTo>
                  <a:pt x="100" y="226"/>
                </a:lnTo>
                <a:lnTo>
                  <a:pt x="104" y="222"/>
                </a:lnTo>
                <a:lnTo>
                  <a:pt x="98" y="206"/>
                </a:lnTo>
                <a:lnTo>
                  <a:pt x="88" y="196"/>
                </a:lnTo>
                <a:lnTo>
                  <a:pt x="88" y="192"/>
                </a:lnTo>
                <a:lnTo>
                  <a:pt x="82" y="166"/>
                </a:lnTo>
                <a:lnTo>
                  <a:pt x="74" y="146"/>
                </a:lnTo>
                <a:lnTo>
                  <a:pt x="58" y="112"/>
                </a:lnTo>
                <a:lnTo>
                  <a:pt x="42" y="98"/>
                </a:lnTo>
                <a:lnTo>
                  <a:pt x="42" y="76"/>
                </a:lnTo>
                <a:lnTo>
                  <a:pt x="48" y="52"/>
                </a:lnTo>
                <a:lnTo>
                  <a:pt x="60" y="68"/>
                </a:lnTo>
                <a:lnTo>
                  <a:pt x="66" y="84"/>
                </a:lnTo>
                <a:lnTo>
                  <a:pt x="72" y="102"/>
                </a:lnTo>
                <a:lnTo>
                  <a:pt x="92" y="138"/>
                </a:lnTo>
                <a:lnTo>
                  <a:pt x="104" y="152"/>
                </a:lnTo>
                <a:lnTo>
                  <a:pt x="116" y="164"/>
                </a:lnTo>
                <a:lnTo>
                  <a:pt x="106" y="168"/>
                </a:lnTo>
                <a:lnTo>
                  <a:pt x="126" y="188"/>
                </a:lnTo>
                <a:lnTo>
                  <a:pt x="132" y="194"/>
                </a:lnTo>
                <a:lnTo>
                  <a:pt x="146" y="212"/>
                </a:lnTo>
                <a:lnTo>
                  <a:pt x="162" y="244"/>
                </a:lnTo>
                <a:lnTo>
                  <a:pt x="156" y="256"/>
                </a:lnTo>
                <a:lnTo>
                  <a:pt x="154" y="266"/>
                </a:lnTo>
                <a:lnTo>
                  <a:pt x="156" y="272"/>
                </a:lnTo>
                <a:lnTo>
                  <a:pt x="160" y="278"/>
                </a:lnTo>
                <a:lnTo>
                  <a:pt x="176" y="290"/>
                </a:lnTo>
                <a:lnTo>
                  <a:pt x="182" y="292"/>
                </a:lnTo>
                <a:lnTo>
                  <a:pt x="194" y="306"/>
                </a:lnTo>
                <a:lnTo>
                  <a:pt x="208" y="310"/>
                </a:lnTo>
                <a:lnTo>
                  <a:pt x="230" y="324"/>
                </a:lnTo>
                <a:lnTo>
                  <a:pt x="242" y="328"/>
                </a:lnTo>
                <a:lnTo>
                  <a:pt x="250" y="334"/>
                </a:lnTo>
                <a:lnTo>
                  <a:pt x="298" y="348"/>
                </a:lnTo>
                <a:lnTo>
                  <a:pt x="316" y="338"/>
                </a:lnTo>
                <a:lnTo>
                  <a:pt x="334" y="342"/>
                </a:lnTo>
                <a:lnTo>
                  <a:pt x="346" y="354"/>
                </a:lnTo>
                <a:lnTo>
                  <a:pt x="362" y="366"/>
                </a:lnTo>
                <a:lnTo>
                  <a:pt x="362" y="354"/>
                </a:lnTo>
                <a:lnTo>
                  <a:pt x="368" y="338"/>
                </a:lnTo>
                <a:lnTo>
                  <a:pt x="390" y="338"/>
                </a:lnTo>
                <a:lnTo>
                  <a:pt x="386" y="332"/>
                </a:lnTo>
                <a:lnTo>
                  <a:pt x="382" y="326"/>
                </a:lnTo>
                <a:lnTo>
                  <a:pt x="372" y="322"/>
                </a:lnTo>
                <a:lnTo>
                  <a:pt x="380" y="320"/>
                </a:lnTo>
                <a:lnTo>
                  <a:pt x="382" y="310"/>
                </a:lnTo>
                <a:lnTo>
                  <a:pt x="408" y="310"/>
                </a:lnTo>
                <a:lnTo>
                  <a:pt x="408" y="338"/>
                </a:lnTo>
                <a:lnTo>
                  <a:pt x="412" y="338"/>
                </a:lnTo>
                <a:lnTo>
                  <a:pt x="418" y="332"/>
                </a:lnTo>
                <a:lnTo>
                  <a:pt x="424" y="332"/>
                </a:lnTo>
                <a:lnTo>
                  <a:pt x="424" y="318"/>
                </a:lnTo>
                <a:lnTo>
                  <a:pt x="424" y="296"/>
                </a:lnTo>
                <a:lnTo>
                  <a:pt x="432" y="304"/>
                </a:lnTo>
                <a:lnTo>
                  <a:pt x="438" y="290"/>
                </a:lnTo>
                <a:lnTo>
                  <a:pt x="438" y="276"/>
                </a:lnTo>
                <a:lnTo>
                  <a:pt x="448" y="260"/>
                </a:lnTo>
                <a:lnTo>
                  <a:pt x="452" y="244"/>
                </a:lnTo>
                <a:lnTo>
                  <a:pt x="438" y="242"/>
                </a:lnTo>
                <a:lnTo>
                  <a:pt x="414" y="246"/>
                </a:lnTo>
                <a:lnTo>
                  <a:pt x="398" y="252"/>
                </a:lnTo>
                <a:lnTo>
                  <a:pt x="392" y="272"/>
                </a:lnTo>
                <a:lnTo>
                  <a:pt x="390" y="282"/>
                </a:lnTo>
                <a:lnTo>
                  <a:pt x="378" y="290"/>
                </a:lnTo>
                <a:lnTo>
                  <a:pt x="348" y="298"/>
                </a:lnTo>
                <a:lnTo>
                  <a:pt x="324" y="300"/>
                </a:lnTo>
                <a:lnTo>
                  <a:pt x="300" y="284"/>
                </a:lnTo>
                <a:lnTo>
                  <a:pt x="296" y="274"/>
                </a:lnTo>
                <a:lnTo>
                  <a:pt x="292" y="268"/>
                </a:lnTo>
                <a:lnTo>
                  <a:pt x="286" y="252"/>
                </a:lnTo>
                <a:lnTo>
                  <a:pt x="286" y="202"/>
                </a:lnTo>
                <a:lnTo>
                  <a:pt x="290" y="178"/>
                </a:lnTo>
                <a:lnTo>
                  <a:pt x="292" y="176"/>
                </a:lnTo>
                <a:lnTo>
                  <a:pt x="288" y="74"/>
                </a:lnTo>
                <a:lnTo>
                  <a:pt x="78" y="0"/>
                </a:lnTo>
                <a:lnTo>
                  <a:pt x="0"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 name="Freeform 23"/>
          <p:cNvSpPr>
            <a:spLocks/>
          </p:cNvSpPr>
          <p:nvPr/>
        </p:nvSpPr>
        <p:spPr bwMode="ltGray">
          <a:xfrm>
            <a:off x="1917626" y="1603397"/>
            <a:ext cx="226212" cy="176211"/>
          </a:xfrm>
          <a:custGeom>
            <a:avLst/>
            <a:gdLst/>
            <a:ahLst/>
            <a:cxnLst>
              <a:cxn ang="0">
                <a:pos x="130" y="14"/>
              </a:cxn>
              <a:cxn ang="0">
                <a:pos x="122" y="8"/>
              </a:cxn>
              <a:cxn ang="0">
                <a:pos x="106" y="18"/>
              </a:cxn>
              <a:cxn ang="0">
                <a:pos x="108" y="34"/>
              </a:cxn>
              <a:cxn ang="0">
                <a:pos x="96" y="44"/>
              </a:cxn>
              <a:cxn ang="0">
                <a:pos x="100" y="58"/>
              </a:cxn>
              <a:cxn ang="0">
                <a:pos x="84" y="58"/>
              </a:cxn>
              <a:cxn ang="0">
                <a:pos x="74" y="56"/>
              </a:cxn>
              <a:cxn ang="0">
                <a:pos x="74" y="40"/>
              </a:cxn>
              <a:cxn ang="0">
                <a:pos x="76" y="30"/>
              </a:cxn>
              <a:cxn ang="0">
                <a:pos x="64" y="18"/>
              </a:cxn>
              <a:cxn ang="0">
                <a:pos x="68" y="10"/>
              </a:cxn>
              <a:cxn ang="0">
                <a:pos x="52" y="0"/>
              </a:cxn>
              <a:cxn ang="0">
                <a:pos x="50" y="12"/>
              </a:cxn>
              <a:cxn ang="0">
                <a:pos x="28" y="16"/>
              </a:cxn>
              <a:cxn ang="0">
                <a:pos x="28" y="20"/>
              </a:cxn>
              <a:cxn ang="0">
                <a:pos x="34" y="26"/>
              </a:cxn>
              <a:cxn ang="0">
                <a:pos x="18" y="30"/>
              </a:cxn>
              <a:cxn ang="0">
                <a:pos x="24" y="36"/>
              </a:cxn>
              <a:cxn ang="0">
                <a:pos x="22" y="44"/>
              </a:cxn>
              <a:cxn ang="0">
                <a:pos x="10" y="40"/>
              </a:cxn>
              <a:cxn ang="0">
                <a:pos x="0" y="44"/>
              </a:cxn>
              <a:cxn ang="0">
                <a:pos x="2" y="54"/>
              </a:cxn>
              <a:cxn ang="0">
                <a:pos x="14" y="64"/>
              </a:cxn>
              <a:cxn ang="0">
                <a:pos x="24" y="68"/>
              </a:cxn>
              <a:cxn ang="0">
                <a:pos x="40" y="60"/>
              </a:cxn>
              <a:cxn ang="0">
                <a:pos x="36" y="68"/>
              </a:cxn>
              <a:cxn ang="0">
                <a:pos x="52" y="68"/>
              </a:cxn>
              <a:cxn ang="0">
                <a:pos x="64" y="78"/>
              </a:cxn>
              <a:cxn ang="0">
                <a:pos x="46" y="78"/>
              </a:cxn>
              <a:cxn ang="0">
                <a:pos x="20" y="78"/>
              </a:cxn>
              <a:cxn ang="0">
                <a:pos x="24" y="94"/>
              </a:cxn>
              <a:cxn ang="0">
                <a:pos x="62" y="90"/>
              </a:cxn>
              <a:cxn ang="0">
                <a:pos x="90" y="82"/>
              </a:cxn>
              <a:cxn ang="0">
                <a:pos x="100" y="84"/>
              </a:cxn>
              <a:cxn ang="0">
                <a:pos x="112" y="88"/>
              </a:cxn>
              <a:cxn ang="0">
                <a:pos x="134" y="78"/>
              </a:cxn>
              <a:cxn ang="0">
                <a:pos x="138" y="70"/>
              </a:cxn>
              <a:cxn ang="0">
                <a:pos x="146" y="52"/>
              </a:cxn>
              <a:cxn ang="0">
                <a:pos x="138" y="46"/>
              </a:cxn>
              <a:cxn ang="0">
                <a:pos x="132" y="54"/>
              </a:cxn>
              <a:cxn ang="0">
                <a:pos x="126" y="54"/>
              </a:cxn>
              <a:cxn ang="0">
                <a:pos x="122" y="40"/>
              </a:cxn>
              <a:cxn ang="0">
                <a:pos x="124" y="26"/>
              </a:cxn>
            </a:cxnLst>
            <a:rect l="0" t="0" r="r" b="b"/>
            <a:pathLst>
              <a:path w="147" h="97">
                <a:moveTo>
                  <a:pt x="124" y="20"/>
                </a:moveTo>
                <a:lnTo>
                  <a:pt x="130" y="14"/>
                </a:lnTo>
                <a:lnTo>
                  <a:pt x="130" y="8"/>
                </a:lnTo>
                <a:lnTo>
                  <a:pt x="122" y="8"/>
                </a:lnTo>
                <a:lnTo>
                  <a:pt x="114" y="18"/>
                </a:lnTo>
                <a:lnTo>
                  <a:pt x="106" y="18"/>
                </a:lnTo>
                <a:lnTo>
                  <a:pt x="104" y="28"/>
                </a:lnTo>
                <a:lnTo>
                  <a:pt x="108" y="34"/>
                </a:lnTo>
                <a:lnTo>
                  <a:pt x="106" y="40"/>
                </a:lnTo>
                <a:lnTo>
                  <a:pt x="96" y="44"/>
                </a:lnTo>
                <a:lnTo>
                  <a:pt x="98" y="50"/>
                </a:lnTo>
                <a:lnTo>
                  <a:pt x="100" y="58"/>
                </a:lnTo>
                <a:lnTo>
                  <a:pt x="96" y="60"/>
                </a:lnTo>
                <a:lnTo>
                  <a:pt x="84" y="58"/>
                </a:lnTo>
                <a:lnTo>
                  <a:pt x="82" y="56"/>
                </a:lnTo>
                <a:lnTo>
                  <a:pt x="74" y="56"/>
                </a:lnTo>
                <a:lnTo>
                  <a:pt x="76" y="46"/>
                </a:lnTo>
                <a:lnTo>
                  <a:pt x="74" y="40"/>
                </a:lnTo>
                <a:lnTo>
                  <a:pt x="76" y="34"/>
                </a:lnTo>
                <a:lnTo>
                  <a:pt x="76" y="30"/>
                </a:lnTo>
                <a:lnTo>
                  <a:pt x="76" y="18"/>
                </a:lnTo>
                <a:lnTo>
                  <a:pt x="64" y="18"/>
                </a:lnTo>
                <a:lnTo>
                  <a:pt x="64" y="16"/>
                </a:lnTo>
                <a:lnTo>
                  <a:pt x="68" y="10"/>
                </a:lnTo>
                <a:lnTo>
                  <a:pt x="62" y="4"/>
                </a:lnTo>
                <a:lnTo>
                  <a:pt x="52" y="0"/>
                </a:lnTo>
                <a:lnTo>
                  <a:pt x="46" y="6"/>
                </a:lnTo>
                <a:lnTo>
                  <a:pt x="50" y="12"/>
                </a:lnTo>
                <a:lnTo>
                  <a:pt x="36" y="12"/>
                </a:lnTo>
                <a:lnTo>
                  <a:pt x="28" y="16"/>
                </a:lnTo>
                <a:lnTo>
                  <a:pt x="28" y="18"/>
                </a:lnTo>
                <a:lnTo>
                  <a:pt x="28" y="20"/>
                </a:lnTo>
                <a:lnTo>
                  <a:pt x="42" y="26"/>
                </a:lnTo>
                <a:lnTo>
                  <a:pt x="34" y="26"/>
                </a:lnTo>
                <a:lnTo>
                  <a:pt x="20" y="28"/>
                </a:lnTo>
                <a:lnTo>
                  <a:pt x="18" y="30"/>
                </a:lnTo>
                <a:lnTo>
                  <a:pt x="18" y="34"/>
                </a:lnTo>
                <a:lnTo>
                  <a:pt x="24" y="36"/>
                </a:lnTo>
                <a:lnTo>
                  <a:pt x="36" y="38"/>
                </a:lnTo>
                <a:lnTo>
                  <a:pt x="22" y="44"/>
                </a:lnTo>
                <a:lnTo>
                  <a:pt x="16" y="42"/>
                </a:lnTo>
                <a:lnTo>
                  <a:pt x="10" y="40"/>
                </a:lnTo>
                <a:lnTo>
                  <a:pt x="4" y="42"/>
                </a:lnTo>
                <a:lnTo>
                  <a:pt x="0" y="44"/>
                </a:lnTo>
                <a:lnTo>
                  <a:pt x="0" y="50"/>
                </a:lnTo>
                <a:lnTo>
                  <a:pt x="2" y="54"/>
                </a:lnTo>
                <a:lnTo>
                  <a:pt x="8" y="58"/>
                </a:lnTo>
                <a:lnTo>
                  <a:pt x="14" y="64"/>
                </a:lnTo>
                <a:lnTo>
                  <a:pt x="20" y="62"/>
                </a:lnTo>
                <a:lnTo>
                  <a:pt x="24" y="68"/>
                </a:lnTo>
                <a:lnTo>
                  <a:pt x="32" y="62"/>
                </a:lnTo>
                <a:lnTo>
                  <a:pt x="40" y="60"/>
                </a:lnTo>
                <a:lnTo>
                  <a:pt x="38" y="66"/>
                </a:lnTo>
                <a:lnTo>
                  <a:pt x="36" y="68"/>
                </a:lnTo>
                <a:lnTo>
                  <a:pt x="40" y="70"/>
                </a:lnTo>
                <a:lnTo>
                  <a:pt x="52" y="68"/>
                </a:lnTo>
                <a:lnTo>
                  <a:pt x="60" y="70"/>
                </a:lnTo>
                <a:lnTo>
                  <a:pt x="64" y="78"/>
                </a:lnTo>
                <a:lnTo>
                  <a:pt x="56" y="80"/>
                </a:lnTo>
                <a:lnTo>
                  <a:pt x="46" y="78"/>
                </a:lnTo>
                <a:lnTo>
                  <a:pt x="40" y="76"/>
                </a:lnTo>
                <a:lnTo>
                  <a:pt x="20" y="78"/>
                </a:lnTo>
                <a:lnTo>
                  <a:pt x="20" y="88"/>
                </a:lnTo>
                <a:lnTo>
                  <a:pt x="24" y="94"/>
                </a:lnTo>
                <a:lnTo>
                  <a:pt x="34" y="96"/>
                </a:lnTo>
                <a:lnTo>
                  <a:pt x="62" y="90"/>
                </a:lnTo>
                <a:lnTo>
                  <a:pt x="72" y="86"/>
                </a:lnTo>
                <a:lnTo>
                  <a:pt x="90" y="82"/>
                </a:lnTo>
                <a:lnTo>
                  <a:pt x="90" y="88"/>
                </a:lnTo>
                <a:lnTo>
                  <a:pt x="100" y="84"/>
                </a:lnTo>
                <a:lnTo>
                  <a:pt x="102" y="90"/>
                </a:lnTo>
                <a:lnTo>
                  <a:pt x="112" y="88"/>
                </a:lnTo>
                <a:lnTo>
                  <a:pt x="118" y="88"/>
                </a:lnTo>
                <a:lnTo>
                  <a:pt x="134" y="78"/>
                </a:lnTo>
                <a:lnTo>
                  <a:pt x="134" y="72"/>
                </a:lnTo>
                <a:lnTo>
                  <a:pt x="138" y="70"/>
                </a:lnTo>
                <a:lnTo>
                  <a:pt x="146" y="62"/>
                </a:lnTo>
                <a:lnTo>
                  <a:pt x="146" y="52"/>
                </a:lnTo>
                <a:lnTo>
                  <a:pt x="142" y="48"/>
                </a:lnTo>
                <a:lnTo>
                  <a:pt x="138" y="46"/>
                </a:lnTo>
                <a:lnTo>
                  <a:pt x="132" y="52"/>
                </a:lnTo>
                <a:lnTo>
                  <a:pt x="132" y="54"/>
                </a:lnTo>
                <a:lnTo>
                  <a:pt x="126" y="56"/>
                </a:lnTo>
                <a:lnTo>
                  <a:pt x="126" y="54"/>
                </a:lnTo>
                <a:lnTo>
                  <a:pt x="126" y="50"/>
                </a:lnTo>
                <a:lnTo>
                  <a:pt x="122" y="40"/>
                </a:lnTo>
                <a:lnTo>
                  <a:pt x="126" y="32"/>
                </a:lnTo>
                <a:lnTo>
                  <a:pt x="124" y="26"/>
                </a:lnTo>
                <a:lnTo>
                  <a:pt x="124" y="2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 name="Freeform 24"/>
          <p:cNvSpPr>
            <a:spLocks/>
          </p:cNvSpPr>
          <p:nvPr/>
        </p:nvSpPr>
        <p:spPr bwMode="ltGray">
          <a:xfrm>
            <a:off x="1902132" y="1625622"/>
            <a:ext cx="41834" cy="33337"/>
          </a:xfrm>
          <a:custGeom>
            <a:avLst/>
            <a:gdLst/>
            <a:ahLst/>
            <a:cxnLst>
              <a:cxn ang="0">
                <a:pos x="24" y="6"/>
              </a:cxn>
              <a:cxn ang="0">
                <a:pos x="8" y="18"/>
              </a:cxn>
              <a:cxn ang="0">
                <a:pos x="2" y="16"/>
              </a:cxn>
              <a:cxn ang="0">
                <a:pos x="0" y="10"/>
              </a:cxn>
              <a:cxn ang="0">
                <a:pos x="16" y="0"/>
              </a:cxn>
              <a:cxn ang="0">
                <a:pos x="26" y="0"/>
              </a:cxn>
              <a:cxn ang="0">
                <a:pos x="24" y="6"/>
              </a:cxn>
            </a:cxnLst>
            <a:rect l="0" t="0" r="r" b="b"/>
            <a:pathLst>
              <a:path w="27" h="19">
                <a:moveTo>
                  <a:pt x="24" y="6"/>
                </a:moveTo>
                <a:lnTo>
                  <a:pt x="8" y="18"/>
                </a:lnTo>
                <a:lnTo>
                  <a:pt x="2" y="16"/>
                </a:lnTo>
                <a:lnTo>
                  <a:pt x="0" y="10"/>
                </a:lnTo>
                <a:lnTo>
                  <a:pt x="16" y="0"/>
                </a:lnTo>
                <a:lnTo>
                  <a:pt x="26" y="0"/>
                </a:lnTo>
                <a:lnTo>
                  <a:pt x="24" y="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 name="Freeform 25"/>
          <p:cNvSpPr>
            <a:spLocks/>
          </p:cNvSpPr>
          <p:nvPr/>
        </p:nvSpPr>
        <p:spPr bwMode="ltGray">
          <a:xfrm>
            <a:off x="2027634" y="1852633"/>
            <a:ext cx="49581" cy="50800"/>
          </a:xfrm>
          <a:custGeom>
            <a:avLst/>
            <a:gdLst/>
            <a:ahLst/>
            <a:cxnLst>
              <a:cxn ang="0">
                <a:pos x="12" y="0"/>
              </a:cxn>
              <a:cxn ang="0">
                <a:pos x="18" y="4"/>
              </a:cxn>
              <a:cxn ang="0">
                <a:pos x="28" y="4"/>
              </a:cxn>
              <a:cxn ang="0">
                <a:pos x="30" y="18"/>
              </a:cxn>
              <a:cxn ang="0">
                <a:pos x="24" y="26"/>
              </a:cxn>
              <a:cxn ang="0">
                <a:pos x="16" y="20"/>
              </a:cxn>
              <a:cxn ang="0">
                <a:pos x="12" y="20"/>
              </a:cxn>
              <a:cxn ang="0">
                <a:pos x="8" y="18"/>
              </a:cxn>
              <a:cxn ang="0">
                <a:pos x="4" y="20"/>
              </a:cxn>
              <a:cxn ang="0">
                <a:pos x="0" y="10"/>
              </a:cxn>
              <a:cxn ang="0">
                <a:pos x="0" y="6"/>
              </a:cxn>
              <a:cxn ang="0">
                <a:pos x="6" y="0"/>
              </a:cxn>
              <a:cxn ang="0">
                <a:pos x="12" y="0"/>
              </a:cxn>
            </a:cxnLst>
            <a:rect l="0" t="0" r="r" b="b"/>
            <a:pathLst>
              <a:path w="31" h="27">
                <a:moveTo>
                  <a:pt x="12" y="0"/>
                </a:moveTo>
                <a:lnTo>
                  <a:pt x="18" y="4"/>
                </a:lnTo>
                <a:lnTo>
                  <a:pt x="28" y="4"/>
                </a:lnTo>
                <a:lnTo>
                  <a:pt x="30" y="18"/>
                </a:lnTo>
                <a:lnTo>
                  <a:pt x="24" y="26"/>
                </a:lnTo>
                <a:lnTo>
                  <a:pt x="16" y="20"/>
                </a:lnTo>
                <a:lnTo>
                  <a:pt x="12" y="20"/>
                </a:lnTo>
                <a:lnTo>
                  <a:pt x="8" y="18"/>
                </a:lnTo>
                <a:lnTo>
                  <a:pt x="4" y="20"/>
                </a:lnTo>
                <a:lnTo>
                  <a:pt x="0" y="10"/>
                </a:lnTo>
                <a:lnTo>
                  <a:pt x="0" y="6"/>
                </a:lnTo>
                <a:lnTo>
                  <a:pt x="6" y="0"/>
                </a:lnTo>
                <a:lnTo>
                  <a:pt x="1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 name="Freeform 26"/>
          <p:cNvSpPr>
            <a:spLocks/>
          </p:cNvSpPr>
          <p:nvPr/>
        </p:nvSpPr>
        <p:spPr bwMode="ltGray">
          <a:xfrm>
            <a:off x="2035380" y="1895496"/>
            <a:ext cx="26340" cy="25400"/>
          </a:xfrm>
          <a:custGeom>
            <a:avLst/>
            <a:gdLst/>
            <a:ahLst/>
            <a:cxnLst>
              <a:cxn ang="0">
                <a:pos x="0" y="0"/>
              </a:cxn>
              <a:cxn ang="0">
                <a:pos x="10" y="0"/>
              </a:cxn>
              <a:cxn ang="0">
                <a:pos x="16" y="6"/>
              </a:cxn>
              <a:cxn ang="0">
                <a:pos x="8" y="12"/>
              </a:cxn>
              <a:cxn ang="0">
                <a:pos x="2" y="12"/>
              </a:cxn>
              <a:cxn ang="0">
                <a:pos x="0" y="0"/>
              </a:cxn>
            </a:cxnLst>
            <a:rect l="0" t="0" r="r" b="b"/>
            <a:pathLst>
              <a:path w="17" h="13">
                <a:moveTo>
                  <a:pt x="0" y="0"/>
                </a:moveTo>
                <a:lnTo>
                  <a:pt x="10" y="0"/>
                </a:lnTo>
                <a:lnTo>
                  <a:pt x="16" y="6"/>
                </a:lnTo>
                <a:lnTo>
                  <a:pt x="8" y="12"/>
                </a:lnTo>
                <a:lnTo>
                  <a:pt x="2" y="12"/>
                </a:lnTo>
                <a:lnTo>
                  <a:pt x="0"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 name="Freeform 27"/>
          <p:cNvSpPr>
            <a:spLocks/>
          </p:cNvSpPr>
          <p:nvPr/>
        </p:nvSpPr>
        <p:spPr bwMode="ltGray">
          <a:xfrm>
            <a:off x="1869595" y="1504973"/>
            <a:ext cx="171982" cy="114300"/>
          </a:xfrm>
          <a:custGeom>
            <a:avLst/>
            <a:gdLst/>
            <a:ahLst/>
            <a:cxnLst>
              <a:cxn ang="0">
                <a:pos x="112" y="2"/>
              </a:cxn>
              <a:cxn ang="0">
                <a:pos x="112" y="18"/>
              </a:cxn>
              <a:cxn ang="0">
                <a:pos x="110" y="22"/>
              </a:cxn>
              <a:cxn ang="0">
                <a:pos x="102" y="22"/>
              </a:cxn>
              <a:cxn ang="0">
                <a:pos x="98" y="26"/>
              </a:cxn>
              <a:cxn ang="0">
                <a:pos x="102" y="30"/>
              </a:cxn>
              <a:cxn ang="0">
                <a:pos x="100" y="34"/>
              </a:cxn>
              <a:cxn ang="0">
                <a:pos x="92" y="36"/>
              </a:cxn>
              <a:cxn ang="0">
                <a:pos x="90" y="44"/>
              </a:cxn>
              <a:cxn ang="0">
                <a:pos x="76" y="48"/>
              </a:cxn>
              <a:cxn ang="0">
                <a:pos x="70" y="50"/>
              </a:cxn>
              <a:cxn ang="0">
                <a:pos x="68" y="58"/>
              </a:cxn>
              <a:cxn ang="0">
                <a:pos x="62" y="58"/>
              </a:cxn>
              <a:cxn ang="0">
                <a:pos x="60" y="58"/>
              </a:cxn>
              <a:cxn ang="0">
                <a:pos x="56" y="38"/>
              </a:cxn>
              <a:cxn ang="0">
                <a:pos x="52" y="36"/>
              </a:cxn>
              <a:cxn ang="0">
                <a:pos x="46" y="58"/>
              </a:cxn>
              <a:cxn ang="0">
                <a:pos x="42" y="58"/>
              </a:cxn>
              <a:cxn ang="0">
                <a:pos x="42" y="50"/>
              </a:cxn>
              <a:cxn ang="0">
                <a:pos x="30" y="62"/>
              </a:cxn>
              <a:cxn ang="0">
                <a:pos x="22" y="62"/>
              </a:cxn>
              <a:cxn ang="0">
                <a:pos x="20" y="54"/>
              </a:cxn>
              <a:cxn ang="0">
                <a:pos x="26" y="48"/>
              </a:cxn>
              <a:cxn ang="0">
                <a:pos x="22" y="48"/>
              </a:cxn>
              <a:cxn ang="0">
                <a:pos x="14" y="56"/>
              </a:cxn>
              <a:cxn ang="0">
                <a:pos x="14" y="54"/>
              </a:cxn>
              <a:cxn ang="0">
                <a:pos x="12" y="48"/>
              </a:cxn>
              <a:cxn ang="0">
                <a:pos x="6" y="50"/>
              </a:cxn>
              <a:cxn ang="0">
                <a:pos x="0" y="50"/>
              </a:cxn>
              <a:cxn ang="0">
                <a:pos x="0" y="44"/>
              </a:cxn>
              <a:cxn ang="0">
                <a:pos x="4" y="44"/>
              </a:cxn>
              <a:cxn ang="0">
                <a:pos x="4" y="38"/>
              </a:cxn>
              <a:cxn ang="0">
                <a:pos x="10" y="36"/>
              </a:cxn>
              <a:cxn ang="0">
                <a:pos x="14" y="30"/>
              </a:cxn>
              <a:cxn ang="0">
                <a:pos x="30" y="30"/>
              </a:cxn>
              <a:cxn ang="0">
                <a:pos x="34" y="24"/>
              </a:cxn>
              <a:cxn ang="0">
                <a:pos x="48" y="24"/>
              </a:cxn>
              <a:cxn ang="0">
                <a:pos x="56" y="18"/>
              </a:cxn>
              <a:cxn ang="0">
                <a:pos x="62" y="16"/>
              </a:cxn>
              <a:cxn ang="0">
                <a:pos x="68" y="10"/>
              </a:cxn>
              <a:cxn ang="0">
                <a:pos x="74" y="4"/>
              </a:cxn>
              <a:cxn ang="0">
                <a:pos x="82" y="0"/>
              </a:cxn>
              <a:cxn ang="0">
                <a:pos x="88" y="0"/>
              </a:cxn>
              <a:cxn ang="0">
                <a:pos x="88" y="2"/>
              </a:cxn>
              <a:cxn ang="0">
                <a:pos x="98" y="4"/>
              </a:cxn>
              <a:cxn ang="0">
                <a:pos x="98" y="12"/>
              </a:cxn>
              <a:cxn ang="0">
                <a:pos x="104" y="10"/>
              </a:cxn>
              <a:cxn ang="0">
                <a:pos x="102" y="6"/>
              </a:cxn>
              <a:cxn ang="0">
                <a:pos x="106" y="2"/>
              </a:cxn>
              <a:cxn ang="0">
                <a:pos x="112" y="2"/>
              </a:cxn>
            </a:cxnLst>
            <a:rect l="0" t="0" r="r" b="b"/>
            <a:pathLst>
              <a:path w="113" h="63">
                <a:moveTo>
                  <a:pt x="112" y="2"/>
                </a:moveTo>
                <a:lnTo>
                  <a:pt x="112" y="18"/>
                </a:lnTo>
                <a:lnTo>
                  <a:pt x="110" y="22"/>
                </a:lnTo>
                <a:lnTo>
                  <a:pt x="102" y="22"/>
                </a:lnTo>
                <a:lnTo>
                  <a:pt x="98" y="26"/>
                </a:lnTo>
                <a:lnTo>
                  <a:pt x="102" y="30"/>
                </a:lnTo>
                <a:lnTo>
                  <a:pt x="100" y="34"/>
                </a:lnTo>
                <a:lnTo>
                  <a:pt x="92" y="36"/>
                </a:lnTo>
                <a:lnTo>
                  <a:pt x="90" y="44"/>
                </a:lnTo>
                <a:lnTo>
                  <a:pt x="76" y="48"/>
                </a:lnTo>
                <a:lnTo>
                  <a:pt x="70" y="50"/>
                </a:lnTo>
                <a:lnTo>
                  <a:pt x="68" y="58"/>
                </a:lnTo>
                <a:lnTo>
                  <a:pt x="62" y="58"/>
                </a:lnTo>
                <a:lnTo>
                  <a:pt x="60" y="58"/>
                </a:lnTo>
                <a:lnTo>
                  <a:pt x="56" y="38"/>
                </a:lnTo>
                <a:lnTo>
                  <a:pt x="52" y="36"/>
                </a:lnTo>
                <a:lnTo>
                  <a:pt x="46" y="58"/>
                </a:lnTo>
                <a:lnTo>
                  <a:pt x="42" y="58"/>
                </a:lnTo>
                <a:lnTo>
                  <a:pt x="42" y="50"/>
                </a:lnTo>
                <a:lnTo>
                  <a:pt x="30" y="62"/>
                </a:lnTo>
                <a:lnTo>
                  <a:pt x="22" y="62"/>
                </a:lnTo>
                <a:lnTo>
                  <a:pt x="20" y="54"/>
                </a:lnTo>
                <a:lnTo>
                  <a:pt x="26" y="48"/>
                </a:lnTo>
                <a:lnTo>
                  <a:pt x="22" y="48"/>
                </a:lnTo>
                <a:lnTo>
                  <a:pt x="14" y="56"/>
                </a:lnTo>
                <a:lnTo>
                  <a:pt x="14" y="54"/>
                </a:lnTo>
                <a:lnTo>
                  <a:pt x="12" y="48"/>
                </a:lnTo>
                <a:lnTo>
                  <a:pt x="6" y="50"/>
                </a:lnTo>
                <a:lnTo>
                  <a:pt x="0" y="50"/>
                </a:lnTo>
                <a:lnTo>
                  <a:pt x="0" y="44"/>
                </a:lnTo>
                <a:lnTo>
                  <a:pt x="4" y="44"/>
                </a:lnTo>
                <a:lnTo>
                  <a:pt x="4" y="38"/>
                </a:lnTo>
                <a:lnTo>
                  <a:pt x="10" y="36"/>
                </a:lnTo>
                <a:lnTo>
                  <a:pt x="14" y="30"/>
                </a:lnTo>
                <a:lnTo>
                  <a:pt x="30" y="30"/>
                </a:lnTo>
                <a:lnTo>
                  <a:pt x="34" y="24"/>
                </a:lnTo>
                <a:lnTo>
                  <a:pt x="48" y="24"/>
                </a:lnTo>
                <a:lnTo>
                  <a:pt x="56" y="18"/>
                </a:lnTo>
                <a:lnTo>
                  <a:pt x="62" y="16"/>
                </a:lnTo>
                <a:lnTo>
                  <a:pt x="68" y="10"/>
                </a:lnTo>
                <a:lnTo>
                  <a:pt x="74" y="4"/>
                </a:lnTo>
                <a:lnTo>
                  <a:pt x="82" y="0"/>
                </a:lnTo>
                <a:lnTo>
                  <a:pt x="88" y="0"/>
                </a:lnTo>
                <a:lnTo>
                  <a:pt x="88" y="2"/>
                </a:lnTo>
                <a:lnTo>
                  <a:pt x="98" y="4"/>
                </a:lnTo>
                <a:lnTo>
                  <a:pt x="98" y="12"/>
                </a:lnTo>
                <a:lnTo>
                  <a:pt x="104" y="10"/>
                </a:lnTo>
                <a:lnTo>
                  <a:pt x="102" y="6"/>
                </a:lnTo>
                <a:lnTo>
                  <a:pt x="106" y="2"/>
                </a:lnTo>
                <a:lnTo>
                  <a:pt x="112"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 name="Freeform 28"/>
          <p:cNvSpPr>
            <a:spLocks/>
          </p:cNvSpPr>
          <p:nvPr/>
        </p:nvSpPr>
        <p:spPr bwMode="ltGray">
          <a:xfrm>
            <a:off x="2077214" y="1487510"/>
            <a:ext cx="20142" cy="34925"/>
          </a:xfrm>
          <a:custGeom>
            <a:avLst/>
            <a:gdLst/>
            <a:ahLst/>
            <a:cxnLst>
              <a:cxn ang="0">
                <a:pos x="0" y="4"/>
              </a:cxn>
              <a:cxn ang="0">
                <a:pos x="0" y="14"/>
              </a:cxn>
              <a:cxn ang="0">
                <a:pos x="6" y="18"/>
              </a:cxn>
              <a:cxn ang="0">
                <a:pos x="12" y="14"/>
              </a:cxn>
              <a:cxn ang="0">
                <a:pos x="12" y="0"/>
              </a:cxn>
              <a:cxn ang="0">
                <a:pos x="0" y="4"/>
              </a:cxn>
            </a:cxnLst>
            <a:rect l="0" t="0" r="r" b="b"/>
            <a:pathLst>
              <a:path w="13" h="19">
                <a:moveTo>
                  <a:pt x="0" y="4"/>
                </a:moveTo>
                <a:lnTo>
                  <a:pt x="0" y="14"/>
                </a:lnTo>
                <a:lnTo>
                  <a:pt x="6" y="18"/>
                </a:lnTo>
                <a:lnTo>
                  <a:pt x="12" y="14"/>
                </a:lnTo>
                <a:lnTo>
                  <a:pt x="12" y="0"/>
                </a:lnTo>
                <a:lnTo>
                  <a:pt x="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 name="Freeform 29"/>
          <p:cNvSpPr>
            <a:spLocks/>
          </p:cNvSpPr>
          <p:nvPr/>
        </p:nvSpPr>
        <p:spPr bwMode="ltGray">
          <a:xfrm>
            <a:off x="2035380" y="1573235"/>
            <a:ext cx="15494" cy="22225"/>
          </a:xfrm>
          <a:custGeom>
            <a:avLst/>
            <a:gdLst/>
            <a:ahLst/>
            <a:cxnLst>
              <a:cxn ang="0">
                <a:pos x="10" y="4"/>
              </a:cxn>
              <a:cxn ang="0">
                <a:pos x="8" y="10"/>
              </a:cxn>
              <a:cxn ang="0">
                <a:pos x="2" y="10"/>
              </a:cxn>
              <a:cxn ang="0">
                <a:pos x="0" y="6"/>
              </a:cxn>
              <a:cxn ang="0">
                <a:pos x="2" y="0"/>
              </a:cxn>
              <a:cxn ang="0">
                <a:pos x="10" y="4"/>
              </a:cxn>
            </a:cxnLst>
            <a:rect l="0" t="0" r="r" b="b"/>
            <a:pathLst>
              <a:path w="11" h="11">
                <a:moveTo>
                  <a:pt x="10" y="4"/>
                </a:moveTo>
                <a:lnTo>
                  <a:pt x="8" y="10"/>
                </a:lnTo>
                <a:lnTo>
                  <a:pt x="2" y="10"/>
                </a:lnTo>
                <a:lnTo>
                  <a:pt x="0" y="6"/>
                </a:lnTo>
                <a:lnTo>
                  <a:pt x="2" y="0"/>
                </a:lnTo>
                <a:lnTo>
                  <a:pt x="1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 name="Freeform 30"/>
          <p:cNvSpPr>
            <a:spLocks/>
          </p:cNvSpPr>
          <p:nvPr/>
        </p:nvSpPr>
        <p:spPr bwMode="ltGray">
          <a:xfrm>
            <a:off x="2086511" y="1508148"/>
            <a:ext cx="79019" cy="57150"/>
          </a:xfrm>
          <a:custGeom>
            <a:avLst/>
            <a:gdLst/>
            <a:ahLst/>
            <a:cxnLst>
              <a:cxn ang="0">
                <a:pos x="26" y="16"/>
              </a:cxn>
              <a:cxn ang="0">
                <a:pos x="46" y="10"/>
              </a:cxn>
              <a:cxn ang="0">
                <a:pos x="50" y="4"/>
              </a:cxn>
              <a:cxn ang="0">
                <a:pos x="44" y="0"/>
              </a:cxn>
              <a:cxn ang="0">
                <a:pos x="28" y="0"/>
              </a:cxn>
              <a:cxn ang="0">
                <a:pos x="10" y="2"/>
              </a:cxn>
              <a:cxn ang="0">
                <a:pos x="6" y="6"/>
              </a:cxn>
              <a:cxn ang="0">
                <a:pos x="2" y="10"/>
              </a:cxn>
              <a:cxn ang="0">
                <a:pos x="0" y="14"/>
              </a:cxn>
              <a:cxn ang="0">
                <a:pos x="2" y="20"/>
              </a:cxn>
              <a:cxn ang="0">
                <a:pos x="6" y="22"/>
              </a:cxn>
              <a:cxn ang="0">
                <a:pos x="8" y="30"/>
              </a:cxn>
              <a:cxn ang="0">
                <a:pos x="28" y="30"/>
              </a:cxn>
              <a:cxn ang="0">
                <a:pos x="36" y="20"/>
              </a:cxn>
              <a:cxn ang="0">
                <a:pos x="26" y="16"/>
              </a:cxn>
            </a:cxnLst>
            <a:rect l="0" t="0" r="r" b="b"/>
            <a:pathLst>
              <a:path w="51" h="31">
                <a:moveTo>
                  <a:pt x="26" y="16"/>
                </a:moveTo>
                <a:lnTo>
                  <a:pt x="46" y="10"/>
                </a:lnTo>
                <a:lnTo>
                  <a:pt x="50" y="4"/>
                </a:lnTo>
                <a:lnTo>
                  <a:pt x="44" y="0"/>
                </a:lnTo>
                <a:lnTo>
                  <a:pt x="28" y="0"/>
                </a:lnTo>
                <a:lnTo>
                  <a:pt x="10" y="2"/>
                </a:lnTo>
                <a:lnTo>
                  <a:pt x="6" y="6"/>
                </a:lnTo>
                <a:lnTo>
                  <a:pt x="2" y="10"/>
                </a:lnTo>
                <a:lnTo>
                  <a:pt x="0" y="14"/>
                </a:lnTo>
                <a:lnTo>
                  <a:pt x="2" y="20"/>
                </a:lnTo>
                <a:lnTo>
                  <a:pt x="6" y="22"/>
                </a:lnTo>
                <a:lnTo>
                  <a:pt x="8" y="30"/>
                </a:lnTo>
                <a:lnTo>
                  <a:pt x="28" y="30"/>
                </a:lnTo>
                <a:lnTo>
                  <a:pt x="36" y="20"/>
                </a:lnTo>
                <a:lnTo>
                  <a:pt x="26" y="1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 name="Freeform 31"/>
          <p:cNvSpPr>
            <a:spLocks/>
          </p:cNvSpPr>
          <p:nvPr/>
        </p:nvSpPr>
        <p:spPr bwMode="ltGray">
          <a:xfrm>
            <a:off x="2126795" y="1454173"/>
            <a:ext cx="69722" cy="55562"/>
          </a:xfrm>
          <a:custGeom>
            <a:avLst/>
            <a:gdLst/>
            <a:ahLst/>
            <a:cxnLst>
              <a:cxn ang="0">
                <a:pos x="0" y="14"/>
              </a:cxn>
              <a:cxn ang="0">
                <a:pos x="14" y="14"/>
              </a:cxn>
              <a:cxn ang="0">
                <a:pos x="14" y="22"/>
              </a:cxn>
              <a:cxn ang="0">
                <a:pos x="24" y="26"/>
              </a:cxn>
              <a:cxn ang="0">
                <a:pos x="34" y="30"/>
              </a:cxn>
              <a:cxn ang="0">
                <a:pos x="40" y="24"/>
              </a:cxn>
              <a:cxn ang="0">
                <a:pos x="44" y="18"/>
              </a:cxn>
              <a:cxn ang="0">
                <a:pos x="42" y="14"/>
              </a:cxn>
              <a:cxn ang="0">
                <a:pos x="44" y="8"/>
              </a:cxn>
              <a:cxn ang="0">
                <a:pos x="44" y="0"/>
              </a:cxn>
              <a:cxn ang="0">
                <a:pos x="32" y="0"/>
              </a:cxn>
              <a:cxn ang="0">
                <a:pos x="26" y="4"/>
              </a:cxn>
              <a:cxn ang="0">
                <a:pos x="24" y="4"/>
              </a:cxn>
              <a:cxn ang="0">
                <a:pos x="4" y="4"/>
              </a:cxn>
              <a:cxn ang="0">
                <a:pos x="0" y="10"/>
              </a:cxn>
              <a:cxn ang="0">
                <a:pos x="0" y="14"/>
              </a:cxn>
            </a:cxnLst>
            <a:rect l="0" t="0" r="r" b="b"/>
            <a:pathLst>
              <a:path w="45" h="31">
                <a:moveTo>
                  <a:pt x="0" y="14"/>
                </a:moveTo>
                <a:lnTo>
                  <a:pt x="14" y="14"/>
                </a:lnTo>
                <a:lnTo>
                  <a:pt x="14" y="22"/>
                </a:lnTo>
                <a:lnTo>
                  <a:pt x="24" y="26"/>
                </a:lnTo>
                <a:lnTo>
                  <a:pt x="34" y="30"/>
                </a:lnTo>
                <a:lnTo>
                  <a:pt x="40" y="24"/>
                </a:lnTo>
                <a:lnTo>
                  <a:pt x="44" y="18"/>
                </a:lnTo>
                <a:lnTo>
                  <a:pt x="42" y="14"/>
                </a:lnTo>
                <a:lnTo>
                  <a:pt x="44" y="8"/>
                </a:lnTo>
                <a:lnTo>
                  <a:pt x="44" y="0"/>
                </a:lnTo>
                <a:lnTo>
                  <a:pt x="32" y="0"/>
                </a:lnTo>
                <a:lnTo>
                  <a:pt x="26" y="4"/>
                </a:lnTo>
                <a:lnTo>
                  <a:pt x="24" y="4"/>
                </a:lnTo>
                <a:lnTo>
                  <a:pt x="4" y="4"/>
                </a:lnTo>
                <a:lnTo>
                  <a:pt x="0" y="10"/>
                </a:lnTo>
                <a:lnTo>
                  <a:pt x="0" y="1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 name="Freeform 32"/>
          <p:cNvSpPr>
            <a:spLocks/>
          </p:cNvSpPr>
          <p:nvPr/>
        </p:nvSpPr>
        <p:spPr bwMode="ltGray">
          <a:xfrm>
            <a:off x="2201166" y="1566885"/>
            <a:ext cx="23240" cy="60325"/>
          </a:xfrm>
          <a:custGeom>
            <a:avLst/>
            <a:gdLst/>
            <a:ahLst/>
            <a:cxnLst>
              <a:cxn ang="0">
                <a:pos x="8" y="4"/>
              </a:cxn>
              <a:cxn ang="0">
                <a:pos x="4" y="12"/>
              </a:cxn>
              <a:cxn ang="0">
                <a:pos x="0" y="20"/>
              </a:cxn>
              <a:cxn ang="0">
                <a:pos x="0" y="26"/>
              </a:cxn>
              <a:cxn ang="0">
                <a:pos x="4" y="32"/>
              </a:cxn>
              <a:cxn ang="0">
                <a:pos x="8" y="30"/>
              </a:cxn>
              <a:cxn ang="0">
                <a:pos x="10" y="24"/>
              </a:cxn>
              <a:cxn ang="0">
                <a:pos x="10" y="18"/>
              </a:cxn>
              <a:cxn ang="0">
                <a:pos x="14" y="10"/>
              </a:cxn>
              <a:cxn ang="0">
                <a:pos x="12" y="0"/>
              </a:cxn>
              <a:cxn ang="0">
                <a:pos x="10" y="0"/>
              </a:cxn>
              <a:cxn ang="0">
                <a:pos x="8" y="4"/>
              </a:cxn>
            </a:cxnLst>
            <a:rect l="0" t="0" r="r" b="b"/>
            <a:pathLst>
              <a:path w="15" h="33">
                <a:moveTo>
                  <a:pt x="8" y="4"/>
                </a:moveTo>
                <a:lnTo>
                  <a:pt x="4" y="12"/>
                </a:lnTo>
                <a:lnTo>
                  <a:pt x="0" y="20"/>
                </a:lnTo>
                <a:lnTo>
                  <a:pt x="0" y="26"/>
                </a:lnTo>
                <a:lnTo>
                  <a:pt x="4" y="32"/>
                </a:lnTo>
                <a:lnTo>
                  <a:pt x="8" y="30"/>
                </a:lnTo>
                <a:lnTo>
                  <a:pt x="10" y="24"/>
                </a:lnTo>
                <a:lnTo>
                  <a:pt x="10" y="18"/>
                </a:lnTo>
                <a:lnTo>
                  <a:pt x="14" y="10"/>
                </a:lnTo>
                <a:lnTo>
                  <a:pt x="12" y="0"/>
                </a:lnTo>
                <a:lnTo>
                  <a:pt x="10" y="0"/>
                </a:lnTo>
                <a:lnTo>
                  <a:pt x="8"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 name="Freeform 33"/>
          <p:cNvSpPr>
            <a:spLocks/>
          </p:cNvSpPr>
          <p:nvPr/>
        </p:nvSpPr>
        <p:spPr bwMode="ltGray">
          <a:xfrm>
            <a:off x="2256944" y="1441473"/>
            <a:ext cx="102260" cy="163511"/>
          </a:xfrm>
          <a:custGeom>
            <a:avLst/>
            <a:gdLst/>
            <a:ahLst/>
            <a:cxnLst>
              <a:cxn ang="0">
                <a:pos x="60" y="28"/>
              </a:cxn>
              <a:cxn ang="0">
                <a:pos x="58" y="20"/>
              </a:cxn>
              <a:cxn ang="0">
                <a:pos x="54" y="20"/>
              </a:cxn>
              <a:cxn ang="0">
                <a:pos x="50" y="22"/>
              </a:cxn>
              <a:cxn ang="0">
                <a:pos x="46" y="22"/>
              </a:cxn>
              <a:cxn ang="0">
                <a:pos x="46" y="8"/>
              </a:cxn>
              <a:cxn ang="0">
                <a:pos x="42" y="0"/>
              </a:cxn>
              <a:cxn ang="0">
                <a:pos x="34" y="0"/>
              </a:cxn>
              <a:cxn ang="0">
                <a:pos x="32" y="4"/>
              </a:cxn>
              <a:cxn ang="0">
                <a:pos x="30" y="4"/>
              </a:cxn>
              <a:cxn ang="0">
                <a:pos x="30" y="0"/>
              </a:cxn>
              <a:cxn ang="0">
                <a:pos x="16" y="12"/>
              </a:cxn>
              <a:cxn ang="0">
                <a:pos x="18" y="16"/>
              </a:cxn>
              <a:cxn ang="0">
                <a:pos x="24" y="14"/>
              </a:cxn>
              <a:cxn ang="0">
                <a:pos x="16" y="22"/>
              </a:cxn>
              <a:cxn ang="0">
                <a:pos x="16" y="26"/>
              </a:cxn>
              <a:cxn ang="0">
                <a:pos x="20" y="24"/>
              </a:cxn>
              <a:cxn ang="0">
                <a:pos x="26" y="20"/>
              </a:cxn>
              <a:cxn ang="0">
                <a:pos x="26" y="24"/>
              </a:cxn>
              <a:cxn ang="0">
                <a:pos x="22" y="32"/>
              </a:cxn>
              <a:cxn ang="0">
                <a:pos x="20" y="38"/>
              </a:cxn>
              <a:cxn ang="0">
                <a:pos x="18" y="42"/>
              </a:cxn>
              <a:cxn ang="0">
                <a:pos x="16" y="42"/>
              </a:cxn>
              <a:cxn ang="0">
                <a:pos x="8" y="34"/>
              </a:cxn>
              <a:cxn ang="0">
                <a:pos x="4" y="36"/>
              </a:cxn>
              <a:cxn ang="0">
                <a:pos x="0" y="42"/>
              </a:cxn>
              <a:cxn ang="0">
                <a:pos x="4" y="50"/>
              </a:cxn>
              <a:cxn ang="0">
                <a:pos x="8" y="52"/>
              </a:cxn>
              <a:cxn ang="0">
                <a:pos x="22" y="52"/>
              </a:cxn>
              <a:cxn ang="0">
                <a:pos x="12" y="58"/>
              </a:cxn>
              <a:cxn ang="0">
                <a:pos x="12" y="60"/>
              </a:cxn>
              <a:cxn ang="0">
                <a:pos x="24" y="60"/>
              </a:cxn>
              <a:cxn ang="0">
                <a:pos x="32" y="70"/>
              </a:cxn>
              <a:cxn ang="0">
                <a:pos x="28" y="82"/>
              </a:cxn>
              <a:cxn ang="0">
                <a:pos x="28" y="86"/>
              </a:cxn>
              <a:cxn ang="0">
                <a:pos x="34" y="90"/>
              </a:cxn>
              <a:cxn ang="0">
                <a:pos x="44" y="86"/>
              </a:cxn>
              <a:cxn ang="0">
                <a:pos x="46" y="84"/>
              </a:cxn>
              <a:cxn ang="0">
                <a:pos x="48" y="72"/>
              </a:cxn>
              <a:cxn ang="0">
                <a:pos x="52" y="62"/>
              </a:cxn>
              <a:cxn ang="0">
                <a:pos x="60" y="58"/>
              </a:cxn>
              <a:cxn ang="0">
                <a:pos x="60" y="50"/>
              </a:cxn>
              <a:cxn ang="0">
                <a:pos x="66" y="46"/>
              </a:cxn>
              <a:cxn ang="0">
                <a:pos x="64" y="40"/>
              </a:cxn>
              <a:cxn ang="0">
                <a:pos x="52" y="38"/>
              </a:cxn>
              <a:cxn ang="0">
                <a:pos x="60" y="32"/>
              </a:cxn>
              <a:cxn ang="0">
                <a:pos x="60" y="28"/>
              </a:cxn>
            </a:cxnLst>
            <a:rect l="0" t="0" r="r" b="b"/>
            <a:pathLst>
              <a:path w="67" h="91">
                <a:moveTo>
                  <a:pt x="60" y="28"/>
                </a:moveTo>
                <a:lnTo>
                  <a:pt x="58" y="20"/>
                </a:lnTo>
                <a:lnTo>
                  <a:pt x="54" y="20"/>
                </a:lnTo>
                <a:lnTo>
                  <a:pt x="50" y="22"/>
                </a:lnTo>
                <a:lnTo>
                  <a:pt x="46" y="22"/>
                </a:lnTo>
                <a:lnTo>
                  <a:pt x="46" y="8"/>
                </a:lnTo>
                <a:lnTo>
                  <a:pt x="42" y="0"/>
                </a:lnTo>
                <a:lnTo>
                  <a:pt x="34" y="0"/>
                </a:lnTo>
                <a:lnTo>
                  <a:pt x="32" y="4"/>
                </a:lnTo>
                <a:lnTo>
                  <a:pt x="30" y="4"/>
                </a:lnTo>
                <a:lnTo>
                  <a:pt x="30" y="0"/>
                </a:lnTo>
                <a:lnTo>
                  <a:pt x="16" y="12"/>
                </a:lnTo>
                <a:lnTo>
                  <a:pt x="18" y="16"/>
                </a:lnTo>
                <a:lnTo>
                  <a:pt x="24" y="14"/>
                </a:lnTo>
                <a:lnTo>
                  <a:pt x="16" y="22"/>
                </a:lnTo>
                <a:lnTo>
                  <a:pt x="16" y="26"/>
                </a:lnTo>
                <a:lnTo>
                  <a:pt x="20" y="24"/>
                </a:lnTo>
                <a:lnTo>
                  <a:pt x="26" y="20"/>
                </a:lnTo>
                <a:lnTo>
                  <a:pt x="26" y="24"/>
                </a:lnTo>
                <a:lnTo>
                  <a:pt x="22" y="32"/>
                </a:lnTo>
                <a:lnTo>
                  <a:pt x="20" y="38"/>
                </a:lnTo>
                <a:lnTo>
                  <a:pt x="18" y="42"/>
                </a:lnTo>
                <a:lnTo>
                  <a:pt x="16" y="42"/>
                </a:lnTo>
                <a:lnTo>
                  <a:pt x="8" y="34"/>
                </a:lnTo>
                <a:lnTo>
                  <a:pt x="4" y="36"/>
                </a:lnTo>
                <a:lnTo>
                  <a:pt x="0" y="42"/>
                </a:lnTo>
                <a:lnTo>
                  <a:pt x="4" y="50"/>
                </a:lnTo>
                <a:lnTo>
                  <a:pt x="8" y="52"/>
                </a:lnTo>
                <a:lnTo>
                  <a:pt x="22" y="52"/>
                </a:lnTo>
                <a:lnTo>
                  <a:pt x="12" y="58"/>
                </a:lnTo>
                <a:lnTo>
                  <a:pt x="12" y="60"/>
                </a:lnTo>
                <a:lnTo>
                  <a:pt x="24" y="60"/>
                </a:lnTo>
                <a:lnTo>
                  <a:pt x="32" y="70"/>
                </a:lnTo>
                <a:lnTo>
                  <a:pt x="28" y="82"/>
                </a:lnTo>
                <a:lnTo>
                  <a:pt x="28" y="86"/>
                </a:lnTo>
                <a:lnTo>
                  <a:pt x="34" y="90"/>
                </a:lnTo>
                <a:lnTo>
                  <a:pt x="44" y="86"/>
                </a:lnTo>
                <a:lnTo>
                  <a:pt x="46" y="84"/>
                </a:lnTo>
                <a:lnTo>
                  <a:pt x="48" y="72"/>
                </a:lnTo>
                <a:lnTo>
                  <a:pt x="52" y="62"/>
                </a:lnTo>
                <a:lnTo>
                  <a:pt x="60" y="58"/>
                </a:lnTo>
                <a:lnTo>
                  <a:pt x="60" y="50"/>
                </a:lnTo>
                <a:lnTo>
                  <a:pt x="66" y="46"/>
                </a:lnTo>
                <a:lnTo>
                  <a:pt x="64" y="40"/>
                </a:lnTo>
                <a:lnTo>
                  <a:pt x="52" y="38"/>
                </a:lnTo>
                <a:lnTo>
                  <a:pt x="60" y="32"/>
                </a:lnTo>
                <a:lnTo>
                  <a:pt x="60" y="2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 name="Freeform 34"/>
          <p:cNvSpPr>
            <a:spLocks/>
          </p:cNvSpPr>
          <p:nvPr/>
        </p:nvSpPr>
        <p:spPr bwMode="ltGray">
          <a:xfrm>
            <a:off x="2407235" y="1411310"/>
            <a:ext cx="24790" cy="41275"/>
          </a:xfrm>
          <a:custGeom>
            <a:avLst/>
            <a:gdLst/>
            <a:ahLst/>
            <a:cxnLst>
              <a:cxn ang="0">
                <a:pos x="6" y="22"/>
              </a:cxn>
              <a:cxn ang="0">
                <a:pos x="14" y="8"/>
              </a:cxn>
              <a:cxn ang="0">
                <a:pos x="14" y="2"/>
              </a:cxn>
              <a:cxn ang="0">
                <a:pos x="10" y="0"/>
              </a:cxn>
              <a:cxn ang="0">
                <a:pos x="0" y="4"/>
              </a:cxn>
              <a:cxn ang="0">
                <a:pos x="0" y="12"/>
              </a:cxn>
              <a:cxn ang="0">
                <a:pos x="4" y="10"/>
              </a:cxn>
              <a:cxn ang="0">
                <a:pos x="2" y="18"/>
              </a:cxn>
              <a:cxn ang="0">
                <a:pos x="4" y="22"/>
              </a:cxn>
              <a:cxn ang="0">
                <a:pos x="6" y="22"/>
              </a:cxn>
            </a:cxnLst>
            <a:rect l="0" t="0" r="r" b="b"/>
            <a:pathLst>
              <a:path w="15" h="23">
                <a:moveTo>
                  <a:pt x="6" y="22"/>
                </a:moveTo>
                <a:lnTo>
                  <a:pt x="14" y="8"/>
                </a:lnTo>
                <a:lnTo>
                  <a:pt x="14" y="2"/>
                </a:lnTo>
                <a:lnTo>
                  <a:pt x="10" y="0"/>
                </a:lnTo>
                <a:lnTo>
                  <a:pt x="0" y="4"/>
                </a:lnTo>
                <a:lnTo>
                  <a:pt x="0" y="12"/>
                </a:lnTo>
                <a:lnTo>
                  <a:pt x="4" y="10"/>
                </a:lnTo>
                <a:lnTo>
                  <a:pt x="2" y="18"/>
                </a:lnTo>
                <a:lnTo>
                  <a:pt x="4" y="22"/>
                </a:lnTo>
                <a:lnTo>
                  <a:pt x="6" y="2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 name="Freeform 35"/>
          <p:cNvSpPr>
            <a:spLocks/>
          </p:cNvSpPr>
          <p:nvPr/>
        </p:nvSpPr>
        <p:spPr bwMode="ltGray">
          <a:xfrm>
            <a:off x="2340611" y="1527198"/>
            <a:ext cx="69722" cy="92075"/>
          </a:xfrm>
          <a:custGeom>
            <a:avLst/>
            <a:gdLst/>
            <a:ahLst/>
            <a:cxnLst>
              <a:cxn ang="0">
                <a:pos x="32" y="4"/>
              </a:cxn>
              <a:cxn ang="0">
                <a:pos x="34" y="12"/>
              </a:cxn>
              <a:cxn ang="0">
                <a:pos x="38" y="16"/>
              </a:cxn>
              <a:cxn ang="0">
                <a:pos x="38" y="20"/>
              </a:cxn>
              <a:cxn ang="0">
                <a:pos x="44" y="24"/>
              </a:cxn>
              <a:cxn ang="0">
                <a:pos x="42" y="34"/>
              </a:cxn>
              <a:cxn ang="0">
                <a:pos x="38" y="38"/>
              </a:cxn>
              <a:cxn ang="0">
                <a:pos x="34" y="48"/>
              </a:cxn>
              <a:cxn ang="0">
                <a:pos x="18" y="50"/>
              </a:cxn>
              <a:cxn ang="0">
                <a:pos x="12" y="44"/>
              </a:cxn>
              <a:cxn ang="0">
                <a:pos x="6" y="46"/>
              </a:cxn>
              <a:cxn ang="0">
                <a:pos x="0" y="46"/>
              </a:cxn>
              <a:cxn ang="0">
                <a:pos x="0" y="40"/>
              </a:cxn>
              <a:cxn ang="0">
                <a:pos x="4" y="36"/>
              </a:cxn>
              <a:cxn ang="0">
                <a:pos x="6" y="36"/>
              </a:cxn>
              <a:cxn ang="0">
                <a:pos x="10" y="32"/>
              </a:cxn>
              <a:cxn ang="0">
                <a:pos x="14" y="34"/>
              </a:cxn>
              <a:cxn ang="0">
                <a:pos x="12" y="28"/>
              </a:cxn>
              <a:cxn ang="0">
                <a:pos x="12" y="20"/>
              </a:cxn>
              <a:cxn ang="0">
                <a:pos x="16" y="14"/>
              </a:cxn>
              <a:cxn ang="0">
                <a:pos x="20" y="8"/>
              </a:cxn>
              <a:cxn ang="0">
                <a:pos x="22" y="0"/>
              </a:cxn>
              <a:cxn ang="0">
                <a:pos x="26" y="0"/>
              </a:cxn>
              <a:cxn ang="0">
                <a:pos x="32" y="4"/>
              </a:cxn>
            </a:cxnLst>
            <a:rect l="0" t="0" r="r" b="b"/>
            <a:pathLst>
              <a:path w="45" h="51">
                <a:moveTo>
                  <a:pt x="32" y="4"/>
                </a:moveTo>
                <a:lnTo>
                  <a:pt x="34" y="12"/>
                </a:lnTo>
                <a:lnTo>
                  <a:pt x="38" y="16"/>
                </a:lnTo>
                <a:lnTo>
                  <a:pt x="38" y="20"/>
                </a:lnTo>
                <a:lnTo>
                  <a:pt x="44" y="24"/>
                </a:lnTo>
                <a:lnTo>
                  <a:pt x="42" y="34"/>
                </a:lnTo>
                <a:lnTo>
                  <a:pt x="38" y="38"/>
                </a:lnTo>
                <a:lnTo>
                  <a:pt x="34" y="48"/>
                </a:lnTo>
                <a:lnTo>
                  <a:pt x="18" y="50"/>
                </a:lnTo>
                <a:lnTo>
                  <a:pt x="12" y="44"/>
                </a:lnTo>
                <a:lnTo>
                  <a:pt x="6" y="46"/>
                </a:lnTo>
                <a:lnTo>
                  <a:pt x="0" y="46"/>
                </a:lnTo>
                <a:lnTo>
                  <a:pt x="0" y="40"/>
                </a:lnTo>
                <a:lnTo>
                  <a:pt x="4" y="36"/>
                </a:lnTo>
                <a:lnTo>
                  <a:pt x="6" y="36"/>
                </a:lnTo>
                <a:lnTo>
                  <a:pt x="10" y="32"/>
                </a:lnTo>
                <a:lnTo>
                  <a:pt x="14" y="34"/>
                </a:lnTo>
                <a:lnTo>
                  <a:pt x="12" y="28"/>
                </a:lnTo>
                <a:lnTo>
                  <a:pt x="12" y="20"/>
                </a:lnTo>
                <a:lnTo>
                  <a:pt x="16" y="14"/>
                </a:lnTo>
                <a:lnTo>
                  <a:pt x="20" y="8"/>
                </a:lnTo>
                <a:lnTo>
                  <a:pt x="22" y="0"/>
                </a:lnTo>
                <a:lnTo>
                  <a:pt x="26" y="0"/>
                </a:lnTo>
                <a:lnTo>
                  <a:pt x="32"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 name="Freeform 36"/>
          <p:cNvSpPr>
            <a:spLocks/>
          </p:cNvSpPr>
          <p:nvPr/>
        </p:nvSpPr>
        <p:spPr bwMode="ltGray">
          <a:xfrm>
            <a:off x="2348358" y="1631972"/>
            <a:ext cx="54229" cy="33337"/>
          </a:xfrm>
          <a:custGeom>
            <a:avLst/>
            <a:gdLst/>
            <a:ahLst/>
            <a:cxnLst>
              <a:cxn ang="0">
                <a:pos x="34" y="16"/>
              </a:cxn>
              <a:cxn ang="0">
                <a:pos x="26" y="12"/>
              </a:cxn>
              <a:cxn ang="0">
                <a:pos x="26" y="4"/>
              </a:cxn>
              <a:cxn ang="0">
                <a:pos x="24" y="2"/>
              </a:cxn>
              <a:cxn ang="0">
                <a:pos x="18" y="2"/>
              </a:cxn>
              <a:cxn ang="0">
                <a:pos x="14" y="0"/>
              </a:cxn>
              <a:cxn ang="0">
                <a:pos x="2" y="0"/>
              </a:cxn>
              <a:cxn ang="0">
                <a:pos x="0" y="4"/>
              </a:cxn>
              <a:cxn ang="0">
                <a:pos x="0" y="8"/>
              </a:cxn>
              <a:cxn ang="0">
                <a:pos x="6" y="12"/>
              </a:cxn>
              <a:cxn ang="0">
                <a:pos x="18" y="16"/>
              </a:cxn>
              <a:cxn ang="0">
                <a:pos x="26" y="18"/>
              </a:cxn>
              <a:cxn ang="0">
                <a:pos x="34" y="16"/>
              </a:cxn>
            </a:cxnLst>
            <a:rect l="0" t="0" r="r" b="b"/>
            <a:pathLst>
              <a:path w="35" h="19">
                <a:moveTo>
                  <a:pt x="34" y="16"/>
                </a:moveTo>
                <a:lnTo>
                  <a:pt x="26" y="12"/>
                </a:lnTo>
                <a:lnTo>
                  <a:pt x="26" y="4"/>
                </a:lnTo>
                <a:lnTo>
                  <a:pt x="24" y="2"/>
                </a:lnTo>
                <a:lnTo>
                  <a:pt x="18" y="2"/>
                </a:lnTo>
                <a:lnTo>
                  <a:pt x="14" y="0"/>
                </a:lnTo>
                <a:lnTo>
                  <a:pt x="2" y="0"/>
                </a:lnTo>
                <a:lnTo>
                  <a:pt x="0" y="4"/>
                </a:lnTo>
                <a:lnTo>
                  <a:pt x="0" y="8"/>
                </a:lnTo>
                <a:lnTo>
                  <a:pt x="6" y="12"/>
                </a:lnTo>
                <a:lnTo>
                  <a:pt x="18" y="16"/>
                </a:lnTo>
                <a:lnTo>
                  <a:pt x="26" y="18"/>
                </a:lnTo>
                <a:lnTo>
                  <a:pt x="34" y="1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 name="Freeform 37"/>
          <p:cNvSpPr>
            <a:spLocks/>
          </p:cNvSpPr>
          <p:nvPr/>
        </p:nvSpPr>
        <p:spPr bwMode="ltGray">
          <a:xfrm>
            <a:off x="2424279" y="1673247"/>
            <a:ext cx="15494" cy="30162"/>
          </a:xfrm>
          <a:custGeom>
            <a:avLst/>
            <a:gdLst/>
            <a:ahLst/>
            <a:cxnLst>
              <a:cxn ang="0">
                <a:pos x="4" y="16"/>
              </a:cxn>
              <a:cxn ang="0">
                <a:pos x="10" y="12"/>
              </a:cxn>
              <a:cxn ang="0">
                <a:pos x="8" y="4"/>
              </a:cxn>
              <a:cxn ang="0">
                <a:pos x="4" y="0"/>
              </a:cxn>
              <a:cxn ang="0">
                <a:pos x="0" y="0"/>
              </a:cxn>
              <a:cxn ang="0">
                <a:pos x="0" y="4"/>
              </a:cxn>
              <a:cxn ang="0">
                <a:pos x="0" y="14"/>
              </a:cxn>
              <a:cxn ang="0">
                <a:pos x="4" y="16"/>
              </a:cxn>
            </a:cxnLst>
            <a:rect l="0" t="0" r="r" b="b"/>
            <a:pathLst>
              <a:path w="11" h="17">
                <a:moveTo>
                  <a:pt x="4" y="16"/>
                </a:moveTo>
                <a:lnTo>
                  <a:pt x="10" y="12"/>
                </a:lnTo>
                <a:lnTo>
                  <a:pt x="8" y="4"/>
                </a:lnTo>
                <a:lnTo>
                  <a:pt x="4" y="0"/>
                </a:lnTo>
                <a:lnTo>
                  <a:pt x="0" y="0"/>
                </a:lnTo>
                <a:lnTo>
                  <a:pt x="0" y="4"/>
                </a:lnTo>
                <a:lnTo>
                  <a:pt x="0" y="14"/>
                </a:lnTo>
                <a:lnTo>
                  <a:pt x="4" y="1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 name="Freeform 38"/>
          <p:cNvSpPr>
            <a:spLocks/>
          </p:cNvSpPr>
          <p:nvPr/>
        </p:nvSpPr>
        <p:spPr bwMode="ltGray">
          <a:xfrm>
            <a:off x="2170178" y="1676422"/>
            <a:ext cx="125500" cy="134936"/>
          </a:xfrm>
          <a:custGeom>
            <a:avLst/>
            <a:gdLst/>
            <a:ahLst/>
            <a:cxnLst>
              <a:cxn ang="0">
                <a:pos x="58" y="0"/>
              </a:cxn>
              <a:cxn ang="0">
                <a:pos x="44" y="0"/>
              </a:cxn>
              <a:cxn ang="0">
                <a:pos x="40" y="6"/>
              </a:cxn>
              <a:cxn ang="0">
                <a:pos x="40" y="18"/>
              </a:cxn>
              <a:cxn ang="0">
                <a:pos x="40" y="26"/>
              </a:cxn>
              <a:cxn ang="0">
                <a:pos x="38" y="22"/>
              </a:cxn>
              <a:cxn ang="0">
                <a:pos x="34" y="14"/>
              </a:cxn>
              <a:cxn ang="0">
                <a:pos x="32" y="2"/>
              </a:cxn>
              <a:cxn ang="0">
                <a:pos x="28" y="4"/>
              </a:cxn>
              <a:cxn ang="0">
                <a:pos x="26" y="18"/>
              </a:cxn>
              <a:cxn ang="0">
                <a:pos x="22" y="28"/>
              </a:cxn>
              <a:cxn ang="0">
                <a:pos x="20" y="38"/>
              </a:cxn>
              <a:cxn ang="0">
                <a:pos x="16" y="34"/>
              </a:cxn>
              <a:cxn ang="0">
                <a:pos x="10" y="36"/>
              </a:cxn>
              <a:cxn ang="0">
                <a:pos x="4" y="40"/>
              </a:cxn>
              <a:cxn ang="0">
                <a:pos x="0" y="44"/>
              </a:cxn>
              <a:cxn ang="0">
                <a:pos x="16" y="44"/>
              </a:cxn>
              <a:cxn ang="0">
                <a:pos x="36" y="44"/>
              </a:cxn>
              <a:cxn ang="0">
                <a:pos x="40" y="48"/>
              </a:cxn>
              <a:cxn ang="0">
                <a:pos x="32" y="48"/>
              </a:cxn>
              <a:cxn ang="0">
                <a:pos x="24" y="56"/>
              </a:cxn>
              <a:cxn ang="0">
                <a:pos x="20" y="54"/>
              </a:cxn>
              <a:cxn ang="0">
                <a:pos x="20" y="56"/>
              </a:cxn>
              <a:cxn ang="0">
                <a:pos x="20" y="62"/>
              </a:cxn>
              <a:cxn ang="0">
                <a:pos x="14" y="62"/>
              </a:cxn>
              <a:cxn ang="0">
                <a:pos x="14" y="70"/>
              </a:cxn>
              <a:cxn ang="0">
                <a:pos x="22" y="70"/>
              </a:cxn>
              <a:cxn ang="0">
                <a:pos x="30" y="70"/>
              </a:cxn>
              <a:cxn ang="0">
                <a:pos x="36" y="74"/>
              </a:cxn>
              <a:cxn ang="0">
                <a:pos x="40" y="68"/>
              </a:cxn>
              <a:cxn ang="0">
                <a:pos x="42" y="62"/>
              </a:cxn>
              <a:cxn ang="0">
                <a:pos x="48" y="56"/>
              </a:cxn>
              <a:cxn ang="0">
                <a:pos x="58" y="54"/>
              </a:cxn>
              <a:cxn ang="0">
                <a:pos x="58" y="46"/>
              </a:cxn>
              <a:cxn ang="0">
                <a:pos x="62" y="40"/>
              </a:cxn>
              <a:cxn ang="0">
                <a:pos x="68" y="34"/>
              </a:cxn>
              <a:cxn ang="0">
                <a:pos x="72" y="32"/>
              </a:cxn>
              <a:cxn ang="0">
                <a:pos x="72" y="28"/>
              </a:cxn>
              <a:cxn ang="0">
                <a:pos x="80" y="20"/>
              </a:cxn>
              <a:cxn ang="0">
                <a:pos x="80" y="16"/>
              </a:cxn>
              <a:cxn ang="0">
                <a:pos x="76" y="12"/>
              </a:cxn>
              <a:cxn ang="0">
                <a:pos x="74" y="6"/>
              </a:cxn>
              <a:cxn ang="0">
                <a:pos x="68" y="2"/>
              </a:cxn>
              <a:cxn ang="0">
                <a:pos x="68" y="6"/>
              </a:cxn>
              <a:cxn ang="0">
                <a:pos x="66" y="10"/>
              </a:cxn>
              <a:cxn ang="0">
                <a:pos x="62" y="12"/>
              </a:cxn>
              <a:cxn ang="0">
                <a:pos x="60" y="8"/>
              </a:cxn>
              <a:cxn ang="0">
                <a:pos x="58" y="0"/>
              </a:cxn>
            </a:cxnLst>
            <a:rect l="0" t="0" r="r" b="b"/>
            <a:pathLst>
              <a:path w="81" h="75">
                <a:moveTo>
                  <a:pt x="58" y="0"/>
                </a:moveTo>
                <a:lnTo>
                  <a:pt x="44" y="0"/>
                </a:lnTo>
                <a:lnTo>
                  <a:pt x="40" y="6"/>
                </a:lnTo>
                <a:lnTo>
                  <a:pt x="40" y="18"/>
                </a:lnTo>
                <a:lnTo>
                  <a:pt x="40" y="26"/>
                </a:lnTo>
                <a:lnTo>
                  <a:pt x="38" y="22"/>
                </a:lnTo>
                <a:lnTo>
                  <a:pt x="34" y="14"/>
                </a:lnTo>
                <a:lnTo>
                  <a:pt x="32" y="2"/>
                </a:lnTo>
                <a:lnTo>
                  <a:pt x="28" y="4"/>
                </a:lnTo>
                <a:lnTo>
                  <a:pt x="26" y="18"/>
                </a:lnTo>
                <a:lnTo>
                  <a:pt x="22" y="28"/>
                </a:lnTo>
                <a:lnTo>
                  <a:pt x="20" y="38"/>
                </a:lnTo>
                <a:lnTo>
                  <a:pt x="16" y="34"/>
                </a:lnTo>
                <a:lnTo>
                  <a:pt x="10" y="36"/>
                </a:lnTo>
                <a:lnTo>
                  <a:pt x="4" y="40"/>
                </a:lnTo>
                <a:lnTo>
                  <a:pt x="0" y="44"/>
                </a:lnTo>
                <a:lnTo>
                  <a:pt x="16" y="44"/>
                </a:lnTo>
                <a:lnTo>
                  <a:pt x="36" y="44"/>
                </a:lnTo>
                <a:lnTo>
                  <a:pt x="40" y="48"/>
                </a:lnTo>
                <a:lnTo>
                  <a:pt x="32" y="48"/>
                </a:lnTo>
                <a:lnTo>
                  <a:pt x="24" y="56"/>
                </a:lnTo>
                <a:lnTo>
                  <a:pt x="20" y="54"/>
                </a:lnTo>
                <a:lnTo>
                  <a:pt x="20" y="56"/>
                </a:lnTo>
                <a:lnTo>
                  <a:pt x="20" y="62"/>
                </a:lnTo>
                <a:lnTo>
                  <a:pt x="14" y="62"/>
                </a:lnTo>
                <a:lnTo>
                  <a:pt x="14" y="70"/>
                </a:lnTo>
                <a:lnTo>
                  <a:pt x="22" y="70"/>
                </a:lnTo>
                <a:lnTo>
                  <a:pt x="30" y="70"/>
                </a:lnTo>
                <a:lnTo>
                  <a:pt x="36" y="74"/>
                </a:lnTo>
                <a:lnTo>
                  <a:pt x="40" y="68"/>
                </a:lnTo>
                <a:lnTo>
                  <a:pt x="42" y="62"/>
                </a:lnTo>
                <a:lnTo>
                  <a:pt x="48" y="56"/>
                </a:lnTo>
                <a:lnTo>
                  <a:pt x="58" y="54"/>
                </a:lnTo>
                <a:lnTo>
                  <a:pt x="58" y="46"/>
                </a:lnTo>
                <a:lnTo>
                  <a:pt x="62" y="40"/>
                </a:lnTo>
                <a:lnTo>
                  <a:pt x="68" y="34"/>
                </a:lnTo>
                <a:lnTo>
                  <a:pt x="72" y="32"/>
                </a:lnTo>
                <a:lnTo>
                  <a:pt x="72" y="28"/>
                </a:lnTo>
                <a:lnTo>
                  <a:pt x="80" y="20"/>
                </a:lnTo>
                <a:lnTo>
                  <a:pt x="80" y="16"/>
                </a:lnTo>
                <a:lnTo>
                  <a:pt x="76" y="12"/>
                </a:lnTo>
                <a:lnTo>
                  <a:pt x="74" y="6"/>
                </a:lnTo>
                <a:lnTo>
                  <a:pt x="68" y="2"/>
                </a:lnTo>
                <a:lnTo>
                  <a:pt x="68" y="6"/>
                </a:lnTo>
                <a:lnTo>
                  <a:pt x="66" y="10"/>
                </a:lnTo>
                <a:lnTo>
                  <a:pt x="62" y="12"/>
                </a:lnTo>
                <a:lnTo>
                  <a:pt x="60" y="8"/>
                </a:lnTo>
                <a:lnTo>
                  <a:pt x="5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 name="Freeform 39"/>
          <p:cNvSpPr>
            <a:spLocks/>
          </p:cNvSpPr>
          <p:nvPr/>
        </p:nvSpPr>
        <p:spPr bwMode="ltGray">
          <a:xfrm>
            <a:off x="2170178" y="1708172"/>
            <a:ext cx="29438" cy="12700"/>
          </a:xfrm>
          <a:custGeom>
            <a:avLst/>
            <a:gdLst/>
            <a:ahLst/>
            <a:cxnLst>
              <a:cxn ang="0">
                <a:pos x="16" y="0"/>
              </a:cxn>
              <a:cxn ang="0">
                <a:pos x="0" y="0"/>
              </a:cxn>
              <a:cxn ang="0">
                <a:pos x="0" y="6"/>
              </a:cxn>
              <a:cxn ang="0">
                <a:pos x="18" y="6"/>
              </a:cxn>
              <a:cxn ang="0">
                <a:pos x="16" y="0"/>
              </a:cxn>
            </a:cxnLst>
            <a:rect l="0" t="0" r="r" b="b"/>
            <a:pathLst>
              <a:path w="19" h="7">
                <a:moveTo>
                  <a:pt x="16" y="0"/>
                </a:moveTo>
                <a:lnTo>
                  <a:pt x="0" y="0"/>
                </a:lnTo>
                <a:lnTo>
                  <a:pt x="0" y="6"/>
                </a:lnTo>
                <a:lnTo>
                  <a:pt x="18" y="6"/>
                </a:lnTo>
                <a:lnTo>
                  <a:pt x="16"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 name="Freeform 40"/>
          <p:cNvSpPr>
            <a:spLocks/>
          </p:cNvSpPr>
          <p:nvPr/>
        </p:nvSpPr>
        <p:spPr bwMode="ltGray">
          <a:xfrm>
            <a:off x="2170178" y="1693884"/>
            <a:ext cx="30988" cy="12700"/>
          </a:xfrm>
          <a:custGeom>
            <a:avLst/>
            <a:gdLst/>
            <a:ahLst/>
            <a:cxnLst>
              <a:cxn ang="0">
                <a:pos x="4" y="0"/>
              </a:cxn>
              <a:cxn ang="0">
                <a:pos x="0" y="2"/>
              </a:cxn>
              <a:cxn ang="0">
                <a:pos x="2" y="4"/>
              </a:cxn>
              <a:cxn ang="0">
                <a:pos x="18" y="6"/>
              </a:cxn>
              <a:cxn ang="0">
                <a:pos x="20" y="2"/>
              </a:cxn>
              <a:cxn ang="0">
                <a:pos x="18" y="0"/>
              </a:cxn>
              <a:cxn ang="0">
                <a:pos x="4" y="0"/>
              </a:cxn>
            </a:cxnLst>
            <a:rect l="0" t="0" r="r" b="b"/>
            <a:pathLst>
              <a:path w="21" h="7">
                <a:moveTo>
                  <a:pt x="4" y="0"/>
                </a:moveTo>
                <a:lnTo>
                  <a:pt x="0" y="2"/>
                </a:lnTo>
                <a:lnTo>
                  <a:pt x="2" y="4"/>
                </a:lnTo>
                <a:lnTo>
                  <a:pt x="18" y="6"/>
                </a:lnTo>
                <a:lnTo>
                  <a:pt x="20" y="2"/>
                </a:lnTo>
                <a:lnTo>
                  <a:pt x="18" y="0"/>
                </a:lnTo>
                <a:lnTo>
                  <a:pt x="4"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 name="Freeform 41"/>
          <p:cNvSpPr>
            <a:spLocks/>
          </p:cNvSpPr>
          <p:nvPr/>
        </p:nvSpPr>
        <p:spPr bwMode="ltGray">
          <a:xfrm>
            <a:off x="2176375" y="1649434"/>
            <a:ext cx="23240" cy="34925"/>
          </a:xfrm>
          <a:custGeom>
            <a:avLst/>
            <a:gdLst/>
            <a:ahLst/>
            <a:cxnLst>
              <a:cxn ang="0">
                <a:pos x="4" y="2"/>
              </a:cxn>
              <a:cxn ang="0">
                <a:pos x="4" y="10"/>
              </a:cxn>
              <a:cxn ang="0">
                <a:pos x="0" y="14"/>
              </a:cxn>
              <a:cxn ang="0">
                <a:pos x="0" y="18"/>
              </a:cxn>
              <a:cxn ang="0">
                <a:pos x="8" y="18"/>
              </a:cxn>
              <a:cxn ang="0">
                <a:pos x="14" y="18"/>
              </a:cxn>
              <a:cxn ang="0">
                <a:pos x="14" y="12"/>
              </a:cxn>
              <a:cxn ang="0">
                <a:pos x="10" y="4"/>
              </a:cxn>
              <a:cxn ang="0">
                <a:pos x="8" y="0"/>
              </a:cxn>
              <a:cxn ang="0">
                <a:pos x="4" y="2"/>
              </a:cxn>
            </a:cxnLst>
            <a:rect l="0" t="0" r="r" b="b"/>
            <a:pathLst>
              <a:path w="15" h="19">
                <a:moveTo>
                  <a:pt x="4" y="2"/>
                </a:moveTo>
                <a:lnTo>
                  <a:pt x="4" y="10"/>
                </a:lnTo>
                <a:lnTo>
                  <a:pt x="0" y="14"/>
                </a:lnTo>
                <a:lnTo>
                  <a:pt x="0" y="18"/>
                </a:lnTo>
                <a:lnTo>
                  <a:pt x="8" y="18"/>
                </a:lnTo>
                <a:lnTo>
                  <a:pt x="14" y="18"/>
                </a:lnTo>
                <a:lnTo>
                  <a:pt x="14" y="12"/>
                </a:lnTo>
                <a:lnTo>
                  <a:pt x="10" y="4"/>
                </a:lnTo>
                <a:lnTo>
                  <a:pt x="8" y="0"/>
                </a:lnTo>
                <a:lnTo>
                  <a:pt x="4"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 name="Freeform 42"/>
          <p:cNvSpPr>
            <a:spLocks/>
          </p:cNvSpPr>
          <p:nvPr/>
        </p:nvSpPr>
        <p:spPr bwMode="ltGray">
          <a:xfrm>
            <a:off x="2258493" y="1784372"/>
            <a:ext cx="48032" cy="74612"/>
          </a:xfrm>
          <a:custGeom>
            <a:avLst/>
            <a:gdLst/>
            <a:ahLst/>
            <a:cxnLst>
              <a:cxn ang="0">
                <a:pos x="22" y="0"/>
              </a:cxn>
              <a:cxn ang="0">
                <a:pos x="16" y="2"/>
              </a:cxn>
              <a:cxn ang="0">
                <a:pos x="10" y="6"/>
              </a:cxn>
              <a:cxn ang="0">
                <a:pos x="8" y="14"/>
              </a:cxn>
              <a:cxn ang="0">
                <a:pos x="4" y="20"/>
              </a:cxn>
              <a:cxn ang="0">
                <a:pos x="0" y="24"/>
              </a:cxn>
              <a:cxn ang="0">
                <a:pos x="0" y="32"/>
              </a:cxn>
              <a:cxn ang="0">
                <a:pos x="10" y="38"/>
              </a:cxn>
              <a:cxn ang="0">
                <a:pos x="14" y="40"/>
              </a:cxn>
              <a:cxn ang="0">
                <a:pos x="22" y="40"/>
              </a:cxn>
              <a:cxn ang="0">
                <a:pos x="28" y="30"/>
              </a:cxn>
              <a:cxn ang="0">
                <a:pos x="30" y="22"/>
              </a:cxn>
              <a:cxn ang="0">
                <a:pos x="30" y="10"/>
              </a:cxn>
              <a:cxn ang="0">
                <a:pos x="22" y="0"/>
              </a:cxn>
            </a:cxnLst>
            <a:rect l="0" t="0" r="r" b="b"/>
            <a:pathLst>
              <a:path w="31" h="41">
                <a:moveTo>
                  <a:pt x="22" y="0"/>
                </a:moveTo>
                <a:lnTo>
                  <a:pt x="16" y="2"/>
                </a:lnTo>
                <a:lnTo>
                  <a:pt x="10" y="6"/>
                </a:lnTo>
                <a:lnTo>
                  <a:pt x="8" y="14"/>
                </a:lnTo>
                <a:lnTo>
                  <a:pt x="4" y="20"/>
                </a:lnTo>
                <a:lnTo>
                  <a:pt x="0" y="24"/>
                </a:lnTo>
                <a:lnTo>
                  <a:pt x="0" y="32"/>
                </a:lnTo>
                <a:lnTo>
                  <a:pt x="10" y="38"/>
                </a:lnTo>
                <a:lnTo>
                  <a:pt x="14" y="40"/>
                </a:lnTo>
                <a:lnTo>
                  <a:pt x="22" y="40"/>
                </a:lnTo>
                <a:lnTo>
                  <a:pt x="28" y="30"/>
                </a:lnTo>
                <a:lnTo>
                  <a:pt x="30" y="22"/>
                </a:lnTo>
                <a:lnTo>
                  <a:pt x="30" y="10"/>
                </a:lnTo>
                <a:lnTo>
                  <a:pt x="2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 name="Freeform 43"/>
          <p:cNvSpPr>
            <a:spLocks/>
          </p:cNvSpPr>
          <p:nvPr/>
        </p:nvSpPr>
        <p:spPr bwMode="ltGray">
          <a:xfrm>
            <a:off x="2312722" y="1673247"/>
            <a:ext cx="223113" cy="265111"/>
          </a:xfrm>
          <a:custGeom>
            <a:avLst/>
            <a:gdLst/>
            <a:ahLst/>
            <a:cxnLst>
              <a:cxn ang="0">
                <a:pos x="32" y="20"/>
              </a:cxn>
              <a:cxn ang="0">
                <a:pos x="24" y="10"/>
              </a:cxn>
              <a:cxn ang="0">
                <a:pos x="14" y="0"/>
              </a:cxn>
              <a:cxn ang="0">
                <a:pos x="0" y="10"/>
              </a:cxn>
              <a:cxn ang="0">
                <a:pos x="6" y="24"/>
              </a:cxn>
              <a:cxn ang="0">
                <a:pos x="20" y="40"/>
              </a:cxn>
              <a:cxn ang="0">
                <a:pos x="28" y="48"/>
              </a:cxn>
              <a:cxn ang="0">
                <a:pos x="26" y="68"/>
              </a:cxn>
              <a:cxn ang="0">
                <a:pos x="12" y="86"/>
              </a:cxn>
              <a:cxn ang="0">
                <a:pos x="14" y="110"/>
              </a:cxn>
              <a:cxn ang="0">
                <a:pos x="24" y="108"/>
              </a:cxn>
              <a:cxn ang="0">
                <a:pos x="26" y="116"/>
              </a:cxn>
              <a:cxn ang="0">
                <a:pos x="34" y="110"/>
              </a:cxn>
              <a:cxn ang="0">
                <a:pos x="44" y="112"/>
              </a:cxn>
              <a:cxn ang="0">
                <a:pos x="36" y="124"/>
              </a:cxn>
              <a:cxn ang="0">
                <a:pos x="50" y="134"/>
              </a:cxn>
              <a:cxn ang="0">
                <a:pos x="56" y="124"/>
              </a:cxn>
              <a:cxn ang="0">
                <a:pos x="60" y="134"/>
              </a:cxn>
              <a:cxn ang="0">
                <a:pos x="72" y="134"/>
              </a:cxn>
              <a:cxn ang="0">
                <a:pos x="78" y="130"/>
              </a:cxn>
              <a:cxn ang="0">
                <a:pos x="86" y="140"/>
              </a:cxn>
              <a:cxn ang="0">
                <a:pos x="96" y="132"/>
              </a:cxn>
              <a:cxn ang="0">
                <a:pos x="100" y="132"/>
              </a:cxn>
              <a:cxn ang="0">
                <a:pos x="110" y="146"/>
              </a:cxn>
              <a:cxn ang="0">
                <a:pos x="132" y="142"/>
              </a:cxn>
              <a:cxn ang="0">
                <a:pos x="132" y="130"/>
              </a:cxn>
              <a:cxn ang="0">
                <a:pos x="138" y="122"/>
              </a:cxn>
              <a:cxn ang="0">
                <a:pos x="144" y="116"/>
              </a:cxn>
              <a:cxn ang="0">
                <a:pos x="140" y="102"/>
              </a:cxn>
              <a:cxn ang="0">
                <a:pos x="132" y="100"/>
              </a:cxn>
              <a:cxn ang="0">
                <a:pos x="134" y="92"/>
              </a:cxn>
              <a:cxn ang="0">
                <a:pos x="122" y="94"/>
              </a:cxn>
              <a:cxn ang="0">
                <a:pos x="112" y="90"/>
              </a:cxn>
              <a:cxn ang="0">
                <a:pos x="80" y="90"/>
              </a:cxn>
              <a:cxn ang="0">
                <a:pos x="72" y="96"/>
              </a:cxn>
              <a:cxn ang="0">
                <a:pos x="66" y="84"/>
              </a:cxn>
              <a:cxn ang="0">
                <a:pos x="46" y="66"/>
              </a:cxn>
              <a:cxn ang="0">
                <a:pos x="40" y="58"/>
              </a:cxn>
              <a:cxn ang="0">
                <a:pos x="38" y="46"/>
              </a:cxn>
              <a:cxn ang="0">
                <a:pos x="48" y="54"/>
              </a:cxn>
              <a:cxn ang="0">
                <a:pos x="66" y="56"/>
              </a:cxn>
              <a:cxn ang="0">
                <a:pos x="54" y="40"/>
              </a:cxn>
              <a:cxn ang="0">
                <a:pos x="52" y="30"/>
              </a:cxn>
              <a:cxn ang="0">
                <a:pos x="38" y="30"/>
              </a:cxn>
              <a:cxn ang="0">
                <a:pos x="32" y="30"/>
              </a:cxn>
            </a:cxnLst>
            <a:rect l="0" t="0" r="r" b="b"/>
            <a:pathLst>
              <a:path w="145" h="147">
                <a:moveTo>
                  <a:pt x="32" y="30"/>
                </a:moveTo>
                <a:lnTo>
                  <a:pt x="32" y="20"/>
                </a:lnTo>
                <a:lnTo>
                  <a:pt x="34" y="12"/>
                </a:lnTo>
                <a:lnTo>
                  <a:pt x="24" y="10"/>
                </a:lnTo>
                <a:lnTo>
                  <a:pt x="22" y="6"/>
                </a:lnTo>
                <a:lnTo>
                  <a:pt x="14" y="0"/>
                </a:lnTo>
                <a:lnTo>
                  <a:pt x="6" y="4"/>
                </a:lnTo>
                <a:lnTo>
                  <a:pt x="0" y="10"/>
                </a:lnTo>
                <a:lnTo>
                  <a:pt x="2" y="16"/>
                </a:lnTo>
                <a:lnTo>
                  <a:pt x="6" y="24"/>
                </a:lnTo>
                <a:lnTo>
                  <a:pt x="12" y="36"/>
                </a:lnTo>
                <a:lnTo>
                  <a:pt x="20" y="40"/>
                </a:lnTo>
                <a:lnTo>
                  <a:pt x="26" y="40"/>
                </a:lnTo>
                <a:lnTo>
                  <a:pt x="28" y="48"/>
                </a:lnTo>
                <a:lnTo>
                  <a:pt x="28" y="58"/>
                </a:lnTo>
                <a:lnTo>
                  <a:pt x="26" y="68"/>
                </a:lnTo>
                <a:lnTo>
                  <a:pt x="20" y="74"/>
                </a:lnTo>
                <a:lnTo>
                  <a:pt x="12" y="86"/>
                </a:lnTo>
                <a:lnTo>
                  <a:pt x="10" y="104"/>
                </a:lnTo>
                <a:lnTo>
                  <a:pt x="14" y="110"/>
                </a:lnTo>
                <a:lnTo>
                  <a:pt x="22" y="102"/>
                </a:lnTo>
                <a:lnTo>
                  <a:pt x="24" y="108"/>
                </a:lnTo>
                <a:lnTo>
                  <a:pt x="18" y="116"/>
                </a:lnTo>
                <a:lnTo>
                  <a:pt x="26" y="116"/>
                </a:lnTo>
                <a:lnTo>
                  <a:pt x="32" y="116"/>
                </a:lnTo>
                <a:lnTo>
                  <a:pt x="34" y="110"/>
                </a:lnTo>
                <a:lnTo>
                  <a:pt x="38" y="108"/>
                </a:lnTo>
                <a:lnTo>
                  <a:pt x="44" y="112"/>
                </a:lnTo>
                <a:lnTo>
                  <a:pt x="40" y="120"/>
                </a:lnTo>
                <a:lnTo>
                  <a:pt x="36" y="124"/>
                </a:lnTo>
                <a:lnTo>
                  <a:pt x="44" y="130"/>
                </a:lnTo>
                <a:lnTo>
                  <a:pt x="50" y="134"/>
                </a:lnTo>
                <a:lnTo>
                  <a:pt x="56" y="134"/>
                </a:lnTo>
                <a:lnTo>
                  <a:pt x="56" y="124"/>
                </a:lnTo>
                <a:lnTo>
                  <a:pt x="58" y="124"/>
                </a:lnTo>
                <a:lnTo>
                  <a:pt x="60" y="134"/>
                </a:lnTo>
                <a:lnTo>
                  <a:pt x="66" y="134"/>
                </a:lnTo>
                <a:lnTo>
                  <a:pt x="72" y="134"/>
                </a:lnTo>
                <a:lnTo>
                  <a:pt x="72" y="128"/>
                </a:lnTo>
                <a:lnTo>
                  <a:pt x="78" y="130"/>
                </a:lnTo>
                <a:lnTo>
                  <a:pt x="76" y="136"/>
                </a:lnTo>
                <a:lnTo>
                  <a:pt x="86" y="140"/>
                </a:lnTo>
                <a:lnTo>
                  <a:pt x="92" y="138"/>
                </a:lnTo>
                <a:lnTo>
                  <a:pt x="96" y="132"/>
                </a:lnTo>
                <a:lnTo>
                  <a:pt x="96" y="126"/>
                </a:lnTo>
                <a:lnTo>
                  <a:pt x="100" y="132"/>
                </a:lnTo>
                <a:lnTo>
                  <a:pt x="100" y="142"/>
                </a:lnTo>
                <a:lnTo>
                  <a:pt x="110" y="146"/>
                </a:lnTo>
                <a:lnTo>
                  <a:pt x="122" y="146"/>
                </a:lnTo>
                <a:lnTo>
                  <a:pt x="132" y="142"/>
                </a:lnTo>
                <a:lnTo>
                  <a:pt x="134" y="136"/>
                </a:lnTo>
                <a:lnTo>
                  <a:pt x="132" y="130"/>
                </a:lnTo>
                <a:lnTo>
                  <a:pt x="132" y="124"/>
                </a:lnTo>
                <a:lnTo>
                  <a:pt x="138" y="122"/>
                </a:lnTo>
                <a:lnTo>
                  <a:pt x="142" y="120"/>
                </a:lnTo>
                <a:lnTo>
                  <a:pt x="144" y="116"/>
                </a:lnTo>
                <a:lnTo>
                  <a:pt x="144" y="110"/>
                </a:lnTo>
                <a:lnTo>
                  <a:pt x="140" y="102"/>
                </a:lnTo>
                <a:lnTo>
                  <a:pt x="136" y="102"/>
                </a:lnTo>
                <a:lnTo>
                  <a:pt x="132" y="100"/>
                </a:lnTo>
                <a:lnTo>
                  <a:pt x="136" y="98"/>
                </a:lnTo>
                <a:lnTo>
                  <a:pt x="134" y="92"/>
                </a:lnTo>
                <a:lnTo>
                  <a:pt x="126" y="92"/>
                </a:lnTo>
                <a:lnTo>
                  <a:pt x="122" y="94"/>
                </a:lnTo>
                <a:lnTo>
                  <a:pt x="116" y="96"/>
                </a:lnTo>
                <a:lnTo>
                  <a:pt x="112" y="90"/>
                </a:lnTo>
                <a:lnTo>
                  <a:pt x="92" y="92"/>
                </a:lnTo>
                <a:lnTo>
                  <a:pt x="80" y="90"/>
                </a:lnTo>
                <a:lnTo>
                  <a:pt x="82" y="98"/>
                </a:lnTo>
                <a:lnTo>
                  <a:pt x="72" y="96"/>
                </a:lnTo>
                <a:lnTo>
                  <a:pt x="74" y="90"/>
                </a:lnTo>
                <a:lnTo>
                  <a:pt x="66" y="84"/>
                </a:lnTo>
                <a:lnTo>
                  <a:pt x="56" y="80"/>
                </a:lnTo>
                <a:lnTo>
                  <a:pt x="46" y="66"/>
                </a:lnTo>
                <a:lnTo>
                  <a:pt x="32" y="64"/>
                </a:lnTo>
                <a:lnTo>
                  <a:pt x="40" y="58"/>
                </a:lnTo>
                <a:lnTo>
                  <a:pt x="40" y="50"/>
                </a:lnTo>
                <a:lnTo>
                  <a:pt x="38" y="46"/>
                </a:lnTo>
                <a:lnTo>
                  <a:pt x="44" y="52"/>
                </a:lnTo>
                <a:lnTo>
                  <a:pt x="48" y="54"/>
                </a:lnTo>
                <a:lnTo>
                  <a:pt x="56" y="56"/>
                </a:lnTo>
                <a:lnTo>
                  <a:pt x="66" y="56"/>
                </a:lnTo>
                <a:lnTo>
                  <a:pt x="48" y="38"/>
                </a:lnTo>
                <a:lnTo>
                  <a:pt x="54" y="40"/>
                </a:lnTo>
                <a:lnTo>
                  <a:pt x="56" y="34"/>
                </a:lnTo>
                <a:lnTo>
                  <a:pt x="52" y="30"/>
                </a:lnTo>
                <a:lnTo>
                  <a:pt x="44" y="30"/>
                </a:lnTo>
                <a:lnTo>
                  <a:pt x="38" y="30"/>
                </a:lnTo>
                <a:lnTo>
                  <a:pt x="28" y="36"/>
                </a:lnTo>
                <a:lnTo>
                  <a:pt x="32" y="3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 name="Freeform 44"/>
          <p:cNvSpPr>
            <a:spLocks/>
          </p:cNvSpPr>
          <p:nvPr/>
        </p:nvSpPr>
        <p:spPr bwMode="ltGray">
          <a:xfrm>
            <a:off x="2438223" y="1335111"/>
            <a:ext cx="147193" cy="295274"/>
          </a:xfrm>
          <a:custGeom>
            <a:avLst/>
            <a:gdLst/>
            <a:ahLst/>
            <a:cxnLst>
              <a:cxn ang="0">
                <a:pos x="72" y="2"/>
              </a:cxn>
              <a:cxn ang="0">
                <a:pos x="82" y="16"/>
              </a:cxn>
              <a:cxn ang="0">
                <a:pos x="78" y="38"/>
              </a:cxn>
              <a:cxn ang="0">
                <a:pos x="84" y="52"/>
              </a:cxn>
              <a:cxn ang="0">
                <a:pos x="86" y="62"/>
              </a:cxn>
              <a:cxn ang="0">
                <a:pos x="84" y="74"/>
              </a:cxn>
              <a:cxn ang="0">
                <a:pos x="94" y="78"/>
              </a:cxn>
              <a:cxn ang="0">
                <a:pos x="92" y="86"/>
              </a:cxn>
              <a:cxn ang="0">
                <a:pos x="76" y="98"/>
              </a:cxn>
              <a:cxn ang="0">
                <a:pos x="74" y="106"/>
              </a:cxn>
              <a:cxn ang="0">
                <a:pos x="76" y="100"/>
              </a:cxn>
              <a:cxn ang="0">
                <a:pos x="84" y="98"/>
              </a:cxn>
              <a:cxn ang="0">
                <a:pos x="88" y="108"/>
              </a:cxn>
              <a:cxn ang="0">
                <a:pos x="90" y="116"/>
              </a:cxn>
              <a:cxn ang="0">
                <a:pos x="84" y="128"/>
              </a:cxn>
              <a:cxn ang="0">
                <a:pos x="72" y="126"/>
              </a:cxn>
              <a:cxn ang="0">
                <a:pos x="64" y="126"/>
              </a:cxn>
              <a:cxn ang="0">
                <a:pos x="50" y="146"/>
              </a:cxn>
              <a:cxn ang="0">
                <a:pos x="58" y="128"/>
              </a:cxn>
              <a:cxn ang="0">
                <a:pos x="46" y="138"/>
              </a:cxn>
              <a:cxn ang="0">
                <a:pos x="42" y="154"/>
              </a:cxn>
              <a:cxn ang="0">
                <a:pos x="36" y="156"/>
              </a:cxn>
              <a:cxn ang="0">
                <a:pos x="26" y="152"/>
              </a:cxn>
              <a:cxn ang="0">
                <a:pos x="20" y="154"/>
              </a:cxn>
              <a:cxn ang="0">
                <a:pos x="14" y="160"/>
              </a:cxn>
              <a:cxn ang="0">
                <a:pos x="0" y="142"/>
              </a:cxn>
              <a:cxn ang="0">
                <a:pos x="8" y="140"/>
              </a:cxn>
              <a:cxn ang="0">
                <a:pos x="0" y="126"/>
              </a:cxn>
              <a:cxn ang="0">
                <a:pos x="6" y="116"/>
              </a:cxn>
              <a:cxn ang="0">
                <a:pos x="30" y="118"/>
              </a:cxn>
              <a:cxn ang="0">
                <a:pos x="40" y="114"/>
              </a:cxn>
              <a:cxn ang="0">
                <a:pos x="24" y="104"/>
              </a:cxn>
              <a:cxn ang="0">
                <a:pos x="6" y="98"/>
              </a:cxn>
              <a:cxn ang="0">
                <a:pos x="8" y="84"/>
              </a:cxn>
              <a:cxn ang="0">
                <a:pos x="22" y="80"/>
              </a:cxn>
              <a:cxn ang="0">
                <a:pos x="12" y="76"/>
              </a:cxn>
              <a:cxn ang="0">
                <a:pos x="18" y="62"/>
              </a:cxn>
              <a:cxn ang="0">
                <a:pos x="22" y="56"/>
              </a:cxn>
              <a:cxn ang="0">
                <a:pos x="38" y="68"/>
              </a:cxn>
              <a:cxn ang="0">
                <a:pos x="38" y="62"/>
              </a:cxn>
              <a:cxn ang="0">
                <a:pos x="26" y="52"/>
              </a:cxn>
              <a:cxn ang="0">
                <a:pos x="30" y="40"/>
              </a:cxn>
              <a:cxn ang="0">
                <a:pos x="36" y="36"/>
              </a:cxn>
              <a:cxn ang="0">
                <a:pos x="46" y="40"/>
              </a:cxn>
              <a:cxn ang="0">
                <a:pos x="44" y="28"/>
              </a:cxn>
              <a:cxn ang="0">
                <a:pos x="58" y="20"/>
              </a:cxn>
              <a:cxn ang="0">
                <a:pos x="72" y="16"/>
              </a:cxn>
              <a:cxn ang="0">
                <a:pos x="64" y="10"/>
              </a:cxn>
              <a:cxn ang="0">
                <a:pos x="60" y="6"/>
              </a:cxn>
            </a:cxnLst>
            <a:rect l="0" t="0" r="r" b="b"/>
            <a:pathLst>
              <a:path w="95" h="163">
                <a:moveTo>
                  <a:pt x="62" y="0"/>
                </a:moveTo>
                <a:lnTo>
                  <a:pt x="72" y="2"/>
                </a:lnTo>
                <a:lnTo>
                  <a:pt x="80" y="10"/>
                </a:lnTo>
                <a:lnTo>
                  <a:pt x="82" y="16"/>
                </a:lnTo>
                <a:lnTo>
                  <a:pt x="80" y="24"/>
                </a:lnTo>
                <a:lnTo>
                  <a:pt x="78" y="38"/>
                </a:lnTo>
                <a:lnTo>
                  <a:pt x="80" y="54"/>
                </a:lnTo>
                <a:lnTo>
                  <a:pt x="84" y="52"/>
                </a:lnTo>
                <a:lnTo>
                  <a:pt x="88" y="56"/>
                </a:lnTo>
                <a:lnTo>
                  <a:pt x="86" y="62"/>
                </a:lnTo>
                <a:lnTo>
                  <a:pt x="84" y="66"/>
                </a:lnTo>
                <a:lnTo>
                  <a:pt x="84" y="74"/>
                </a:lnTo>
                <a:lnTo>
                  <a:pt x="90" y="78"/>
                </a:lnTo>
                <a:lnTo>
                  <a:pt x="94" y="78"/>
                </a:lnTo>
                <a:lnTo>
                  <a:pt x="94" y="82"/>
                </a:lnTo>
                <a:lnTo>
                  <a:pt x="92" y="86"/>
                </a:lnTo>
                <a:lnTo>
                  <a:pt x="84" y="92"/>
                </a:lnTo>
                <a:lnTo>
                  <a:pt x="76" y="98"/>
                </a:lnTo>
                <a:lnTo>
                  <a:pt x="72" y="100"/>
                </a:lnTo>
                <a:lnTo>
                  <a:pt x="74" y="106"/>
                </a:lnTo>
                <a:lnTo>
                  <a:pt x="76" y="106"/>
                </a:lnTo>
                <a:lnTo>
                  <a:pt x="76" y="100"/>
                </a:lnTo>
                <a:lnTo>
                  <a:pt x="80" y="98"/>
                </a:lnTo>
                <a:lnTo>
                  <a:pt x="84" y="98"/>
                </a:lnTo>
                <a:lnTo>
                  <a:pt x="90" y="102"/>
                </a:lnTo>
                <a:lnTo>
                  <a:pt x="88" y="108"/>
                </a:lnTo>
                <a:lnTo>
                  <a:pt x="86" y="114"/>
                </a:lnTo>
                <a:lnTo>
                  <a:pt x="90" y="116"/>
                </a:lnTo>
                <a:lnTo>
                  <a:pt x="90" y="124"/>
                </a:lnTo>
                <a:lnTo>
                  <a:pt x="84" y="128"/>
                </a:lnTo>
                <a:lnTo>
                  <a:pt x="80" y="128"/>
                </a:lnTo>
                <a:lnTo>
                  <a:pt x="72" y="126"/>
                </a:lnTo>
                <a:lnTo>
                  <a:pt x="64" y="136"/>
                </a:lnTo>
                <a:lnTo>
                  <a:pt x="64" y="126"/>
                </a:lnTo>
                <a:lnTo>
                  <a:pt x="58" y="138"/>
                </a:lnTo>
                <a:lnTo>
                  <a:pt x="50" y="146"/>
                </a:lnTo>
                <a:lnTo>
                  <a:pt x="50" y="134"/>
                </a:lnTo>
                <a:lnTo>
                  <a:pt x="58" y="128"/>
                </a:lnTo>
                <a:lnTo>
                  <a:pt x="52" y="126"/>
                </a:lnTo>
                <a:lnTo>
                  <a:pt x="46" y="138"/>
                </a:lnTo>
                <a:lnTo>
                  <a:pt x="46" y="150"/>
                </a:lnTo>
                <a:lnTo>
                  <a:pt x="42" y="154"/>
                </a:lnTo>
                <a:lnTo>
                  <a:pt x="40" y="150"/>
                </a:lnTo>
                <a:lnTo>
                  <a:pt x="36" y="156"/>
                </a:lnTo>
                <a:lnTo>
                  <a:pt x="28" y="162"/>
                </a:lnTo>
                <a:lnTo>
                  <a:pt x="26" y="152"/>
                </a:lnTo>
                <a:lnTo>
                  <a:pt x="30" y="140"/>
                </a:lnTo>
                <a:lnTo>
                  <a:pt x="20" y="154"/>
                </a:lnTo>
                <a:lnTo>
                  <a:pt x="18" y="160"/>
                </a:lnTo>
                <a:lnTo>
                  <a:pt x="14" y="160"/>
                </a:lnTo>
                <a:lnTo>
                  <a:pt x="4" y="152"/>
                </a:lnTo>
                <a:lnTo>
                  <a:pt x="0" y="142"/>
                </a:lnTo>
                <a:lnTo>
                  <a:pt x="0" y="138"/>
                </a:lnTo>
                <a:lnTo>
                  <a:pt x="8" y="140"/>
                </a:lnTo>
                <a:lnTo>
                  <a:pt x="4" y="132"/>
                </a:lnTo>
                <a:lnTo>
                  <a:pt x="0" y="126"/>
                </a:lnTo>
                <a:lnTo>
                  <a:pt x="2" y="124"/>
                </a:lnTo>
                <a:lnTo>
                  <a:pt x="6" y="116"/>
                </a:lnTo>
                <a:lnTo>
                  <a:pt x="12" y="114"/>
                </a:lnTo>
                <a:lnTo>
                  <a:pt x="30" y="118"/>
                </a:lnTo>
                <a:lnTo>
                  <a:pt x="26" y="114"/>
                </a:lnTo>
                <a:lnTo>
                  <a:pt x="40" y="114"/>
                </a:lnTo>
                <a:lnTo>
                  <a:pt x="34" y="110"/>
                </a:lnTo>
                <a:lnTo>
                  <a:pt x="24" y="104"/>
                </a:lnTo>
                <a:lnTo>
                  <a:pt x="12" y="98"/>
                </a:lnTo>
                <a:lnTo>
                  <a:pt x="6" y="98"/>
                </a:lnTo>
                <a:lnTo>
                  <a:pt x="8" y="88"/>
                </a:lnTo>
                <a:lnTo>
                  <a:pt x="8" y="84"/>
                </a:lnTo>
                <a:lnTo>
                  <a:pt x="24" y="84"/>
                </a:lnTo>
                <a:lnTo>
                  <a:pt x="22" y="80"/>
                </a:lnTo>
                <a:lnTo>
                  <a:pt x="12" y="80"/>
                </a:lnTo>
                <a:lnTo>
                  <a:pt x="12" y="76"/>
                </a:lnTo>
                <a:lnTo>
                  <a:pt x="14" y="70"/>
                </a:lnTo>
                <a:lnTo>
                  <a:pt x="18" y="62"/>
                </a:lnTo>
                <a:lnTo>
                  <a:pt x="18" y="58"/>
                </a:lnTo>
                <a:lnTo>
                  <a:pt x="22" y="56"/>
                </a:lnTo>
                <a:lnTo>
                  <a:pt x="26" y="64"/>
                </a:lnTo>
                <a:lnTo>
                  <a:pt x="38" y="68"/>
                </a:lnTo>
                <a:lnTo>
                  <a:pt x="42" y="60"/>
                </a:lnTo>
                <a:lnTo>
                  <a:pt x="38" y="62"/>
                </a:lnTo>
                <a:lnTo>
                  <a:pt x="32" y="58"/>
                </a:lnTo>
                <a:lnTo>
                  <a:pt x="26" y="52"/>
                </a:lnTo>
                <a:lnTo>
                  <a:pt x="24" y="40"/>
                </a:lnTo>
                <a:lnTo>
                  <a:pt x="30" y="40"/>
                </a:lnTo>
                <a:lnTo>
                  <a:pt x="34" y="44"/>
                </a:lnTo>
                <a:lnTo>
                  <a:pt x="36" y="36"/>
                </a:lnTo>
                <a:lnTo>
                  <a:pt x="42" y="36"/>
                </a:lnTo>
                <a:lnTo>
                  <a:pt x="46" y="40"/>
                </a:lnTo>
                <a:lnTo>
                  <a:pt x="50" y="34"/>
                </a:lnTo>
                <a:lnTo>
                  <a:pt x="44" y="28"/>
                </a:lnTo>
                <a:lnTo>
                  <a:pt x="50" y="20"/>
                </a:lnTo>
                <a:lnTo>
                  <a:pt x="58" y="20"/>
                </a:lnTo>
                <a:lnTo>
                  <a:pt x="66" y="18"/>
                </a:lnTo>
                <a:lnTo>
                  <a:pt x="72" y="16"/>
                </a:lnTo>
                <a:lnTo>
                  <a:pt x="70" y="14"/>
                </a:lnTo>
                <a:lnTo>
                  <a:pt x="64" y="10"/>
                </a:lnTo>
                <a:lnTo>
                  <a:pt x="60" y="8"/>
                </a:lnTo>
                <a:lnTo>
                  <a:pt x="60" y="6"/>
                </a:lnTo>
                <a:lnTo>
                  <a:pt x="6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 name="Freeform 45"/>
          <p:cNvSpPr>
            <a:spLocks/>
          </p:cNvSpPr>
          <p:nvPr/>
        </p:nvSpPr>
        <p:spPr bwMode="ltGray">
          <a:xfrm>
            <a:off x="2576119" y="1447823"/>
            <a:ext cx="18593" cy="23812"/>
          </a:xfrm>
          <a:custGeom>
            <a:avLst/>
            <a:gdLst/>
            <a:ahLst/>
            <a:cxnLst>
              <a:cxn ang="0">
                <a:pos x="12" y="0"/>
              </a:cxn>
              <a:cxn ang="0">
                <a:pos x="8" y="8"/>
              </a:cxn>
              <a:cxn ang="0">
                <a:pos x="4" y="12"/>
              </a:cxn>
              <a:cxn ang="0">
                <a:pos x="0" y="6"/>
              </a:cxn>
              <a:cxn ang="0">
                <a:pos x="4" y="2"/>
              </a:cxn>
              <a:cxn ang="0">
                <a:pos x="12" y="0"/>
              </a:cxn>
            </a:cxnLst>
            <a:rect l="0" t="0" r="r" b="b"/>
            <a:pathLst>
              <a:path w="13" h="13">
                <a:moveTo>
                  <a:pt x="12" y="0"/>
                </a:moveTo>
                <a:lnTo>
                  <a:pt x="8" y="8"/>
                </a:lnTo>
                <a:lnTo>
                  <a:pt x="4" y="12"/>
                </a:lnTo>
                <a:lnTo>
                  <a:pt x="0" y="6"/>
                </a:lnTo>
                <a:lnTo>
                  <a:pt x="4" y="2"/>
                </a:lnTo>
                <a:lnTo>
                  <a:pt x="1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 name="Freeform 46"/>
          <p:cNvSpPr>
            <a:spLocks/>
          </p:cNvSpPr>
          <p:nvPr/>
        </p:nvSpPr>
        <p:spPr bwMode="ltGray">
          <a:xfrm>
            <a:off x="2253845" y="1957408"/>
            <a:ext cx="440028" cy="742947"/>
          </a:xfrm>
          <a:custGeom>
            <a:avLst/>
            <a:gdLst/>
            <a:ahLst/>
            <a:cxnLst>
              <a:cxn ang="0">
                <a:pos x="32" y="34"/>
              </a:cxn>
              <a:cxn ang="0">
                <a:pos x="82" y="0"/>
              </a:cxn>
              <a:cxn ang="0">
                <a:pos x="94" y="12"/>
              </a:cxn>
              <a:cxn ang="0">
                <a:pos x="64" y="52"/>
              </a:cxn>
              <a:cxn ang="0">
                <a:pos x="60" y="90"/>
              </a:cxn>
              <a:cxn ang="0">
                <a:pos x="70" y="86"/>
              </a:cxn>
              <a:cxn ang="0">
                <a:pos x="80" y="74"/>
              </a:cxn>
              <a:cxn ang="0">
                <a:pos x="96" y="24"/>
              </a:cxn>
              <a:cxn ang="0">
                <a:pos x="118" y="18"/>
              </a:cxn>
              <a:cxn ang="0">
                <a:pos x="138" y="20"/>
              </a:cxn>
              <a:cxn ang="0">
                <a:pos x="134" y="58"/>
              </a:cxn>
              <a:cxn ang="0">
                <a:pos x="120" y="70"/>
              </a:cxn>
              <a:cxn ang="0">
                <a:pos x="138" y="70"/>
              </a:cxn>
              <a:cxn ang="0">
                <a:pos x="160" y="84"/>
              </a:cxn>
              <a:cxn ang="0">
                <a:pos x="182" y="78"/>
              </a:cxn>
              <a:cxn ang="0">
                <a:pos x="180" y="106"/>
              </a:cxn>
              <a:cxn ang="0">
                <a:pos x="184" y="120"/>
              </a:cxn>
              <a:cxn ang="0">
                <a:pos x="212" y="110"/>
              </a:cxn>
              <a:cxn ang="0">
                <a:pos x="188" y="146"/>
              </a:cxn>
              <a:cxn ang="0">
                <a:pos x="246" y="178"/>
              </a:cxn>
              <a:cxn ang="0">
                <a:pos x="252" y="204"/>
              </a:cxn>
              <a:cxn ang="0">
                <a:pos x="216" y="214"/>
              </a:cxn>
              <a:cxn ang="0">
                <a:pos x="250" y="244"/>
              </a:cxn>
              <a:cxn ang="0">
                <a:pos x="270" y="268"/>
              </a:cxn>
              <a:cxn ang="0">
                <a:pos x="280" y="304"/>
              </a:cxn>
              <a:cxn ang="0">
                <a:pos x="262" y="310"/>
              </a:cxn>
              <a:cxn ang="0">
                <a:pos x="248" y="330"/>
              </a:cxn>
              <a:cxn ang="0">
                <a:pos x="232" y="304"/>
              </a:cxn>
              <a:cxn ang="0">
                <a:pos x="216" y="282"/>
              </a:cxn>
              <a:cxn ang="0">
                <a:pos x="200" y="288"/>
              </a:cxn>
              <a:cxn ang="0">
                <a:pos x="214" y="330"/>
              </a:cxn>
              <a:cxn ang="0">
                <a:pos x="218" y="368"/>
              </a:cxn>
              <a:cxn ang="0">
                <a:pos x="184" y="362"/>
              </a:cxn>
              <a:cxn ang="0">
                <a:pos x="192" y="396"/>
              </a:cxn>
              <a:cxn ang="0">
                <a:pos x="136" y="364"/>
              </a:cxn>
              <a:cxn ang="0">
                <a:pos x="128" y="340"/>
              </a:cxn>
              <a:cxn ang="0">
                <a:pos x="76" y="328"/>
              </a:cxn>
              <a:cxn ang="0">
                <a:pos x="64" y="314"/>
              </a:cxn>
              <a:cxn ang="0">
                <a:pos x="78" y="298"/>
              </a:cxn>
              <a:cxn ang="0">
                <a:pos x="116" y="298"/>
              </a:cxn>
              <a:cxn ang="0">
                <a:pos x="142" y="266"/>
              </a:cxn>
              <a:cxn ang="0">
                <a:pos x="158" y="224"/>
              </a:cxn>
              <a:cxn ang="0">
                <a:pos x="138" y="188"/>
              </a:cxn>
              <a:cxn ang="0">
                <a:pos x="132" y="142"/>
              </a:cxn>
              <a:cxn ang="0">
                <a:pos x="110" y="134"/>
              </a:cxn>
              <a:cxn ang="0">
                <a:pos x="102" y="156"/>
              </a:cxn>
              <a:cxn ang="0">
                <a:pos x="60" y="144"/>
              </a:cxn>
              <a:cxn ang="0">
                <a:pos x="28" y="128"/>
              </a:cxn>
              <a:cxn ang="0">
                <a:pos x="12" y="120"/>
              </a:cxn>
              <a:cxn ang="0">
                <a:pos x="4" y="102"/>
              </a:cxn>
              <a:cxn ang="0">
                <a:pos x="28" y="100"/>
              </a:cxn>
            </a:cxnLst>
            <a:rect l="0" t="0" r="r" b="b"/>
            <a:pathLst>
              <a:path w="285" h="409">
                <a:moveTo>
                  <a:pt x="0" y="84"/>
                </a:moveTo>
                <a:lnTo>
                  <a:pt x="8" y="66"/>
                </a:lnTo>
                <a:lnTo>
                  <a:pt x="32" y="34"/>
                </a:lnTo>
                <a:lnTo>
                  <a:pt x="58" y="10"/>
                </a:lnTo>
                <a:lnTo>
                  <a:pt x="70" y="2"/>
                </a:lnTo>
                <a:lnTo>
                  <a:pt x="82" y="0"/>
                </a:lnTo>
                <a:lnTo>
                  <a:pt x="96" y="6"/>
                </a:lnTo>
                <a:lnTo>
                  <a:pt x="100" y="10"/>
                </a:lnTo>
                <a:lnTo>
                  <a:pt x="94" y="12"/>
                </a:lnTo>
                <a:lnTo>
                  <a:pt x="78" y="24"/>
                </a:lnTo>
                <a:lnTo>
                  <a:pt x="60" y="46"/>
                </a:lnTo>
                <a:lnTo>
                  <a:pt x="64" y="52"/>
                </a:lnTo>
                <a:lnTo>
                  <a:pt x="58" y="58"/>
                </a:lnTo>
                <a:lnTo>
                  <a:pt x="52" y="70"/>
                </a:lnTo>
                <a:lnTo>
                  <a:pt x="60" y="90"/>
                </a:lnTo>
                <a:lnTo>
                  <a:pt x="38" y="102"/>
                </a:lnTo>
                <a:lnTo>
                  <a:pt x="60" y="104"/>
                </a:lnTo>
                <a:lnTo>
                  <a:pt x="70" y="86"/>
                </a:lnTo>
                <a:lnTo>
                  <a:pt x="64" y="74"/>
                </a:lnTo>
                <a:lnTo>
                  <a:pt x="68" y="60"/>
                </a:lnTo>
                <a:lnTo>
                  <a:pt x="80" y="74"/>
                </a:lnTo>
                <a:lnTo>
                  <a:pt x="74" y="56"/>
                </a:lnTo>
                <a:lnTo>
                  <a:pt x="78" y="36"/>
                </a:lnTo>
                <a:lnTo>
                  <a:pt x="96" y="24"/>
                </a:lnTo>
                <a:lnTo>
                  <a:pt x="112" y="36"/>
                </a:lnTo>
                <a:lnTo>
                  <a:pt x="106" y="22"/>
                </a:lnTo>
                <a:lnTo>
                  <a:pt x="118" y="18"/>
                </a:lnTo>
                <a:lnTo>
                  <a:pt x="128" y="16"/>
                </a:lnTo>
                <a:lnTo>
                  <a:pt x="134" y="16"/>
                </a:lnTo>
                <a:lnTo>
                  <a:pt x="138" y="20"/>
                </a:lnTo>
                <a:lnTo>
                  <a:pt x="138" y="28"/>
                </a:lnTo>
                <a:lnTo>
                  <a:pt x="134" y="36"/>
                </a:lnTo>
                <a:lnTo>
                  <a:pt x="134" y="58"/>
                </a:lnTo>
                <a:lnTo>
                  <a:pt x="126" y="60"/>
                </a:lnTo>
                <a:lnTo>
                  <a:pt x="122" y="64"/>
                </a:lnTo>
                <a:lnTo>
                  <a:pt x="120" y="70"/>
                </a:lnTo>
                <a:lnTo>
                  <a:pt x="124" y="74"/>
                </a:lnTo>
                <a:lnTo>
                  <a:pt x="130" y="74"/>
                </a:lnTo>
                <a:lnTo>
                  <a:pt x="138" y="70"/>
                </a:lnTo>
                <a:lnTo>
                  <a:pt x="138" y="84"/>
                </a:lnTo>
                <a:lnTo>
                  <a:pt x="148" y="72"/>
                </a:lnTo>
                <a:lnTo>
                  <a:pt x="160" y="84"/>
                </a:lnTo>
                <a:lnTo>
                  <a:pt x="154" y="66"/>
                </a:lnTo>
                <a:lnTo>
                  <a:pt x="162" y="60"/>
                </a:lnTo>
                <a:lnTo>
                  <a:pt x="182" y="78"/>
                </a:lnTo>
                <a:lnTo>
                  <a:pt x="184" y="84"/>
                </a:lnTo>
                <a:lnTo>
                  <a:pt x="190" y="96"/>
                </a:lnTo>
                <a:lnTo>
                  <a:pt x="180" y="106"/>
                </a:lnTo>
                <a:lnTo>
                  <a:pt x="178" y="120"/>
                </a:lnTo>
                <a:lnTo>
                  <a:pt x="194" y="104"/>
                </a:lnTo>
                <a:lnTo>
                  <a:pt x="184" y="120"/>
                </a:lnTo>
                <a:lnTo>
                  <a:pt x="202" y="110"/>
                </a:lnTo>
                <a:lnTo>
                  <a:pt x="192" y="128"/>
                </a:lnTo>
                <a:lnTo>
                  <a:pt x="212" y="110"/>
                </a:lnTo>
                <a:lnTo>
                  <a:pt x="216" y="130"/>
                </a:lnTo>
                <a:lnTo>
                  <a:pt x="200" y="132"/>
                </a:lnTo>
                <a:lnTo>
                  <a:pt x="188" y="146"/>
                </a:lnTo>
                <a:lnTo>
                  <a:pt x="218" y="140"/>
                </a:lnTo>
                <a:lnTo>
                  <a:pt x="238" y="148"/>
                </a:lnTo>
                <a:lnTo>
                  <a:pt x="246" y="178"/>
                </a:lnTo>
                <a:lnTo>
                  <a:pt x="228" y="188"/>
                </a:lnTo>
                <a:lnTo>
                  <a:pt x="252" y="198"/>
                </a:lnTo>
                <a:lnTo>
                  <a:pt x="252" y="204"/>
                </a:lnTo>
                <a:lnTo>
                  <a:pt x="228" y="200"/>
                </a:lnTo>
                <a:lnTo>
                  <a:pt x="230" y="212"/>
                </a:lnTo>
                <a:lnTo>
                  <a:pt x="216" y="214"/>
                </a:lnTo>
                <a:lnTo>
                  <a:pt x="236" y="226"/>
                </a:lnTo>
                <a:lnTo>
                  <a:pt x="234" y="236"/>
                </a:lnTo>
                <a:lnTo>
                  <a:pt x="250" y="244"/>
                </a:lnTo>
                <a:lnTo>
                  <a:pt x="260" y="252"/>
                </a:lnTo>
                <a:lnTo>
                  <a:pt x="260" y="260"/>
                </a:lnTo>
                <a:lnTo>
                  <a:pt x="270" y="268"/>
                </a:lnTo>
                <a:lnTo>
                  <a:pt x="278" y="280"/>
                </a:lnTo>
                <a:lnTo>
                  <a:pt x="284" y="296"/>
                </a:lnTo>
                <a:lnTo>
                  <a:pt x="280" y="304"/>
                </a:lnTo>
                <a:lnTo>
                  <a:pt x="268" y="296"/>
                </a:lnTo>
                <a:lnTo>
                  <a:pt x="270" y="308"/>
                </a:lnTo>
                <a:lnTo>
                  <a:pt x="262" y="310"/>
                </a:lnTo>
                <a:lnTo>
                  <a:pt x="252" y="304"/>
                </a:lnTo>
                <a:lnTo>
                  <a:pt x="254" y="316"/>
                </a:lnTo>
                <a:lnTo>
                  <a:pt x="248" y="330"/>
                </a:lnTo>
                <a:lnTo>
                  <a:pt x="244" y="326"/>
                </a:lnTo>
                <a:lnTo>
                  <a:pt x="238" y="316"/>
                </a:lnTo>
                <a:lnTo>
                  <a:pt x="232" y="304"/>
                </a:lnTo>
                <a:lnTo>
                  <a:pt x="242" y="290"/>
                </a:lnTo>
                <a:lnTo>
                  <a:pt x="222" y="288"/>
                </a:lnTo>
                <a:lnTo>
                  <a:pt x="216" y="282"/>
                </a:lnTo>
                <a:lnTo>
                  <a:pt x="212" y="282"/>
                </a:lnTo>
                <a:lnTo>
                  <a:pt x="214" y="298"/>
                </a:lnTo>
                <a:lnTo>
                  <a:pt x="200" y="288"/>
                </a:lnTo>
                <a:lnTo>
                  <a:pt x="206" y="306"/>
                </a:lnTo>
                <a:lnTo>
                  <a:pt x="208" y="328"/>
                </a:lnTo>
                <a:lnTo>
                  <a:pt x="214" y="330"/>
                </a:lnTo>
                <a:lnTo>
                  <a:pt x="222" y="334"/>
                </a:lnTo>
                <a:lnTo>
                  <a:pt x="222" y="348"/>
                </a:lnTo>
                <a:lnTo>
                  <a:pt x="218" y="368"/>
                </a:lnTo>
                <a:lnTo>
                  <a:pt x="214" y="380"/>
                </a:lnTo>
                <a:lnTo>
                  <a:pt x="216" y="398"/>
                </a:lnTo>
                <a:lnTo>
                  <a:pt x="184" y="362"/>
                </a:lnTo>
                <a:lnTo>
                  <a:pt x="170" y="356"/>
                </a:lnTo>
                <a:lnTo>
                  <a:pt x="180" y="376"/>
                </a:lnTo>
                <a:lnTo>
                  <a:pt x="192" y="396"/>
                </a:lnTo>
                <a:lnTo>
                  <a:pt x="190" y="408"/>
                </a:lnTo>
                <a:lnTo>
                  <a:pt x="164" y="392"/>
                </a:lnTo>
                <a:lnTo>
                  <a:pt x="136" y="364"/>
                </a:lnTo>
                <a:lnTo>
                  <a:pt x="140" y="354"/>
                </a:lnTo>
                <a:lnTo>
                  <a:pt x="136" y="350"/>
                </a:lnTo>
                <a:lnTo>
                  <a:pt x="128" y="340"/>
                </a:lnTo>
                <a:lnTo>
                  <a:pt x="122" y="322"/>
                </a:lnTo>
                <a:lnTo>
                  <a:pt x="92" y="322"/>
                </a:lnTo>
                <a:lnTo>
                  <a:pt x="76" y="328"/>
                </a:lnTo>
                <a:lnTo>
                  <a:pt x="70" y="324"/>
                </a:lnTo>
                <a:lnTo>
                  <a:pt x="66" y="320"/>
                </a:lnTo>
                <a:lnTo>
                  <a:pt x="64" y="314"/>
                </a:lnTo>
                <a:lnTo>
                  <a:pt x="68" y="308"/>
                </a:lnTo>
                <a:lnTo>
                  <a:pt x="72" y="302"/>
                </a:lnTo>
                <a:lnTo>
                  <a:pt x="78" y="298"/>
                </a:lnTo>
                <a:lnTo>
                  <a:pt x="86" y="294"/>
                </a:lnTo>
                <a:lnTo>
                  <a:pt x="96" y="298"/>
                </a:lnTo>
                <a:lnTo>
                  <a:pt x="116" y="298"/>
                </a:lnTo>
                <a:lnTo>
                  <a:pt x="132" y="296"/>
                </a:lnTo>
                <a:lnTo>
                  <a:pt x="126" y="280"/>
                </a:lnTo>
                <a:lnTo>
                  <a:pt x="142" y="266"/>
                </a:lnTo>
                <a:lnTo>
                  <a:pt x="148" y="256"/>
                </a:lnTo>
                <a:lnTo>
                  <a:pt x="160" y="254"/>
                </a:lnTo>
                <a:lnTo>
                  <a:pt x="158" y="224"/>
                </a:lnTo>
                <a:lnTo>
                  <a:pt x="148" y="206"/>
                </a:lnTo>
                <a:lnTo>
                  <a:pt x="128" y="194"/>
                </a:lnTo>
                <a:lnTo>
                  <a:pt x="138" y="188"/>
                </a:lnTo>
                <a:lnTo>
                  <a:pt x="134" y="170"/>
                </a:lnTo>
                <a:lnTo>
                  <a:pt x="130" y="158"/>
                </a:lnTo>
                <a:lnTo>
                  <a:pt x="132" y="142"/>
                </a:lnTo>
                <a:lnTo>
                  <a:pt x="126" y="144"/>
                </a:lnTo>
                <a:lnTo>
                  <a:pt x="118" y="134"/>
                </a:lnTo>
                <a:lnTo>
                  <a:pt x="110" y="134"/>
                </a:lnTo>
                <a:lnTo>
                  <a:pt x="118" y="152"/>
                </a:lnTo>
                <a:lnTo>
                  <a:pt x="112" y="156"/>
                </a:lnTo>
                <a:lnTo>
                  <a:pt x="102" y="156"/>
                </a:lnTo>
                <a:lnTo>
                  <a:pt x="84" y="148"/>
                </a:lnTo>
                <a:lnTo>
                  <a:pt x="86" y="154"/>
                </a:lnTo>
                <a:lnTo>
                  <a:pt x="60" y="144"/>
                </a:lnTo>
                <a:lnTo>
                  <a:pt x="46" y="140"/>
                </a:lnTo>
                <a:lnTo>
                  <a:pt x="34" y="138"/>
                </a:lnTo>
                <a:lnTo>
                  <a:pt x="28" y="128"/>
                </a:lnTo>
                <a:lnTo>
                  <a:pt x="34" y="120"/>
                </a:lnTo>
                <a:lnTo>
                  <a:pt x="20" y="122"/>
                </a:lnTo>
                <a:lnTo>
                  <a:pt x="12" y="120"/>
                </a:lnTo>
                <a:lnTo>
                  <a:pt x="8" y="118"/>
                </a:lnTo>
                <a:lnTo>
                  <a:pt x="6" y="114"/>
                </a:lnTo>
                <a:lnTo>
                  <a:pt x="4" y="102"/>
                </a:lnTo>
                <a:lnTo>
                  <a:pt x="4" y="94"/>
                </a:lnTo>
                <a:lnTo>
                  <a:pt x="20" y="100"/>
                </a:lnTo>
                <a:lnTo>
                  <a:pt x="28" y="100"/>
                </a:lnTo>
                <a:lnTo>
                  <a:pt x="0" y="8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 name="Freeform 47"/>
          <p:cNvSpPr>
            <a:spLocks/>
          </p:cNvSpPr>
          <p:nvPr/>
        </p:nvSpPr>
        <p:spPr bwMode="ltGray">
          <a:xfrm>
            <a:off x="2469210" y="1995508"/>
            <a:ext cx="66624" cy="80963"/>
          </a:xfrm>
          <a:custGeom>
            <a:avLst/>
            <a:gdLst/>
            <a:ahLst/>
            <a:cxnLst>
              <a:cxn ang="0">
                <a:pos x="8" y="0"/>
              </a:cxn>
              <a:cxn ang="0">
                <a:pos x="2" y="12"/>
              </a:cxn>
              <a:cxn ang="0">
                <a:pos x="4" y="22"/>
              </a:cxn>
              <a:cxn ang="0">
                <a:pos x="0" y="30"/>
              </a:cxn>
              <a:cxn ang="0">
                <a:pos x="8" y="40"/>
              </a:cxn>
              <a:cxn ang="0">
                <a:pos x="20" y="36"/>
              </a:cxn>
              <a:cxn ang="0">
                <a:pos x="42" y="44"/>
              </a:cxn>
              <a:cxn ang="0">
                <a:pos x="40" y="18"/>
              </a:cxn>
              <a:cxn ang="0">
                <a:pos x="34" y="10"/>
              </a:cxn>
              <a:cxn ang="0">
                <a:pos x="18" y="6"/>
              </a:cxn>
              <a:cxn ang="0">
                <a:pos x="8" y="0"/>
              </a:cxn>
            </a:cxnLst>
            <a:rect l="0" t="0" r="r" b="b"/>
            <a:pathLst>
              <a:path w="43" h="45">
                <a:moveTo>
                  <a:pt x="8" y="0"/>
                </a:moveTo>
                <a:lnTo>
                  <a:pt x="2" y="12"/>
                </a:lnTo>
                <a:lnTo>
                  <a:pt x="4" y="22"/>
                </a:lnTo>
                <a:lnTo>
                  <a:pt x="0" y="30"/>
                </a:lnTo>
                <a:lnTo>
                  <a:pt x="8" y="40"/>
                </a:lnTo>
                <a:lnTo>
                  <a:pt x="20" y="36"/>
                </a:lnTo>
                <a:lnTo>
                  <a:pt x="42" y="44"/>
                </a:lnTo>
                <a:lnTo>
                  <a:pt x="40" y="18"/>
                </a:lnTo>
                <a:lnTo>
                  <a:pt x="34" y="10"/>
                </a:lnTo>
                <a:lnTo>
                  <a:pt x="18" y="6"/>
                </a:lnTo>
                <a:lnTo>
                  <a:pt x="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 name="Freeform 48"/>
          <p:cNvSpPr>
            <a:spLocks/>
          </p:cNvSpPr>
          <p:nvPr/>
        </p:nvSpPr>
        <p:spPr bwMode="ltGray">
          <a:xfrm>
            <a:off x="2424279" y="2335231"/>
            <a:ext cx="43383" cy="60325"/>
          </a:xfrm>
          <a:custGeom>
            <a:avLst/>
            <a:gdLst/>
            <a:ahLst/>
            <a:cxnLst>
              <a:cxn ang="0">
                <a:pos x="28" y="8"/>
              </a:cxn>
              <a:cxn ang="0">
                <a:pos x="22" y="2"/>
              </a:cxn>
              <a:cxn ang="0">
                <a:pos x="16" y="0"/>
              </a:cxn>
              <a:cxn ang="0">
                <a:pos x="12" y="2"/>
              </a:cxn>
              <a:cxn ang="0">
                <a:pos x="0" y="18"/>
              </a:cxn>
              <a:cxn ang="0">
                <a:pos x="0" y="30"/>
              </a:cxn>
              <a:cxn ang="0">
                <a:pos x="14" y="32"/>
              </a:cxn>
              <a:cxn ang="0">
                <a:pos x="22" y="22"/>
              </a:cxn>
              <a:cxn ang="0">
                <a:pos x="28" y="8"/>
              </a:cxn>
            </a:cxnLst>
            <a:rect l="0" t="0" r="r" b="b"/>
            <a:pathLst>
              <a:path w="29" h="33">
                <a:moveTo>
                  <a:pt x="28" y="8"/>
                </a:moveTo>
                <a:lnTo>
                  <a:pt x="22" y="2"/>
                </a:lnTo>
                <a:lnTo>
                  <a:pt x="16" y="0"/>
                </a:lnTo>
                <a:lnTo>
                  <a:pt x="12" y="2"/>
                </a:lnTo>
                <a:lnTo>
                  <a:pt x="0" y="18"/>
                </a:lnTo>
                <a:lnTo>
                  <a:pt x="0" y="30"/>
                </a:lnTo>
                <a:lnTo>
                  <a:pt x="14" y="32"/>
                </a:lnTo>
                <a:lnTo>
                  <a:pt x="22" y="22"/>
                </a:lnTo>
                <a:lnTo>
                  <a:pt x="28" y="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 name="Freeform 49"/>
          <p:cNvSpPr>
            <a:spLocks/>
          </p:cNvSpPr>
          <p:nvPr/>
        </p:nvSpPr>
        <p:spPr bwMode="ltGray">
          <a:xfrm>
            <a:off x="2391741" y="2273320"/>
            <a:ext cx="37185" cy="28575"/>
          </a:xfrm>
          <a:custGeom>
            <a:avLst/>
            <a:gdLst/>
            <a:ahLst/>
            <a:cxnLst>
              <a:cxn ang="0">
                <a:pos x="22" y="0"/>
              </a:cxn>
              <a:cxn ang="0">
                <a:pos x="6" y="8"/>
              </a:cxn>
              <a:cxn ang="0">
                <a:pos x="0" y="14"/>
              </a:cxn>
              <a:cxn ang="0">
                <a:pos x="12" y="10"/>
              </a:cxn>
              <a:cxn ang="0">
                <a:pos x="22" y="0"/>
              </a:cxn>
            </a:cxnLst>
            <a:rect l="0" t="0" r="r" b="b"/>
            <a:pathLst>
              <a:path w="23" h="15">
                <a:moveTo>
                  <a:pt x="22" y="0"/>
                </a:moveTo>
                <a:lnTo>
                  <a:pt x="6" y="8"/>
                </a:lnTo>
                <a:lnTo>
                  <a:pt x="0" y="14"/>
                </a:lnTo>
                <a:lnTo>
                  <a:pt x="12" y="10"/>
                </a:lnTo>
                <a:lnTo>
                  <a:pt x="2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 name="Freeform 50"/>
          <p:cNvSpPr>
            <a:spLocks/>
          </p:cNvSpPr>
          <p:nvPr/>
        </p:nvSpPr>
        <p:spPr bwMode="ltGray">
          <a:xfrm>
            <a:off x="2198067" y="1895496"/>
            <a:ext cx="114655" cy="144461"/>
          </a:xfrm>
          <a:custGeom>
            <a:avLst/>
            <a:gdLst/>
            <a:ahLst/>
            <a:cxnLst>
              <a:cxn ang="0">
                <a:pos x="2" y="78"/>
              </a:cxn>
              <a:cxn ang="0">
                <a:pos x="16" y="66"/>
              </a:cxn>
              <a:cxn ang="0">
                <a:pos x="16" y="58"/>
              </a:cxn>
              <a:cxn ang="0">
                <a:pos x="10" y="50"/>
              </a:cxn>
              <a:cxn ang="0">
                <a:pos x="24" y="54"/>
              </a:cxn>
              <a:cxn ang="0">
                <a:pos x="36" y="60"/>
              </a:cxn>
              <a:cxn ang="0">
                <a:pos x="56" y="44"/>
              </a:cxn>
              <a:cxn ang="0">
                <a:pos x="74" y="26"/>
              </a:cxn>
              <a:cxn ang="0">
                <a:pos x="74" y="14"/>
              </a:cxn>
              <a:cxn ang="0">
                <a:pos x="60" y="12"/>
              </a:cxn>
              <a:cxn ang="0">
                <a:pos x="46" y="0"/>
              </a:cxn>
              <a:cxn ang="0">
                <a:pos x="28" y="0"/>
              </a:cxn>
              <a:cxn ang="0">
                <a:pos x="26" y="14"/>
              </a:cxn>
              <a:cxn ang="0">
                <a:pos x="16" y="12"/>
              </a:cxn>
              <a:cxn ang="0">
                <a:pos x="12" y="34"/>
              </a:cxn>
              <a:cxn ang="0">
                <a:pos x="2" y="50"/>
              </a:cxn>
              <a:cxn ang="0">
                <a:pos x="0" y="62"/>
              </a:cxn>
              <a:cxn ang="0">
                <a:pos x="2" y="78"/>
              </a:cxn>
            </a:cxnLst>
            <a:rect l="0" t="0" r="r" b="b"/>
            <a:pathLst>
              <a:path w="75" h="79">
                <a:moveTo>
                  <a:pt x="2" y="78"/>
                </a:moveTo>
                <a:lnTo>
                  <a:pt x="16" y="66"/>
                </a:lnTo>
                <a:lnTo>
                  <a:pt x="16" y="58"/>
                </a:lnTo>
                <a:lnTo>
                  <a:pt x="10" y="50"/>
                </a:lnTo>
                <a:lnTo>
                  <a:pt x="24" y="54"/>
                </a:lnTo>
                <a:lnTo>
                  <a:pt x="36" y="60"/>
                </a:lnTo>
                <a:lnTo>
                  <a:pt x="56" y="44"/>
                </a:lnTo>
                <a:lnTo>
                  <a:pt x="74" y="26"/>
                </a:lnTo>
                <a:lnTo>
                  <a:pt x="74" y="14"/>
                </a:lnTo>
                <a:lnTo>
                  <a:pt x="60" y="12"/>
                </a:lnTo>
                <a:lnTo>
                  <a:pt x="46" y="0"/>
                </a:lnTo>
                <a:lnTo>
                  <a:pt x="28" y="0"/>
                </a:lnTo>
                <a:lnTo>
                  <a:pt x="26" y="14"/>
                </a:lnTo>
                <a:lnTo>
                  <a:pt x="16" y="12"/>
                </a:lnTo>
                <a:lnTo>
                  <a:pt x="12" y="34"/>
                </a:lnTo>
                <a:lnTo>
                  <a:pt x="2" y="50"/>
                </a:lnTo>
                <a:lnTo>
                  <a:pt x="0" y="62"/>
                </a:lnTo>
                <a:lnTo>
                  <a:pt x="2" y="7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 name="Freeform 51"/>
          <p:cNvSpPr>
            <a:spLocks/>
          </p:cNvSpPr>
          <p:nvPr/>
        </p:nvSpPr>
        <p:spPr bwMode="ltGray">
          <a:xfrm>
            <a:off x="2077214" y="1881208"/>
            <a:ext cx="123952" cy="192087"/>
          </a:xfrm>
          <a:custGeom>
            <a:avLst/>
            <a:gdLst/>
            <a:ahLst/>
            <a:cxnLst>
              <a:cxn ang="0">
                <a:pos x="78" y="10"/>
              </a:cxn>
              <a:cxn ang="0">
                <a:pos x="74" y="10"/>
              </a:cxn>
              <a:cxn ang="0">
                <a:pos x="58" y="10"/>
              </a:cxn>
              <a:cxn ang="0">
                <a:pos x="54" y="4"/>
              </a:cxn>
              <a:cxn ang="0">
                <a:pos x="38" y="0"/>
              </a:cxn>
              <a:cxn ang="0">
                <a:pos x="36" y="32"/>
              </a:cxn>
              <a:cxn ang="0">
                <a:pos x="26" y="50"/>
              </a:cxn>
              <a:cxn ang="0">
                <a:pos x="20" y="42"/>
              </a:cxn>
              <a:cxn ang="0">
                <a:pos x="16" y="30"/>
              </a:cxn>
              <a:cxn ang="0">
                <a:pos x="6" y="30"/>
              </a:cxn>
              <a:cxn ang="0">
                <a:pos x="0" y="42"/>
              </a:cxn>
              <a:cxn ang="0">
                <a:pos x="0" y="52"/>
              </a:cxn>
              <a:cxn ang="0">
                <a:pos x="6" y="58"/>
              </a:cxn>
              <a:cxn ang="0">
                <a:pos x="16" y="76"/>
              </a:cxn>
              <a:cxn ang="0">
                <a:pos x="16" y="92"/>
              </a:cxn>
              <a:cxn ang="0">
                <a:pos x="20" y="104"/>
              </a:cxn>
              <a:cxn ang="0">
                <a:pos x="30" y="98"/>
              </a:cxn>
              <a:cxn ang="0">
                <a:pos x="28" y="88"/>
              </a:cxn>
              <a:cxn ang="0">
                <a:pos x="32" y="84"/>
              </a:cxn>
              <a:cxn ang="0">
                <a:pos x="36" y="94"/>
              </a:cxn>
              <a:cxn ang="0">
                <a:pos x="48" y="92"/>
              </a:cxn>
              <a:cxn ang="0">
                <a:pos x="58" y="88"/>
              </a:cxn>
              <a:cxn ang="0">
                <a:pos x="60" y="74"/>
              </a:cxn>
              <a:cxn ang="0">
                <a:pos x="68" y="68"/>
              </a:cxn>
              <a:cxn ang="0">
                <a:pos x="70" y="48"/>
              </a:cxn>
              <a:cxn ang="0">
                <a:pos x="64" y="42"/>
              </a:cxn>
              <a:cxn ang="0">
                <a:pos x="48" y="38"/>
              </a:cxn>
              <a:cxn ang="0">
                <a:pos x="64" y="32"/>
              </a:cxn>
              <a:cxn ang="0">
                <a:pos x="74" y="28"/>
              </a:cxn>
              <a:cxn ang="0">
                <a:pos x="74" y="20"/>
              </a:cxn>
              <a:cxn ang="0">
                <a:pos x="80" y="20"/>
              </a:cxn>
              <a:cxn ang="0">
                <a:pos x="78" y="10"/>
              </a:cxn>
            </a:cxnLst>
            <a:rect l="0" t="0" r="r" b="b"/>
            <a:pathLst>
              <a:path w="81" h="105">
                <a:moveTo>
                  <a:pt x="78" y="10"/>
                </a:moveTo>
                <a:lnTo>
                  <a:pt x="74" y="10"/>
                </a:lnTo>
                <a:lnTo>
                  <a:pt x="58" y="10"/>
                </a:lnTo>
                <a:lnTo>
                  <a:pt x="54" y="4"/>
                </a:lnTo>
                <a:lnTo>
                  <a:pt x="38" y="0"/>
                </a:lnTo>
                <a:lnTo>
                  <a:pt x="36" y="32"/>
                </a:lnTo>
                <a:lnTo>
                  <a:pt x="26" y="50"/>
                </a:lnTo>
                <a:lnTo>
                  <a:pt x="20" y="42"/>
                </a:lnTo>
                <a:lnTo>
                  <a:pt x="16" y="30"/>
                </a:lnTo>
                <a:lnTo>
                  <a:pt x="6" y="30"/>
                </a:lnTo>
                <a:lnTo>
                  <a:pt x="0" y="42"/>
                </a:lnTo>
                <a:lnTo>
                  <a:pt x="0" y="52"/>
                </a:lnTo>
                <a:lnTo>
                  <a:pt x="6" y="58"/>
                </a:lnTo>
                <a:lnTo>
                  <a:pt x="16" y="76"/>
                </a:lnTo>
                <a:lnTo>
                  <a:pt x="16" y="92"/>
                </a:lnTo>
                <a:lnTo>
                  <a:pt x="20" y="104"/>
                </a:lnTo>
                <a:lnTo>
                  <a:pt x="30" y="98"/>
                </a:lnTo>
                <a:lnTo>
                  <a:pt x="28" y="88"/>
                </a:lnTo>
                <a:lnTo>
                  <a:pt x="32" y="84"/>
                </a:lnTo>
                <a:lnTo>
                  <a:pt x="36" y="94"/>
                </a:lnTo>
                <a:lnTo>
                  <a:pt x="48" y="92"/>
                </a:lnTo>
                <a:lnTo>
                  <a:pt x="58" y="88"/>
                </a:lnTo>
                <a:lnTo>
                  <a:pt x="60" y="74"/>
                </a:lnTo>
                <a:lnTo>
                  <a:pt x="68" y="68"/>
                </a:lnTo>
                <a:lnTo>
                  <a:pt x="70" y="48"/>
                </a:lnTo>
                <a:lnTo>
                  <a:pt x="64" y="42"/>
                </a:lnTo>
                <a:lnTo>
                  <a:pt x="48" y="38"/>
                </a:lnTo>
                <a:lnTo>
                  <a:pt x="64" y="32"/>
                </a:lnTo>
                <a:lnTo>
                  <a:pt x="74" y="28"/>
                </a:lnTo>
                <a:lnTo>
                  <a:pt x="74" y="20"/>
                </a:lnTo>
                <a:lnTo>
                  <a:pt x="80" y="20"/>
                </a:lnTo>
                <a:lnTo>
                  <a:pt x="78" y="1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 name="Freeform 52"/>
          <p:cNvSpPr>
            <a:spLocks/>
          </p:cNvSpPr>
          <p:nvPr/>
        </p:nvSpPr>
        <p:spPr bwMode="ltGray">
          <a:xfrm>
            <a:off x="2159332" y="2444769"/>
            <a:ext cx="136347" cy="131761"/>
          </a:xfrm>
          <a:custGeom>
            <a:avLst/>
            <a:gdLst/>
            <a:ahLst/>
            <a:cxnLst>
              <a:cxn ang="0">
                <a:pos x="46" y="0"/>
              </a:cxn>
              <a:cxn ang="0">
                <a:pos x="46" y="10"/>
              </a:cxn>
              <a:cxn ang="0">
                <a:pos x="52" y="14"/>
              </a:cxn>
              <a:cxn ang="0">
                <a:pos x="62" y="24"/>
              </a:cxn>
              <a:cxn ang="0">
                <a:pos x="70" y="32"/>
              </a:cxn>
              <a:cxn ang="0">
                <a:pos x="74" y="44"/>
              </a:cxn>
              <a:cxn ang="0">
                <a:pos x="72" y="56"/>
              </a:cxn>
              <a:cxn ang="0">
                <a:pos x="86" y="56"/>
              </a:cxn>
              <a:cxn ang="0">
                <a:pos x="78" y="72"/>
              </a:cxn>
              <a:cxn ang="0">
                <a:pos x="68" y="68"/>
              </a:cxn>
              <a:cxn ang="0">
                <a:pos x="58" y="68"/>
              </a:cxn>
              <a:cxn ang="0">
                <a:pos x="62" y="60"/>
              </a:cxn>
              <a:cxn ang="0">
                <a:pos x="56" y="60"/>
              </a:cxn>
              <a:cxn ang="0">
                <a:pos x="56" y="54"/>
              </a:cxn>
              <a:cxn ang="0">
                <a:pos x="50" y="52"/>
              </a:cxn>
              <a:cxn ang="0">
                <a:pos x="42" y="66"/>
              </a:cxn>
              <a:cxn ang="0">
                <a:pos x="34" y="62"/>
              </a:cxn>
              <a:cxn ang="0">
                <a:pos x="34" y="66"/>
              </a:cxn>
              <a:cxn ang="0">
                <a:pos x="32" y="70"/>
              </a:cxn>
              <a:cxn ang="0">
                <a:pos x="28" y="72"/>
              </a:cxn>
              <a:cxn ang="0">
                <a:pos x="20" y="66"/>
              </a:cxn>
              <a:cxn ang="0">
                <a:pos x="16" y="60"/>
              </a:cxn>
              <a:cxn ang="0">
                <a:pos x="8" y="60"/>
              </a:cxn>
              <a:cxn ang="0">
                <a:pos x="6" y="62"/>
              </a:cxn>
              <a:cxn ang="0">
                <a:pos x="0" y="62"/>
              </a:cxn>
              <a:cxn ang="0">
                <a:pos x="0" y="56"/>
              </a:cxn>
              <a:cxn ang="0">
                <a:pos x="2" y="54"/>
              </a:cxn>
              <a:cxn ang="0">
                <a:pos x="8" y="50"/>
              </a:cxn>
              <a:cxn ang="0">
                <a:pos x="20" y="40"/>
              </a:cxn>
              <a:cxn ang="0">
                <a:pos x="24" y="32"/>
              </a:cxn>
              <a:cxn ang="0">
                <a:pos x="30" y="16"/>
              </a:cxn>
              <a:cxn ang="0">
                <a:pos x="46" y="0"/>
              </a:cxn>
            </a:cxnLst>
            <a:rect l="0" t="0" r="r" b="b"/>
            <a:pathLst>
              <a:path w="87" h="73">
                <a:moveTo>
                  <a:pt x="46" y="0"/>
                </a:moveTo>
                <a:lnTo>
                  <a:pt x="46" y="10"/>
                </a:lnTo>
                <a:lnTo>
                  <a:pt x="52" y="14"/>
                </a:lnTo>
                <a:lnTo>
                  <a:pt x="62" y="24"/>
                </a:lnTo>
                <a:lnTo>
                  <a:pt x="70" y="32"/>
                </a:lnTo>
                <a:lnTo>
                  <a:pt x="74" y="44"/>
                </a:lnTo>
                <a:lnTo>
                  <a:pt x="72" y="56"/>
                </a:lnTo>
                <a:lnTo>
                  <a:pt x="86" y="56"/>
                </a:lnTo>
                <a:lnTo>
                  <a:pt x="78" y="72"/>
                </a:lnTo>
                <a:lnTo>
                  <a:pt x="68" y="68"/>
                </a:lnTo>
                <a:lnTo>
                  <a:pt x="58" y="68"/>
                </a:lnTo>
                <a:lnTo>
                  <a:pt x="62" y="60"/>
                </a:lnTo>
                <a:lnTo>
                  <a:pt x="56" y="60"/>
                </a:lnTo>
                <a:lnTo>
                  <a:pt x="56" y="54"/>
                </a:lnTo>
                <a:lnTo>
                  <a:pt x="50" y="52"/>
                </a:lnTo>
                <a:lnTo>
                  <a:pt x="42" y="66"/>
                </a:lnTo>
                <a:lnTo>
                  <a:pt x="34" y="62"/>
                </a:lnTo>
                <a:lnTo>
                  <a:pt x="34" y="66"/>
                </a:lnTo>
                <a:lnTo>
                  <a:pt x="32" y="70"/>
                </a:lnTo>
                <a:lnTo>
                  <a:pt x="28" y="72"/>
                </a:lnTo>
                <a:lnTo>
                  <a:pt x="20" y="66"/>
                </a:lnTo>
                <a:lnTo>
                  <a:pt x="16" y="60"/>
                </a:lnTo>
                <a:lnTo>
                  <a:pt x="8" y="60"/>
                </a:lnTo>
                <a:lnTo>
                  <a:pt x="6" y="62"/>
                </a:lnTo>
                <a:lnTo>
                  <a:pt x="0" y="62"/>
                </a:lnTo>
                <a:lnTo>
                  <a:pt x="0" y="56"/>
                </a:lnTo>
                <a:lnTo>
                  <a:pt x="2" y="54"/>
                </a:lnTo>
                <a:lnTo>
                  <a:pt x="8" y="50"/>
                </a:lnTo>
                <a:lnTo>
                  <a:pt x="20" y="40"/>
                </a:lnTo>
                <a:lnTo>
                  <a:pt x="24" y="32"/>
                </a:lnTo>
                <a:lnTo>
                  <a:pt x="30" y="16"/>
                </a:lnTo>
                <a:lnTo>
                  <a:pt x="46"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 name="Freeform 53"/>
          <p:cNvSpPr>
            <a:spLocks/>
          </p:cNvSpPr>
          <p:nvPr/>
        </p:nvSpPr>
        <p:spPr bwMode="ltGray">
          <a:xfrm>
            <a:off x="2210462" y="2597168"/>
            <a:ext cx="37185" cy="36512"/>
          </a:xfrm>
          <a:custGeom>
            <a:avLst/>
            <a:gdLst/>
            <a:ahLst/>
            <a:cxnLst>
              <a:cxn ang="0">
                <a:pos x="24" y="2"/>
              </a:cxn>
              <a:cxn ang="0">
                <a:pos x="10" y="0"/>
              </a:cxn>
              <a:cxn ang="0">
                <a:pos x="4" y="6"/>
              </a:cxn>
              <a:cxn ang="0">
                <a:pos x="0" y="14"/>
              </a:cxn>
              <a:cxn ang="0">
                <a:pos x="4" y="20"/>
              </a:cxn>
              <a:cxn ang="0">
                <a:pos x="14" y="18"/>
              </a:cxn>
              <a:cxn ang="0">
                <a:pos x="24" y="2"/>
              </a:cxn>
            </a:cxnLst>
            <a:rect l="0" t="0" r="r" b="b"/>
            <a:pathLst>
              <a:path w="25" h="21">
                <a:moveTo>
                  <a:pt x="24" y="2"/>
                </a:moveTo>
                <a:lnTo>
                  <a:pt x="10" y="0"/>
                </a:lnTo>
                <a:lnTo>
                  <a:pt x="4" y="6"/>
                </a:lnTo>
                <a:lnTo>
                  <a:pt x="0" y="14"/>
                </a:lnTo>
                <a:lnTo>
                  <a:pt x="4" y="20"/>
                </a:lnTo>
                <a:lnTo>
                  <a:pt x="14" y="18"/>
                </a:lnTo>
                <a:lnTo>
                  <a:pt x="24"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 name="Freeform 54"/>
          <p:cNvSpPr>
            <a:spLocks/>
          </p:cNvSpPr>
          <p:nvPr/>
        </p:nvSpPr>
        <p:spPr bwMode="ltGray">
          <a:xfrm>
            <a:off x="2114400" y="2044721"/>
            <a:ext cx="94513" cy="161924"/>
          </a:xfrm>
          <a:custGeom>
            <a:avLst/>
            <a:gdLst/>
            <a:ahLst/>
            <a:cxnLst>
              <a:cxn ang="0">
                <a:pos x="30" y="88"/>
              </a:cxn>
              <a:cxn ang="0">
                <a:pos x="50" y="74"/>
              </a:cxn>
              <a:cxn ang="0">
                <a:pos x="50" y="64"/>
              </a:cxn>
              <a:cxn ang="0">
                <a:pos x="56" y="66"/>
              </a:cxn>
              <a:cxn ang="0">
                <a:pos x="50" y="42"/>
              </a:cxn>
              <a:cxn ang="0">
                <a:pos x="60" y="36"/>
              </a:cxn>
              <a:cxn ang="0">
                <a:pos x="58" y="10"/>
              </a:cxn>
              <a:cxn ang="0">
                <a:pos x="52" y="0"/>
              </a:cxn>
              <a:cxn ang="0">
                <a:pos x="30" y="6"/>
              </a:cxn>
              <a:cxn ang="0">
                <a:pos x="36" y="8"/>
              </a:cxn>
              <a:cxn ang="0">
                <a:pos x="30" y="22"/>
              </a:cxn>
              <a:cxn ang="0">
                <a:pos x="26" y="14"/>
              </a:cxn>
              <a:cxn ang="0">
                <a:pos x="22" y="16"/>
              </a:cxn>
              <a:cxn ang="0">
                <a:pos x="14" y="26"/>
              </a:cxn>
              <a:cxn ang="0">
                <a:pos x="10" y="38"/>
              </a:cxn>
              <a:cxn ang="0">
                <a:pos x="12" y="42"/>
              </a:cxn>
              <a:cxn ang="0">
                <a:pos x="2" y="52"/>
              </a:cxn>
              <a:cxn ang="0">
                <a:pos x="0" y="68"/>
              </a:cxn>
              <a:cxn ang="0">
                <a:pos x="12" y="82"/>
              </a:cxn>
              <a:cxn ang="0">
                <a:pos x="30" y="88"/>
              </a:cxn>
            </a:cxnLst>
            <a:rect l="0" t="0" r="r" b="b"/>
            <a:pathLst>
              <a:path w="61" h="89">
                <a:moveTo>
                  <a:pt x="30" y="88"/>
                </a:moveTo>
                <a:lnTo>
                  <a:pt x="50" y="74"/>
                </a:lnTo>
                <a:lnTo>
                  <a:pt x="50" y="64"/>
                </a:lnTo>
                <a:lnTo>
                  <a:pt x="56" y="66"/>
                </a:lnTo>
                <a:lnTo>
                  <a:pt x="50" y="42"/>
                </a:lnTo>
                <a:lnTo>
                  <a:pt x="60" y="36"/>
                </a:lnTo>
                <a:lnTo>
                  <a:pt x="58" y="10"/>
                </a:lnTo>
                <a:lnTo>
                  <a:pt x="52" y="0"/>
                </a:lnTo>
                <a:lnTo>
                  <a:pt x="30" y="6"/>
                </a:lnTo>
                <a:lnTo>
                  <a:pt x="36" y="8"/>
                </a:lnTo>
                <a:lnTo>
                  <a:pt x="30" y="22"/>
                </a:lnTo>
                <a:lnTo>
                  <a:pt x="26" y="14"/>
                </a:lnTo>
                <a:lnTo>
                  <a:pt x="22" y="16"/>
                </a:lnTo>
                <a:lnTo>
                  <a:pt x="14" y="26"/>
                </a:lnTo>
                <a:lnTo>
                  <a:pt x="10" y="38"/>
                </a:lnTo>
                <a:lnTo>
                  <a:pt x="12" y="42"/>
                </a:lnTo>
                <a:lnTo>
                  <a:pt x="2" y="52"/>
                </a:lnTo>
                <a:lnTo>
                  <a:pt x="0" y="68"/>
                </a:lnTo>
                <a:lnTo>
                  <a:pt x="12" y="82"/>
                </a:lnTo>
                <a:lnTo>
                  <a:pt x="30" y="8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 name="Freeform 55"/>
          <p:cNvSpPr>
            <a:spLocks/>
          </p:cNvSpPr>
          <p:nvPr/>
        </p:nvSpPr>
        <p:spPr bwMode="ltGray">
          <a:xfrm>
            <a:off x="2032281" y="2154257"/>
            <a:ext cx="72822" cy="100013"/>
          </a:xfrm>
          <a:custGeom>
            <a:avLst/>
            <a:gdLst/>
            <a:ahLst/>
            <a:cxnLst>
              <a:cxn ang="0">
                <a:pos x="34" y="54"/>
              </a:cxn>
              <a:cxn ang="0">
                <a:pos x="44" y="40"/>
              </a:cxn>
              <a:cxn ang="0">
                <a:pos x="46" y="26"/>
              </a:cxn>
              <a:cxn ang="0">
                <a:pos x="38" y="14"/>
              </a:cxn>
              <a:cxn ang="0">
                <a:pos x="36" y="0"/>
              </a:cxn>
              <a:cxn ang="0">
                <a:pos x="26" y="6"/>
              </a:cxn>
              <a:cxn ang="0">
                <a:pos x="26" y="18"/>
              </a:cxn>
              <a:cxn ang="0">
                <a:pos x="10" y="28"/>
              </a:cxn>
              <a:cxn ang="0">
                <a:pos x="0" y="28"/>
              </a:cxn>
              <a:cxn ang="0">
                <a:pos x="2" y="34"/>
              </a:cxn>
              <a:cxn ang="0">
                <a:pos x="16" y="48"/>
              </a:cxn>
              <a:cxn ang="0">
                <a:pos x="34" y="54"/>
              </a:cxn>
            </a:cxnLst>
            <a:rect l="0" t="0" r="r" b="b"/>
            <a:pathLst>
              <a:path w="47" h="55">
                <a:moveTo>
                  <a:pt x="34" y="54"/>
                </a:moveTo>
                <a:lnTo>
                  <a:pt x="44" y="40"/>
                </a:lnTo>
                <a:lnTo>
                  <a:pt x="46" y="26"/>
                </a:lnTo>
                <a:lnTo>
                  <a:pt x="38" y="14"/>
                </a:lnTo>
                <a:lnTo>
                  <a:pt x="36" y="0"/>
                </a:lnTo>
                <a:lnTo>
                  <a:pt x="26" y="6"/>
                </a:lnTo>
                <a:lnTo>
                  <a:pt x="26" y="18"/>
                </a:lnTo>
                <a:lnTo>
                  <a:pt x="10" y="28"/>
                </a:lnTo>
                <a:lnTo>
                  <a:pt x="0" y="28"/>
                </a:lnTo>
                <a:lnTo>
                  <a:pt x="2" y="34"/>
                </a:lnTo>
                <a:lnTo>
                  <a:pt x="16" y="48"/>
                </a:lnTo>
                <a:lnTo>
                  <a:pt x="34" y="5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 name="Freeform 56"/>
          <p:cNvSpPr>
            <a:spLocks/>
          </p:cNvSpPr>
          <p:nvPr/>
        </p:nvSpPr>
        <p:spPr bwMode="ltGray">
          <a:xfrm>
            <a:off x="1730150" y="1839933"/>
            <a:ext cx="300582" cy="358773"/>
          </a:xfrm>
          <a:custGeom>
            <a:avLst/>
            <a:gdLst/>
            <a:ahLst/>
            <a:cxnLst>
              <a:cxn ang="0">
                <a:pos x="178" y="98"/>
              </a:cxn>
              <a:cxn ang="0">
                <a:pos x="194" y="50"/>
              </a:cxn>
              <a:cxn ang="0">
                <a:pos x="172" y="20"/>
              </a:cxn>
              <a:cxn ang="0">
                <a:pos x="164" y="36"/>
              </a:cxn>
              <a:cxn ang="0">
                <a:pos x="154" y="86"/>
              </a:cxn>
              <a:cxn ang="0">
                <a:pos x="140" y="88"/>
              </a:cxn>
              <a:cxn ang="0">
                <a:pos x="148" y="48"/>
              </a:cxn>
              <a:cxn ang="0">
                <a:pos x="134" y="54"/>
              </a:cxn>
              <a:cxn ang="0">
                <a:pos x="118" y="46"/>
              </a:cxn>
              <a:cxn ang="0">
                <a:pos x="122" y="34"/>
              </a:cxn>
              <a:cxn ang="0">
                <a:pos x="112" y="16"/>
              </a:cxn>
              <a:cxn ang="0">
                <a:pos x="96" y="32"/>
              </a:cxn>
              <a:cxn ang="0">
                <a:pos x="100" y="12"/>
              </a:cxn>
              <a:cxn ang="0">
                <a:pos x="88" y="4"/>
              </a:cxn>
              <a:cxn ang="0">
                <a:pos x="38" y="24"/>
              </a:cxn>
              <a:cxn ang="0">
                <a:pos x="10" y="46"/>
              </a:cxn>
              <a:cxn ang="0">
                <a:pos x="24" y="64"/>
              </a:cxn>
              <a:cxn ang="0">
                <a:pos x="16" y="72"/>
              </a:cxn>
              <a:cxn ang="0">
                <a:pos x="8" y="86"/>
              </a:cxn>
              <a:cxn ang="0">
                <a:pos x="12" y="96"/>
              </a:cxn>
              <a:cxn ang="0">
                <a:pos x="60" y="106"/>
              </a:cxn>
              <a:cxn ang="0">
                <a:pos x="74" y="128"/>
              </a:cxn>
              <a:cxn ang="0">
                <a:pos x="36" y="110"/>
              </a:cxn>
              <a:cxn ang="0">
                <a:pos x="2" y="122"/>
              </a:cxn>
              <a:cxn ang="0">
                <a:pos x="2" y="140"/>
              </a:cxn>
              <a:cxn ang="0">
                <a:pos x="18" y="150"/>
              </a:cxn>
              <a:cxn ang="0">
                <a:pos x="28" y="156"/>
              </a:cxn>
              <a:cxn ang="0">
                <a:pos x="20" y="168"/>
              </a:cxn>
              <a:cxn ang="0">
                <a:pos x="22" y="186"/>
              </a:cxn>
              <a:cxn ang="0">
                <a:pos x="56" y="192"/>
              </a:cxn>
              <a:cxn ang="0">
                <a:pos x="96" y="180"/>
              </a:cxn>
              <a:cxn ang="0">
                <a:pos x="116" y="178"/>
              </a:cxn>
              <a:cxn ang="0">
                <a:pos x="126" y="192"/>
              </a:cxn>
              <a:cxn ang="0">
                <a:pos x="140" y="198"/>
              </a:cxn>
              <a:cxn ang="0">
                <a:pos x="166" y="192"/>
              </a:cxn>
              <a:cxn ang="0">
                <a:pos x="170" y="178"/>
              </a:cxn>
              <a:cxn ang="0">
                <a:pos x="158" y="170"/>
              </a:cxn>
              <a:cxn ang="0">
                <a:pos x="180" y="176"/>
              </a:cxn>
              <a:cxn ang="0">
                <a:pos x="194" y="170"/>
              </a:cxn>
              <a:cxn ang="0">
                <a:pos x="184" y="150"/>
              </a:cxn>
              <a:cxn ang="0">
                <a:pos x="174" y="132"/>
              </a:cxn>
              <a:cxn ang="0">
                <a:pos x="180" y="104"/>
              </a:cxn>
            </a:cxnLst>
            <a:rect l="0" t="0" r="r" b="b"/>
            <a:pathLst>
              <a:path w="195" h="199">
                <a:moveTo>
                  <a:pt x="180" y="104"/>
                </a:moveTo>
                <a:lnTo>
                  <a:pt x="178" y="98"/>
                </a:lnTo>
                <a:lnTo>
                  <a:pt x="178" y="86"/>
                </a:lnTo>
                <a:lnTo>
                  <a:pt x="194" y="50"/>
                </a:lnTo>
                <a:lnTo>
                  <a:pt x="188" y="30"/>
                </a:lnTo>
                <a:lnTo>
                  <a:pt x="172" y="20"/>
                </a:lnTo>
                <a:lnTo>
                  <a:pt x="168" y="28"/>
                </a:lnTo>
                <a:lnTo>
                  <a:pt x="164" y="36"/>
                </a:lnTo>
                <a:lnTo>
                  <a:pt x="160" y="50"/>
                </a:lnTo>
                <a:lnTo>
                  <a:pt x="154" y="86"/>
                </a:lnTo>
                <a:lnTo>
                  <a:pt x="144" y="94"/>
                </a:lnTo>
                <a:lnTo>
                  <a:pt x="140" y="88"/>
                </a:lnTo>
                <a:lnTo>
                  <a:pt x="140" y="74"/>
                </a:lnTo>
                <a:lnTo>
                  <a:pt x="148" y="48"/>
                </a:lnTo>
                <a:lnTo>
                  <a:pt x="144" y="30"/>
                </a:lnTo>
                <a:lnTo>
                  <a:pt x="134" y="54"/>
                </a:lnTo>
                <a:lnTo>
                  <a:pt x="112" y="48"/>
                </a:lnTo>
                <a:lnTo>
                  <a:pt x="118" y="46"/>
                </a:lnTo>
                <a:lnTo>
                  <a:pt x="122" y="42"/>
                </a:lnTo>
                <a:lnTo>
                  <a:pt x="122" y="34"/>
                </a:lnTo>
                <a:lnTo>
                  <a:pt x="116" y="20"/>
                </a:lnTo>
                <a:lnTo>
                  <a:pt x="112" y="16"/>
                </a:lnTo>
                <a:lnTo>
                  <a:pt x="108" y="18"/>
                </a:lnTo>
                <a:lnTo>
                  <a:pt x="96" y="32"/>
                </a:lnTo>
                <a:lnTo>
                  <a:pt x="90" y="28"/>
                </a:lnTo>
                <a:lnTo>
                  <a:pt x="100" y="12"/>
                </a:lnTo>
                <a:lnTo>
                  <a:pt x="104" y="0"/>
                </a:lnTo>
                <a:lnTo>
                  <a:pt x="88" y="4"/>
                </a:lnTo>
                <a:lnTo>
                  <a:pt x="64" y="12"/>
                </a:lnTo>
                <a:lnTo>
                  <a:pt x="38" y="24"/>
                </a:lnTo>
                <a:lnTo>
                  <a:pt x="34" y="34"/>
                </a:lnTo>
                <a:lnTo>
                  <a:pt x="10" y="46"/>
                </a:lnTo>
                <a:lnTo>
                  <a:pt x="18" y="56"/>
                </a:lnTo>
                <a:lnTo>
                  <a:pt x="24" y="64"/>
                </a:lnTo>
                <a:lnTo>
                  <a:pt x="44" y="66"/>
                </a:lnTo>
                <a:lnTo>
                  <a:pt x="16" y="72"/>
                </a:lnTo>
                <a:lnTo>
                  <a:pt x="10" y="76"/>
                </a:lnTo>
                <a:lnTo>
                  <a:pt x="8" y="86"/>
                </a:lnTo>
                <a:lnTo>
                  <a:pt x="8" y="92"/>
                </a:lnTo>
                <a:lnTo>
                  <a:pt x="12" y="96"/>
                </a:lnTo>
                <a:lnTo>
                  <a:pt x="46" y="102"/>
                </a:lnTo>
                <a:lnTo>
                  <a:pt x="60" y="106"/>
                </a:lnTo>
                <a:lnTo>
                  <a:pt x="68" y="112"/>
                </a:lnTo>
                <a:lnTo>
                  <a:pt x="74" y="128"/>
                </a:lnTo>
                <a:lnTo>
                  <a:pt x="50" y="120"/>
                </a:lnTo>
                <a:lnTo>
                  <a:pt x="36" y="110"/>
                </a:lnTo>
                <a:lnTo>
                  <a:pt x="8" y="112"/>
                </a:lnTo>
                <a:lnTo>
                  <a:pt x="2" y="122"/>
                </a:lnTo>
                <a:lnTo>
                  <a:pt x="0" y="130"/>
                </a:lnTo>
                <a:lnTo>
                  <a:pt x="2" y="140"/>
                </a:lnTo>
                <a:lnTo>
                  <a:pt x="10" y="148"/>
                </a:lnTo>
                <a:lnTo>
                  <a:pt x="18" y="150"/>
                </a:lnTo>
                <a:lnTo>
                  <a:pt x="28" y="154"/>
                </a:lnTo>
                <a:lnTo>
                  <a:pt x="28" y="156"/>
                </a:lnTo>
                <a:lnTo>
                  <a:pt x="26" y="158"/>
                </a:lnTo>
                <a:lnTo>
                  <a:pt x="20" y="168"/>
                </a:lnTo>
                <a:lnTo>
                  <a:pt x="20" y="182"/>
                </a:lnTo>
                <a:lnTo>
                  <a:pt x="22" y="186"/>
                </a:lnTo>
                <a:lnTo>
                  <a:pt x="42" y="186"/>
                </a:lnTo>
                <a:lnTo>
                  <a:pt x="56" y="192"/>
                </a:lnTo>
                <a:lnTo>
                  <a:pt x="84" y="180"/>
                </a:lnTo>
                <a:lnTo>
                  <a:pt x="96" y="180"/>
                </a:lnTo>
                <a:lnTo>
                  <a:pt x="116" y="170"/>
                </a:lnTo>
                <a:lnTo>
                  <a:pt x="116" y="178"/>
                </a:lnTo>
                <a:lnTo>
                  <a:pt x="128" y="182"/>
                </a:lnTo>
                <a:lnTo>
                  <a:pt x="126" y="192"/>
                </a:lnTo>
                <a:lnTo>
                  <a:pt x="134" y="196"/>
                </a:lnTo>
                <a:lnTo>
                  <a:pt x="140" y="198"/>
                </a:lnTo>
                <a:lnTo>
                  <a:pt x="150" y="198"/>
                </a:lnTo>
                <a:lnTo>
                  <a:pt x="166" y="192"/>
                </a:lnTo>
                <a:lnTo>
                  <a:pt x="170" y="190"/>
                </a:lnTo>
                <a:lnTo>
                  <a:pt x="170" y="178"/>
                </a:lnTo>
                <a:lnTo>
                  <a:pt x="154" y="178"/>
                </a:lnTo>
                <a:lnTo>
                  <a:pt x="158" y="170"/>
                </a:lnTo>
                <a:lnTo>
                  <a:pt x="174" y="166"/>
                </a:lnTo>
                <a:lnTo>
                  <a:pt x="180" y="176"/>
                </a:lnTo>
                <a:lnTo>
                  <a:pt x="190" y="176"/>
                </a:lnTo>
                <a:lnTo>
                  <a:pt x="194" y="170"/>
                </a:lnTo>
                <a:lnTo>
                  <a:pt x="194" y="160"/>
                </a:lnTo>
                <a:lnTo>
                  <a:pt x="184" y="150"/>
                </a:lnTo>
                <a:lnTo>
                  <a:pt x="182" y="146"/>
                </a:lnTo>
                <a:lnTo>
                  <a:pt x="174" y="132"/>
                </a:lnTo>
                <a:lnTo>
                  <a:pt x="174" y="110"/>
                </a:lnTo>
                <a:lnTo>
                  <a:pt x="180" y="10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 name="Freeform 57"/>
          <p:cNvSpPr>
            <a:spLocks/>
          </p:cNvSpPr>
          <p:nvPr/>
        </p:nvSpPr>
        <p:spPr bwMode="ltGray">
          <a:xfrm>
            <a:off x="2421180" y="1247799"/>
            <a:ext cx="619758" cy="573085"/>
          </a:xfrm>
          <a:custGeom>
            <a:avLst/>
            <a:gdLst/>
            <a:ahLst/>
            <a:cxnLst>
              <a:cxn ang="0">
                <a:pos x="140" y="32"/>
              </a:cxn>
              <a:cxn ang="0">
                <a:pos x="158" y="26"/>
              </a:cxn>
              <a:cxn ang="0">
                <a:pos x="176" y="40"/>
              </a:cxn>
              <a:cxn ang="0">
                <a:pos x="180" y="14"/>
              </a:cxn>
              <a:cxn ang="0">
                <a:pos x="210" y="28"/>
              </a:cxn>
              <a:cxn ang="0">
                <a:pos x="220" y="6"/>
              </a:cxn>
              <a:cxn ang="0">
                <a:pos x="238" y="8"/>
              </a:cxn>
              <a:cxn ang="0">
                <a:pos x="272" y="6"/>
              </a:cxn>
              <a:cxn ang="0">
                <a:pos x="292" y="0"/>
              </a:cxn>
              <a:cxn ang="0">
                <a:pos x="308" y="16"/>
              </a:cxn>
              <a:cxn ang="0">
                <a:pos x="350" y="18"/>
              </a:cxn>
              <a:cxn ang="0">
                <a:pos x="376" y="40"/>
              </a:cxn>
              <a:cxn ang="0">
                <a:pos x="392" y="68"/>
              </a:cxn>
              <a:cxn ang="0">
                <a:pos x="402" y="86"/>
              </a:cxn>
              <a:cxn ang="0">
                <a:pos x="322" y="120"/>
              </a:cxn>
              <a:cxn ang="0">
                <a:pos x="314" y="138"/>
              </a:cxn>
              <a:cxn ang="0">
                <a:pos x="250" y="180"/>
              </a:cxn>
              <a:cxn ang="0">
                <a:pos x="224" y="190"/>
              </a:cxn>
              <a:cxn ang="0">
                <a:pos x="214" y="200"/>
              </a:cxn>
              <a:cxn ang="0">
                <a:pos x="192" y="220"/>
              </a:cxn>
              <a:cxn ang="0">
                <a:pos x="156" y="252"/>
              </a:cxn>
              <a:cxn ang="0">
                <a:pos x="138" y="266"/>
              </a:cxn>
              <a:cxn ang="0">
                <a:pos x="102" y="266"/>
              </a:cxn>
              <a:cxn ang="0">
                <a:pos x="100" y="272"/>
              </a:cxn>
              <a:cxn ang="0">
                <a:pos x="120" y="294"/>
              </a:cxn>
              <a:cxn ang="0">
                <a:pos x="110" y="312"/>
              </a:cxn>
              <a:cxn ang="0">
                <a:pos x="72" y="304"/>
              </a:cxn>
              <a:cxn ang="0">
                <a:pos x="38" y="300"/>
              </a:cxn>
              <a:cxn ang="0">
                <a:pos x="20" y="296"/>
              </a:cxn>
              <a:cxn ang="0">
                <a:pos x="4" y="270"/>
              </a:cxn>
              <a:cxn ang="0">
                <a:pos x="38" y="260"/>
              </a:cxn>
              <a:cxn ang="0">
                <a:pos x="40" y="234"/>
              </a:cxn>
              <a:cxn ang="0">
                <a:pos x="58" y="232"/>
              </a:cxn>
              <a:cxn ang="0">
                <a:pos x="68" y="246"/>
              </a:cxn>
              <a:cxn ang="0">
                <a:pos x="72" y="226"/>
              </a:cxn>
              <a:cxn ang="0">
                <a:pos x="68" y="204"/>
              </a:cxn>
              <a:cxn ang="0">
                <a:pos x="114" y="206"/>
              </a:cxn>
              <a:cxn ang="0">
                <a:pos x="108" y="178"/>
              </a:cxn>
              <a:cxn ang="0">
                <a:pos x="108" y="144"/>
              </a:cxn>
              <a:cxn ang="0">
                <a:pos x="126" y="116"/>
              </a:cxn>
              <a:cxn ang="0">
                <a:pos x="142" y="130"/>
              </a:cxn>
              <a:cxn ang="0">
                <a:pos x="148" y="156"/>
              </a:cxn>
              <a:cxn ang="0">
                <a:pos x="150" y="130"/>
              </a:cxn>
              <a:cxn ang="0">
                <a:pos x="216" y="110"/>
              </a:cxn>
              <a:cxn ang="0">
                <a:pos x="162" y="120"/>
              </a:cxn>
              <a:cxn ang="0">
                <a:pos x="156" y="116"/>
              </a:cxn>
              <a:cxn ang="0">
                <a:pos x="130" y="108"/>
              </a:cxn>
              <a:cxn ang="0">
                <a:pos x="114" y="94"/>
              </a:cxn>
              <a:cxn ang="0">
                <a:pos x="124" y="52"/>
              </a:cxn>
            </a:cxnLst>
            <a:rect l="0" t="0" r="r" b="b"/>
            <a:pathLst>
              <a:path w="403" h="317">
                <a:moveTo>
                  <a:pt x="112" y="40"/>
                </a:moveTo>
                <a:lnTo>
                  <a:pt x="124" y="34"/>
                </a:lnTo>
                <a:lnTo>
                  <a:pt x="140" y="32"/>
                </a:lnTo>
                <a:lnTo>
                  <a:pt x="142" y="40"/>
                </a:lnTo>
                <a:lnTo>
                  <a:pt x="146" y="30"/>
                </a:lnTo>
                <a:lnTo>
                  <a:pt x="158" y="26"/>
                </a:lnTo>
                <a:lnTo>
                  <a:pt x="164" y="32"/>
                </a:lnTo>
                <a:lnTo>
                  <a:pt x="170" y="40"/>
                </a:lnTo>
                <a:lnTo>
                  <a:pt x="176" y="40"/>
                </a:lnTo>
                <a:lnTo>
                  <a:pt x="172" y="22"/>
                </a:lnTo>
                <a:lnTo>
                  <a:pt x="180" y="22"/>
                </a:lnTo>
                <a:lnTo>
                  <a:pt x="180" y="14"/>
                </a:lnTo>
                <a:lnTo>
                  <a:pt x="196" y="14"/>
                </a:lnTo>
                <a:lnTo>
                  <a:pt x="198" y="32"/>
                </a:lnTo>
                <a:lnTo>
                  <a:pt x="210" y="28"/>
                </a:lnTo>
                <a:lnTo>
                  <a:pt x="214" y="22"/>
                </a:lnTo>
                <a:lnTo>
                  <a:pt x="218" y="10"/>
                </a:lnTo>
                <a:lnTo>
                  <a:pt x="220" y="6"/>
                </a:lnTo>
                <a:lnTo>
                  <a:pt x="226" y="10"/>
                </a:lnTo>
                <a:lnTo>
                  <a:pt x="234" y="4"/>
                </a:lnTo>
                <a:lnTo>
                  <a:pt x="238" y="8"/>
                </a:lnTo>
                <a:lnTo>
                  <a:pt x="244" y="2"/>
                </a:lnTo>
                <a:lnTo>
                  <a:pt x="260" y="0"/>
                </a:lnTo>
                <a:lnTo>
                  <a:pt x="272" y="6"/>
                </a:lnTo>
                <a:lnTo>
                  <a:pt x="272" y="18"/>
                </a:lnTo>
                <a:lnTo>
                  <a:pt x="278" y="0"/>
                </a:lnTo>
                <a:lnTo>
                  <a:pt x="292" y="0"/>
                </a:lnTo>
                <a:lnTo>
                  <a:pt x="304" y="2"/>
                </a:lnTo>
                <a:lnTo>
                  <a:pt x="308" y="6"/>
                </a:lnTo>
                <a:lnTo>
                  <a:pt x="308" y="16"/>
                </a:lnTo>
                <a:lnTo>
                  <a:pt x="318" y="6"/>
                </a:lnTo>
                <a:lnTo>
                  <a:pt x="326" y="8"/>
                </a:lnTo>
                <a:lnTo>
                  <a:pt x="350" y="18"/>
                </a:lnTo>
                <a:lnTo>
                  <a:pt x="376" y="32"/>
                </a:lnTo>
                <a:lnTo>
                  <a:pt x="366" y="44"/>
                </a:lnTo>
                <a:lnTo>
                  <a:pt x="376" y="40"/>
                </a:lnTo>
                <a:lnTo>
                  <a:pt x="396" y="46"/>
                </a:lnTo>
                <a:lnTo>
                  <a:pt x="396" y="54"/>
                </a:lnTo>
                <a:lnTo>
                  <a:pt x="392" y="68"/>
                </a:lnTo>
                <a:lnTo>
                  <a:pt x="400" y="66"/>
                </a:lnTo>
                <a:lnTo>
                  <a:pt x="402" y="76"/>
                </a:lnTo>
                <a:lnTo>
                  <a:pt x="402" y="86"/>
                </a:lnTo>
                <a:lnTo>
                  <a:pt x="394" y="92"/>
                </a:lnTo>
                <a:lnTo>
                  <a:pt x="350" y="106"/>
                </a:lnTo>
                <a:lnTo>
                  <a:pt x="322" y="120"/>
                </a:lnTo>
                <a:lnTo>
                  <a:pt x="338" y="116"/>
                </a:lnTo>
                <a:lnTo>
                  <a:pt x="348" y="118"/>
                </a:lnTo>
                <a:lnTo>
                  <a:pt x="314" y="138"/>
                </a:lnTo>
                <a:lnTo>
                  <a:pt x="278" y="152"/>
                </a:lnTo>
                <a:lnTo>
                  <a:pt x="266" y="168"/>
                </a:lnTo>
                <a:lnTo>
                  <a:pt x="250" y="180"/>
                </a:lnTo>
                <a:lnTo>
                  <a:pt x="234" y="186"/>
                </a:lnTo>
                <a:lnTo>
                  <a:pt x="220" y="172"/>
                </a:lnTo>
                <a:lnTo>
                  <a:pt x="224" y="190"/>
                </a:lnTo>
                <a:lnTo>
                  <a:pt x="202" y="190"/>
                </a:lnTo>
                <a:lnTo>
                  <a:pt x="180" y="184"/>
                </a:lnTo>
                <a:lnTo>
                  <a:pt x="214" y="200"/>
                </a:lnTo>
                <a:lnTo>
                  <a:pt x="204" y="214"/>
                </a:lnTo>
                <a:lnTo>
                  <a:pt x="188" y="202"/>
                </a:lnTo>
                <a:lnTo>
                  <a:pt x="192" y="220"/>
                </a:lnTo>
                <a:lnTo>
                  <a:pt x="174" y="240"/>
                </a:lnTo>
                <a:lnTo>
                  <a:pt x="160" y="238"/>
                </a:lnTo>
                <a:lnTo>
                  <a:pt x="156" y="252"/>
                </a:lnTo>
                <a:lnTo>
                  <a:pt x="144" y="246"/>
                </a:lnTo>
                <a:lnTo>
                  <a:pt x="142" y="258"/>
                </a:lnTo>
                <a:lnTo>
                  <a:pt x="138" y="266"/>
                </a:lnTo>
                <a:lnTo>
                  <a:pt x="130" y="272"/>
                </a:lnTo>
                <a:lnTo>
                  <a:pt x="106" y="272"/>
                </a:lnTo>
                <a:lnTo>
                  <a:pt x="102" y="266"/>
                </a:lnTo>
                <a:lnTo>
                  <a:pt x="104" y="252"/>
                </a:lnTo>
                <a:lnTo>
                  <a:pt x="88" y="276"/>
                </a:lnTo>
                <a:lnTo>
                  <a:pt x="100" y="272"/>
                </a:lnTo>
                <a:lnTo>
                  <a:pt x="116" y="280"/>
                </a:lnTo>
                <a:lnTo>
                  <a:pt x="108" y="290"/>
                </a:lnTo>
                <a:lnTo>
                  <a:pt x="120" y="294"/>
                </a:lnTo>
                <a:lnTo>
                  <a:pt x="118" y="302"/>
                </a:lnTo>
                <a:lnTo>
                  <a:pt x="116" y="308"/>
                </a:lnTo>
                <a:lnTo>
                  <a:pt x="110" y="312"/>
                </a:lnTo>
                <a:lnTo>
                  <a:pt x="90" y="316"/>
                </a:lnTo>
                <a:lnTo>
                  <a:pt x="82" y="306"/>
                </a:lnTo>
                <a:lnTo>
                  <a:pt x="72" y="304"/>
                </a:lnTo>
                <a:lnTo>
                  <a:pt x="62" y="304"/>
                </a:lnTo>
                <a:lnTo>
                  <a:pt x="52" y="298"/>
                </a:lnTo>
                <a:lnTo>
                  <a:pt x="38" y="300"/>
                </a:lnTo>
                <a:lnTo>
                  <a:pt x="40" y="308"/>
                </a:lnTo>
                <a:lnTo>
                  <a:pt x="30" y="302"/>
                </a:lnTo>
                <a:lnTo>
                  <a:pt x="20" y="296"/>
                </a:lnTo>
                <a:lnTo>
                  <a:pt x="10" y="292"/>
                </a:lnTo>
                <a:lnTo>
                  <a:pt x="0" y="284"/>
                </a:lnTo>
                <a:lnTo>
                  <a:pt x="4" y="270"/>
                </a:lnTo>
                <a:lnTo>
                  <a:pt x="20" y="262"/>
                </a:lnTo>
                <a:lnTo>
                  <a:pt x="28" y="262"/>
                </a:lnTo>
                <a:lnTo>
                  <a:pt x="38" y="260"/>
                </a:lnTo>
                <a:lnTo>
                  <a:pt x="46" y="254"/>
                </a:lnTo>
                <a:lnTo>
                  <a:pt x="42" y="248"/>
                </a:lnTo>
                <a:lnTo>
                  <a:pt x="40" y="234"/>
                </a:lnTo>
                <a:lnTo>
                  <a:pt x="48" y="230"/>
                </a:lnTo>
                <a:lnTo>
                  <a:pt x="54" y="228"/>
                </a:lnTo>
                <a:lnTo>
                  <a:pt x="58" y="232"/>
                </a:lnTo>
                <a:lnTo>
                  <a:pt x="64" y="256"/>
                </a:lnTo>
                <a:lnTo>
                  <a:pt x="80" y="256"/>
                </a:lnTo>
                <a:lnTo>
                  <a:pt x="68" y="246"/>
                </a:lnTo>
                <a:lnTo>
                  <a:pt x="70" y="234"/>
                </a:lnTo>
                <a:lnTo>
                  <a:pt x="84" y="214"/>
                </a:lnTo>
                <a:lnTo>
                  <a:pt x="72" y="226"/>
                </a:lnTo>
                <a:lnTo>
                  <a:pt x="56" y="220"/>
                </a:lnTo>
                <a:lnTo>
                  <a:pt x="60" y="210"/>
                </a:lnTo>
                <a:lnTo>
                  <a:pt x="68" y="204"/>
                </a:lnTo>
                <a:lnTo>
                  <a:pt x="72" y="194"/>
                </a:lnTo>
                <a:lnTo>
                  <a:pt x="94" y="192"/>
                </a:lnTo>
                <a:lnTo>
                  <a:pt x="114" y="206"/>
                </a:lnTo>
                <a:lnTo>
                  <a:pt x="120" y="196"/>
                </a:lnTo>
                <a:lnTo>
                  <a:pt x="106" y="188"/>
                </a:lnTo>
                <a:lnTo>
                  <a:pt x="108" y="178"/>
                </a:lnTo>
                <a:lnTo>
                  <a:pt x="110" y="168"/>
                </a:lnTo>
                <a:lnTo>
                  <a:pt x="114" y="158"/>
                </a:lnTo>
                <a:lnTo>
                  <a:pt x="108" y="144"/>
                </a:lnTo>
                <a:lnTo>
                  <a:pt x="120" y="146"/>
                </a:lnTo>
                <a:lnTo>
                  <a:pt x="112" y="132"/>
                </a:lnTo>
                <a:lnTo>
                  <a:pt x="126" y="116"/>
                </a:lnTo>
                <a:lnTo>
                  <a:pt x="128" y="120"/>
                </a:lnTo>
                <a:lnTo>
                  <a:pt x="134" y="126"/>
                </a:lnTo>
                <a:lnTo>
                  <a:pt x="142" y="130"/>
                </a:lnTo>
                <a:lnTo>
                  <a:pt x="144" y="134"/>
                </a:lnTo>
                <a:lnTo>
                  <a:pt x="146" y="142"/>
                </a:lnTo>
                <a:lnTo>
                  <a:pt x="148" y="156"/>
                </a:lnTo>
                <a:lnTo>
                  <a:pt x="152" y="162"/>
                </a:lnTo>
                <a:lnTo>
                  <a:pt x="154" y="142"/>
                </a:lnTo>
                <a:lnTo>
                  <a:pt x="150" y="130"/>
                </a:lnTo>
                <a:lnTo>
                  <a:pt x="180" y="132"/>
                </a:lnTo>
                <a:lnTo>
                  <a:pt x="198" y="126"/>
                </a:lnTo>
                <a:lnTo>
                  <a:pt x="216" y="110"/>
                </a:lnTo>
                <a:lnTo>
                  <a:pt x="192" y="120"/>
                </a:lnTo>
                <a:lnTo>
                  <a:pt x="172" y="124"/>
                </a:lnTo>
                <a:lnTo>
                  <a:pt x="162" y="120"/>
                </a:lnTo>
                <a:lnTo>
                  <a:pt x="172" y="110"/>
                </a:lnTo>
                <a:lnTo>
                  <a:pt x="164" y="106"/>
                </a:lnTo>
                <a:lnTo>
                  <a:pt x="156" y="116"/>
                </a:lnTo>
                <a:lnTo>
                  <a:pt x="152" y="118"/>
                </a:lnTo>
                <a:lnTo>
                  <a:pt x="140" y="114"/>
                </a:lnTo>
                <a:lnTo>
                  <a:pt x="130" y="108"/>
                </a:lnTo>
                <a:lnTo>
                  <a:pt x="144" y="90"/>
                </a:lnTo>
                <a:lnTo>
                  <a:pt x="120" y="102"/>
                </a:lnTo>
                <a:lnTo>
                  <a:pt x="114" y="94"/>
                </a:lnTo>
                <a:lnTo>
                  <a:pt x="112" y="86"/>
                </a:lnTo>
                <a:lnTo>
                  <a:pt x="114" y="74"/>
                </a:lnTo>
                <a:lnTo>
                  <a:pt x="124" y="52"/>
                </a:lnTo>
                <a:lnTo>
                  <a:pt x="110" y="48"/>
                </a:lnTo>
                <a:lnTo>
                  <a:pt x="112" y="4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 name="Freeform 58"/>
          <p:cNvSpPr>
            <a:spLocks/>
          </p:cNvSpPr>
          <p:nvPr/>
        </p:nvSpPr>
        <p:spPr bwMode="ltGray">
          <a:xfrm>
            <a:off x="2720212" y="1330349"/>
            <a:ext cx="980767" cy="1514469"/>
          </a:xfrm>
          <a:custGeom>
            <a:avLst/>
            <a:gdLst/>
            <a:ahLst/>
            <a:cxnLst>
              <a:cxn ang="0">
                <a:pos x="118" y="388"/>
              </a:cxn>
              <a:cxn ang="0">
                <a:pos x="114" y="336"/>
              </a:cxn>
              <a:cxn ang="0">
                <a:pos x="24" y="314"/>
              </a:cxn>
              <a:cxn ang="0">
                <a:pos x="10" y="274"/>
              </a:cxn>
              <a:cxn ang="0">
                <a:pos x="36" y="252"/>
              </a:cxn>
              <a:cxn ang="0">
                <a:pos x="38" y="236"/>
              </a:cxn>
              <a:cxn ang="0">
                <a:pos x="14" y="192"/>
              </a:cxn>
              <a:cxn ang="0">
                <a:pos x="68" y="178"/>
              </a:cxn>
              <a:cxn ang="0">
                <a:pos x="112" y="162"/>
              </a:cxn>
              <a:cxn ang="0">
                <a:pos x="104" y="126"/>
              </a:cxn>
              <a:cxn ang="0">
                <a:pos x="140" y="98"/>
              </a:cxn>
              <a:cxn ang="0">
                <a:pos x="162" y="100"/>
              </a:cxn>
              <a:cxn ang="0">
                <a:pos x="182" y="62"/>
              </a:cxn>
              <a:cxn ang="0">
                <a:pos x="212" y="52"/>
              </a:cxn>
              <a:cxn ang="0">
                <a:pos x="276" y="80"/>
              </a:cxn>
              <a:cxn ang="0">
                <a:pos x="298" y="56"/>
              </a:cxn>
              <a:cxn ang="0">
                <a:pos x="314" y="64"/>
              </a:cxn>
              <a:cxn ang="0">
                <a:pos x="344" y="104"/>
              </a:cxn>
              <a:cxn ang="0">
                <a:pos x="350" y="48"/>
              </a:cxn>
              <a:cxn ang="0">
                <a:pos x="358" y="22"/>
              </a:cxn>
              <a:cxn ang="0">
                <a:pos x="404" y="26"/>
              </a:cxn>
              <a:cxn ang="0">
                <a:pos x="440" y="0"/>
              </a:cxn>
              <a:cxn ang="0">
                <a:pos x="494" y="12"/>
              </a:cxn>
              <a:cxn ang="0">
                <a:pos x="504" y="34"/>
              </a:cxn>
              <a:cxn ang="0">
                <a:pos x="526" y="54"/>
              </a:cxn>
              <a:cxn ang="0">
                <a:pos x="558" y="86"/>
              </a:cxn>
              <a:cxn ang="0">
                <a:pos x="496" y="88"/>
              </a:cxn>
              <a:cxn ang="0">
                <a:pos x="438" y="110"/>
              </a:cxn>
              <a:cxn ang="0">
                <a:pos x="480" y="98"/>
              </a:cxn>
              <a:cxn ang="0">
                <a:pos x="518" y="102"/>
              </a:cxn>
              <a:cxn ang="0">
                <a:pos x="500" y="124"/>
              </a:cxn>
              <a:cxn ang="0">
                <a:pos x="552" y="106"/>
              </a:cxn>
              <a:cxn ang="0">
                <a:pos x="506" y="168"/>
              </a:cxn>
              <a:cxn ang="0">
                <a:pos x="578" y="138"/>
              </a:cxn>
              <a:cxn ang="0">
                <a:pos x="608" y="118"/>
              </a:cxn>
              <a:cxn ang="0">
                <a:pos x="636" y="148"/>
              </a:cxn>
              <a:cxn ang="0">
                <a:pos x="610" y="162"/>
              </a:cxn>
              <a:cxn ang="0">
                <a:pos x="580" y="180"/>
              </a:cxn>
              <a:cxn ang="0">
                <a:pos x="580" y="210"/>
              </a:cxn>
              <a:cxn ang="0">
                <a:pos x="550" y="260"/>
              </a:cxn>
              <a:cxn ang="0">
                <a:pos x="548" y="350"/>
              </a:cxn>
              <a:cxn ang="0">
                <a:pos x="512" y="360"/>
              </a:cxn>
              <a:cxn ang="0">
                <a:pos x="532" y="400"/>
              </a:cxn>
              <a:cxn ang="0">
                <a:pos x="510" y="456"/>
              </a:cxn>
              <a:cxn ang="0">
                <a:pos x="490" y="488"/>
              </a:cxn>
              <a:cxn ang="0">
                <a:pos x="488" y="570"/>
              </a:cxn>
              <a:cxn ang="0">
                <a:pos x="444" y="564"/>
              </a:cxn>
              <a:cxn ang="0">
                <a:pos x="422" y="616"/>
              </a:cxn>
              <a:cxn ang="0">
                <a:pos x="364" y="630"/>
              </a:cxn>
              <a:cxn ang="0">
                <a:pos x="312" y="678"/>
              </a:cxn>
              <a:cxn ang="0">
                <a:pos x="240" y="696"/>
              </a:cxn>
              <a:cxn ang="0">
                <a:pos x="212" y="746"/>
              </a:cxn>
              <a:cxn ang="0">
                <a:pos x="182" y="812"/>
              </a:cxn>
              <a:cxn ang="0">
                <a:pos x="144" y="820"/>
              </a:cxn>
              <a:cxn ang="0">
                <a:pos x="100" y="766"/>
              </a:cxn>
              <a:cxn ang="0">
                <a:pos x="82" y="626"/>
              </a:cxn>
              <a:cxn ang="0">
                <a:pos x="134" y="576"/>
              </a:cxn>
              <a:cxn ang="0">
                <a:pos x="102" y="522"/>
              </a:cxn>
              <a:cxn ang="0">
                <a:pos x="124" y="488"/>
              </a:cxn>
              <a:cxn ang="0">
                <a:pos x="116" y="460"/>
              </a:cxn>
            </a:cxnLst>
            <a:rect l="0" t="0" r="r" b="b"/>
            <a:pathLst>
              <a:path w="637" h="835">
                <a:moveTo>
                  <a:pt x="116" y="432"/>
                </a:moveTo>
                <a:lnTo>
                  <a:pt x="114" y="396"/>
                </a:lnTo>
                <a:lnTo>
                  <a:pt x="118" y="388"/>
                </a:lnTo>
                <a:lnTo>
                  <a:pt x="106" y="356"/>
                </a:lnTo>
                <a:lnTo>
                  <a:pt x="112" y="346"/>
                </a:lnTo>
                <a:lnTo>
                  <a:pt x="114" y="336"/>
                </a:lnTo>
                <a:lnTo>
                  <a:pt x="78" y="310"/>
                </a:lnTo>
                <a:lnTo>
                  <a:pt x="40" y="306"/>
                </a:lnTo>
                <a:lnTo>
                  <a:pt x="24" y="314"/>
                </a:lnTo>
                <a:lnTo>
                  <a:pt x="4" y="288"/>
                </a:lnTo>
                <a:lnTo>
                  <a:pt x="24" y="282"/>
                </a:lnTo>
                <a:lnTo>
                  <a:pt x="10" y="274"/>
                </a:lnTo>
                <a:lnTo>
                  <a:pt x="0" y="262"/>
                </a:lnTo>
                <a:lnTo>
                  <a:pt x="10" y="250"/>
                </a:lnTo>
                <a:lnTo>
                  <a:pt x="36" y="252"/>
                </a:lnTo>
                <a:lnTo>
                  <a:pt x="52" y="258"/>
                </a:lnTo>
                <a:lnTo>
                  <a:pt x="56" y="248"/>
                </a:lnTo>
                <a:lnTo>
                  <a:pt x="38" y="236"/>
                </a:lnTo>
                <a:lnTo>
                  <a:pt x="18" y="234"/>
                </a:lnTo>
                <a:lnTo>
                  <a:pt x="0" y="204"/>
                </a:lnTo>
                <a:lnTo>
                  <a:pt x="14" y="192"/>
                </a:lnTo>
                <a:lnTo>
                  <a:pt x="40" y="186"/>
                </a:lnTo>
                <a:lnTo>
                  <a:pt x="46" y="182"/>
                </a:lnTo>
                <a:lnTo>
                  <a:pt x="68" y="178"/>
                </a:lnTo>
                <a:lnTo>
                  <a:pt x="90" y="180"/>
                </a:lnTo>
                <a:lnTo>
                  <a:pt x="94" y="182"/>
                </a:lnTo>
                <a:lnTo>
                  <a:pt x="112" y="162"/>
                </a:lnTo>
                <a:lnTo>
                  <a:pt x="118" y="142"/>
                </a:lnTo>
                <a:lnTo>
                  <a:pt x="100" y="138"/>
                </a:lnTo>
                <a:lnTo>
                  <a:pt x="104" y="126"/>
                </a:lnTo>
                <a:lnTo>
                  <a:pt x="110" y="116"/>
                </a:lnTo>
                <a:lnTo>
                  <a:pt x="120" y="110"/>
                </a:lnTo>
                <a:lnTo>
                  <a:pt x="140" y="98"/>
                </a:lnTo>
                <a:lnTo>
                  <a:pt x="146" y="90"/>
                </a:lnTo>
                <a:lnTo>
                  <a:pt x="160" y="92"/>
                </a:lnTo>
                <a:lnTo>
                  <a:pt x="162" y="100"/>
                </a:lnTo>
                <a:lnTo>
                  <a:pt x="172" y="88"/>
                </a:lnTo>
                <a:lnTo>
                  <a:pt x="182" y="82"/>
                </a:lnTo>
                <a:lnTo>
                  <a:pt x="182" y="62"/>
                </a:lnTo>
                <a:lnTo>
                  <a:pt x="198" y="58"/>
                </a:lnTo>
                <a:lnTo>
                  <a:pt x="202" y="80"/>
                </a:lnTo>
                <a:lnTo>
                  <a:pt x="212" y="52"/>
                </a:lnTo>
                <a:lnTo>
                  <a:pt x="240" y="52"/>
                </a:lnTo>
                <a:lnTo>
                  <a:pt x="268" y="42"/>
                </a:lnTo>
                <a:lnTo>
                  <a:pt x="276" y="80"/>
                </a:lnTo>
                <a:lnTo>
                  <a:pt x="296" y="88"/>
                </a:lnTo>
                <a:lnTo>
                  <a:pt x="296" y="68"/>
                </a:lnTo>
                <a:lnTo>
                  <a:pt x="298" y="56"/>
                </a:lnTo>
                <a:lnTo>
                  <a:pt x="302" y="48"/>
                </a:lnTo>
                <a:lnTo>
                  <a:pt x="310" y="54"/>
                </a:lnTo>
                <a:lnTo>
                  <a:pt x="314" y="64"/>
                </a:lnTo>
                <a:lnTo>
                  <a:pt x="320" y="82"/>
                </a:lnTo>
                <a:lnTo>
                  <a:pt x="326" y="100"/>
                </a:lnTo>
                <a:lnTo>
                  <a:pt x="344" y="104"/>
                </a:lnTo>
                <a:lnTo>
                  <a:pt x="336" y="80"/>
                </a:lnTo>
                <a:lnTo>
                  <a:pt x="334" y="44"/>
                </a:lnTo>
                <a:lnTo>
                  <a:pt x="350" y="48"/>
                </a:lnTo>
                <a:lnTo>
                  <a:pt x="354" y="42"/>
                </a:lnTo>
                <a:lnTo>
                  <a:pt x="364" y="36"/>
                </a:lnTo>
                <a:lnTo>
                  <a:pt x="358" y="22"/>
                </a:lnTo>
                <a:lnTo>
                  <a:pt x="374" y="14"/>
                </a:lnTo>
                <a:lnTo>
                  <a:pt x="384" y="12"/>
                </a:lnTo>
                <a:lnTo>
                  <a:pt x="404" y="26"/>
                </a:lnTo>
                <a:lnTo>
                  <a:pt x="414" y="14"/>
                </a:lnTo>
                <a:lnTo>
                  <a:pt x="426" y="6"/>
                </a:lnTo>
                <a:lnTo>
                  <a:pt x="440" y="0"/>
                </a:lnTo>
                <a:lnTo>
                  <a:pt x="456" y="0"/>
                </a:lnTo>
                <a:lnTo>
                  <a:pt x="478" y="6"/>
                </a:lnTo>
                <a:lnTo>
                  <a:pt x="494" y="12"/>
                </a:lnTo>
                <a:lnTo>
                  <a:pt x="516" y="18"/>
                </a:lnTo>
                <a:lnTo>
                  <a:pt x="524" y="24"/>
                </a:lnTo>
                <a:lnTo>
                  <a:pt x="504" y="34"/>
                </a:lnTo>
                <a:lnTo>
                  <a:pt x="530" y="38"/>
                </a:lnTo>
                <a:lnTo>
                  <a:pt x="538" y="44"/>
                </a:lnTo>
                <a:lnTo>
                  <a:pt x="526" y="54"/>
                </a:lnTo>
                <a:lnTo>
                  <a:pt x="542" y="54"/>
                </a:lnTo>
                <a:lnTo>
                  <a:pt x="570" y="74"/>
                </a:lnTo>
                <a:lnTo>
                  <a:pt x="558" y="86"/>
                </a:lnTo>
                <a:lnTo>
                  <a:pt x="542" y="92"/>
                </a:lnTo>
                <a:lnTo>
                  <a:pt x="520" y="90"/>
                </a:lnTo>
                <a:lnTo>
                  <a:pt x="496" y="88"/>
                </a:lnTo>
                <a:lnTo>
                  <a:pt x="480" y="90"/>
                </a:lnTo>
                <a:lnTo>
                  <a:pt x="468" y="96"/>
                </a:lnTo>
                <a:lnTo>
                  <a:pt x="438" y="110"/>
                </a:lnTo>
                <a:lnTo>
                  <a:pt x="440" y="118"/>
                </a:lnTo>
                <a:lnTo>
                  <a:pt x="454" y="110"/>
                </a:lnTo>
                <a:lnTo>
                  <a:pt x="480" y="98"/>
                </a:lnTo>
                <a:lnTo>
                  <a:pt x="492" y="98"/>
                </a:lnTo>
                <a:lnTo>
                  <a:pt x="506" y="100"/>
                </a:lnTo>
                <a:lnTo>
                  <a:pt x="518" y="102"/>
                </a:lnTo>
                <a:lnTo>
                  <a:pt x="516" y="116"/>
                </a:lnTo>
                <a:lnTo>
                  <a:pt x="500" y="118"/>
                </a:lnTo>
                <a:lnTo>
                  <a:pt x="500" y="124"/>
                </a:lnTo>
                <a:lnTo>
                  <a:pt x="532" y="122"/>
                </a:lnTo>
                <a:lnTo>
                  <a:pt x="538" y="104"/>
                </a:lnTo>
                <a:lnTo>
                  <a:pt x="552" y="106"/>
                </a:lnTo>
                <a:lnTo>
                  <a:pt x="550" y="126"/>
                </a:lnTo>
                <a:lnTo>
                  <a:pt x="528" y="144"/>
                </a:lnTo>
                <a:lnTo>
                  <a:pt x="506" y="168"/>
                </a:lnTo>
                <a:lnTo>
                  <a:pt x="550" y="146"/>
                </a:lnTo>
                <a:lnTo>
                  <a:pt x="560" y="130"/>
                </a:lnTo>
                <a:lnTo>
                  <a:pt x="578" y="138"/>
                </a:lnTo>
                <a:lnTo>
                  <a:pt x="582" y="122"/>
                </a:lnTo>
                <a:lnTo>
                  <a:pt x="596" y="118"/>
                </a:lnTo>
                <a:lnTo>
                  <a:pt x="608" y="118"/>
                </a:lnTo>
                <a:lnTo>
                  <a:pt x="622" y="124"/>
                </a:lnTo>
                <a:lnTo>
                  <a:pt x="634" y="142"/>
                </a:lnTo>
                <a:lnTo>
                  <a:pt x="636" y="148"/>
                </a:lnTo>
                <a:lnTo>
                  <a:pt x="626" y="156"/>
                </a:lnTo>
                <a:lnTo>
                  <a:pt x="620" y="164"/>
                </a:lnTo>
                <a:lnTo>
                  <a:pt x="610" y="162"/>
                </a:lnTo>
                <a:lnTo>
                  <a:pt x="610" y="172"/>
                </a:lnTo>
                <a:lnTo>
                  <a:pt x="600" y="182"/>
                </a:lnTo>
                <a:lnTo>
                  <a:pt x="580" y="180"/>
                </a:lnTo>
                <a:lnTo>
                  <a:pt x="592" y="190"/>
                </a:lnTo>
                <a:lnTo>
                  <a:pt x="574" y="200"/>
                </a:lnTo>
                <a:lnTo>
                  <a:pt x="580" y="210"/>
                </a:lnTo>
                <a:lnTo>
                  <a:pt x="566" y="226"/>
                </a:lnTo>
                <a:lnTo>
                  <a:pt x="556" y="242"/>
                </a:lnTo>
                <a:lnTo>
                  <a:pt x="550" y="260"/>
                </a:lnTo>
                <a:lnTo>
                  <a:pt x="542" y="314"/>
                </a:lnTo>
                <a:lnTo>
                  <a:pt x="554" y="330"/>
                </a:lnTo>
                <a:lnTo>
                  <a:pt x="548" y="350"/>
                </a:lnTo>
                <a:lnTo>
                  <a:pt x="526" y="338"/>
                </a:lnTo>
                <a:lnTo>
                  <a:pt x="510" y="344"/>
                </a:lnTo>
                <a:lnTo>
                  <a:pt x="512" y="360"/>
                </a:lnTo>
                <a:lnTo>
                  <a:pt x="528" y="366"/>
                </a:lnTo>
                <a:lnTo>
                  <a:pt x="532" y="382"/>
                </a:lnTo>
                <a:lnTo>
                  <a:pt x="532" y="400"/>
                </a:lnTo>
                <a:lnTo>
                  <a:pt x="526" y="424"/>
                </a:lnTo>
                <a:lnTo>
                  <a:pt x="516" y="444"/>
                </a:lnTo>
                <a:lnTo>
                  <a:pt x="510" y="456"/>
                </a:lnTo>
                <a:lnTo>
                  <a:pt x="504" y="462"/>
                </a:lnTo>
                <a:lnTo>
                  <a:pt x="488" y="472"/>
                </a:lnTo>
                <a:lnTo>
                  <a:pt x="490" y="488"/>
                </a:lnTo>
                <a:lnTo>
                  <a:pt x="488" y="508"/>
                </a:lnTo>
                <a:lnTo>
                  <a:pt x="488" y="548"/>
                </a:lnTo>
                <a:lnTo>
                  <a:pt x="488" y="570"/>
                </a:lnTo>
                <a:lnTo>
                  <a:pt x="460" y="562"/>
                </a:lnTo>
                <a:lnTo>
                  <a:pt x="450" y="538"/>
                </a:lnTo>
                <a:lnTo>
                  <a:pt x="444" y="564"/>
                </a:lnTo>
                <a:lnTo>
                  <a:pt x="452" y="572"/>
                </a:lnTo>
                <a:lnTo>
                  <a:pt x="476" y="580"/>
                </a:lnTo>
                <a:lnTo>
                  <a:pt x="422" y="616"/>
                </a:lnTo>
                <a:lnTo>
                  <a:pt x="402" y="620"/>
                </a:lnTo>
                <a:lnTo>
                  <a:pt x="378" y="628"/>
                </a:lnTo>
                <a:lnTo>
                  <a:pt x="364" y="630"/>
                </a:lnTo>
                <a:lnTo>
                  <a:pt x="354" y="628"/>
                </a:lnTo>
                <a:lnTo>
                  <a:pt x="334" y="648"/>
                </a:lnTo>
                <a:lnTo>
                  <a:pt x="312" y="678"/>
                </a:lnTo>
                <a:lnTo>
                  <a:pt x="282" y="686"/>
                </a:lnTo>
                <a:lnTo>
                  <a:pt x="262" y="688"/>
                </a:lnTo>
                <a:lnTo>
                  <a:pt x="240" y="696"/>
                </a:lnTo>
                <a:lnTo>
                  <a:pt x="226" y="716"/>
                </a:lnTo>
                <a:lnTo>
                  <a:pt x="224" y="734"/>
                </a:lnTo>
                <a:lnTo>
                  <a:pt x="212" y="746"/>
                </a:lnTo>
                <a:lnTo>
                  <a:pt x="202" y="756"/>
                </a:lnTo>
                <a:lnTo>
                  <a:pt x="196" y="770"/>
                </a:lnTo>
                <a:lnTo>
                  <a:pt x="182" y="812"/>
                </a:lnTo>
                <a:lnTo>
                  <a:pt x="172" y="830"/>
                </a:lnTo>
                <a:lnTo>
                  <a:pt x="160" y="834"/>
                </a:lnTo>
                <a:lnTo>
                  <a:pt x="144" y="820"/>
                </a:lnTo>
                <a:lnTo>
                  <a:pt x="126" y="806"/>
                </a:lnTo>
                <a:lnTo>
                  <a:pt x="114" y="806"/>
                </a:lnTo>
                <a:lnTo>
                  <a:pt x="100" y="766"/>
                </a:lnTo>
                <a:lnTo>
                  <a:pt x="86" y="704"/>
                </a:lnTo>
                <a:lnTo>
                  <a:pt x="78" y="656"/>
                </a:lnTo>
                <a:lnTo>
                  <a:pt x="82" y="626"/>
                </a:lnTo>
                <a:lnTo>
                  <a:pt x="94" y="602"/>
                </a:lnTo>
                <a:lnTo>
                  <a:pt x="128" y="580"/>
                </a:lnTo>
                <a:lnTo>
                  <a:pt x="134" y="576"/>
                </a:lnTo>
                <a:lnTo>
                  <a:pt x="142" y="550"/>
                </a:lnTo>
                <a:lnTo>
                  <a:pt x="118" y="546"/>
                </a:lnTo>
                <a:lnTo>
                  <a:pt x="102" y="522"/>
                </a:lnTo>
                <a:lnTo>
                  <a:pt x="128" y="526"/>
                </a:lnTo>
                <a:lnTo>
                  <a:pt x="134" y="516"/>
                </a:lnTo>
                <a:lnTo>
                  <a:pt x="124" y="488"/>
                </a:lnTo>
                <a:lnTo>
                  <a:pt x="106" y="498"/>
                </a:lnTo>
                <a:lnTo>
                  <a:pt x="102" y="482"/>
                </a:lnTo>
                <a:lnTo>
                  <a:pt x="116" y="460"/>
                </a:lnTo>
                <a:lnTo>
                  <a:pt x="116" y="4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 name="Freeform 59"/>
          <p:cNvSpPr>
            <a:spLocks/>
          </p:cNvSpPr>
          <p:nvPr/>
        </p:nvSpPr>
        <p:spPr bwMode="ltGray">
          <a:xfrm>
            <a:off x="2861208" y="2300306"/>
            <a:ext cx="44932" cy="57150"/>
          </a:xfrm>
          <a:custGeom>
            <a:avLst/>
            <a:gdLst/>
            <a:ahLst/>
            <a:cxnLst>
              <a:cxn ang="0">
                <a:pos x="6" y="0"/>
              </a:cxn>
              <a:cxn ang="0">
                <a:pos x="16" y="12"/>
              </a:cxn>
              <a:cxn ang="0">
                <a:pos x="28" y="24"/>
              </a:cxn>
              <a:cxn ang="0">
                <a:pos x="20" y="32"/>
              </a:cxn>
              <a:cxn ang="0">
                <a:pos x="6" y="28"/>
              </a:cxn>
              <a:cxn ang="0">
                <a:pos x="0" y="14"/>
              </a:cxn>
              <a:cxn ang="0">
                <a:pos x="6" y="0"/>
              </a:cxn>
            </a:cxnLst>
            <a:rect l="0" t="0" r="r" b="b"/>
            <a:pathLst>
              <a:path w="29" h="33">
                <a:moveTo>
                  <a:pt x="6" y="0"/>
                </a:moveTo>
                <a:lnTo>
                  <a:pt x="16" y="12"/>
                </a:lnTo>
                <a:lnTo>
                  <a:pt x="28" y="24"/>
                </a:lnTo>
                <a:lnTo>
                  <a:pt x="20" y="32"/>
                </a:lnTo>
                <a:lnTo>
                  <a:pt x="6" y="28"/>
                </a:lnTo>
                <a:lnTo>
                  <a:pt x="0" y="14"/>
                </a:lnTo>
                <a:lnTo>
                  <a:pt x="6"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 name="Freeform 60"/>
          <p:cNvSpPr>
            <a:spLocks/>
          </p:cNvSpPr>
          <p:nvPr/>
        </p:nvSpPr>
        <p:spPr bwMode="ltGray">
          <a:xfrm>
            <a:off x="2064819" y="4010037"/>
            <a:ext cx="41833" cy="33337"/>
          </a:xfrm>
          <a:custGeom>
            <a:avLst/>
            <a:gdLst/>
            <a:ahLst/>
            <a:cxnLst>
              <a:cxn ang="0">
                <a:pos x="14" y="0"/>
              </a:cxn>
              <a:cxn ang="0">
                <a:pos x="26" y="8"/>
              </a:cxn>
              <a:cxn ang="0">
                <a:pos x="24" y="14"/>
              </a:cxn>
              <a:cxn ang="0">
                <a:pos x="12" y="18"/>
              </a:cxn>
              <a:cxn ang="0">
                <a:pos x="2" y="16"/>
              </a:cxn>
              <a:cxn ang="0">
                <a:pos x="0" y="8"/>
              </a:cxn>
              <a:cxn ang="0">
                <a:pos x="14" y="0"/>
              </a:cxn>
            </a:cxnLst>
            <a:rect l="0" t="0" r="r" b="b"/>
            <a:pathLst>
              <a:path w="27" h="19">
                <a:moveTo>
                  <a:pt x="14" y="0"/>
                </a:moveTo>
                <a:lnTo>
                  <a:pt x="26" y="8"/>
                </a:lnTo>
                <a:lnTo>
                  <a:pt x="24" y="14"/>
                </a:lnTo>
                <a:lnTo>
                  <a:pt x="12" y="18"/>
                </a:lnTo>
                <a:lnTo>
                  <a:pt x="2" y="16"/>
                </a:lnTo>
                <a:lnTo>
                  <a:pt x="0" y="8"/>
                </a:lnTo>
                <a:lnTo>
                  <a:pt x="1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 name="Freeform 61"/>
          <p:cNvSpPr>
            <a:spLocks/>
          </p:cNvSpPr>
          <p:nvPr/>
        </p:nvSpPr>
        <p:spPr bwMode="ltGray">
          <a:xfrm>
            <a:off x="2091158" y="4062424"/>
            <a:ext cx="24790" cy="33338"/>
          </a:xfrm>
          <a:custGeom>
            <a:avLst/>
            <a:gdLst/>
            <a:ahLst/>
            <a:cxnLst>
              <a:cxn ang="0">
                <a:pos x="8" y="0"/>
              </a:cxn>
              <a:cxn ang="0">
                <a:pos x="16" y="6"/>
              </a:cxn>
              <a:cxn ang="0">
                <a:pos x="16" y="14"/>
              </a:cxn>
              <a:cxn ang="0">
                <a:pos x="0" y="18"/>
              </a:cxn>
              <a:cxn ang="0">
                <a:pos x="2" y="4"/>
              </a:cxn>
              <a:cxn ang="0">
                <a:pos x="8" y="0"/>
              </a:cxn>
            </a:cxnLst>
            <a:rect l="0" t="0" r="r" b="b"/>
            <a:pathLst>
              <a:path w="17" h="19">
                <a:moveTo>
                  <a:pt x="8" y="0"/>
                </a:moveTo>
                <a:lnTo>
                  <a:pt x="16" y="6"/>
                </a:lnTo>
                <a:lnTo>
                  <a:pt x="16" y="14"/>
                </a:lnTo>
                <a:lnTo>
                  <a:pt x="0" y="1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 name="Freeform 62"/>
          <p:cNvSpPr>
            <a:spLocks/>
          </p:cNvSpPr>
          <p:nvPr/>
        </p:nvSpPr>
        <p:spPr bwMode="ltGray">
          <a:xfrm>
            <a:off x="2064819" y="4068774"/>
            <a:ext cx="17043" cy="26988"/>
          </a:xfrm>
          <a:custGeom>
            <a:avLst/>
            <a:gdLst/>
            <a:ahLst/>
            <a:cxnLst>
              <a:cxn ang="0">
                <a:pos x="6" y="0"/>
              </a:cxn>
              <a:cxn ang="0">
                <a:pos x="10" y="14"/>
              </a:cxn>
              <a:cxn ang="0">
                <a:pos x="0" y="12"/>
              </a:cxn>
              <a:cxn ang="0">
                <a:pos x="6" y="0"/>
              </a:cxn>
            </a:cxnLst>
            <a:rect l="0" t="0" r="r" b="b"/>
            <a:pathLst>
              <a:path w="11" h="15">
                <a:moveTo>
                  <a:pt x="6" y="0"/>
                </a:moveTo>
                <a:lnTo>
                  <a:pt x="10" y="14"/>
                </a:lnTo>
                <a:lnTo>
                  <a:pt x="0" y="1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 name="Freeform 63"/>
          <p:cNvSpPr>
            <a:spLocks/>
          </p:cNvSpPr>
          <p:nvPr/>
        </p:nvSpPr>
        <p:spPr bwMode="ltGray">
          <a:xfrm>
            <a:off x="2154684" y="4210061"/>
            <a:ext cx="168883" cy="74612"/>
          </a:xfrm>
          <a:custGeom>
            <a:avLst/>
            <a:gdLst/>
            <a:ahLst/>
            <a:cxnLst>
              <a:cxn ang="0">
                <a:pos x="18" y="4"/>
              </a:cxn>
              <a:cxn ang="0">
                <a:pos x="30" y="0"/>
              </a:cxn>
              <a:cxn ang="0">
                <a:pos x="42" y="6"/>
              </a:cxn>
              <a:cxn ang="0">
                <a:pos x="56" y="2"/>
              </a:cxn>
              <a:cxn ang="0">
                <a:pos x="72" y="2"/>
              </a:cxn>
              <a:cxn ang="0">
                <a:pos x="78" y="12"/>
              </a:cxn>
              <a:cxn ang="0">
                <a:pos x="88" y="22"/>
              </a:cxn>
              <a:cxn ang="0">
                <a:pos x="108" y="24"/>
              </a:cxn>
              <a:cxn ang="0">
                <a:pos x="92" y="28"/>
              </a:cxn>
              <a:cxn ang="0">
                <a:pos x="70" y="28"/>
              </a:cxn>
              <a:cxn ang="0">
                <a:pos x="64" y="34"/>
              </a:cxn>
              <a:cxn ang="0">
                <a:pos x="52" y="34"/>
              </a:cxn>
              <a:cxn ang="0">
                <a:pos x="42" y="40"/>
              </a:cxn>
              <a:cxn ang="0">
                <a:pos x="32" y="32"/>
              </a:cxn>
              <a:cxn ang="0">
                <a:pos x="10" y="34"/>
              </a:cxn>
              <a:cxn ang="0">
                <a:pos x="4" y="34"/>
              </a:cxn>
              <a:cxn ang="0">
                <a:pos x="0" y="28"/>
              </a:cxn>
              <a:cxn ang="0">
                <a:pos x="20" y="22"/>
              </a:cxn>
              <a:cxn ang="0">
                <a:pos x="28" y="22"/>
              </a:cxn>
              <a:cxn ang="0">
                <a:pos x="26" y="16"/>
              </a:cxn>
              <a:cxn ang="0">
                <a:pos x="26" y="10"/>
              </a:cxn>
              <a:cxn ang="0">
                <a:pos x="18" y="4"/>
              </a:cxn>
            </a:cxnLst>
            <a:rect l="0" t="0" r="r" b="b"/>
            <a:pathLst>
              <a:path w="109" h="41">
                <a:moveTo>
                  <a:pt x="18" y="4"/>
                </a:moveTo>
                <a:lnTo>
                  <a:pt x="30" y="0"/>
                </a:lnTo>
                <a:lnTo>
                  <a:pt x="42" y="6"/>
                </a:lnTo>
                <a:lnTo>
                  <a:pt x="56" y="2"/>
                </a:lnTo>
                <a:lnTo>
                  <a:pt x="72" y="2"/>
                </a:lnTo>
                <a:lnTo>
                  <a:pt x="78" y="12"/>
                </a:lnTo>
                <a:lnTo>
                  <a:pt x="88" y="22"/>
                </a:lnTo>
                <a:lnTo>
                  <a:pt x="108" y="24"/>
                </a:lnTo>
                <a:lnTo>
                  <a:pt x="92" y="28"/>
                </a:lnTo>
                <a:lnTo>
                  <a:pt x="70" y="28"/>
                </a:lnTo>
                <a:lnTo>
                  <a:pt x="64" y="34"/>
                </a:lnTo>
                <a:lnTo>
                  <a:pt x="52" y="34"/>
                </a:lnTo>
                <a:lnTo>
                  <a:pt x="42" y="40"/>
                </a:lnTo>
                <a:lnTo>
                  <a:pt x="32" y="32"/>
                </a:lnTo>
                <a:lnTo>
                  <a:pt x="10" y="34"/>
                </a:lnTo>
                <a:lnTo>
                  <a:pt x="4" y="34"/>
                </a:lnTo>
                <a:lnTo>
                  <a:pt x="0" y="28"/>
                </a:lnTo>
                <a:lnTo>
                  <a:pt x="20" y="22"/>
                </a:lnTo>
                <a:lnTo>
                  <a:pt x="28" y="22"/>
                </a:lnTo>
                <a:lnTo>
                  <a:pt x="26" y="16"/>
                </a:lnTo>
                <a:lnTo>
                  <a:pt x="26" y="10"/>
                </a:lnTo>
                <a:lnTo>
                  <a:pt x="1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 name="Freeform 64"/>
          <p:cNvSpPr>
            <a:spLocks/>
          </p:cNvSpPr>
          <p:nvPr/>
        </p:nvSpPr>
        <p:spPr bwMode="ltGray">
          <a:xfrm>
            <a:off x="1905231" y="4117987"/>
            <a:ext cx="257199" cy="104775"/>
          </a:xfrm>
          <a:custGeom>
            <a:avLst/>
            <a:gdLst/>
            <a:ahLst/>
            <a:cxnLst>
              <a:cxn ang="0">
                <a:pos x="82" y="6"/>
              </a:cxn>
              <a:cxn ang="0">
                <a:pos x="70" y="4"/>
              </a:cxn>
              <a:cxn ang="0">
                <a:pos x="52" y="2"/>
              </a:cxn>
              <a:cxn ang="0">
                <a:pos x="38" y="0"/>
              </a:cxn>
              <a:cxn ang="0">
                <a:pos x="20" y="8"/>
              </a:cxn>
              <a:cxn ang="0">
                <a:pos x="10" y="16"/>
              </a:cxn>
              <a:cxn ang="0">
                <a:pos x="0" y="26"/>
              </a:cxn>
              <a:cxn ang="0">
                <a:pos x="12" y="24"/>
              </a:cxn>
              <a:cxn ang="0">
                <a:pos x="24" y="20"/>
              </a:cxn>
              <a:cxn ang="0">
                <a:pos x="36" y="12"/>
              </a:cxn>
              <a:cxn ang="0">
                <a:pos x="46" y="12"/>
              </a:cxn>
              <a:cxn ang="0">
                <a:pos x="42" y="16"/>
              </a:cxn>
              <a:cxn ang="0">
                <a:pos x="36" y="20"/>
              </a:cxn>
              <a:cxn ang="0">
                <a:pos x="46" y="20"/>
              </a:cxn>
              <a:cxn ang="0">
                <a:pos x="58" y="20"/>
              </a:cxn>
              <a:cxn ang="0">
                <a:pos x="74" y="16"/>
              </a:cxn>
              <a:cxn ang="0">
                <a:pos x="74" y="20"/>
              </a:cxn>
              <a:cxn ang="0">
                <a:pos x="78" y="24"/>
              </a:cxn>
              <a:cxn ang="0">
                <a:pos x="98" y="26"/>
              </a:cxn>
              <a:cxn ang="0">
                <a:pos x="100" y="32"/>
              </a:cxn>
              <a:cxn ang="0">
                <a:pos x="102" y="38"/>
              </a:cxn>
              <a:cxn ang="0">
                <a:pos x="106" y="40"/>
              </a:cxn>
              <a:cxn ang="0">
                <a:pos x="120" y="44"/>
              </a:cxn>
              <a:cxn ang="0">
                <a:pos x="122" y="48"/>
              </a:cxn>
              <a:cxn ang="0">
                <a:pos x="112" y="54"/>
              </a:cxn>
              <a:cxn ang="0">
                <a:pos x="136" y="56"/>
              </a:cxn>
              <a:cxn ang="0">
                <a:pos x="150" y="56"/>
              </a:cxn>
              <a:cxn ang="0">
                <a:pos x="154" y="52"/>
              </a:cxn>
              <a:cxn ang="0">
                <a:pos x="164" y="52"/>
              </a:cxn>
              <a:cxn ang="0">
                <a:pos x="166" y="48"/>
              </a:cxn>
              <a:cxn ang="0">
                <a:pos x="162" y="48"/>
              </a:cxn>
              <a:cxn ang="0">
                <a:pos x="156" y="38"/>
              </a:cxn>
              <a:cxn ang="0">
                <a:pos x="146" y="38"/>
              </a:cxn>
              <a:cxn ang="0">
                <a:pos x="144" y="34"/>
              </a:cxn>
              <a:cxn ang="0">
                <a:pos x="136" y="30"/>
              </a:cxn>
              <a:cxn ang="0">
                <a:pos x="120" y="26"/>
              </a:cxn>
              <a:cxn ang="0">
                <a:pos x="114" y="18"/>
              </a:cxn>
              <a:cxn ang="0">
                <a:pos x="102" y="8"/>
              </a:cxn>
              <a:cxn ang="0">
                <a:pos x="104" y="18"/>
              </a:cxn>
              <a:cxn ang="0">
                <a:pos x="96" y="16"/>
              </a:cxn>
              <a:cxn ang="0">
                <a:pos x="88" y="12"/>
              </a:cxn>
              <a:cxn ang="0">
                <a:pos x="82" y="6"/>
              </a:cxn>
            </a:cxnLst>
            <a:rect l="0" t="0" r="r" b="b"/>
            <a:pathLst>
              <a:path w="167" h="57">
                <a:moveTo>
                  <a:pt x="82" y="6"/>
                </a:moveTo>
                <a:lnTo>
                  <a:pt x="70" y="4"/>
                </a:lnTo>
                <a:lnTo>
                  <a:pt x="52" y="2"/>
                </a:lnTo>
                <a:lnTo>
                  <a:pt x="38" y="0"/>
                </a:lnTo>
                <a:lnTo>
                  <a:pt x="20" y="8"/>
                </a:lnTo>
                <a:lnTo>
                  <a:pt x="10" y="16"/>
                </a:lnTo>
                <a:lnTo>
                  <a:pt x="0" y="26"/>
                </a:lnTo>
                <a:lnTo>
                  <a:pt x="12" y="24"/>
                </a:lnTo>
                <a:lnTo>
                  <a:pt x="24" y="20"/>
                </a:lnTo>
                <a:lnTo>
                  <a:pt x="36" y="12"/>
                </a:lnTo>
                <a:lnTo>
                  <a:pt x="46" y="12"/>
                </a:lnTo>
                <a:lnTo>
                  <a:pt x="42" y="16"/>
                </a:lnTo>
                <a:lnTo>
                  <a:pt x="36" y="20"/>
                </a:lnTo>
                <a:lnTo>
                  <a:pt x="46" y="20"/>
                </a:lnTo>
                <a:lnTo>
                  <a:pt x="58" y="20"/>
                </a:lnTo>
                <a:lnTo>
                  <a:pt x="74" y="16"/>
                </a:lnTo>
                <a:lnTo>
                  <a:pt x="74" y="20"/>
                </a:lnTo>
                <a:lnTo>
                  <a:pt x="78" y="24"/>
                </a:lnTo>
                <a:lnTo>
                  <a:pt x="98" y="26"/>
                </a:lnTo>
                <a:lnTo>
                  <a:pt x="100" y="32"/>
                </a:lnTo>
                <a:lnTo>
                  <a:pt x="102" y="38"/>
                </a:lnTo>
                <a:lnTo>
                  <a:pt x="106" y="40"/>
                </a:lnTo>
                <a:lnTo>
                  <a:pt x="120" y="44"/>
                </a:lnTo>
                <a:lnTo>
                  <a:pt x="122" y="48"/>
                </a:lnTo>
                <a:lnTo>
                  <a:pt x="112" y="54"/>
                </a:lnTo>
                <a:lnTo>
                  <a:pt x="136" y="56"/>
                </a:lnTo>
                <a:lnTo>
                  <a:pt x="150" y="56"/>
                </a:lnTo>
                <a:lnTo>
                  <a:pt x="154" y="52"/>
                </a:lnTo>
                <a:lnTo>
                  <a:pt x="164" y="52"/>
                </a:lnTo>
                <a:lnTo>
                  <a:pt x="166" y="48"/>
                </a:lnTo>
                <a:lnTo>
                  <a:pt x="162" y="48"/>
                </a:lnTo>
                <a:lnTo>
                  <a:pt x="156" y="38"/>
                </a:lnTo>
                <a:lnTo>
                  <a:pt x="146" y="38"/>
                </a:lnTo>
                <a:lnTo>
                  <a:pt x="144" y="34"/>
                </a:lnTo>
                <a:lnTo>
                  <a:pt x="136" y="30"/>
                </a:lnTo>
                <a:lnTo>
                  <a:pt x="120" y="26"/>
                </a:lnTo>
                <a:lnTo>
                  <a:pt x="114" y="18"/>
                </a:lnTo>
                <a:lnTo>
                  <a:pt x="102" y="8"/>
                </a:lnTo>
                <a:lnTo>
                  <a:pt x="104" y="18"/>
                </a:lnTo>
                <a:lnTo>
                  <a:pt x="96" y="16"/>
                </a:lnTo>
                <a:lnTo>
                  <a:pt x="88" y="12"/>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 name="Freeform 65"/>
          <p:cNvSpPr>
            <a:spLocks/>
          </p:cNvSpPr>
          <p:nvPr/>
        </p:nvSpPr>
        <p:spPr bwMode="ltGray">
          <a:xfrm>
            <a:off x="2063269" y="4260861"/>
            <a:ext cx="49581" cy="26987"/>
          </a:xfrm>
          <a:custGeom>
            <a:avLst/>
            <a:gdLst/>
            <a:ahLst/>
            <a:cxnLst>
              <a:cxn ang="0">
                <a:pos x="32" y="10"/>
              </a:cxn>
              <a:cxn ang="0">
                <a:pos x="28" y="6"/>
              </a:cxn>
              <a:cxn ang="0">
                <a:pos x="24" y="0"/>
              </a:cxn>
              <a:cxn ang="0">
                <a:pos x="12" y="0"/>
              </a:cxn>
              <a:cxn ang="0">
                <a:pos x="4" y="2"/>
              </a:cxn>
              <a:cxn ang="0">
                <a:pos x="0" y="8"/>
              </a:cxn>
              <a:cxn ang="0">
                <a:pos x="6" y="8"/>
              </a:cxn>
              <a:cxn ang="0">
                <a:pos x="10" y="12"/>
              </a:cxn>
              <a:cxn ang="0">
                <a:pos x="24" y="14"/>
              </a:cxn>
              <a:cxn ang="0">
                <a:pos x="32" y="10"/>
              </a:cxn>
            </a:cxnLst>
            <a:rect l="0" t="0" r="r" b="b"/>
            <a:pathLst>
              <a:path w="33" h="15">
                <a:moveTo>
                  <a:pt x="32" y="10"/>
                </a:moveTo>
                <a:lnTo>
                  <a:pt x="28" y="6"/>
                </a:lnTo>
                <a:lnTo>
                  <a:pt x="24" y="0"/>
                </a:lnTo>
                <a:lnTo>
                  <a:pt x="12" y="0"/>
                </a:lnTo>
                <a:lnTo>
                  <a:pt x="4" y="2"/>
                </a:lnTo>
                <a:lnTo>
                  <a:pt x="0" y="8"/>
                </a:lnTo>
                <a:lnTo>
                  <a:pt x="6" y="8"/>
                </a:lnTo>
                <a:lnTo>
                  <a:pt x="10" y="12"/>
                </a:lnTo>
                <a:lnTo>
                  <a:pt x="24" y="14"/>
                </a:lnTo>
                <a:lnTo>
                  <a:pt x="3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 name="Freeform 66"/>
          <p:cNvSpPr>
            <a:spLocks/>
          </p:cNvSpPr>
          <p:nvPr/>
        </p:nvSpPr>
        <p:spPr bwMode="ltGray">
          <a:xfrm>
            <a:off x="2320469" y="4252923"/>
            <a:ext cx="41834"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 name="Freeform 67"/>
          <p:cNvSpPr>
            <a:spLocks/>
          </p:cNvSpPr>
          <p:nvPr/>
        </p:nvSpPr>
        <p:spPr bwMode="ltGray">
          <a:xfrm>
            <a:off x="2111301" y="4648209"/>
            <a:ext cx="1101619" cy="1260470"/>
          </a:xfrm>
          <a:custGeom>
            <a:avLst/>
            <a:gdLst/>
            <a:ahLst/>
            <a:cxnLst>
              <a:cxn ang="0">
                <a:pos x="420" y="686"/>
              </a:cxn>
              <a:cxn ang="0">
                <a:pos x="408" y="664"/>
              </a:cxn>
              <a:cxn ang="0">
                <a:pos x="400" y="656"/>
              </a:cxn>
              <a:cxn ang="0">
                <a:pos x="382" y="644"/>
              </a:cxn>
              <a:cxn ang="0">
                <a:pos x="364" y="634"/>
              </a:cxn>
              <a:cxn ang="0">
                <a:pos x="358" y="628"/>
              </a:cxn>
              <a:cxn ang="0">
                <a:pos x="360" y="610"/>
              </a:cxn>
              <a:cxn ang="0">
                <a:pos x="368" y="596"/>
              </a:cxn>
              <a:cxn ang="0">
                <a:pos x="376" y="590"/>
              </a:cxn>
              <a:cxn ang="0">
                <a:pos x="406" y="574"/>
              </a:cxn>
              <a:cxn ang="0">
                <a:pos x="380" y="538"/>
              </a:cxn>
              <a:cxn ang="0">
                <a:pos x="202" y="338"/>
              </a:cxn>
              <a:cxn ang="0">
                <a:pos x="0" y="218"/>
              </a:cxn>
              <a:cxn ang="0">
                <a:pos x="218" y="0"/>
              </a:cxn>
              <a:cxn ang="0">
                <a:pos x="428" y="30"/>
              </a:cxn>
              <a:cxn ang="0">
                <a:pos x="434" y="56"/>
              </a:cxn>
              <a:cxn ang="0">
                <a:pos x="448" y="70"/>
              </a:cxn>
              <a:cxn ang="0">
                <a:pos x="464" y="102"/>
              </a:cxn>
              <a:cxn ang="0">
                <a:pos x="476" y="114"/>
              </a:cxn>
              <a:cxn ang="0">
                <a:pos x="502" y="114"/>
              </a:cxn>
              <a:cxn ang="0">
                <a:pos x="534" y="124"/>
              </a:cxn>
              <a:cxn ang="0">
                <a:pos x="548" y="144"/>
              </a:cxn>
              <a:cxn ang="0">
                <a:pos x="582" y="146"/>
              </a:cxn>
              <a:cxn ang="0">
                <a:pos x="644" y="160"/>
              </a:cxn>
              <a:cxn ang="0">
                <a:pos x="680" y="186"/>
              </a:cxn>
              <a:cxn ang="0">
                <a:pos x="694" y="186"/>
              </a:cxn>
              <a:cxn ang="0">
                <a:pos x="706" y="208"/>
              </a:cxn>
              <a:cxn ang="0">
                <a:pos x="712" y="238"/>
              </a:cxn>
              <a:cxn ang="0">
                <a:pos x="698" y="260"/>
              </a:cxn>
              <a:cxn ang="0">
                <a:pos x="668" y="296"/>
              </a:cxn>
              <a:cxn ang="0">
                <a:pos x="648" y="320"/>
              </a:cxn>
              <a:cxn ang="0">
                <a:pos x="642" y="342"/>
              </a:cxn>
              <a:cxn ang="0">
                <a:pos x="644" y="366"/>
              </a:cxn>
              <a:cxn ang="0">
                <a:pos x="640" y="402"/>
              </a:cxn>
              <a:cxn ang="0">
                <a:pos x="630" y="426"/>
              </a:cxn>
              <a:cxn ang="0">
                <a:pos x="618" y="462"/>
              </a:cxn>
              <a:cxn ang="0">
                <a:pos x="598" y="496"/>
              </a:cxn>
              <a:cxn ang="0">
                <a:pos x="556" y="496"/>
              </a:cxn>
              <a:cxn ang="0">
                <a:pos x="554" y="500"/>
              </a:cxn>
              <a:cxn ang="0">
                <a:pos x="528" y="510"/>
              </a:cxn>
              <a:cxn ang="0">
                <a:pos x="492" y="544"/>
              </a:cxn>
              <a:cxn ang="0">
                <a:pos x="486" y="556"/>
              </a:cxn>
              <a:cxn ang="0">
                <a:pos x="490" y="596"/>
              </a:cxn>
              <a:cxn ang="0">
                <a:pos x="462" y="628"/>
              </a:cxn>
              <a:cxn ang="0">
                <a:pos x="452" y="636"/>
              </a:cxn>
              <a:cxn ang="0">
                <a:pos x="448" y="654"/>
              </a:cxn>
              <a:cxn ang="0">
                <a:pos x="436" y="658"/>
              </a:cxn>
              <a:cxn ang="0">
                <a:pos x="434" y="686"/>
              </a:cxn>
            </a:cxnLst>
            <a:rect l="0" t="0" r="r" b="b"/>
            <a:pathLst>
              <a:path w="713" h="695">
                <a:moveTo>
                  <a:pt x="428" y="694"/>
                </a:moveTo>
                <a:lnTo>
                  <a:pt x="420" y="686"/>
                </a:lnTo>
                <a:lnTo>
                  <a:pt x="422" y="680"/>
                </a:lnTo>
                <a:lnTo>
                  <a:pt x="408" y="664"/>
                </a:lnTo>
                <a:lnTo>
                  <a:pt x="404" y="664"/>
                </a:lnTo>
                <a:lnTo>
                  <a:pt x="400" y="656"/>
                </a:lnTo>
                <a:lnTo>
                  <a:pt x="392" y="654"/>
                </a:lnTo>
                <a:lnTo>
                  <a:pt x="382" y="644"/>
                </a:lnTo>
                <a:lnTo>
                  <a:pt x="380" y="648"/>
                </a:lnTo>
                <a:lnTo>
                  <a:pt x="364" y="634"/>
                </a:lnTo>
                <a:lnTo>
                  <a:pt x="364" y="630"/>
                </a:lnTo>
                <a:lnTo>
                  <a:pt x="358" y="628"/>
                </a:lnTo>
                <a:lnTo>
                  <a:pt x="346" y="630"/>
                </a:lnTo>
                <a:lnTo>
                  <a:pt x="360" y="610"/>
                </a:lnTo>
                <a:lnTo>
                  <a:pt x="362" y="602"/>
                </a:lnTo>
                <a:lnTo>
                  <a:pt x="368" y="596"/>
                </a:lnTo>
                <a:lnTo>
                  <a:pt x="376" y="598"/>
                </a:lnTo>
                <a:lnTo>
                  <a:pt x="376" y="590"/>
                </a:lnTo>
                <a:lnTo>
                  <a:pt x="400" y="574"/>
                </a:lnTo>
                <a:lnTo>
                  <a:pt x="406" y="574"/>
                </a:lnTo>
                <a:lnTo>
                  <a:pt x="406" y="548"/>
                </a:lnTo>
                <a:lnTo>
                  <a:pt x="380" y="538"/>
                </a:lnTo>
                <a:lnTo>
                  <a:pt x="280" y="442"/>
                </a:lnTo>
                <a:lnTo>
                  <a:pt x="202" y="338"/>
                </a:lnTo>
                <a:lnTo>
                  <a:pt x="94" y="328"/>
                </a:lnTo>
                <a:lnTo>
                  <a:pt x="0" y="218"/>
                </a:lnTo>
                <a:lnTo>
                  <a:pt x="100" y="48"/>
                </a:lnTo>
                <a:lnTo>
                  <a:pt x="218" y="0"/>
                </a:lnTo>
                <a:lnTo>
                  <a:pt x="420" y="26"/>
                </a:lnTo>
                <a:lnTo>
                  <a:pt x="428" y="30"/>
                </a:lnTo>
                <a:lnTo>
                  <a:pt x="430" y="42"/>
                </a:lnTo>
                <a:lnTo>
                  <a:pt x="434" y="56"/>
                </a:lnTo>
                <a:lnTo>
                  <a:pt x="440" y="66"/>
                </a:lnTo>
                <a:lnTo>
                  <a:pt x="448" y="70"/>
                </a:lnTo>
                <a:lnTo>
                  <a:pt x="448" y="94"/>
                </a:lnTo>
                <a:lnTo>
                  <a:pt x="464" y="102"/>
                </a:lnTo>
                <a:lnTo>
                  <a:pt x="478" y="108"/>
                </a:lnTo>
                <a:lnTo>
                  <a:pt x="476" y="114"/>
                </a:lnTo>
                <a:lnTo>
                  <a:pt x="484" y="112"/>
                </a:lnTo>
                <a:lnTo>
                  <a:pt x="502" y="114"/>
                </a:lnTo>
                <a:lnTo>
                  <a:pt x="528" y="124"/>
                </a:lnTo>
                <a:lnTo>
                  <a:pt x="534" y="124"/>
                </a:lnTo>
                <a:lnTo>
                  <a:pt x="542" y="128"/>
                </a:lnTo>
                <a:lnTo>
                  <a:pt x="548" y="144"/>
                </a:lnTo>
                <a:lnTo>
                  <a:pt x="562" y="142"/>
                </a:lnTo>
                <a:lnTo>
                  <a:pt x="582" y="146"/>
                </a:lnTo>
                <a:lnTo>
                  <a:pt x="610" y="146"/>
                </a:lnTo>
                <a:lnTo>
                  <a:pt x="644" y="160"/>
                </a:lnTo>
                <a:lnTo>
                  <a:pt x="664" y="178"/>
                </a:lnTo>
                <a:lnTo>
                  <a:pt x="680" y="186"/>
                </a:lnTo>
                <a:lnTo>
                  <a:pt x="682" y="182"/>
                </a:lnTo>
                <a:lnTo>
                  <a:pt x="694" y="186"/>
                </a:lnTo>
                <a:lnTo>
                  <a:pt x="702" y="188"/>
                </a:lnTo>
                <a:lnTo>
                  <a:pt x="706" y="208"/>
                </a:lnTo>
                <a:lnTo>
                  <a:pt x="710" y="222"/>
                </a:lnTo>
                <a:lnTo>
                  <a:pt x="712" y="238"/>
                </a:lnTo>
                <a:lnTo>
                  <a:pt x="708" y="244"/>
                </a:lnTo>
                <a:lnTo>
                  <a:pt x="698" y="260"/>
                </a:lnTo>
                <a:lnTo>
                  <a:pt x="672" y="288"/>
                </a:lnTo>
                <a:lnTo>
                  <a:pt x="668" y="296"/>
                </a:lnTo>
                <a:lnTo>
                  <a:pt x="656" y="318"/>
                </a:lnTo>
                <a:lnTo>
                  <a:pt x="648" y="320"/>
                </a:lnTo>
                <a:lnTo>
                  <a:pt x="646" y="330"/>
                </a:lnTo>
                <a:lnTo>
                  <a:pt x="642" y="342"/>
                </a:lnTo>
                <a:lnTo>
                  <a:pt x="642" y="356"/>
                </a:lnTo>
                <a:lnTo>
                  <a:pt x="644" y="366"/>
                </a:lnTo>
                <a:lnTo>
                  <a:pt x="640" y="392"/>
                </a:lnTo>
                <a:lnTo>
                  <a:pt x="640" y="402"/>
                </a:lnTo>
                <a:lnTo>
                  <a:pt x="632" y="412"/>
                </a:lnTo>
                <a:lnTo>
                  <a:pt x="630" y="426"/>
                </a:lnTo>
                <a:lnTo>
                  <a:pt x="620" y="454"/>
                </a:lnTo>
                <a:lnTo>
                  <a:pt x="618" y="462"/>
                </a:lnTo>
                <a:lnTo>
                  <a:pt x="600" y="484"/>
                </a:lnTo>
                <a:lnTo>
                  <a:pt x="598" y="496"/>
                </a:lnTo>
                <a:lnTo>
                  <a:pt x="574" y="494"/>
                </a:lnTo>
                <a:lnTo>
                  <a:pt x="556" y="496"/>
                </a:lnTo>
                <a:lnTo>
                  <a:pt x="550" y="494"/>
                </a:lnTo>
                <a:lnTo>
                  <a:pt x="554" y="500"/>
                </a:lnTo>
                <a:lnTo>
                  <a:pt x="546" y="508"/>
                </a:lnTo>
                <a:lnTo>
                  <a:pt x="528" y="510"/>
                </a:lnTo>
                <a:lnTo>
                  <a:pt x="508" y="532"/>
                </a:lnTo>
                <a:lnTo>
                  <a:pt x="492" y="544"/>
                </a:lnTo>
                <a:lnTo>
                  <a:pt x="490" y="558"/>
                </a:lnTo>
                <a:lnTo>
                  <a:pt x="486" y="556"/>
                </a:lnTo>
                <a:lnTo>
                  <a:pt x="494" y="588"/>
                </a:lnTo>
                <a:lnTo>
                  <a:pt x="490" y="596"/>
                </a:lnTo>
                <a:lnTo>
                  <a:pt x="474" y="614"/>
                </a:lnTo>
                <a:lnTo>
                  <a:pt x="462" y="628"/>
                </a:lnTo>
                <a:lnTo>
                  <a:pt x="458" y="638"/>
                </a:lnTo>
                <a:lnTo>
                  <a:pt x="452" y="636"/>
                </a:lnTo>
                <a:lnTo>
                  <a:pt x="448" y="646"/>
                </a:lnTo>
                <a:lnTo>
                  <a:pt x="448" y="654"/>
                </a:lnTo>
                <a:lnTo>
                  <a:pt x="440" y="656"/>
                </a:lnTo>
                <a:lnTo>
                  <a:pt x="436" y="658"/>
                </a:lnTo>
                <a:lnTo>
                  <a:pt x="436" y="670"/>
                </a:lnTo>
                <a:lnTo>
                  <a:pt x="434" y="686"/>
                </a:lnTo>
                <a:lnTo>
                  <a:pt x="428" y="69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 name="Freeform 68"/>
          <p:cNvSpPr>
            <a:spLocks/>
          </p:cNvSpPr>
          <p:nvPr/>
        </p:nvSpPr>
        <p:spPr bwMode="ltGray">
          <a:xfrm>
            <a:off x="2476958" y="5410206"/>
            <a:ext cx="238607" cy="298449"/>
          </a:xfrm>
          <a:custGeom>
            <a:avLst/>
            <a:gdLst/>
            <a:ahLst/>
            <a:cxnLst>
              <a:cxn ang="0">
                <a:pos x="88" y="16"/>
              </a:cxn>
              <a:cxn ang="0">
                <a:pos x="88" y="32"/>
              </a:cxn>
              <a:cxn ang="0">
                <a:pos x="92" y="42"/>
              </a:cxn>
              <a:cxn ang="0">
                <a:pos x="92" y="64"/>
              </a:cxn>
              <a:cxn ang="0">
                <a:pos x="102" y="62"/>
              </a:cxn>
              <a:cxn ang="0">
                <a:pos x="114" y="66"/>
              </a:cxn>
              <a:cxn ang="0">
                <a:pos x="116" y="62"/>
              </a:cxn>
              <a:cxn ang="0">
                <a:pos x="120" y="62"/>
              </a:cxn>
              <a:cxn ang="0">
                <a:pos x="126" y="64"/>
              </a:cxn>
              <a:cxn ang="0">
                <a:pos x="130" y="68"/>
              </a:cxn>
              <a:cxn ang="0">
                <a:pos x="134" y="82"/>
              </a:cxn>
              <a:cxn ang="0">
                <a:pos x="136" y="92"/>
              </a:cxn>
              <a:cxn ang="0">
                <a:pos x="140" y="98"/>
              </a:cxn>
              <a:cxn ang="0">
                <a:pos x="144" y="98"/>
              </a:cxn>
              <a:cxn ang="0">
                <a:pos x="146" y="94"/>
              </a:cxn>
              <a:cxn ang="0">
                <a:pos x="150" y="92"/>
              </a:cxn>
              <a:cxn ang="0">
                <a:pos x="154" y="98"/>
              </a:cxn>
              <a:cxn ang="0">
                <a:pos x="154" y="102"/>
              </a:cxn>
              <a:cxn ang="0">
                <a:pos x="154" y="122"/>
              </a:cxn>
              <a:cxn ang="0">
                <a:pos x="150" y="142"/>
              </a:cxn>
              <a:cxn ang="0">
                <a:pos x="146" y="148"/>
              </a:cxn>
              <a:cxn ang="0">
                <a:pos x="140" y="152"/>
              </a:cxn>
              <a:cxn ang="0">
                <a:pos x="134" y="156"/>
              </a:cxn>
              <a:cxn ang="0">
                <a:pos x="126" y="162"/>
              </a:cxn>
              <a:cxn ang="0">
                <a:pos x="120" y="162"/>
              </a:cxn>
              <a:cxn ang="0">
                <a:pos x="116" y="164"/>
              </a:cxn>
              <a:cxn ang="0">
                <a:pos x="110" y="158"/>
              </a:cxn>
              <a:cxn ang="0">
                <a:pos x="98" y="156"/>
              </a:cxn>
              <a:cxn ang="0">
                <a:pos x="86" y="160"/>
              </a:cxn>
              <a:cxn ang="0">
                <a:pos x="92" y="144"/>
              </a:cxn>
              <a:cxn ang="0">
                <a:pos x="94" y="136"/>
              </a:cxn>
              <a:cxn ang="0">
                <a:pos x="98" y="130"/>
              </a:cxn>
              <a:cxn ang="0">
                <a:pos x="98" y="118"/>
              </a:cxn>
              <a:cxn ang="0">
                <a:pos x="92" y="114"/>
              </a:cxn>
              <a:cxn ang="0">
                <a:pos x="86" y="116"/>
              </a:cxn>
              <a:cxn ang="0">
                <a:pos x="74" y="114"/>
              </a:cxn>
              <a:cxn ang="0">
                <a:pos x="70" y="106"/>
              </a:cxn>
              <a:cxn ang="0">
                <a:pos x="62" y="100"/>
              </a:cxn>
              <a:cxn ang="0">
                <a:pos x="48" y="100"/>
              </a:cxn>
              <a:cxn ang="0">
                <a:pos x="44" y="94"/>
              </a:cxn>
              <a:cxn ang="0">
                <a:pos x="40" y="90"/>
              </a:cxn>
              <a:cxn ang="0">
                <a:pos x="32" y="88"/>
              </a:cxn>
              <a:cxn ang="0">
                <a:pos x="20" y="72"/>
              </a:cxn>
              <a:cxn ang="0">
                <a:pos x="12" y="64"/>
              </a:cxn>
              <a:cxn ang="0">
                <a:pos x="0" y="28"/>
              </a:cxn>
              <a:cxn ang="0">
                <a:pos x="40" y="0"/>
              </a:cxn>
              <a:cxn ang="0">
                <a:pos x="88" y="16"/>
              </a:cxn>
            </a:cxnLst>
            <a:rect l="0" t="0" r="r" b="b"/>
            <a:pathLst>
              <a:path w="155" h="165">
                <a:moveTo>
                  <a:pt x="88" y="16"/>
                </a:moveTo>
                <a:lnTo>
                  <a:pt x="88" y="32"/>
                </a:lnTo>
                <a:lnTo>
                  <a:pt x="92" y="42"/>
                </a:lnTo>
                <a:lnTo>
                  <a:pt x="92" y="64"/>
                </a:lnTo>
                <a:lnTo>
                  <a:pt x="102" y="62"/>
                </a:lnTo>
                <a:lnTo>
                  <a:pt x="114" y="66"/>
                </a:lnTo>
                <a:lnTo>
                  <a:pt x="116" y="62"/>
                </a:lnTo>
                <a:lnTo>
                  <a:pt x="120" y="62"/>
                </a:lnTo>
                <a:lnTo>
                  <a:pt x="126" y="64"/>
                </a:lnTo>
                <a:lnTo>
                  <a:pt x="130" y="68"/>
                </a:lnTo>
                <a:lnTo>
                  <a:pt x="134" y="82"/>
                </a:lnTo>
                <a:lnTo>
                  <a:pt x="136" y="92"/>
                </a:lnTo>
                <a:lnTo>
                  <a:pt x="140" y="98"/>
                </a:lnTo>
                <a:lnTo>
                  <a:pt x="144" y="98"/>
                </a:lnTo>
                <a:lnTo>
                  <a:pt x="146" y="94"/>
                </a:lnTo>
                <a:lnTo>
                  <a:pt x="150" y="92"/>
                </a:lnTo>
                <a:lnTo>
                  <a:pt x="154" y="98"/>
                </a:lnTo>
                <a:lnTo>
                  <a:pt x="154" y="102"/>
                </a:lnTo>
                <a:lnTo>
                  <a:pt x="154" y="122"/>
                </a:lnTo>
                <a:lnTo>
                  <a:pt x="150" y="142"/>
                </a:lnTo>
                <a:lnTo>
                  <a:pt x="146" y="148"/>
                </a:lnTo>
                <a:lnTo>
                  <a:pt x="140" y="152"/>
                </a:lnTo>
                <a:lnTo>
                  <a:pt x="134" y="156"/>
                </a:lnTo>
                <a:lnTo>
                  <a:pt x="126" y="162"/>
                </a:lnTo>
                <a:lnTo>
                  <a:pt x="120" y="162"/>
                </a:lnTo>
                <a:lnTo>
                  <a:pt x="116" y="164"/>
                </a:lnTo>
                <a:lnTo>
                  <a:pt x="110" y="158"/>
                </a:lnTo>
                <a:lnTo>
                  <a:pt x="98" y="156"/>
                </a:lnTo>
                <a:lnTo>
                  <a:pt x="86" y="160"/>
                </a:lnTo>
                <a:lnTo>
                  <a:pt x="92" y="144"/>
                </a:lnTo>
                <a:lnTo>
                  <a:pt x="94" y="136"/>
                </a:lnTo>
                <a:lnTo>
                  <a:pt x="98" y="130"/>
                </a:lnTo>
                <a:lnTo>
                  <a:pt x="98" y="118"/>
                </a:lnTo>
                <a:lnTo>
                  <a:pt x="92" y="114"/>
                </a:lnTo>
                <a:lnTo>
                  <a:pt x="86" y="116"/>
                </a:lnTo>
                <a:lnTo>
                  <a:pt x="74" y="114"/>
                </a:lnTo>
                <a:lnTo>
                  <a:pt x="70" y="106"/>
                </a:lnTo>
                <a:lnTo>
                  <a:pt x="62" y="100"/>
                </a:lnTo>
                <a:lnTo>
                  <a:pt x="48" y="100"/>
                </a:lnTo>
                <a:lnTo>
                  <a:pt x="44" y="94"/>
                </a:lnTo>
                <a:lnTo>
                  <a:pt x="40" y="90"/>
                </a:lnTo>
                <a:lnTo>
                  <a:pt x="32" y="88"/>
                </a:lnTo>
                <a:lnTo>
                  <a:pt x="20" y="72"/>
                </a:lnTo>
                <a:lnTo>
                  <a:pt x="12" y="64"/>
                </a:lnTo>
                <a:lnTo>
                  <a:pt x="0" y="28"/>
                </a:lnTo>
                <a:lnTo>
                  <a:pt x="40" y="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 name="Freeform 69"/>
          <p:cNvSpPr>
            <a:spLocks/>
          </p:cNvSpPr>
          <p:nvPr/>
        </p:nvSpPr>
        <p:spPr bwMode="ltGray">
          <a:xfrm>
            <a:off x="2286382" y="5126044"/>
            <a:ext cx="336219" cy="430211"/>
          </a:xfrm>
          <a:custGeom>
            <a:avLst/>
            <a:gdLst/>
            <a:ahLst/>
            <a:cxnLst>
              <a:cxn ang="0">
                <a:pos x="16" y="26"/>
              </a:cxn>
              <a:cxn ang="0">
                <a:pos x="38" y="20"/>
              </a:cxn>
              <a:cxn ang="0">
                <a:pos x="44" y="14"/>
              </a:cxn>
              <a:cxn ang="0">
                <a:pos x="68" y="6"/>
              </a:cxn>
              <a:cxn ang="0">
                <a:pos x="76" y="16"/>
              </a:cxn>
              <a:cxn ang="0">
                <a:pos x="76" y="32"/>
              </a:cxn>
              <a:cxn ang="0">
                <a:pos x="82" y="42"/>
              </a:cxn>
              <a:cxn ang="0">
                <a:pos x="106" y="48"/>
              </a:cxn>
              <a:cxn ang="0">
                <a:pos x="116" y="54"/>
              </a:cxn>
              <a:cxn ang="0">
                <a:pos x="134" y="60"/>
              </a:cxn>
              <a:cxn ang="0">
                <a:pos x="156" y="70"/>
              </a:cxn>
              <a:cxn ang="0">
                <a:pos x="162" y="84"/>
              </a:cxn>
              <a:cxn ang="0">
                <a:pos x="160" y="94"/>
              </a:cxn>
              <a:cxn ang="0">
                <a:pos x="196" y="114"/>
              </a:cxn>
              <a:cxn ang="0">
                <a:pos x="206" y="132"/>
              </a:cxn>
              <a:cxn ang="0">
                <a:pos x="216" y="148"/>
              </a:cxn>
              <a:cxn ang="0">
                <a:pos x="210" y="168"/>
              </a:cxn>
              <a:cxn ang="0">
                <a:pos x="192" y="168"/>
              </a:cxn>
              <a:cxn ang="0">
                <a:pos x="144" y="178"/>
              </a:cxn>
              <a:cxn ang="0">
                <a:pos x="136" y="196"/>
              </a:cxn>
              <a:cxn ang="0">
                <a:pos x="138" y="206"/>
              </a:cxn>
              <a:cxn ang="0">
                <a:pos x="126" y="218"/>
              </a:cxn>
              <a:cxn ang="0">
                <a:pos x="112" y="218"/>
              </a:cxn>
              <a:cxn ang="0">
                <a:pos x="106" y="234"/>
              </a:cxn>
              <a:cxn ang="0">
                <a:pos x="102" y="224"/>
              </a:cxn>
              <a:cxn ang="0">
                <a:pos x="90" y="220"/>
              </a:cxn>
              <a:cxn ang="0">
                <a:pos x="78" y="216"/>
              </a:cxn>
              <a:cxn ang="0">
                <a:pos x="70" y="218"/>
              </a:cxn>
              <a:cxn ang="0">
                <a:pos x="52" y="236"/>
              </a:cxn>
              <a:cxn ang="0">
                <a:pos x="50" y="230"/>
              </a:cxn>
              <a:cxn ang="0">
                <a:pos x="30" y="192"/>
              </a:cxn>
              <a:cxn ang="0">
                <a:pos x="34" y="172"/>
              </a:cxn>
              <a:cxn ang="0">
                <a:pos x="26" y="166"/>
              </a:cxn>
              <a:cxn ang="0">
                <a:pos x="24" y="150"/>
              </a:cxn>
              <a:cxn ang="0">
                <a:pos x="6" y="72"/>
              </a:cxn>
            </a:cxnLst>
            <a:rect l="0" t="0" r="r" b="b"/>
            <a:pathLst>
              <a:path w="217" h="237">
                <a:moveTo>
                  <a:pt x="0" y="26"/>
                </a:moveTo>
                <a:lnTo>
                  <a:pt x="16" y="26"/>
                </a:lnTo>
                <a:lnTo>
                  <a:pt x="32" y="18"/>
                </a:lnTo>
                <a:lnTo>
                  <a:pt x="38" y="20"/>
                </a:lnTo>
                <a:lnTo>
                  <a:pt x="44" y="18"/>
                </a:lnTo>
                <a:lnTo>
                  <a:pt x="44" y="14"/>
                </a:lnTo>
                <a:lnTo>
                  <a:pt x="48" y="6"/>
                </a:lnTo>
                <a:lnTo>
                  <a:pt x="68" y="6"/>
                </a:lnTo>
                <a:lnTo>
                  <a:pt x="74" y="0"/>
                </a:lnTo>
                <a:lnTo>
                  <a:pt x="76" y="16"/>
                </a:lnTo>
                <a:lnTo>
                  <a:pt x="78" y="28"/>
                </a:lnTo>
                <a:lnTo>
                  <a:pt x="76" y="32"/>
                </a:lnTo>
                <a:lnTo>
                  <a:pt x="76" y="36"/>
                </a:lnTo>
                <a:lnTo>
                  <a:pt x="82" y="42"/>
                </a:lnTo>
                <a:lnTo>
                  <a:pt x="96" y="50"/>
                </a:lnTo>
                <a:lnTo>
                  <a:pt x="106" y="48"/>
                </a:lnTo>
                <a:lnTo>
                  <a:pt x="112" y="52"/>
                </a:lnTo>
                <a:lnTo>
                  <a:pt x="116" y="54"/>
                </a:lnTo>
                <a:lnTo>
                  <a:pt x="124" y="58"/>
                </a:lnTo>
                <a:lnTo>
                  <a:pt x="134" y="60"/>
                </a:lnTo>
                <a:lnTo>
                  <a:pt x="142" y="70"/>
                </a:lnTo>
                <a:lnTo>
                  <a:pt x="156" y="70"/>
                </a:lnTo>
                <a:lnTo>
                  <a:pt x="160" y="74"/>
                </a:lnTo>
                <a:lnTo>
                  <a:pt x="162" y="84"/>
                </a:lnTo>
                <a:lnTo>
                  <a:pt x="164" y="94"/>
                </a:lnTo>
                <a:lnTo>
                  <a:pt x="160" y="94"/>
                </a:lnTo>
                <a:lnTo>
                  <a:pt x="170" y="114"/>
                </a:lnTo>
                <a:lnTo>
                  <a:pt x="196" y="114"/>
                </a:lnTo>
                <a:lnTo>
                  <a:pt x="200" y="130"/>
                </a:lnTo>
                <a:lnTo>
                  <a:pt x="206" y="132"/>
                </a:lnTo>
                <a:lnTo>
                  <a:pt x="210" y="136"/>
                </a:lnTo>
                <a:lnTo>
                  <a:pt x="216" y="148"/>
                </a:lnTo>
                <a:lnTo>
                  <a:pt x="214" y="158"/>
                </a:lnTo>
                <a:lnTo>
                  <a:pt x="210" y="168"/>
                </a:lnTo>
                <a:lnTo>
                  <a:pt x="208" y="182"/>
                </a:lnTo>
                <a:lnTo>
                  <a:pt x="192" y="168"/>
                </a:lnTo>
                <a:lnTo>
                  <a:pt x="166" y="168"/>
                </a:lnTo>
                <a:lnTo>
                  <a:pt x="144" y="178"/>
                </a:lnTo>
                <a:lnTo>
                  <a:pt x="140" y="188"/>
                </a:lnTo>
                <a:lnTo>
                  <a:pt x="136" y="196"/>
                </a:lnTo>
                <a:lnTo>
                  <a:pt x="138" y="198"/>
                </a:lnTo>
                <a:lnTo>
                  <a:pt x="138" y="206"/>
                </a:lnTo>
                <a:lnTo>
                  <a:pt x="132" y="220"/>
                </a:lnTo>
                <a:lnTo>
                  <a:pt x="126" y="218"/>
                </a:lnTo>
                <a:lnTo>
                  <a:pt x="122" y="216"/>
                </a:lnTo>
                <a:lnTo>
                  <a:pt x="112" y="218"/>
                </a:lnTo>
                <a:lnTo>
                  <a:pt x="108" y="228"/>
                </a:lnTo>
                <a:lnTo>
                  <a:pt x="106" y="234"/>
                </a:lnTo>
                <a:lnTo>
                  <a:pt x="100" y="228"/>
                </a:lnTo>
                <a:lnTo>
                  <a:pt x="102" y="224"/>
                </a:lnTo>
                <a:lnTo>
                  <a:pt x="100" y="218"/>
                </a:lnTo>
                <a:lnTo>
                  <a:pt x="90" y="220"/>
                </a:lnTo>
                <a:lnTo>
                  <a:pt x="84" y="222"/>
                </a:lnTo>
                <a:lnTo>
                  <a:pt x="78" y="216"/>
                </a:lnTo>
                <a:lnTo>
                  <a:pt x="70" y="216"/>
                </a:lnTo>
                <a:lnTo>
                  <a:pt x="70" y="218"/>
                </a:lnTo>
                <a:lnTo>
                  <a:pt x="62" y="228"/>
                </a:lnTo>
                <a:lnTo>
                  <a:pt x="52" y="236"/>
                </a:lnTo>
                <a:lnTo>
                  <a:pt x="50" y="236"/>
                </a:lnTo>
                <a:lnTo>
                  <a:pt x="50" y="230"/>
                </a:lnTo>
                <a:lnTo>
                  <a:pt x="44" y="214"/>
                </a:lnTo>
                <a:lnTo>
                  <a:pt x="30" y="192"/>
                </a:lnTo>
                <a:lnTo>
                  <a:pt x="30" y="178"/>
                </a:lnTo>
                <a:lnTo>
                  <a:pt x="34" y="172"/>
                </a:lnTo>
                <a:lnTo>
                  <a:pt x="30" y="170"/>
                </a:lnTo>
                <a:lnTo>
                  <a:pt x="26" y="166"/>
                </a:lnTo>
                <a:lnTo>
                  <a:pt x="24" y="162"/>
                </a:lnTo>
                <a:lnTo>
                  <a:pt x="24" y="150"/>
                </a:lnTo>
                <a:lnTo>
                  <a:pt x="6" y="130"/>
                </a:lnTo>
                <a:lnTo>
                  <a:pt x="6" y="72"/>
                </a:lnTo>
                <a:lnTo>
                  <a:pt x="0"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 name="Freeform 70"/>
          <p:cNvSpPr>
            <a:spLocks/>
          </p:cNvSpPr>
          <p:nvPr/>
        </p:nvSpPr>
        <p:spPr bwMode="ltGray">
          <a:xfrm>
            <a:off x="1976503" y="4818071"/>
            <a:ext cx="342417" cy="588960"/>
          </a:xfrm>
          <a:custGeom>
            <a:avLst/>
            <a:gdLst/>
            <a:ahLst/>
            <a:cxnLst>
              <a:cxn ang="0">
                <a:pos x="180" y="76"/>
              </a:cxn>
              <a:cxn ang="0">
                <a:pos x="162" y="82"/>
              </a:cxn>
              <a:cxn ang="0">
                <a:pos x="144" y="90"/>
              </a:cxn>
              <a:cxn ang="0">
                <a:pos x="138" y="108"/>
              </a:cxn>
              <a:cxn ang="0">
                <a:pos x="134" y="120"/>
              </a:cxn>
              <a:cxn ang="0">
                <a:pos x="126" y="136"/>
              </a:cxn>
              <a:cxn ang="0">
                <a:pos x="138" y="166"/>
              </a:cxn>
              <a:cxn ang="0">
                <a:pos x="162" y="180"/>
              </a:cxn>
              <a:cxn ang="0">
                <a:pos x="176" y="176"/>
              </a:cxn>
              <a:cxn ang="0">
                <a:pos x="190" y="166"/>
              </a:cxn>
              <a:cxn ang="0">
                <a:pos x="190" y="194"/>
              </a:cxn>
              <a:cxn ang="0">
                <a:pos x="208" y="194"/>
              </a:cxn>
              <a:cxn ang="0">
                <a:pos x="216" y="232"/>
              </a:cxn>
              <a:cxn ang="0">
                <a:pos x="218" y="250"/>
              </a:cxn>
              <a:cxn ang="0">
                <a:pos x="222" y="288"/>
              </a:cxn>
              <a:cxn ang="0">
                <a:pos x="214" y="298"/>
              </a:cxn>
              <a:cxn ang="0">
                <a:pos x="212" y="322"/>
              </a:cxn>
              <a:cxn ang="0">
                <a:pos x="188" y="314"/>
              </a:cxn>
              <a:cxn ang="0">
                <a:pos x="170" y="300"/>
              </a:cxn>
              <a:cxn ang="0">
                <a:pos x="158" y="290"/>
              </a:cxn>
              <a:cxn ang="0">
                <a:pos x="146" y="288"/>
              </a:cxn>
              <a:cxn ang="0">
                <a:pos x="128" y="278"/>
              </a:cxn>
              <a:cxn ang="0">
                <a:pos x="110" y="262"/>
              </a:cxn>
              <a:cxn ang="0">
                <a:pos x="94" y="240"/>
              </a:cxn>
              <a:cxn ang="0">
                <a:pos x="76" y="212"/>
              </a:cxn>
              <a:cxn ang="0">
                <a:pos x="66" y="198"/>
              </a:cxn>
              <a:cxn ang="0">
                <a:pos x="58" y="176"/>
              </a:cxn>
              <a:cxn ang="0">
                <a:pos x="42" y="152"/>
              </a:cxn>
              <a:cxn ang="0">
                <a:pos x="24" y="124"/>
              </a:cxn>
              <a:cxn ang="0">
                <a:pos x="6" y="106"/>
              </a:cxn>
              <a:cxn ang="0">
                <a:pos x="0" y="90"/>
              </a:cxn>
              <a:cxn ang="0">
                <a:pos x="2" y="74"/>
              </a:cxn>
              <a:cxn ang="0">
                <a:pos x="28" y="62"/>
              </a:cxn>
              <a:cxn ang="0">
                <a:pos x="164" y="28"/>
              </a:cxn>
              <a:cxn ang="0">
                <a:pos x="188" y="70"/>
              </a:cxn>
            </a:cxnLst>
            <a:rect l="0" t="0" r="r" b="b"/>
            <a:pathLst>
              <a:path w="223" h="325">
                <a:moveTo>
                  <a:pt x="188" y="70"/>
                </a:moveTo>
                <a:lnTo>
                  <a:pt x="180" y="76"/>
                </a:lnTo>
                <a:lnTo>
                  <a:pt x="170" y="84"/>
                </a:lnTo>
                <a:lnTo>
                  <a:pt x="162" y="82"/>
                </a:lnTo>
                <a:lnTo>
                  <a:pt x="154" y="88"/>
                </a:lnTo>
                <a:lnTo>
                  <a:pt x="144" y="90"/>
                </a:lnTo>
                <a:lnTo>
                  <a:pt x="142" y="102"/>
                </a:lnTo>
                <a:lnTo>
                  <a:pt x="138" y="108"/>
                </a:lnTo>
                <a:lnTo>
                  <a:pt x="142" y="116"/>
                </a:lnTo>
                <a:lnTo>
                  <a:pt x="134" y="120"/>
                </a:lnTo>
                <a:lnTo>
                  <a:pt x="130" y="128"/>
                </a:lnTo>
                <a:lnTo>
                  <a:pt x="126" y="136"/>
                </a:lnTo>
                <a:lnTo>
                  <a:pt x="142" y="160"/>
                </a:lnTo>
                <a:lnTo>
                  <a:pt x="138" y="166"/>
                </a:lnTo>
                <a:lnTo>
                  <a:pt x="154" y="164"/>
                </a:lnTo>
                <a:lnTo>
                  <a:pt x="162" y="180"/>
                </a:lnTo>
                <a:lnTo>
                  <a:pt x="166" y="174"/>
                </a:lnTo>
                <a:lnTo>
                  <a:pt x="176" y="176"/>
                </a:lnTo>
                <a:lnTo>
                  <a:pt x="184" y="164"/>
                </a:lnTo>
                <a:lnTo>
                  <a:pt x="190" y="166"/>
                </a:lnTo>
                <a:lnTo>
                  <a:pt x="188" y="176"/>
                </a:lnTo>
                <a:lnTo>
                  <a:pt x="190" y="194"/>
                </a:lnTo>
                <a:lnTo>
                  <a:pt x="200" y="194"/>
                </a:lnTo>
                <a:lnTo>
                  <a:pt x="208" y="194"/>
                </a:lnTo>
                <a:lnTo>
                  <a:pt x="220" y="218"/>
                </a:lnTo>
                <a:lnTo>
                  <a:pt x="216" y="232"/>
                </a:lnTo>
                <a:lnTo>
                  <a:pt x="216" y="244"/>
                </a:lnTo>
                <a:lnTo>
                  <a:pt x="218" y="250"/>
                </a:lnTo>
                <a:lnTo>
                  <a:pt x="216" y="256"/>
                </a:lnTo>
                <a:lnTo>
                  <a:pt x="222" y="288"/>
                </a:lnTo>
                <a:lnTo>
                  <a:pt x="220" y="296"/>
                </a:lnTo>
                <a:lnTo>
                  <a:pt x="214" y="298"/>
                </a:lnTo>
                <a:lnTo>
                  <a:pt x="212" y="308"/>
                </a:lnTo>
                <a:lnTo>
                  <a:pt x="212" y="322"/>
                </a:lnTo>
                <a:lnTo>
                  <a:pt x="198" y="324"/>
                </a:lnTo>
                <a:lnTo>
                  <a:pt x="188" y="314"/>
                </a:lnTo>
                <a:lnTo>
                  <a:pt x="180" y="312"/>
                </a:lnTo>
                <a:lnTo>
                  <a:pt x="170" y="300"/>
                </a:lnTo>
                <a:lnTo>
                  <a:pt x="166" y="300"/>
                </a:lnTo>
                <a:lnTo>
                  <a:pt x="158" y="290"/>
                </a:lnTo>
                <a:lnTo>
                  <a:pt x="156" y="292"/>
                </a:lnTo>
                <a:lnTo>
                  <a:pt x="146" y="288"/>
                </a:lnTo>
                <a:lnTo>
                  <a:pt x="136" y="286"/>
                </a:lnTo>
                <a:lnTo>
                  <a:pt x="128" y="278"/>
                </a:lnTo>
                <a:lnTo>
                  <a:pt x="116" y="272"/>
                </a:lnTo>
                <a:lnTo>
                  <a:pt x="110" y="262"/>
                </a:lnTo>
                <a:lnTo>
                  <a:pt x="90" y="246"/>
                </a:lnTo>
                <a:lnTo>
                  <a:pt x="94" y="240"/>
                </a:lnTo>
                <a:lnTo>
                  <a:pt x="80" y="218"/>
                </a:lnTo>
                <a:lnTo>
                  <a:pt x="76" y="212"/>
                </a:lnTo>
                <a:lnTo>
                  <a:pt x="72" y="204"/>
                </a:lnTo>
                <a:lnTo>
                  <a:pt x="66" y="198"/>
                </a:lnTo>
                <a:lnTo>
                  <a:pt x="56" y="186"/>
                </a:lnTo>
                <a:lnTo>
                  <a:pt x="58" y="176"/>
                </a:lnTo>
                <a:lnTo>
                  <a:pt x="52" y="164"/>
                </a:lnTo>
                <a:lnTo>
                  <a:pt x="42" y="152"/>
                </a:lnTo>
                <a:lnTo>
                  <a:pt x="32" y="140"/>
                </a:lnTo>
                <a:lnTo>
                  <a:pt x="24" y="124"/>
                </a:lnTo>
                <a:lnTo>
                  <a:pt x="12" y="116"/>
                </a:lnTo>
                <a:lnTo>
                  <a:pt x="6" y="106"/>
                </a:lnTo>
                <a:lnTo>
                  <a:pt x="4" y="102"/>
                </a:lnTo>
                <a:lnTo>
                  <a:pt x="0" y="90"/>
                </a:lnTo>
                <a:lnTo>
                  <a:pt x="0" y="84"/>
                </a:lnTo>
                <a:lnTo>
                  <a:pt x="2" y="74"/>
                </a:lnTo>
                <a:lnTo>
                  <a:pt x="12" y="68"/>
                </a:lnTo>
                <a:lnTo>
                  <a:pt x="28" y="62"/>
                </a:lnTo>
                <a:lnTo>
                  <a:pt x="94" y="0"/>
                </a:lnTo>
                <a:lnTo>
                  <a:pt x="164" y="28"/>
                </a:lnTo>
                <a:lnTo>
                  <a:pt x="196" y="48"/>
                </a:lnTo>
                <a:lnTo>
                  <a:pt x="188"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 name="Freeform 71"/>
          <p:cNvSpPr>
            <a:spLocks/>
          </p:cNvSpPr>
          <p:nvPr/>
        </p:nvSpPr>
        <p:spPr bwMode="ltGray">
          <a:xfrm>
            <a:off x="1979602" y="4783146"/>
            <a:ext cx="154939" cy="196849"/>
          </a:xfrm>
          <a:custGeom>
            <a:avLst/>
            <a:gdLst/>
            <a:ahLst/>
            <a:cxnLst>
              <a:cxn ang="0">
                <a:pos x="42" y="0"/>
              </a:cxn>
              <a:cxn ang="0">
                <a:pos x="14" y="12"/>
              </a:cxn>
              <a:cxn ang="0">
                <a:pos x="20" y="24"/>
              </a:cxn>
              <a:cxn ang="0">
                <a:pos x="8" y="34"/>
              </a:cxn>
              <a:cxn ang="0">
                <a:pos x="10" y="42"/>
              </a:cxn>
              <a:cxn ang="0">
                <a:pos x="6" y="40"/>
              </a:cxn>
              <a:cxn ang="0">
                <a:pos x="2" y="60"/>
              </a:cxn>
              <a:cxn ang="0">
                <a:pos x="0" y="62"/>
              </a:cxn>
              <a:cxn ang="0">
                <a:pos x="12" y="74"/>
              </a:cxn>
              <a:cxn ang="0">
                <a:pos x="18" y="80"/>
              </a:cxn>
              <a:cxn ang="0">
                <a:pos x="20" y="84"/>
              </a:cxn>
              <a:cxn ang="0">
                <a:pos x="14" y="94"/>
              </a:cxn>
              <a:cxn ang="0">
                <a:pos x="14" y="98"/>
              </a:cxn>
              <a:cxn ang="0">
                <a:pos x="14" y="100"/>
              </a:cxn>
              <a:cxn ang="0">
                <a:pos x="16" y="100"/>
              </a:cxn>
              <a:cxn ang="0">
                <a:pos x="28" y="98"/>
              </a:cxn>
              <a:cxn ang="0">
                <a:pos x="38" y="108"/>
              </a:cxn>
              <a:cxn ang="0">
                <a:pos x="56" y="76"/>
              </a:cxn>
              <a:cxn ang="0">
                <a:pos x="68" y="72"/>
              </a:cxn>
              <a:cxn ang="0">
                <a:pos x="80" y="70"/>
              </a:cxn>
              <a:cxn ang="0">
                <a:pos x="88" y="64"/>
              </a:cxn>
              <a:cxn ang="0">
                <a:pos x="92" y="60"/>
              </a:cxn>
              <a:cxn ang="0">
                <a:pos x="94" y="56"/>
              </a:cxn>
              <a:cxn ang="0">
                <a:pos x="100" y="32"/>
              </a:cxn>
              <a:cxn ang="0">
                <a:pos x="100" y="18"/>
              </a:cxn>
              <a:cxn ang="0">
                <a:pos x="72" y="0"/>
              </a:cxn>
              <a:cxn ang="0">
                <a:pos x="42" y="0"/>
              </a:cxn>
            </a:cxnLst>
            <a:rect l="0" t="0" r="r" b="b"/>
            <a:pathLst>
              <a:path w="101" h="109">
                <a:moveTo>
                  <a:pt x="42" y="0"/>
                </a:moveTo>
                <a:lnTo>
                  <a:pt x="14" y="12"/>
                </a:lnTo>
                <a:lnTo>
                  <a:pt x="20" y="24"/>
                </a:lnTo>
                <a:lnTo>
                  <a:pt x="8" y="34"/>
                </a:lnTo>
                <a:lnTo>
                  <a:pt x="10" y="42"/>
                </a:lnTo>
                <a:lnTo>
                  <a:pt x="6" y="40"/>
                </a:lnTo>
                <a:lnTo>
                  <a:pt x="2" y="60"/>
                </a:lnTo>
                <a:lnTo>
                  <a:pt x="0" y="62"/>
                </a:lnTo>
                <a:lnTo>
                  <a:pt x="12" y="74"/>
                </a:lnTo>
                <a:lnTo>
                  <a:pt x="18" y="80"/>
                </a:lnTo>
                <a:lnTo>
                  <a:pt x="20" y="84"/>
                </a:lnTo>
                <a:lnTo>
                  <a:pt x="14" y="94"/>
                </a:lnTo>
                <a:lnTo>
                  <a:pt x="14" y="98"/>
                </a:lnTo>
                <a:lnTo>
                  <a:pt x="14" y="100"/>
                </a:lnTo>
                <a:lnTo>
                  <a:pt x="16" y="100"/>
                </a:lnTo>
                <a:lnTo>
                  <a:pt x="28" y="98"/>
                </a:lnTo>
                <a:lnTo>
                  <a:pt x="38" y="108"/>
                </a:lnTo>
                <a:lnTo>
                  <a:pt x="56" y="76"/>
                </a:lnTo>
                <a:lnTo>
                  <a:pt x="68" y="72"/>
                </a:lnTo>
                <a:lnTo>
                  <a:pt x="80" y="70"/>
                </a:lnTo>
                <a:lnTo>
                  <a:pt x="88" y="64"/>
                </a:lnTo>
                <a:lnTo>
                  <a:pt x="92" y="60"/>
                </a:lnTo>
                <a:lnTo>
                  <a:pt x="94" y="56"/>
                </a:lnTo>
                <a:lnTo>
                  <a:pt x="100" y="32"/>
                </a:lnTo>
                <a:lnTo>
                  <a:pt x="100" y="18"/>
                </a:lnTo>
                <a:lnTo>
                  <a:pt x="72" y="0"/>
                </a:lnTo>
                <a:lnTo>
                  <a:pt x="4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 name="Freeform 72"/>
          <p:cNvSpPr>
            <a:spLocks/>
          </p:cNvSpPr>
          <p:nvPr/>
        </p:nvSpPr>
        <p:spPr bwMode="ltGray">
          <a:xfrm>
            <a:off x="2683027" y="4648209"/>
            <a:ext cx="82118" cy="128586"/>
          </a:xfrm>
          <a:custGeom>
            <a:avLst/>
            <a:gdLst/>
            <a:ahLst/>
            <a:cxnLst>
              <a:cxn ang="0">
                <a:pos x="8" y="0"/>
              </a:cxn>
              <a:cxn ang="0">
                <a:pos x="28" y="8"/>
              </a:cxn>
              <a:cxn ang="0">
                <a:pos x="48" y="22"/>
              </a:cxn>
              <a:cxn ang="0">
                <a:pos x="52" y="26"/>
              </a:cxn>
              <a:cxn ang="0">
                <a:pos x="48" y="36"/>
              </a:cxn>
              <a:cxn ang="0">
                <a:pos x="42" y="38"/>
              </a:cxn>
              <a:cxn ang="0">
                <a:pos x="36" y="50"/>
              </a:cxn>
              <a:cxn ang="0">
                <a:pos x="34" y="62"/>
              </a:cxn>
              <a:cxn ang="0">
                <a:pos x="28" y="62"/>
              </a:cxn>
              <a:cxn ang="0">
                <a:pos x="26" y="70"/>
              </a:cxn>
              <a:cxn ang="0">
                <a:pos x="18" y="70"/>
              </a:cxn>
              <a:cxn ang="0">
                <a:pos x="14" y="60"/>
              </a:cxn>
              <a:cxn ang="0">
                <a:pos x="10" y="68"/>
              </a:cxn>
              <a:cxn ang="0">
                <a:pos x="4" y="60"/>
              </a:cxn>
              <a:cxn ang="0">
                <a:pos x="0" y="28"/>
              </a:cxn>
              <a:cxn ang="0">
                <a:pos x="2" y="4"/>
              </a:cxn>
              <a:cxn ang="0">
                <a:pos x="8" y="0"/>
              </a:cxn>
            </a:cxnLst>
            <a:rect l="0" t="0" r="r" b="b"/>
            <a:pathLst>
              <a:path w="53" h="71">
                <a:moveTo>
                  <a:pt x="8" y="0"/>
                </a:moveTo>
                <a:lnTo>
                  <a:pt x="28" y="8"/>
                </a:lnTo>
                <a:lnTo>
                  <a:pt x="48" y="22"/>
                </a:lnTo>
                <a:lnTo>
                  <a:pt x="52" y="26"/>
                </a:lnTo>
                <a:lnTo>
                  <a:pt x="48" y="36"/>
                </a:lnTo>
                <a:lnTo>
                  <a:pt x="42" y="38"/>
                </a:lnTo>
                <a:lnTo>
                  <a:pt x="36" y="50"/>
                </a:lnTo>
                <a:lnTo>
                  <a:pt x="34" y="62"/>
                </a:lnTo>
                <a:lnTo>
                  <a:pt x="28" y="62"/>
                </a:lnTo>
                <a:lnTo>
                  <a:pt x="26" y="70"/>
                </a:lnTo>
                <a:lnTo>
                  <a:pt x="18" y="70"/>
                </a:lnTo>
                <a:lnTo>
                  <a:pt x="14" y="60"/>
                </a:lnTo>
                <a:lnTo>
                  <a:pt x="10" y="68"/>
                </a:lnTo>
                <a:lnTo>
                  <a:pt x="4" y="60"/>
                </a:lnTo>
                <a:lnTo>
                  <a:pt x="0" y="2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 name="Freeform 73"/>
          <p:cNvSpPr>
            <a:spLocks/>
          </p:cNvSpPr>
          <p:nvPr/>
        </p:nvSpPr>
        <p:spPr bwMode="ltGray">
          <a:xfrm>
            <a:off x="2583866" y="4637096"/>
            <a:ext cx="117754" cy="136524"/>
          </a:xfrm>
          <a:custGeom>
            <a:avLst/>
            <a:gdLst/>
            <a:ahLst/>
            <a:cxnLst>
              <a:cxn ang="0">
                <a:pos x="18" y="2"/>
              </a:cxn>
              <a:cxn ang="0">
                <a:pos x="34" y="2"/>
              </a:cxn>
              <a:cxn ang="0">
                <a:pos x="46" y="2"/>
              </a:cxn>
              <a:cxn ang="0">
                <a:pos x="48" y="0"/>
              </a:cxn>
              <a:cxn ang="0">
                <a:pos x="60" y="2"/>
              </a:cxn>
              <a:cxn ang="0">
                <a:pos x="76" y="6"/>
              </a:cxn>
              <a:cxn ang="0">
                <a:pos x="68" y="16"/>
              </a:cxn>
              <a:cxn ang="0">
                <a:pos x="68" y="32"/>
              </a:cxn>
              <a:cxn ang="0">
                <a:pos x="74" y="38"/>
              </a:cxn>
              <a:cxn ang="0">
                <a:pos x="76" y="50"/>
              </a:cxn>
              <a:cxn ang="0">
                <a:pos x="72" y="54"/>
              </a:cxn>
              <a:cxn ang="0">
                <a:pos x="72" y="60"/>
              </a:cxn>
              <a:cxn ang="0">
                <a:pos x="68" y="68"/>
              </a:cxn>
              <a:cxn ang="0">
                <a:pos x="62" y="64"/>
              </a:cxn>
              <a:cxn ang="0">
                <a:pos x="40" y="62"/>
              </a:cxn>
              <a:cxn ang="0">
                <a:pos x="38" y="68"/>
              </a:cxn>
              <a:cxn ang="0">
                <a:pos x="42" y="74"/>
              </a:cxn>
              <a:cxn ang="0">
                <a:pos x="22" y="66"/>
              </a:cxn>
              <a:cxn ang="0">
                <a:pos x="0" y="38"/>
              </a:cxn>
              <a:cxn ang="0">
                <a:pos x="2" y="14"/>
              </a:cxn>
              <a:cxn ang="0">
                <a:pos x="18" y="2"/>
              </a:cxn>
            </a:cxnLst>
            <a:rect l="0" t="0" r="r" b="b"/>
            <a:pathLst>
              <a:path w="77" h="75">
                <a:moveTo>
                  <a:pt x="18" y="2"/>
                </a:moveTo>
                <a:lnTo>
                  <a:pt x="34" y="2"/>
                </a:lnTo>
                <a:lnTo>
                  <a:pt x="46" y="2"/>
                </a:lnTo>
                <a:lnTo>
                  <a:pt x="48" y="0"/>
                </a:lnTo>
                <a:lnTo>
                  <a:pt x="60" y="2"/>
                </a:lnTo>
                <a:lnTo>
                  <a:pt x="76" y="6"/>
                </a:lnTo>
                <a:lnTo>
                  <a:pt x="68" y="16"/>
                </a:lnTo>
                <a:lnTo>
                  <a:pt x="68" y="32"/>
                </a:lnTo>
                <a:lnTo>
                  <a:pt x="74" y="38"/>
                </a:lnTo>
                <a:lnTo>
                  <a:pt x="76" y="50"/>
                </a:lnTo>
                <a:lnTo>
                  <a:pt x="72" y="54"/>
                </a:lnTo>
                <a:lnTo>
                  <a:pt x="72" y="60"/>
                </a:lnTo>
                <a:lnTo>
                  <a:pt x="68" y="68"/>
                </a:lnTo>
                <a:lnTo>
                  <a:pt x="62" y="64"/>
                </a:lnTo>
                <a:lnTo>
                  <a:pt x="40" y="62"/>
                </a:lnTo>
                <a:lnTo>
                  <a:pt x="38" y="68"/>
                </a:lnTo>
                <a:lnTo>
                  <a:pt x="42" y="74"/>
                </a:lnTo>
                <a:lnTo>
                  <a:pt x="22" y="66"/>
                </a:lnTo>
                <a:lnTo>
                  <a:pt x="0" y="38"/>
                </a:lnTo>
                <a:lnTo>
                  <a:pt x="2" y="14"/>
                </a:lnTo>
                <a:lnTo>
                  <a:pt x="1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 name="Freeform 74"/>
          <p:cNvSpPr>
            <a:spLocks/>
          </p:cNvSpPr>
          <p:nvPr/>
        </p:nvSpPr>
        <p:spPr bwMode="ltGray">
          <a:xfrm>
            <a:off x="2492452" y="4564072"/>
            <a:ext cx="140994" cy="238124"/>
          </a:xfrm>
          <a:custGeom>
            <a:avLst/>
            <a:gdLst/>
            <a:ahLst/>
            <a:cxnLst>
              <a:cxn ang="0">
                <a:pos x="30" y="0"/>
              </a:cxn>
              <a:cxn ang="0">
                <a:pos x="40" y="2"/>
              </a:cxn>
              <a:cxn ang="0">
                <a:pos x="50" y="10"/>
              </a:cxn>
              <a:cxn ang="0">
                <a:pos x="56" y="16"/>
              </a:cxn>
              <a:cxn ang="0">
                <a:pos x="58" y="32"/>
              </a:cxn>
              <a:cxn ang="0">
                <a:pos x="62" y="28"/>
              </a:cxn>
              <a:cxn ang="0">
                <a:pos x="70" y="32"/>
              </a:cxn>
              <a:cxn ang="0">
                <a:pos x="76" y="38"/>
              </a:cxn>
              <a:cxn ang="0">
                <a:pos x="82" y="38"/>
              </a:cxn>
              <a:cxn ang="0">
                <a:pos x="82" y="46"/>
              </a:cxn>
              <a:cxn ang="0">
                <a:pos x="82" y="52"/>
              </a:cxn>
              <a:cxn ang="0">
                <a:pos x="80" y="54"/>
              </a:cxn>
              <a:cxn ang="0">
                <a:pos x="78" y="58"/>
              </a:cxn>
              <a:cxn ang="0">
                <a:pos x="70" y="62"/>
              </a:cxn>
              <a:cxn ang="0">
                <a:pos x="70" y="68"/>
              </a:cxn>
              <a:cxn ang="0">
                <a:pos x="68" y="72"/>
              </a:cxn>
              <a:cxn ang="0">
                <a:pos x="74" y="78"/>
              </a:cxn>
              <a:cxn ang="0">
                <a:pos x="82" y="88"/>
              </a:cxn>
              <a:cxn ang="0">
                <a:pos x="82" y="98"/>
              </a:cxn>
              <a:cxn ang="0">
                <a:pos x="90" y="110"/>
              </a:cxn>
              <a:cxn ang="0">
                <a:pos x="82" y="110"/>
              </a:cxn>
              <a:cxn ang="0">
                <a:pos x="76" y="120"/>
              </a:cxn>
              <a:cxn ang="0">
                <a:pos x="62" y="118"/>
              </a:cxn>
              <a:cxn ang="0">
                <a:pos x="62" y="122"/>
              </a:cxn>
              <a:cxn ang="0">
                <a:pos x="60" y="120"/>
              </a:cxn>
              <a:cxn ang="0">
                <a:pos x="54" y="122"/>
              </a:cxn>
              <a:cxn ang="0">
                <a:pos x="50" y="130"/>
              </a:cxn>
              <a:cxn ang="0">
                <a:pos x="40" y="118"/>
              </a:cxn>
              <a:cxn ang="0">
                <a:pos x="40" y="110"/>
              </a:cxn>
              <a:cxn ang="0">
                <a:pos x="36" y="108"/>
              </a:cxn>
              <a:cxn ang="0">
                <a:pos x="30" y="102"/>
              </a:cxn>
              <a:cxn ang="0">
                <a:pos x="36" y="86"/>
              </a:cxn>
              <a:cxn ang="0">
                <a:pos x="38" y="80"/>
              </a:cxn>
              <a:cxn ang="0">
                <a:pos x="38" y="72"/>
              </a:cxn>
              <a:cxn ang="0">
                <a:pos x="32" y="66"/>
              </a:cxn>
              <a:cxn ang="0">
                <a:pos x="30" y="56"/>
              </a:cxn>
              <a:cxn ang="0">
                <a:pos x="14" y="56"/>
              </a:cxn>
              <a:cxn ang="0">
                <a:pos x="0" y="36"/>
              </a:cxn>
              <a:cxn ang="0">
                <a:pos x="16" y="6"/>
              </a:cxn>
              <a:cxn ang="0">
                <a:pos x="30" y="0"/>
              </a:cxn>
            </a:cxnLst>
            <a:rect l="0" t="0" r="r" b="b"/>
            <a:pathLst>
              <a:path w="91" h="131">
                <a:moveTo>
                  <a:pt x="30" y="0"/>
                </a:moveTo>
                <a:lnTo>
                  <a:pt x="40" y="2"/>
                </a:lnTo>
                <a:lnTo>
                  <a:pt x="50" y="10"/>
                </a:lnTo>
                <a:lnTo>
                  <a:pt x="56" y="16"/>
                </a:lnTo>
                <a:lnTo>
                  <a:pt x="58" y="32"/>
                </a:lnTo>
                <a:lnTo>
                  <a:pt x="62" y="28"/>
                </a:lnTo>
                <a:lnTo>
                  <a:pt x="70" y="32"/>
                </a:lnTo>
                <a:lnTo>
                  <a:pt x="76" y="38"/>
                </a:lnTo>
                <a:lnTo>
                  <a:pt x="82" y="38"/>
                </a:lnTo>
                <a:lnTo>
                  <a:pt x="82" y="46"/>
                </a:lnTo>
                <a:lnTo>
                  <a:pt x="82" y="52"/>
                </a:lnTo>
                <a:lnTo>
                  <a:pt x="80" y="54"/>
                </a:lnTo>
                <a:lnTo>
                  <a:pt x="78" y="58"/>
                </a:lnTo>
                <a:lnTo>
                  <a:pt x="70" y="62"/>
                </a:lnTo>
                <a:lnTo>
                  <a:pt x="70" y="68"/>
                </a:lnTo>
                <a:lnTo>
                  <a:pt x="68" y="72"/>
                </a:lnTo>
                <a:lnTo>
                  <a:pt x="74" y="78"/>
                </a:lnTo>
                <a:lnTo>
                  <a:pt x="82" y="88"/>
                </a:lnTo>
                <a:lnTo>
                  <a:pt x="82" y="98"/>
                </a:lnTo>
                <a:lnTo>
                  <a:pt x="90" y="110"/>
                </a:lnTo>
                <a:lnTo>
                  <a:pt x="82" y="110"/>
                </a:lnTo>
                <a:lnTo>
                  <a:pt x="76" y="120"/>
                </a:lnTo>
                <a:lnTo>
                  <a:pt x="62" y="118"/>
                </a:lnTo>
                <a:lnTo>
                  <a:pt x="62" y="122"/>
                </a:lnTo>
                <a:lnTo>
                  <a:pt x="60" y="120"/>
                </a:lnTo>
                <a:lnTo>
                  <a:pt x="54" y="122"/>
                </a:lnTo>
                <a:lnTo>
                  <a:pt x="50" y="130"/>
                </a:lnTo>
                <a:lnTo>
                  <a:pt x="40" y="118"/>
                </a:lnTo>
                <a:lnTo>
                  <a:pt x="40" y="110"/>
                </a:lnTo>
                <a:lnTo>
                  <a:pt x="36" y="108"/>
                </a:lnTo>
                <a:lnTo>
                  <a:pt x="30" y="102"/>
                </a:lnTo>
                <a:lnTo>
                  <a:pt x="36" y="86"/>
                </a:lnTo>
                <a:lnTo>
                  <a:pt x="38" y="80"/>
                </a:lnTo>
                <a:lnTo>
                  <a:pt x="38" y="72"/>
                </a:lnTo>
                <a:lnTo>
                  <a:pt x="32" y="66"/>
                </a:lnTo>
                <a:lnTo>
                  <a:pt x="30" y="56"/>
                </a:lnTo>
                <a:lnTo>
                  <a:pt x="14" y="56"/>
                </a:lnTo>
                <a:lnTo>
                  <a:pt x="0" y="36"/>
                </a:lnTo>
                <a:lnTo>
                  <a:pt x="16" y="6"/>
                </a:lnTo>
                <a:lnTo>
                  <a:pt x="3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 name="Freeform 75"/>
          <p:cNvSpPr>
            <a:spLocks/>
          </p:cNvSpPr>
          <p:nvPr/>
        </p:nvSpPr>
        <p:spPr bwMode="ltGray">
          <a:xfrm>
            <a:off x="2176375" y="4446597"/>
            <a:ext cx="373403" cy="361948"/>
          </a:xfrm>
          <a:custGeom>
            <a:avLst/>
            <a:gdLst/>
            <a:ahLst/>
            <a:cxnLst>
              <a:cxn ang="0">
                <a:pos x="166" y="176"/>
              </a:cxn>
              <a:cxn ang="0">
                <a:pos x="152" y="186"/>
              </a:cxn>
              <a:cxn ang="0">
                <a:pos x="144" y="198"/>
              </a:cxn>
              <a:cxn ang="0">
                <a:pos x="122" y="194"/>
              </a:cxn>
              <a:cxn ang="0">
                <a:pos x="98" y="170"/>
              </a:cxn>
              <a:cxn ang="0">
                <a:pos x="22" y="92"/>
              </a:cxn>
              <a:cxn ang="0">
                <a:pos x="30" y="6"/>
              </a:cxn>
              <a:cxn ang="0">
                <a:pos x="38" y="22"/>
              </a:cxn>
              <a:cxn ang="0">
                <a:pos x="50" y="16"/>
              </a:cxn>
              <a:cxn ang="0">
                <a:pos x="72" y="0"/>
              </a:cxn>
              <a:cxn ang="0">
                <a:pos x="96" y="14"/>
              </a:cxn>
              <a:cxn ang="0">
                <a:pos x="100" y="28"/>
              </a:cxn>
              <a:cxn ang="0">
                <a:pos x="124" y="32"/>
              </a:cxn>
              <a:cxn ang="0">
                <a:pos x="150" y="42"/>
              </a:cxn>
              <a:cxn ang="0">
                <a:pos x="174" y="24"/>
              </a:cxn>
              <a:cxn ang="0">
                <a:pos x="206" y="28"/>
              </a:cxn>
              <a:cxn ang="0">
                <a:pos x="196" y="38"/>
              </a:cxn>
              <a:cxn ang="0">
                <a:pos x="212" y="48"/>
              </a:cxn>
              <a:cxn ang="0">
                <a:pos x="222" y="60"/>
              </a:cxn>
              <a:cxn ang="0">
                <a:pos x="240" y="66"/>
              </a:cxn>
              <a:cxn ang="0">
                <a:pos x="226" y="78"/>
              </a:cxn>
              <a:cxn ang="0">
                <a:pos x="224" y="82"/>
              </a:cxn>
              <a:cxn ang="0">
                <a:pos x="232" y="88"/>
              </a:cxn>
              <a:cxn ang="0">
                <a:pos x="218" y="96"/>
              </a:cxn>
              <a:cxn ang="0">
                <a:pos x="212" y="106"/>
              </a:cxn>
              <a:cxn ang="0">
                <a:pos x="222" y="128"/>
              </a:cxn>
              <a:cxn ang="0">
                <a:pos x="202" y="140"/>
              </a:cxn>
              <a:cxn ang="0">
                <a:pos x="188" y="142"/>
              </a:cxn>
              <a:cxn ang="0">
                <a:pos x="180" y="148"/>
              </a:cxn>
              <a:cxn ang="0">
                <a:pos x="172" y="142"/>
              </a:cxn>
              <a:cxn ang="0">
                <a:pos x="152" y="138"/>
              </a:cxn>
              <a:cxn ang="0">
                <a:pos x="160" y="156"/>
              </a:cxn>
              <a:cxn ang="0">
                <a:pos x="156" y="168"/>
              </a:cxn>
              <a:cxn ang="0">
                <a:pos x="176" y="170"/>
              </a:cxn>
            </a:cxnLst>
            <a:rect l="0" t="0" r="r" b="b"/>
            <a:pathLst>
              <a:path w="241" h="201">
                <a:moveTo>
                  <a:pt x="174" y="178"/>
                </a:moveTo>
                <a:lnTo>
                  <a:pt x="166" y="176"/>
                </a:lnTo>
                <a:lnTo>
                  <a:pt x="160" y="186"/>
                </a:lnTo>
                <a:lnTo>
                  <a:pt x="152" y="186"/>
                </a:lnTo>
                <a:lnTo>
                  <a:pt x="148" y="194"/>
                </a:lnTo>
                <a:lnTo>
                  <a:pt x="144" y="198"/>
                </a:lnTo>
                <a:lnTo>
                  <a:pt x="134" y="200"/>
                </a:lnTo>
                <a:lnTo>
                  <a:pt x="122" y="194"/>
                </a:lnTo>
                <a:lnTo>
                  <a:pt x="118" y="190"/>
                </a:lnTo>
                <a:lnTo>
                  <a:pt x="98" y="170"/>
                </a:lnTo>
                <a:lnTo>
                  <a:pt x="86" y="142"/>
                </a:lnTo>
                <a:lnTo>
                  <a:pt x="22" y="92"/>
                </a:lnTo>
                <a:lnTo>
                  <a:pt x="0" y="52"/>
                </a:lnTo>
                <a:lnTo>
                  <a:pt x="30" y="6"/>
                </a:lnTo>
                <a:lnTo>
                  <a:pt x="34" y="14"/>
                </a:lnTo>
                <a:lnTo>
                  <a:pt x="38" y="22"/>
                </a:lnTo>
                <a:lnTo>
                  <a:pt x="42" y="22"/>
                </a:lnTo>
                <a:lnTo>
                  <a:pt x="50" y="16"/>
                </a:lnTo>
                <a:lnTo>
                  <a:pt x="62" y="2"/>
                </a:lnTo>
                <a:lnTo>
                  <a:pt x="72" y="0"/>
                </a:lnTo>
                <a:lnTo>
                  <a:pt x="78" y="14"/>
                </a:lnTo>
                <a:lnTo>
                  <a:pt x="96" y="14"/>
                </a:lnTo>
                <a:lnTo>
                  <a:pt x="96" y="20"/>
                </a:lnTo>
                <a:lnTo>
                  <a:pt x="100" y="28"/>
                </a:lnTo>
                <a:lnTo>
                  <a:pt x="116" y="32"/>
                </a:lnTo>
                <a:lnTo>
                  <a:pt x="124" y="32"/>
                </a:lnTo>
                <a:lnTo>
                  <a:pt x="132" y="32"/>
                </a:lnTo>
                <a:lnTo>
                  <a:pt x="150" y="42"/>
                </a:lnTo>
                <a:lnTo>
                  <a:pt x="164" y="30"/>
                </a:lnTo>
                <a:lnTo>
                  <a:pt x="174" y="24"/>
                </a:lnTo>
                <a:lnTo>
                  <a:pt x="192" y="26"/>
                </a:lnTo>
                <a:lnTo>
                  <a:pt x="206" y="28"/>
                </a:lnTo>
                <a:lnTo>
                  <a:pt x="196" y="34"/>
                </a:lnTo>
                <a:lnTo>
                  <a:pt x="196" y="38"/>
                </a:lnTo>
                <a:lnTo>
                  <a:pt x="200" y="44"/>
                </a:lnTo>
                <a:lnTo>
                  <a:pt x="212" y="48"/>
                </a:lnTo>
                <a:lnTo>
                  <a:pt x="222" y="52"/>
                </a:lnTo>
                <a:lnTo>
                  <a:pt x="222" y="60"/>
                </a:lnTo>
                <a:lnTo>
                  <a:pt x="232" y="60"/>
                </a:lnTo>
                <a:lnTo>
                  <a:pt x="240" y="66"/>
                </a:lnTo>
                <a:lnTo>
                  <a:pt x="232" y="76"/>
                </a:lnTo>
                <a:lnTo>
                  <a:pt x="226" y="78"/>
                </a:lnTo>
                <a:lnTo>
                  <a:pt x="222" y="78"/>
                </a:lnTo>
                <a:lnTo>
                  <a:pt x="224" y="82"/>
                </a:lnTo>
                <a:lnTo>
                  <a:pt x="228" y="88"/>
                </a:lnTo>
                <a:lnTo>
                  <a:pt x="232" y="88"/>
                </a:lnTo>
                <a:lnTo>
                  <a:pt x="234" y="96"/>
                </a:lnTo>
                <a:lnTo>
                  <a:pt x="218" y="96"/>
                </a:lnTo>
                <a:lnTo>
                  <a:pt x="218" y="106"/>
                </a:lnTo>
                <a:lnTo>
                  <a:pt x="212" y="106"/>
                </a:lnTo>
                <a:lnTo>
                  <a:pt x="226" y="124"/>
                </a:lnTo>
                <a:lnTo>
                  <a:pt x="222" y="128"/>
                </a:lnTo>
                <a:lnTo>
                  <a:pt x="214" y="136"/>
                </a:lnTo>
                <a:lnTo>
                  <a:pt x="202" y="140"/>
                </a:lnTo>
                <a:lnTo>
                  <a:pt x="196" y="136"/>
                </a:lnTo>
                <a:lnTo>
                  <a:pt x="188" y="142"/>
                </a:lnTo>
                <a:lnTo>
                  <a:pt x="186" y="148"/>
                </a:lnTo>
                <a:lnTo>
                  <a:pt x="180" y="148"/>
                </a:lnTo>
                <a:lnTo>
                  <a:pt x="176" y="140"/>
                </a:lnTo>
                <a:lnTo>
                  <a:pt x="172" y="142"/>
                </a:lnTo>
                <a:lnTo>
                  <a:pt x="164" y="142"/>
                </a:lnTo>
                <a:lnTo>
                  <a:pt x="152" y="138"/>
                </a:lnTo>
                <a:lnTo>
                  <a:pt x="160" y="150"/>
                </a:lnTo>
                <a:lnTo>
                  <a:pt x="160" y="156"/>
                </a:lnTo>
                <a:lnTo>
                  <a:pt x="156" y="160"/>
                </a:lnTo>
                <a:lnTo>
                  <a:pt x="156" y="168"/>
                </a:lnTo>
                <a:lnTo>
                  <a:pt x="164" y="172"/>
                </a:lnTo>
                <a:lnTo>
                  <a:pt x="176" y="170"/>
                </a:lnTo>
                <a:lnTo>
                  <a:pt x="174"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 name="Freeform 76"/>
          <p:cNvSpPr>
            <a:spLocks/>
          </p:cNvSpPr>
          <p:nvPr/>
        </p:nvSpPr>
        <p:spPr bwMode="ltGray">
          <a:xfrm>
            <a:off x="2036930" y="4441835"/>
            <a:ext cx="319175" cy="519110"/>
          </a:xfrm>
          <a:custGeom>
            <a:avLst/>
            <a:gdLst/>
            <a:ahLst/>
            <a:cxnLst>
              <a:cxn ang="0">
                <a:pos x="130" y="10"/>
              </a:cxn>
              <a:cxn ang="0">
                <a:pos x="106" y="30"/>
              </a:cxn>
              <a:cxn ang="0">
                <a:pos x="100" y="54"/>
              </a:cxn>
              <a:cxn ang="0">
                <a:pos x="116" y="68"/>
              </a:cxn>
              <a:cxn ang="0">
                <a:pos x="114" y="82"/>
              </a:cxn>
              <a:cxn ang="0">
                <a:pos x="140" y="90"/>
              </a:cxn>
              <a:cxn ang="0">
                <a:pos x="166" y="106"/>
              </a:cxn>
              <a:cxn ang="0">
                <a:pos x="182" y="108"/>
              </a:cxn>
              <a:cxn ang="0">
                <a:pos x="202" y="102"/>
              </a:cxn>
              <a:cxn ang="0">
                <a:pos x="190" y="126"/>
              </a:cxn>
              <a:cxn ang="0">
                <a:pos x="194" y="156"/>
              </a:cxn>
              <a:cxn ang="0">
                <a:pos x="198" y="170"/>
              </a:cxn>
              <a:cxn ang="0">
                <a:pos x="206" y="192"/>
              </a:cxn>
              <a:cxn ang="0">
                <a:pos x="196" y="182"/>
              </a:cxn>
              <a:cxn ang="0">
                <a:pos x="188" y="182"/>
              </a:cxn>
              <a:cxn ang="0">
                <a:pos x="178" y="186"/>
              </a:cxn>
              <a:cxn ang="0">
                <a:pos x="158" y="192"/>
              </a:cxn>
              <a:cxn ang="0">
                <a:pos x="168" y="196"/>
              </a:cxn>
              <a:cxn ang="0">
                <a:pos x="158" y="204"/>
              </a:cxn>
              <a:cxn ang="0">
                <a:pos x="150" y="210"/>
              </a:cxn>
              <a:cxn ang="0">
                <a:pos x="162" y="224"/>
              </a:cxn>
              <a:cxn ang="0">
                <a:pos x="166" y="238"/>
              </a:cxn>
              <a:cxn ang="0">
                <a:pos x="142" y="280"/>
              </a:cxn>
              <a:cxn ang="0">
                <a:pos x="140" y="252"/>
              </a:cxn>
              <a:cxn ang="0">
                <a:pos x="132" y="254"/>
              </a:cxn>
              <a:cxn ang="0">
                <a:pos x="118" y="254"/>
              </a:cxn>
              <a:cxn ang="0">
                <a:pos x="100" y="246"/>
              </a:cxn>
              <a:cxn ang="0">
                <a:pos x="92" y="232"/>
              </a:cxn>
              <a:cxn ang="0">
                <a:pos x="80" y="226"/>
              </a:cxn>
              <a:cxn ang="0">
                <a:pos x="56" y="210"/>
              </a:cxn>
              <a:cxn ang="0">
                <a:pos x="52" y="204"/>
              </a:cxn>
              <a:cxn ang="0">
                <a:pos x="42" y="204"/>
              </a:cxn>
              <a:cxn ang="0">
                <a:pos x="44" y="210"/>
              </a:cxn>
              <a:cxn ang="0">
                <a:pos x="20" y="200"/>
              </a:cxn>
              <a:cxn ang="0">
                <a:pos x="10" y="170"/>
              </a:cxn>
              <a:cxn ang="0">
                <a:pos x="20" y="166"/>
              </a:cxn>
              <a:cxn ang="0">
                <a:pos x="26" y="136"/>
              </a:cxn>
              <a:cxn ang="0">
                <a:pos x="24" y="114"/>
              </a:cxn>
              <a:cxn ang="0">
                <a:pos x="22" y="92"/>
              </a:cxn>
              <a:cxn ang="0">
                <a:pos x="30" y="72"/>
              </a:cxn>
              <a:cxn ang="0">
                <a:pos x="42" y="60"/>
              </a:cxn>
              <a:cxn ang="0">
                <a:pos x="56" y="54"/>
              </a:cxn>
              <a:cxn ang="0">
                <a:pos x="62" y="42"/>
              </a:cxn>
              <a:cxn ang="0">
                <a:pos x="70" y="22"/>
              </a:cxn>
              <a:cxn ang="0">
                <a:pos x="86" y="18"/>
              </a:cxn>
              <a:cxn ang="0">
                <a:pos x="102" y="16"/>
              </a:cxn>
              <a:cxn ang="0">
                <a:pos x="114" y="2"/>
              </a:cxn>
              <a:cxn ang="0">
                <a:pos x="132" y="0"/>
              </a:cxn>
            </a:cxnLst>
            <a:rect l="0" t="0" r="r" b="b"/>
            <a:pathLst>
              <a:path w="207" h="287">
                <a:moveTo>
                  <a:pt x="140" y="6"/>
                </a:moveTo>
                <a:lnTo>
                  <a:pt x="130" y="10"/>
                </a:lnTo>
                <a:lnTo>
                  <a:pt x="120" y="22"/>
                </a:lnTo>
                <a:lnTo>
                  <a:pt x="106" y="30"/>
                </a:lnTo>
                <a:lnTo>
                  <a:pt x="104" y="44"/>
                </a:lnTo>
                <a:lnTo>
                  <a:pt x="100" y="54"/>
                </a:lnTo>
                <a:lnTo>
                  <a:pt x="108" y="54"/>
                </a:lnTo>
                <a:lnTo>
                  <a:pt x="116" y="68"/>
                </a:lnTo>
                <a:lnTo>
                  <a:pt x="114" y="76"/>
                </a:lnTo>
                <a:lnTo>
                  <a:pt x="114" y="82"/>
                </a:lnTo>
                <a:lnTo>
                  <a:pt x="118" y="86"/>
                </a:lnTo>
                <a:lnTo>
                  <a:pt x="140" y="90"/>
                </a:lnTo>
                <a:lnTo>
                  <a:pt x="154" y="88"/>
                </a:lnTo>
                <a:lnTo>
                  <a:pt x="166" y="106"/>
                </a:lnTo>
                <a:lnTo>
                  <a:pt x="174" y="102"/>
                </a:lnTo>
                <a:lnTo>
                  <a:pt x="182" y="108"/>
                </a:lnTo>
                <a:lnTo>
                  <a:pt x="192" y="106"/>
                </a:lnTo>
                <a:lnTo>
                  <a:pt x="202" y="102"/>
                </a:lnTo>
                <a:lnTo>
                  <a:pt x="200" y="114"/>
                </a:lnTo>
                <a:lnTo>
                  <a:pt x="190" y="126"/>
                </a:lnTo>
                <a:lnTo>
                  <a:pt x="192" y="148"/>
                </a:lnTo>
                <a:lnTo>
                  <a:pt x="194" y="156"/>
                </a:lnTo>
                <a:lnTo>
                  <a:pt x="188" y="164"/>
                </a:lnTo>
                <a:lnTo>
                  <a:pt x="198" y="170"/>
                </a:lnTo>
                <a:lnTo>
                  <a:pt x="204" y="182"/>
                </a:lnTo>
                <a:lnTo>
                  <a:pt x="206" y="192"/>
                </a:lnTo>
                <a:lnTo>
                  <a:pt x="200" y="196"/>
                </a:lnTo>
                <a:lnTo>
                  <a:pt x="196" y="182"/>
                </a:lnTo>
                <a:lnTo>
                  <a:pt x="192" y="176"/>
                </a:lnTo>
                <a:lnTo>
                  <a:pt x="188" y="182"/>
                </a:lnTo>
                <a:lnTo>
                  <a:pt x="180" y="180"/>
                </a:lnTo>
                <a:lnTo>
                  <a:pt x="178" y="186"/>
                </a:lnTo>
                <a:lnTo>
                  <a:pt x="158" y="184"/>
                </a:lnTo>
                <a:lnTo>
                  <a:pt x="158" y="192"/>
                </a:lnTo>
                <a:lnTo>
                  <a:pt x="164" y="192"/>
                </a:lnTo>
                <a:lnTo>
                  <a:pt x="168" y="196"/>
                </a:lnTo>
                <a:lnTo>
                  <a:pt x="170" y="206"/>
                </a:lnTo>
                <a:lnTo>
                  <a:pt x="158" y="204"/>
                </a:lnTo>
                <a:lnTo>
                  <a:pt x="152" y="206"/>
                </a:lnTo>
                <a:lnTo>
                  <a:pt x="150" y="210"/>
                </a:lnTo>
                <a:lnTo>
                  <a:pt x="152" y="214"/>
                </a:lnTo>
                <a:lnTo>
                  <a:pt x="162" y="224"/>
                </a:lnTo>
                <a:lnTo>
                  <a:pt x="166" y="230"/>
                </a:lnTo>
                <a:lnTo>
                  <a:pt x="166" y="238"/>
                </a:lnTo>
                <a:lnTo>
                  <a:pt x="154" y="286"/>
                </a:lnTo>
                <a:lnTo>
                  <a:pt x="142" y="280"/>
                </a:lnTo>
                <a:lnTo>
                  <a:pt x="148" y="258"/>
                </a:lnTo>
                <a:lnTo>
                  <a:pt x="140" y="252"/>
                </a:lnTo>
                <a:lnTo>
                  <a:pt x="136" y="252"/>
                </a:lnTo>
                <a:lnTo>
                  <a:pt x="132" y="254"/>
                </a:lnTo>
                <a:lnTo>
                  <a:pt x="124" y="250"/>
                </a:lnTo>
                <a:lnTo>
                  <a:pt x="118" y="254"/>
                </a:lnTo>
                <a:lnTo>
                  <a:pt x="100" y="254"/>
                </a:lnTo>
                <a:lnTo>
                  <a:pt x="100" y="246"/>
                </a:lnTo>
                <a:lnTo>
                  <a:pt x="94" y="240"/>
                </a:lnTo>
                <a:lnTo>
                  <a:pt x="92" y="232"/>
                </a:lnTo>
                <a:lnTo>
                  <a:pt x="84" y="232"/>
                </a:lnTo>
                <a:lnTo>
                  <a:pt x="80" y="226"/>
                </a:lnTo>
                <a:lnTo>
                  <a:pt x="70" y="216"/>
                </a:lnTo>
                <a:lnTo>
                  <a:pt x="56" y="210"/>
                </a:lnTo>
                <a:lnTo>
                  <a:pt x="54" y="206"/>
                </a:lnTo>
                <a:lnTo>
                  <a:pt x="52" y="204"/>
                </a:lnTo>
                <a:lnTo>
                  <a:pt x="46" y="204"/>
                </a:lnTo>
                <a:lnTo>
                  <a:pt x="42" y="204"/>
                </a:lnTo>
                <a:lnTo>
                  <a:pt x="42" y="208"/>
                </a:lnTo>
                <a:lnTo>
                  <a:pt x="44" y="210"/>
                </a:lnTo>
                <a:lnTo>
                  <a:pt x="24" y="208"/>
                </a:lnTo>
                <a:lnTo>
                  <a:pt x="20" y="200"/>
                </a:lnTo>
                <a:lnTo>
                  <a:pt x="0" y="188"/>
                </a:lnTo>
                <a:lnTo>
                  <a:pt x="10" y="170"/>
                </a:lnTo>
                <a:lnTo>
                  <a:pt x="14" y="172"/>
                </a:lnTo>
                <a:lnTo>
                  <a:pt x="20" y="166"/>
                </a:lnTo>
                <a:lnTo>
                  <a:pt x="28" y="156"/>
                </a:lnTo>
                <a:lnTo>
                  <a:pt x="26" y="136"/>
                </a:lnTo>
                <a:lnTo>
                  <a:pt x="26" y="124"/>
                </a:lnTo>
                <a:lnTo>
                  <a:pt x="24" y="114"/>
                </a:lnTo>
                <a:lnTo>
                  <a:pt x="28" y="102"/>
                </a:lnTo>
                <a:lnTo>
                  <a:pt x="22" y="92"/>
                </a:lnTo>
                <a:lnTo>
                  <a:pt x="18" y="84"/>
                </a:lnTo>
                <a:lnTo>
                  <a:pt x="30" y="72"/>
                </a:lnTo>
                <a:lnTo>
                  <a:pt x="36" y="64"/>
                </a:lnTo>
                <a:lnTo>
                  <a:pt x="42" y="60"/>
                </a:lnTo>
                <a:lnTo>
                  <a:pt x="44" y="56"/>
                </a:lnTo>
                <a:lnTo>
                  <a:pt x="56" y="54"/>
                </a:lnTo>
                <a:lnTo>
                  <a:pt x="62" y="50"/>
                </a:lnTo>
                <a:lnTo>
                  <a:pt x="62" y="42"/>
                </a:lnTo>
                <a:lnTo>
                  <a:pt x="62" y="34"/>
                </a:lnTo>
                <a:lnTo>
                  <a:pt x="70" y="22"/>
                </a:lnTo>
                <a:lnTo>
                  <a:pt x="78" y="24"/>
                </a:lnTo>
                <a:lnTo>
                  <a:pt x="86" y="18"/>
                </a:lnTo>
                <a:lnTo>
                  <a:pt x="92" y="20"/>
                </a:lnTo>
                <a:lnTo>
                  <a:pt x="102" y="16"/>
                </a:lnTo>
                <a:lnTo>
                  <a:pt x="110" y="8"/>
                </a:lnTo>
                <a:lnTo>
                  <a:pt x="114" y="2"/>
                </a:lnTo>
                <a:lnTo>
                  <a:pt x="128" y="0"/>
                </a:lnTo>
                <a:lnTo>
                  <a:pt x="132" y="0"/>
                </a:lnTo>
                <a:lnTo>
                  <a:pt x="14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9" name="Freeform 77"/>
          <p:cNvSpPr>
            <a:spLocks/>
          </p:cNvSpPr>
          <p:nvPr/>
        </p:nvSpPr>
        <p:spPr bwMode="ltGray">
          <a:xfrm>
            <a:off x="2486254" y="6824662"/>
            <a:ext cx="65075" cy="33338"/>
          </a:xfrm>
          <a:custGeom>
            <a:avLst/>
            <a:gdLst/>
            <a:ahLst/>
            <a:cxnLst>
              <a:cxn ang="0">
                <a:pos x="0" y="4"/>
              </a:cxn>
              <a:cxn ang="0">
                <a:pos x="14" y="2"/>
              </a:cxn>
              <a:cxn ang="0">
                <a:pos x="20" y="0"/>
              </a:cxn>
              <a:cxn ang="0">
                <a:pos x="36" y="0"/>
              </a:cxn>
              <a:cxn ang="0">
                <a:pos x="42" y="6"/>
              </a:cxn>
              <a:cxn ang="0">
                <a:pos x="36" y="6"/>
              </a:cxn>
              <a:cxn ang="0">
                <a:pos x="28" y="8"/>
              </a:cxn>
              <a:cxn ang="0">
                <a:pos x="24" y="4"/>
              </a:cxn>
              <a:cxn ang="0">
                <a:pos x="18" y="6"/>
              </a:cxn>
              <a:cxn ang="0">
                <a:pos x="22" y="8"/>
              </a:cxn>
              <a:cxn ang="0">
                <a:pos x="22" y="10"/>
              </a:cxn>
              <a:cxn ang="0">
                <a:pos x="28" y="14"/>
              </a:cxn>
              <a:cxn ang="0">
                <a:pos x="28" y="18"/>
              </a:cxn>
              <a:cxn ang="0">
                <a:pos x="24" y="16"/>
              </a:cxn>
              <a:cxn ang="0">
                <a:pos x="18" y="14"/>
              </a:cxn>
              <a:cxn ang="0">
                <a:pos x="14" y="12"/>
              </a:cxn>
              <a:cxn ang="0">
                <a:pos x="12" y="10"/>
              </a:cxn>
              <a:cxn ang="0">
                <a:pos x="14" y="16"/>
              </a:cxn>
              <a:cxn ang="0">
                <a:pos x="10" y="16"/>
              </a:cxn>
              <a:cxn ang="0">
                <a:pos x="4" y="16"/>
              </a:cxn>
              <a:cxn ang="0">
                <a:pos x="0" y="4"/>
              </a:cxn>
            </a:cxnLst>
            <a:rect l="0" t="0" r="r" b="b"/>
            <a:pathLst>
              <a:path w="43" h="19">
                <a:moveTo>
                  <a:pt x="0" y="4"/>
                </a:moveTo>
                <a:lnTo>
                  <a:pt x="14" y="2"/>
                </a:lnTo>
                <a:lnTo>
                  <a:pt x="20" y="0"/>
                </a:lnTo>
                <a:lnTo>
                  <a:pt x="36" y="0"/>
                </a:lnTo>
                <a:lnTo>
                  <a:pt x="42" y="6"/>
                </a:lnTo>
                <a:lnTo>
                  <a:pt x="36" y="6"/>
                </a:lnTo>
                <a:lnTo>
                  <a:pt x="28" y="8"/>
                </a:lnTo>
                <a:lnTo>
                  <a:pt x="24" y="4"/>
                </a:lnTo>
                <a:lnTo>
                  <a:pt x="18" y="6"/>
                </a:lnTo>
                <a:lnTo>
                  <a:pt x="22" y="8"/>
                </a:lnTo>
                <a:lnTo>
                  <a:pt x="22" y="10"/>
                </a:lnTo>
                <a:lnTo>
                  <a:pt x="28" y="14"/>
                </a:lnTo>
                <a:lnTo>
                  <a:pt x="28" y="18"/>
                </a:lnTo>
                <a:lnTo>
                  <a:pt x="24" y="16"/>
                </a:lnTo>
                <a:lnTo>
                  <a:pt x="18" y="14"/>
                </a:lnTo>
                <a:lnTo>
                  <a:pt x="14" y="12"/>
                </a:lnTo>
                <a:lnTo>
                  <a:pt x="12" y="10"/>
                </a:lnTo>
                <a:lnTo>
                  <a:pt x="14" y="16"/>
                </a:lnTo>
                <a:lnTo>
                  <a:pt x="10" y="16"/>
                </a:lnTo>
                <a:lnTo>
                  <a:pt x="4" y="16"/>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0" name="Freeform 78"/>
          <p:cNvSpPr>
            <a:spLocks/>
          </p:cNvSpPr>
          <p:nvPr/>
        </p:nvSpPr>
        <p:spPr bwMode="ltGray">
          <a:xfrm>
            <a:off x="2707817" y="6627813"/>
            <a:ext cx="41834" cy="49213"/>
          </a:xfrm>
          <a:custGeom>
            <a:avLst/>
            <a:gdLst/>
            <a:ahLst/>
            <a:cxnLst>
              <a:cxn ang="0">
                <a:pos x="10" y="0"/>
              </a:cxn>
              <a:cxn ang="0">
                <a:pos x="14" y="2"/>
              </a:cxn>
              <a:cxn ang="0">
                <a:pos x="18" y="4"/>
              </a:cxn>
              <a:cxn ang="0">
                <a:pos x="24" y="6"/>
              </a:cxn>
              <a:cxn ang="0">
                <a:pos x="26" y="8"/>
              </a:cxn>
              <a:cxn ang="0">
                <a:pos x="24" y="12"/>
              </a:cxn>
              <a:cxn ang="0">
                <a:pos x="16" y="16"/>
              </a:cxn>
              <a:cxn ang="0">
                <a:pos x="8" y="24"/>
              </a:cxn>
              <a:cxn ang="0">
                <a:pos x="6" y="26"/>
              </a:cxn>
              <a:cxn ang="0">
                <a:pos x="0" y="22"/>
              </a:cxn>
              <a:cxn ang="0">
                <a:pos x="6" y="14"/>
              </a:cxn>
              <a:cxn ang="0">
                <a:pos x="10" y="0"/>
              </a:cxn>
            </a:cxnLst>
            <a:rect l="0" t="0" r="r" b="b"/>
            <a:pathLst>
              <a:path w="27" h="27">
                <a:moveTo>
                  <a:pt x="10" y="0"/>
                </a:moveTo>
                <a:lnTo>
                  <a:pt x="14" y="2"/>
                </a:lnTo>
                <a:lnTo>
                  <a:pt x="18" y="4"/>
                </a:lnTo>
                <a:lnTo>
                  <a:pt x="24" y="6"/>
                </a:lnTo>
                <a:lnTo>
                  <a:pt x="26" y="8"/>
                </a:lnTo>
                <a:lnTo>
                  <a:pt x="24" y="12"/>
                </a:lnTo>
                <a:lnTo>
                  <a:pt x="16" y="16"/>
                </a:lnTo>
                <a:lnTo>
                  <a:pt x="8" y="24"/>
                </a:lnTo>
                <a:lnTo>
                  <a:pt x="6" y="26"/>
                </a:lnTo>
                <a:lnTo>
                  <a:pt x="0" y="22"/>
                </a:lnTo>
                <a:lnTo>
                  <a:pt x="6" y="14"/>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1" name="Freeform 79"/>
          <p:cNvSpPr>
            <a:spLocks/>
          </p:cNvSpPr>
          <p:nvPr/>
        </p:nvSpPr>
        <p:spPr bwMode="ltGray">
          <a:xfrm>
            <a:off x="2676829" y="6638926"/>
            <a:ext cx="35637" cy="41275"/>
          </a:xfrm>
          <a:custGeom>
            <a:avLst/>
            <a:gdLst/>
            <a:ahLst/>
            <a:cxnLst>
              <a:cxn ang="0">
                <a:pos x="22" y="0"/>
              </a:cxn>
              <a:cxn ang="0">
                <a:pos x="16" y="10"/>
              </a:cxn>
              <a:cxn ang="0">
                <a:pos x="14" y="14"/>
              </a:cxn>
              <a:cxn ang="0">
                <a:pos x="6" y="14"/>
              </a:cxn>
              <a:cxn ang="0">
                <a:pos x="8" y="18"/>
              </a:cxn>
              <a:cxn ang="0">
                <a:pos x="6" y="22"/>
              </a:cxn>
              <a:cxn ang="0">
                <a:pos x="2" y="16"/>
              </a:cxn>
              <a:cxn ang="0">
                <a:pos x="2" y="10"/>
              </a:cxn>
              <a:cxn ang="0">
                <a:pos x="0" y="2"/>
              </a:cxn>
              <a:cxn ang="0">
                <a:pos x="6" y="0"/>
              </a:cxn>
              <a:cxn ang="0">
                <a:pos x="22" y="0"/>
              </a:cxn>
            </a:cxnLst>
            <a:rect l="0" t="0" r="r" b="b"/>
            <a:pathLst>
              <a:path w="23" h="23">
                <a:moveTo>
                  <a:pt x="22" y="0"/>
                </a:moveTo>
                <a:lnTo>
                  <a:pt x="16" y="10"/>
                </a:lnTo>
                <a:lnTo>
                  <a:pt x="14" y="14"/>
                </a:lnTo>
                <a:lnTo>
                  <a:pt x="6" y="14"/>
                </a:lnTo>
                <a:lnTo>
                  <a:pt x="8" y="18"/>
                </a:lnTo>
                <a:lnTo>
                  <a:pt x="6" y="22"/>
                </a:lnTo>
                <a:lnTo>
                  <a:pt x="2" y="16"/>
                </a:lnTo>
                <a:lnTo>
                  <a:pt x="2" y="10"/>
                </a:lnTo>
                <a:lnTo>
                  <a:pt x="0" y="2"/>
                </a:lnTo>
                <a:lnTo>
                  <a:pt x="6" y="0"/>
                </a:lnTo>
                <a:lnTo>
                  <a:pt x="2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2" name="Freeform 80"/>
          <p:cNvSpPr>
            <a:spLocks/>
          </p:cNvSpPr>
          <p:nvPr/>
        </p:nvSpPr>
        <p:spPr bwMode="ltGray">
          <a:xfrm>
            <a:off x="2370049" y="6765925"/>
            <a:ext cx="40284" cy="36512"/>
          </a:xfrm>
          <a:custGeom>
            <a:avLst/>
            <a:gdLst/>
            <a:ahLst/>
            <a:cxnLst>
              <a:cxn ang="0">
                <a:pos x="24" y="8"/>
              </a:cxn>
              <a:cxn ang="0">
                <a:pos x="14" y="0"/>
              </a:cxn>
              <a:cxn ang="0">
                <a:pos x="0" y="0"/>
              </a:cxn>
              <a:cxn ang="0">
                <a:pos x="4" y="8"/>
              </a:cxn>
              <a:cxn ang="0">
                <a:pos x="10" y="14"/>
              </a:cxn>
              <a:cxn ang="0">
                <a:pos x="16" y="14"/>
              </a:cxn>
              <a:cxn ang="0">
                <a:pos x="18" y="18"/>
              </a:cxn>
              <a:cxn ang="0">
                <a:pos x="22" y="20"/>
              </a:cxn>
              <a:cxn ang="0">
                <a:pos x="24" y="8"/>
              </a:cxn>
            </a:cxnLst>
            <a:rect l="0" t="0" r="r" b="b"/>
            <a:pathLst>
              <a:path w="25" h="21">
                <a:moveTo>
                  <a:pt x="24" y="8"/>
                </a:moveTo>
                <a:lnTo>
                  <a:pt x="14" y="0"/>
                </a:lnTo>
                <a:lnTo>
                  <a:pt x="0" y="0"/>
                </a:lnTo>
                <a:lnTo>
                  <a:pt x="4" y="8"/>
                </a:lnTo>
                <a:lnTo>
                  <a:pt x="10" y="14"/>
                </a:lnTo>
                <a:lnTo>
                  <a:pt x="16" y="14"/>
                </a:lnTo>
                <a:lnTo>
                  <a:pt x="18" y="18"/>
                </a:lnTo>
                <a:lnTo>
                  <a:pt x="22" y="20"/>
                </a:lnTo>
                <a:lnTo>
                  <a:pt x="24"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3" name="Freeform 81"/>
          <p:cNvSpPr>
            <a:spLocks/>
          </p:cNvSpPr>
          <p:nvPr/>
        </p:nvSpPr>
        <p:spPr bwMode="ltGray">
          <a:xfrm>
            <a:off x="2418081" y="6786562"/>
            <a:ext cx="26339" cy="15875"/>
          </a:xfrm>
          <a:custGeom>
            <a:avLst/>
            <a:gdLst/>
            <a:ahLst/>
            <a:cxnLst>
              <a:cxn ang="0">
                <a:pos x="2" y="0"/>
              </a:cxn>
              <a:cxn ang="0">
                <a:pos x="10" y="2"/>
              </a:cxn>
              <a:cxn ang="0">
                <a:pos x="16" y="2"/>
              </a:cxn>
              <a:cxn ang="0">
                <a:pos x="16" y="8"/>
              </a:cxn>
              <a:cxn ang="0">
                <a:pos x="6" y="6"/>
              </a:cxn>
              <a:cxn ang="0">
                <a:pos x="0" y="8"/>
              </a:cxn>
              <a:cxn ang="0">
                <a:pos x="2" y="0"/>
              </a:cxn>
            </a:cxnLst>
            <a:rect l="0" t="0" r="r" b="b"/>
            <a:pathLst>
              <a:path w="17" h="9">
                <a:moveTo>
                  <a:pt x="2" y="0"/>
                </a:moveTo>
                <a:lnTo>
                  <a:pt x="10" y="2"/>
                </a:lnTo>
                <a:lnTo>
                  <a:pt x="16" y="2"/>
                </a:lnTo>
                <a:lnTo>
                  <a:pt x="16" y="8"/>
                </a:lnTo>
                <a:lnTo>
                  <a:pt x="6" y="6"/>
                </a:lnTo>
                <a:lnTo>
                  <a:pt x="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4" name="Freeform 82"/>
          <p:cNvSpPr>
            <a:spLocks/>
          </p:cNvSpPr>
          <p:nvPr/>
        </p:nvSpPr>
        <p:spPr bwMode="ltGray">
          <a:xfrm>
            <a:off x="2342160" y="6732588"/>
            <a:ext cx="40284" cy="28575"/>
          </a:xfrm>
          <a:custGeom>
            <a:avLst/>
            <a:gdLst/>
            <a:ahLst/>
            <a:cxnLst>
              <a:cxn ang="0">
                <a:pos x="0" y="0"/>
              </a:cxn>
              <a:cxn ang="0">
                <a:pos x="4" y="8"/>
              </a:cxn>
              <a:cxn ang="0">
                <a:pos x="12" y="10"/>
              </a:cxn>
              <a:cxn ang="0">
                <a:pos x="24" y="14"/>
              </a:cxn>
              <a:cxn ang="0">
                <a:pos x="14" y="14"/>
              </a:cxn>
              <a:cxn ang="0">
                <a:pos x="2" y="10"/>
              </a:cxn>
              <a:cxn ang="0">
                <a:pos x="0" y="0"/>
              </a:cxn>
            </a:cxnLst>
            <a:rect l="0" t="0" r="r" b="b"/>
            <a:pathLst>
              <a:path w="25" h="15">
                <a:moveTo>
                  <a:pt x="0" y="0"/>
                </a:moveTo>
                <a:lnTo>
                  <a:pt x="4" y="8"/>
                </a:lnTo>
                <a:lnTo>
                  <a:pt x="12" y="10"/>
                </a:lnTo>
                <a:lnTo>
                  <a:pt x="24" y="14"/>
                </a:lnTo>
                <a:lnTo>
                  <a:pt x="14" y="14"/>
                </a:lnTo>
                <a:lnTo>
                  <a:pt x="2"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5" name="Freeform 83"/>
          <p:cNvSpPr>
            <a:spLocks/>
          </p:cNvSpPr>
          <p:nvPr/>
        </p:nvSpPr>
        <p:spPr bwMode="ltGray">
          <a:xfrm>
            <a:off x="2317370" y="6675438"/>
            <a:ext cx="23241" cy="41275"/>
          </a:xfrm>
          <a:custGeom>
            <a:avLst/>
            <a:gdLst/>
            <a:ahLst/>
            <a:cxnLst>
              <a:cxn ang="0">
                <a:pos x="0" y="0"/>
              </a:cxn>
              <a:cxn ang="0">
                <a:pos x="0" y="10"/>
              </a:cxn>
              <a:cxn ang="0">
                <a:pos x="6" y="14"/>
              </a:cxn>
              <a:cxn ang="0">
                <a:pos x="8" y="20"/>
              </a:cxn>
              <a:cxn ang="0">
                <a:pos x="14" y="22"/>
              </a:cxn>
              <a:cxn ang="0">
                <a:pos x="12" y="14"/>
              </a:cxn>
              <a:cxn ang="0">
                <a:pos x="8" y="10"/>
              </a:cxn>
              <a:cxn ang="0">
                <a:pos x="0" y="0"/>
              </a:cxn>
            </a:cxnLst>
            <a:rect l="0" t="0" r="r" b="b"/>
            <a:pathLst>
              <a:path w="15" h="23">
                <a:moveTo>
                  <a:pt x="0" y="0"/>
                </a:moveTo>
                <a:lnTo>
                  <a:pt x="0" y="10"/>
                </a:lnTo>
                <a:lnTo>
                  <a:pt x="6" y="14"/>
                </a:lnTo>
                <a:lnTo>
                  <a:pt x="8" y="20"/>
                </a:lnTo>
                <a:lnTo>
                  <a:pt x="14" y="22"/>
                </a:lnTo>
                <a:lnTo>
                  <a:pt x="12" y="14"/>
                </a:lnTo>
                <a:lnTo>
                  <a:pt x="8"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6" name="Freeform 84"/>
          <p:cNvSpPr>
            <a:spLocks/>
          </p:cNvSpPr>
          <p:nvPr/>
        </p:nvSpPr>
        <p:spPr bwMode="ltGray">
          <a:xfrm>
            <a:off x="2449069" y="6762750"/>
            <a:ext cx="10845" cy="26987"/>
          </a:xfrm>
          <a:custGeom>
            <a:avLst/>
            <a:gdLst/>
            <a:ahLst/>
            <a:cxnLst>
              <a:cxn ang="0">
                <a:pos x="0" y="0"/>
              </a:cxn>
              <a:cxn ang="0">
                <a:pos x="0" y="8"/>
              </a:cxn>
              <a:cxn ang="0">
                <a:pos x="4" y="14"/>
              </a:cxn>
              <a:cxn ang="0">
                <a:pos x="6" y="6"/>
              </a:cxn>
              <a:cxn ang="0">
                <a:pos x="0" y="0"/>
              </a:cxn>
            </a:cxnLst>
            <a:rect l="0" t="0" r="r" b="b"/>
            <a:pathLst>
              <a:path w="7" h="15">
                <a:moveTo>
                  <a:pt x="0" y="0"/>
                </a:moveTo>
                <a:lnTo>
                  <a:pt x="0" y="8"/>
                </a:lnTo>
                <a:lnTo>
                  <a:pt x="4" y="14"/>
                </a:lnTo>
                <a:lnTo>
                  <a:pt x="6"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7" name="Freeform 85"/>
          <p:cNvSpPr>
            <a:spLocks/>
          </p:cNvSpPr>
          <p:nvPr/>
        </p:nvSpPr>
        <p:spPr bwMode="ltGray">
          <a:xfrm>
            <a:off x="2298777" y="6613526"/>
            <a:ext cx="7747" cy="23812"/>
          </a:xfrm>
          <a:custGeom>
            <a:avLst/>
            <a:gdLst/>
            <a:ahLst/>
            <a:cxnLst>
              <a:cxn ang="0">
                <a:pos x="0" y="0"/>
              </a:cxn>
              <a:cxn ang="0">
                <a:pos x="0" y="12"/>
              </a:cxn>
              <a:cxn ang="0">
                <a:pos x="4" y="4"/>
              </a:cxn>
              <a:cxn ang="0">
                <a:pos x="0" y="0"/>
              </a:cxn>
            </a:cxnLst>
            <a:rect l="0" t="0" r="r" b="b"/>
            <a:pathLst>
              <a:path w="5" h="13">
                <a:moveTo>
                  <a:pt x="0" y="0"/>
                </a:moveTo>
                <a:lnTo>
                  <a:pt x="0" y="12"/>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8" name="Freeform 86"/>
          <p:cNvSpPr>
            <a:spLocks/>
          </p:cNvSpPr>
          <p:nvPr/>
        </p:nvSpPr>
        <p:spPr bwMode="ltGray">
          <a:xfrm>
            <a:off x="2275537" y="6499227"/>
            <a:ext cx="6198" cy="7937"/>
          </a:xfrm>
          <a:custGeom>
            <a:avLst/>
            <a:gdLst/>
            <a:ahLst/>
            <a:cxnLst>
              <a:cxn ang="0">
                <a:pos x="0" y="4"/>
              </a:cxn>
              <a:cxn ang="0">
                <a:pos x="2" y="4"/>
              </a:cxn>
              <a:cxn ang="0">
                <a:pos x="2" y="0"/>
              </a:cxn>
              <a:cxn ang="0">
                <a:pos x="0" y="0"/>
              </a:cxn>
              <a:cxn ang="0">
                <a:pos x="0" y="4"/>
              </a:cxn>
            </a:cxnLst>
            <a:rect l="0" t="0" r="r" b="b"/>
            <a:pathLst>
              <a:path w="3" h="5">
                <a:moveTo>
                  <a:pt x="0" y="4"/>
                </a:moveTo>
                <a:lnTo>
                  <a:pt x="2" y="4"/>
                </a:lnTo>
                <a:lnTo>
                  <a:pt x="2" y="0"/>
                </a:ln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9" name="Rectangle 87"/>
          <p:cNvSpPr>
            <a:spLocks noChangeArrowheads="1"/>
          </p:cNvSpPr>
          <p:nvPr/>
        </p:nvSpPr>
        <p:spPr bwMode="ltGray">
          <a:xfrm>
            <a:off x="2275537" y="6502402"/>
            <a:ext cx="7746" cy="3175"/>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0" name="Oval 88"/>
          <p:cNvSpPr>
            <a:spLocks noChangeArrowheads="1"/>
          </p:cNvSpPr>
          <p:nvPr/>
        </p:nvSpPr>
        <p:spPr bwMode="ltGray">
          <a:xfrm>
            <a:off x="2542032" y="6851650"/>
            <a:ext cx="3099" cy="3175"/>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1" name="Freeform 89"/>
          <p:cNvSpPr>
            <a:spLocks/>
          </p:cNvSpPr>
          <p:nvPr/>
        </p:nvSpPr>
        <p:spPr bwMode="ltGray">
          <a:xfrm>
            <a:off x="2266240" y="6261103"/>
            <a:ext cx="24790" cy="63500"/>
          </a:xfrm>
          <a:custGeom>
            <a:avLst/>
            <a:gdLst/>
            <a:ahLst/>
            <a:cxnLst>
              <a:cxn ang="0">
                <a:pos x="0" y="0"/>
              </a:cxn>
              <a:cxn ang="0">
                <a:pos x="2" y="24"/>
              </a:cxn>
              <a:cxn ang="0">
                <a:pos x="0" y="32"/>
              </a:cxn>
              <a:cxn ang="0">
                <a:pos x="12" y="34"/>
              </a:cxn>
              <a:cxn ang="0">
                <a:pos x="16" y="26"/>
              </a:cxn>
              <a:cxn ang="0">
                <a:pos x="10" y="16"/>
              </a:cxn>
              <a:cxn ang="0">
                <a:pos x="14" y="14"/>
              </a:cxn>
              <a:cxn ang="0">
                <a:pos x="12" y="0"/>
              </a:cxn>
              <a:cxn ang="0">
                <a:pos x="0" y="0"/>
              </a:cxn>
            </a:cxnLst>
            <a:rect l="0" t="0" r="r" b="b"/>
            <a:pathLst>
              <a:path w="17" h="35">
                <a:moveTo>
                  <a:pt x="0" y="0"/>
                </a:moveTo>
                <a:lnTo>
                  <a:pt x="2" y="24"/>
                </a:lnTo>
                <a:lnTo>
                  <a:pt x="0" y="32"/>
                </a:lnTo>
                <a:lnTo>
                  <a:pt x="12" y="34"/>
                </a:lnTo>
                <a:lnTo>
                  <a:pt x="16" y="26"/>
                </a:lnTo>
                <a:lnTo>
                  <a:pt x="10" y="16"/>
                </a:lnTo>
                <a:lnTo>
                  <a:pt x="14" y="14"/>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2" name="Freeform 90"/>
          <p:cNvSpPr>
            <a:spLocks/>
          </p:cNvSpPr>
          <p:nvPr/>
        </p:nvSpPr>
        <p:spPr bwMode="ltGray">
          <a:xfrm>
            <a:off x="2275537" y="6362702"/>
            <a:ext cx="1549" cy="7937"/>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3" name="Rectangle 91"/>
          <p:cNvSpPr>
            <a:spLocks noChangeArrowheads="1"/>
          </p:cNvSpPr>
          <p:nvPr/>
        </p:nvSpPr>
        <p:spPr bwMode="ltGray">
          <a:xfrm>
            <a:off x="2275537" y="6365877"/>
            <a:ext cx="4648" cy="3175"/>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4" name="Freeform 92"/>
          <p:cNvSpPr>
            <a:spLocks/>
          </p:cNvSpPr>
          <p:nvPr/>
        </p:nvSpPr>
        <p:spPr bwMode="ltGray">
          <a:xfrm>
            <a:off x="2280184" y="6380164"/>
            <a:ext cx="1550" cy="7938"/>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5" name="Rectangle 93"/>
          <p:cNvSpPr>
            <a:spLocks noChangeArrowheads="1"/>
          </p:cNvSpPr>
          <p:nvPr/>
        </p:nvSpPr>
        <p:spPr bwMode="ltGray">
          <a:xfrm>
            <a:off x="2280184" y="6383339"/>
            <a:ext cx="3099" cy="3175"/>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6" name="Freeform 94"/>
          <p:cNvSpPr>
            <a:spLocks/>
          </p:cNvSpPr>
          <p:nvPr/>
        </p:nvSpPr>
        <p:spPr bwMode="ltGray">
          <a:xfrm>
            <a:off x="2287932" y="6397627"/>
            <a:ext cx="6198" cy="9525"/>
          </a:xfrm>
          <a:custGeom>
            <a:avLst/>
            <a:gdLst/>
            <a:ahLst/>
            <a:cxnLst>
              <a:cxn ang="0">
                <a:pos x="2" y="0"/>
              </a:cxn>
              <a:cxn ang="0">
                <a:pos x="0" y="0"/>
              </a:cxn>
              <a:cxn ang="0">
                <a:pos x="0" y="4"/>
              </a:cxn>
              <a:cxn ang="0">
                <a:pos x="2" y="4"/>
              </a:cxn>
              <a:cxn ang="0">
                <a:pos x="2" y="0"/>
              </a:cxn>
            </a:cxnLst>
            <a:rect l="0" t="0" r="r" b="b"/>
            <a:pathLst>
              <a:path w="3" h="5">
                <a:moveTo>
                  <a:pt x="2" y="0"/>
                </a:moveTo>
                <a:lnTo>
                  <a:pt x="0" y="0"/>
                </a:lnTo>
                <a:lnTo>
                  <a:pt x="0" y="4"/>
                </a:lnTo>
                <a:lnTo>
                  <a:pt x="2" y="4"/>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7" name="Rectangle 95"/>
          <p:cNvSpPr>
            <a:spLocks noChangeArrowheads="1"/>
          </p:cNvSpPr>
          <p:nvPr/>
        </p:nvSpPr>
        <p:spPr bwMode="ltGray">
          <a:xfrm>
            <a:off x="2291031" y="6397627"/>
            <a:ext cx="3099" cy="11112"/>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8" name="Freeform 96"/>
          <p:cNvSpPr>
            <a:spLocks/>
          </p:cNvSpPr>
          <p:nvPr/>
        </p:nvSpPr>
        <p:spPr bwMode="ltGray">
          <a:xfrm>
            <a:off x="2583866" y="6351589"/>
            <a:ext cx="29439" cy="31750"/>
          </a:xfrm>
          <a:custGeom>
            <a:avLst/>
            <a:gdLst/>
            <a:ahLst/>
            <a:cxnLst>
              <a:cxn ang="0">
                <a:pos x="0" y="2"/>
              </a:cxn>
              <a:cxn ang="0">
                <a:pos x="10" y="2"/>
              </a:cxn>
              <a:cxn ang="0">
                <a:pos x="18" y="0"/>
              </a:cxn>
              <a:cxn ang="0">
                <a:pos x="18" y="10"/>
              </a:cxn>
              <a:cxn ang="0">
                <a:pos x="14" y="16"/>
              </a:cxn>
              <a:cxn ang="0">
                <a:pos x="10" y="12"/>
              </a:cxn>
              <a:cxn ang="0">
                <a:pos x="10" y="10"/>
              </a:cxn>
              <a:cxn ang="0">
                <a:pos x="10" y="8"/>
              </a:cxn>
              <a:cxn ang="0">
                <a:pos x="2" y="8"/>
              </a:cxn>
              <a:cxn ang="0">
                <a:pos x="0" y="2"/>
              </a:cxn>
            </a:cxnLst>
            <a:rect l="0" t="0" r="r" b="b"/>
            <a:pathLst>
              <a:path w="19" h="17">
                <a:moveTo>
                  <a:pt x="0" y="2"/>
                </a:moveTo>
                <a:lnTo>
                  <a:pt x="10" y="2"/>
                </a:lnTo>
                <a:lnTo>
                  <a:pt x="18" y="0"/>
                </a:lnTo>
                <a:lnTo>
                  <a:pt x="18" y="10"/>
                </a:lnTo>
                <a:lnTo>
                  <a:pt x="14" y="16"/>
                </a:lnTo>
                <a:lnTo>
                  <a:pt x="10" y="12"/>
                </a:lnTo>
                <a:lnTo>
                  <a:pt x="10" y="10"/>
                </a:lnTo>
                <a:lnTo>
                  <a:pt x="10" y="8"/>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9" name="Freeform 97"/>
          <p:cNvSpPr>
            <a:spLocks/>
          </p:cNvSpPr>
          <p:nvPr/>
        </p:nvSpPr>
        <p:spPr bwMode="ltGray">
          <a:xfrm>
            <a:off x="2376247" y="4411673"/>
            <a:ext cx="10846" cy="9525"/>
          </a:xfrm>
          <a:custGeom>
            <a:avLst/>
            <a:gdLst/>
            <a:ahLst/>
            <a:cxnLst>
              <a:cxn ang="0">
                <a:pos x="0" y="0"/>
              </a:cxn>
              <a:cxn ang="0">
                <a:pos x="6" y="0"/>
              </a:cxn>
              <a:cxn ang="0">
                <a:pos x="6" y="4"/>
              </a:cxn>
              <a:cxn ang="0">
                <a:pos x="2" y="4"/>
              </a:cxn>
              <a:cxn ang="0">
                <a:pos x="0" y="0"/>
              </a:cxn>
            </a:cxnLst>
            <a:rect l="0" t="0" r="r" b="b"/>
            <a:pathLst>
              <a:path w="7" h="5">
                <a:moveTo>
                  <a:pt x="0" y="0"/>
                </a:moveTo>
                <a:lnTo>
                  <a:pt x="6" y="0"/>
                </a:lnTo>
                <a:lnTo>
                  <a:pt x="6" y="4"/>
                </a:lnTo>
                <a:lnTo>
                  <a:pt x="2"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0" name="Freeform 98"/>
          <p:cNvSpPr>
            <a:spLocks/>
          </p:cNvSpPr>
          <p:nvPr/>
        </p:nvSpPr>
        <p:spPr bwMode="ltGray">
          <a:xfrm>
            <a:off x="2401037" y="4289436"/>
            <a:ext cx="4649"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1" name="Freeform 99"/>
          <p:cNvSpPr>
            <a:spLocks/>
          </p:cNvSpPr>
          <p:nvPr/>
        </p:nvSpPr>
        <p:spPr bwMode="ltGray">
          <a:xfrm>
            <a:off x="2419630" y="4298961"/>
            <a:ext cx="7747" cy="12700"/>
          </a:xfrm>
          <a:custGeom>
            <a:avLst/>
            <a:gdLst/>
            <a:ahLst/>
            <a:cxnLst>
              <a:cxn ang="0">
                <a:pos x="4" y="6"/>
              </a:cxn>
              <a:cxn ang="0">
                <a:pos x="0" y="0"/>
              </a:cxn>
              <a:cxn ang="0">
                <a:pos x="4" y="0"/>
              </a:cxn>
              <a:cxn ang="0">
                <a:pos x="4" y="6"/>
              </a:cxn>
            </a:cxnLst>
            <a:rect l="0" t="0" r="r" b="b"/>
            <a:pathLst>
              <a:path w="5" h="7">
                <a:moveTo>
                  <a:pt x="4" y="6"/>
                </a:move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2" name="Freeform 100"/>
          <p:cNvSpPr>
            <a:spLocks/>
          </p:cNvSpPr>
          <p:nvPr/>
        </p:nvSpPr>
        <p:spPr bwMode="ltGray">
          <a:xfrm>
            <a:off x="2424279" y="4308486"/>
            <a:ext cx="7746" cy="4762"/>
          </a:xfrm>
          <a:custGeom>
            <a:avLst/>
            <a:gdLst/>
            <a:ahLst/>
            <a:cxnLst>
              <a:cxn ang="0">
                <a:pos x="0" y="0"/>
              </a:cxn>
              <a:cxn ang="0">
                <a:pos x="4" y="2"/>
              </a:cxn>
              <a:cxn ang="0">
                <a:pos x="0" y="2"/>
              </a:cxn>
              <a:cxn ang="0">
                <a:pos x="0" y="0"/>
              </a:cxn>
            </a:cxnLst>
            <a:rect l="0" t="0" r="r" b="b"/>
            <a:pathLst>
              <a:path w="5" h="3">
                <a:moveTo>
                  <a:pt x="0" y="0"/>
                </a:move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3" name="Freeform 101"/>
          <p:cNvSpPr>
            <a:spLocks/>
          </p:cNvSpPr>
          <p:nvPr/>
        </p:nvSpPr>
        <p:spPr bwMode="ltGray">
          <a:xfrm>
            <a:off x="2436674" y="432912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4" name="Freeform 102"/>
          <p:cNvSpPr>
            <a:spLocks/>
          </p:cNvSpPr>
          <p:nvPr/>
        </p:nvSpPr>
        <p:spPr bwMode="ltGray">
          <a:xfrm>
            <a:off x="2445970" y="4370398"/>
            <a:ext cx="10845" cy="11113"/>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5" name="Freeform 103"/>
          <p:cNvSpPr>
            <a:spLocks/>
          </p:cNvSpPr>
          <p:nvPr/>
        </p:nvSpPr>
        <p:spPr bwMode="ltGray">
          <a:xfrm>
            <a:off x="2458365" y="4346586"/>
            <a:ext cx="9296" cy="12700"/>
          </a:xfrm>
          <a:custGeom>
            <a:avLst/>
            <a:gdLst/>
            <a:ahLst/>
            <a:cxnLst>
              <a:cxn ang="0">
                <a:pos x="4" y="0"/>
              </a:cxn>
              <a:cxn ang="0">
                <a:pos x="6" y="2"/>
              </a:cxn>
              <a:cxn ang="0">
                <a:pos x="4" y="4"/>
              </a:cxn>
              <a:cxn ang="0">
                <a:pos x="0" y="6"/>
              </a:cxn>
              <a:cxn ang="0">
                <a:pos x="2" y="2"/>
              </a:cxn>
              <a:cxn ang="0">
                <a:pos x="4" y="0"/>
              </a:cxn>
            </a:cxnLst>
            <a:rect l="0" t="0" r="r" b="b"/>
            <a:pathLst>
              <a:path w="7" h="7">
                <a:moveTo>
                  <a:pt x="4" y="0"/>
                </a:moveTo>
                <a:lnTo>
                  <a:pt x="6" y="2"/>
                </a:lnTo>
                <a:lnTo>
                  <a:pt x="4" y="4"/>
                </a:lnTo>
                <a:lnTo>
                  <a:pt x="0" y="6"/>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6" name="Freeform 104"/>
          <p:cNvSpPr>
            <a:spLocks/>
          </p:cNvSpPr>
          <p:nvPr/>
        </p:nvSpPr>
        <p:spPr bwMode="ltGray">
          <a:xfrm>
            <a:off x="1668174" y="1719284"/>
            <a:ext cx="220014" cy="215899"/>
          </a:xfrm>
          <a:custGeom>
            <a:avLst/>
            <a:gdLst/>
            <a:ahLst/>
            <a:cxnLst>
              <a:cxn ang="0">
                <a:pos x="140" y="58"/>
              </a:cxn>
              <a:cxn ang="0">
                <a:pos x="142" y="42"/>
              </a:cxn>
              <a:cxn ang="0">
                <a:pos x="140" y="40"/>
              </a:cxn>
              <a:cxn ang="0">
                <a:pos x="140" y="30"/>
              </a:cxn>
              <a:cxn ang="0">
                <a:pos x="130" y="20"/>
              </a:cxn>
              <a:cxn ang="0">
                <a:pos x="124" y="20"/>
              </a:cxn>
              <a:cxn ang="0">
                <a:pos x="122" y="22"/>
              </a:cxn>
              <a:cxn ang="0">
                <a:pos x="118" y="20"/>
              </a:cxn>
              <a:cxn ang="0">
                <a:pos x="116" y="20"/>
              </a:cxn>
              <a:cxn ang="0">
                <a:pos x="116" y="16"/>
              </a:cxn>
              <a:cxn ang="0">
                <a:pos x="104" y="8"/>
              </a:cxn>
              <a:cxn ang="0">
                <a:pos x="102" y="2"/>
              </a:cxn>
              <a:cxn ang="0">
                <a:pos x="92" y="0"/>
              </a:cxn>
              <a:cxn ang="0">
                <a:pos x="82" y="4"/>
              </a:cxn>
              <a:cxn ang="0">
                <a:pos x="60" y="2"/>
              </a:cxn>
              <a:cxn ang="0">
                <a:pos x="58" y="16"/>
              </a:cxn>
              <a:cxn ang="0">
                <a:pos x="60" y="24"/>
              </a:cxn>
              <a:cxn ang="0">
                <a:pos x="52" y="28"/>
              </a:cxn>
              <a:cxn ang="0">
                <a:pos x="32" y="46"/>
              </a:cxn>
              <a:cxn ang="0">
                <a:pos x="30" y="54"/>
              </a:cxn>
              <a:cxn ang="0">
                <a:pos x="24" y="56"/>
              </a:cxn>
              <a:cxn ang="0">
                <a:pos x="22" y="62"/>
              </a:cxn>
              <a:cxn ang="0">
                <a:pos x="2" y="72"/>
              </a:cxn>
              <a:cxn ang="0">
                <a:pos x="0" y="82"/>
              </a:cxn>
              <a:cxn ang="0">
                <a:pos x="2" y="90"/>
              </a:cxn>
              <a:cxn ang="0">
                <a:pos x="2" y="110"/>
              </a:cxn>
              <a:cxn ang="0">
                <a:pos x="0" y="118"/>
              </a:cxn>
              <a:cxn ang="0">
                <a:pos x="8" y="118"/>
              </a:cxn>
              <a:cxn ang="0">
                <a:pos x="16" y="118"/>
              </a:cxn>
              <a:cxn ang="0">
                <a:pos x="20" y="114"/>
              </a:cxn>
              <a:cxn ang="0">
                <a:pos x="22" y="110"/>
              </a:cxn>
              <a:cxn ang="0">
                <a:pos x="26" y="108"/>
              </a:cxn>
              <a:cxn ang="0">
                <a:pos x="26" y="118"/>
              </a:cxn>
              <a:cxn ang="0">
                <a:pos x="36" y="118"/>
              </a:cxn>
              <a:cxn ang="0">
                <a:pos x="42" y="112"/>
              </a:cxn>
              <a:cxn ang="0">
                <a:pos x="46" y="102"/>
              </a:cxn>
              <a:cxn ang="0">
                <a:pos x="52" y="96"/>
              </a:cxn>
              <a:cxn ang="0">
                <a:pos x="60" y="92"/>
              </a:cxn>
              <a:cxn ang="0">
                <a:pos x="66" y="94"/>
              </a:cxn>
              <a:cxn ang="0">
                <a:pos x="80" y="76"/>
              </a:cxn>
              <a:cxn ang="0">
                <a:pos x="90" y="76"/>
              </a:cxn>
              <a:cxn ang="0">
                <a:pos x="120" y="66"/>
              </a:cxn>
              <a:cxn ang="0">
                <a:pos x="136" y="64"/>
              </a:cxn>
              <a:cxn ang="0">
                <a:pos x="140" y="58"/>
              </a:cxn>
            </a:cxnLst>
            <a:rect l="0" t="0" r="r" b="b"/>
            <a:pathLst>
              <a:path w="143" h="119">
                <a:moveTo>
                  <a:pt x="140" y="58"/>
                </a:moveTo>
                <a:lnTo>
                  <a:pt x="142" y="42"/>
                </a:lnTo>
                <a:lnTo>
                  <a:pt x="140" y="40"/>
                </a:lnTo>
                <a:lnTo>
                  <a:pt x="140" y="30"/>
                </a:lnTo>
                <a:lnTo>
                  <a:pt x="130" y="20"/>
                </a:lnTo>
                <a:lnTo>
                  <a:pt x="124" y="20"/>
                </a:lnTo>
                <a:lnTo>
                  <a:pt x="122" y="22"/>
                </a:lnTo>
                <a:lnTo>
                  <a:pt x="118" y="20"/>
                </a:lnTo>
                <a:lnTo>
                  <a:pt x="116" y="20"/>
                </a:lnTo>
                <a:lnTo>
                  <a:pt x="116" y="16"/>
                </a:lnTo>
                <a:lnTo>
                  <a:pt x="104" y="8"/>
                </a:lnTo>
                <a:lnTo>
                  <a:pt x="102" y="2"/>
                </a:lnTo>
                <a:lnTo>
                  <a:pt x="92" y="0"/>
                </a:lnTo>
                <a:lnTo>
                  <a:pt x="82" y="4"/>
                </a:lnTo>
                <a:lnTo>
                  <a:pt x="60" y="2"/>
                </a:lnTo>
                <a:lnTo>
                  <a:pt x="58" y="16"/>
                </a:lnTo>
                <a:lnTo>
                  <a:pt x="60" y="24"/>
                </a:lnTo>
                <a:lnTo>
                  <a:pt x="52" y="28"/>
                </a:lnTo>
                <a:lnTo>
                  <a:pt x="32" y="46"/>
                </a:lnTo>
                <a:lnTo>
                  <a:pt x="30" y="54"/>
                </a:lnTo>
                <a:lnTo>
                  <a:pt x="24" y="56"/>
                </a:lnTo>
                <a:lnTo>
                  <a:pt x="22" y="62"/>
                </a:lnTo>
                <a:lnTo>
                  <a:pt x="2" y="72"/>
                </a:lnTo>
                <a:lnTo>
                  <a:pt x="0" y="82"/>
                </a:lnTo>
                <a:lnTo>
                  <a:pt x="2" y="90"/>
                </a:lnTo>
                <a:lnTo>
                  <a:pt x="2" y="110"/>
                </a:lnTo>
                <a:lnTo>
                  <a:pt x="0" y="118"/>
                </a:lnTo>
                <a:lnTo>
                  <a:pt x="8" y="118"/>
                </a:lnTo>
                <a:lnTo>
                  <a:pt x="16" y="118"/>
                </a:lnTo>
                <a:lnTo>
                  <a:pt x="20" y="114"/>
                </a:lnTo>
                <a:lnTo>
                  <a:pt x="22" y="110"/>
                </a:lnTo>
                <a:lnTo>
                  <a:pt x="26" y="108"/>
                </a:lnTo>
                <a:lnTo>
                  <a:pt x="26" y="118"/>
                </a:lnTo>
                <a:lnTo>
                  <a:pt x="36" y="118"/>
                </a:lnTo>
                <a:lnTo>
                  <a:pt x="42" y="112"/>
                </a:lnTo>
                <a:lnTo>
                  <a:pt x="46" y="102"/>
                </a:lnTo>
                <a:lnTo>
                  <a:pt x="52" y="96"/>
                </a:lnTo>
                <a:lnTo>
                  <a:pt x="60" y="92"/>
                </a:lnTo>
                <a:lnTo>
                  <a:pt x="66" y="94"/>
                </a:lnTo>
                <a:lnTo>
                  <a:pt x="80" y="76"/>
                </a:lnTo>
                <a:lnTo>
                  <a:pt x="90" y="76"/>
                </a:lnTo>
                <a:lnTo>
                  <a:pt x="120" y="66"/>
                </a:lnTo>
                <a:lnTo>
                  <a:pt x="136" y="64"/>
                </a:lnTo>
                <a:lnTo>
                  <a:pt x="140" y="5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7" name="Freeform 105"/>
          <p:cNvSpPr>
            <a:spLocks/>
          </p:cNvSpPr>
          <p:nvPr/>
        </p:nvSpPr>
        <p:spPr bwMode="ltGray">
          <a:xfrm>
            <a:off x="2332864" y="3789375"/>
            <a:ext cx="10846" cy="12700"/>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8" name="Freeform 106"/>
          <p:cNvSpPr>
            <a:spLocks/>
          </p:cNvSpPr>
          <p:nvPr/>
        </p:nvSpPr>
        <p:spPr bwMode="ltGray">
          <a:xfrm>
            <a:off x="2342160" y="3817950"/>
            <a:ext cx="12395" cy="9525"/>
          </a:xfrm>
          <a:custGeom>
            <a:avLst/>
            <a:gdLst/>
            <a:ahLst/>
            <a:cxnLst>
              <a:cxn ang="0">
                <a:pos x="4" y="0"/>
              </a:cxn>
              <a:cxn ang="0">
                <a:pos x="6" y="0"/>
              </a:cxn>
              <a:cxn ang="0">
                <a:pos x="4" y="2"/>
              </a:cxn>
              <a:cxn ang="0">
                <a:pos x="0" y="4"/>
              </a:cxn>
              <a:cxn ang="0">
                <a:pos x="2" y="2"/>
              </a:cxn>
              <a:cxn ang="0">
                <a:pos x="4" y="0"/>
              </a:cxn>
            </a:cxnLst>
            <a:rect l="0" t="0" r="r" b="b"/>
            <a:pathLst>
              <a:path w="7" h="5">
                <a:moveTo>
                  <a:pt x="4" y="0"/>
                </a:moveTo>
                <a:lnTo>
                  <a:pt x="6" y="0"/>
                </a:lnTo>
                <a:lnTo>
                  <a:pt x="4" y="2"/>
                </a:lnTo>
                <a:lnTo>
                  <a:pt x="0" y="4"/>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9" name="Freeform 107"/>
          <p:cNvSpPr>
            <a:spLocks/>
          </p:cNvSpPr>
          <p:nvPr/>
        </p:nvSpPr>
        <p:spPr bwMode="ltGray">
          <a:xfrm>
            <a:off x="1742545" y="4800609"/>
            <a:ext cx="30988" cy="52387"/>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0" name="Oval 108"/>
          <p:cNvSpPr>
            <a:spLocks noChangeArrowheads="1"/>
          </p:cNvSpPr>
          <p:nvPr/>
        </p:nvSpPr>
        <p:spPr bwMode="ltGray">
          <a:xfrm>
            <a:off x="1784378" y="4816484"/>
            <a:ext cx="1550"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11" name="Freeform 109"/>
          <p:cNvSpPr>
            <a:spLocks/>
          </p:cNvSpPr>
          <p:nvPr/>
        </p:nvSpPr>
        <p:spPr bwMode="ltGray">
          <a:xfrm>
            <a:off x="7039923" y="4645034"/>
            <a:ext cx="65075" cy="87312"/>
          </a:xfrm>
          <a:custGeom>
            <a:avLst/>
            <a:gdLst/>
            <a:ahLst/>
            <a:cxnLst>
              <a:cxn ang="0">
                <a:pos x="26" y="0"/>
              </a:cxn>
              <a:cxn ang="0">
                <a:pos x="0" y="28"/>
              </a:cxn>
              <a:cxn ang="0">
                <a:pos x="20" y="48"/>
              </a:cxn>
              <a:cxn ang="0">
                <a:pos x="42" y="24"/>
              </a:cxn>
              <a:cxn ang="0">
                <a:pos x="26" y="0"/>
              </a:cxn>
            </a:cxnLst>
            <a:rect l="0" t="0" r="r" b="b"/>
            <a:pathLst>
              <a:path w="43" h="49">
                <a:moveTo>
                  <a:pt x="26" y="0"/>
                </a:moveTo>
                <a:lnTo>
                  <a:pt x="0" y="28"/>
                </a:lnTo>
                <a:lnTo>
                  <a:pt x="20" y="48"/>
                </a:lnTo>
                <a:lnTo>
                  <a:pt x="42" y="24"/>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2" name="Freeform 110"/>
          <p:cNvSpPr>
            <a:spLocks/>
          </p:cNvSpPr>
          <p:nvPr/>
        </p:nvSpPr>
        <p:spPr bwMode="ltGray">
          <a:xfrm>
            <a:off x="5033458" y="4389448"/>
            <a:ext cx="57327" cy="66675"/>
          </a:xfrm>
          <a:custGeom>
            <a:avLst/>
            <a:gdLst/>
            <a:ahLst/>
            <a:cxnLst>
              <a:cxn ang="0">
                <a:pos x="28" y="0"/>
              </a:cxn>
              <a:cxn ang="0">
                <a:pos x="34" y="7"/>
              </a:cxn>
              <a:cxn ang="0">
                <a:pos x="36" y="15"/>
              </a:cxn>
              <a:cxn ang="0">
                <a:pos x="31" y="18"/>
              </a:cxn>
              <a:cxn ang="0">
                <a:pos x="36" y="23"/>
              </a:cxn>
              <a:cxn ang="0">
                <a:pos x="29" y="31"/>
              </a:cxn>
              <a:cxn ang="0">
                <a:pos x="26" y="36"/>
              </a:cxn>
              <a:cxn ang="0">
                <a:pos x="2" y="36"/>
              </a:cxn>
              <a:cxn ang="0">
                <a:pos x="0" y="2"/>
              </a:cxn>
              <a:cxn ang="0">
                <a:pos x="28" y="0"/>
              </a:cxn>
            </a:cxnLst>
            <a:rect l="0" t="0" r="r" b="b"/>
            <a:pathLst>
              <a:path w="37" h="37">
                <a:moveTo>
                  <a:pt x="28" y="0"/>
                </a:moveTo>
                <a:lnTo>
                  <a:pt x="34" y="7"/>
                </a:lnTo>
                <a:lnTo>
                  <a:pt x="36" y="15"/>
                </a:lnTo>
                <a:lnTo>
                  <a:pt x="31" y="18"/>
                </a:lnTo>
                <a:lnTo>
                  <a:pt x="36" y="23"/>
                </a:lnTo>
                <a:lnTo>
                  <a:pt x="29" y="31"/>
                </a:lnTo>
                <a:lnTo>
                  <a:pt x="26" y="36"/>
                </a:lnTo>
                <a:lnTo>
                  <a:pt x="2" y="36"/>
                </a:lnTo>
                <a:lnTo>
                  <a:pt x="0" y="2"/>
                </a:lnTo>
                <a:lnTo>
                  <a:pt x="2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3" name="Freeform 111"/>
          <p:cNvSpPr>
            <a:spLocks/>
          </p:cNvSpPr>
          <p:nvPr/>
        </p:nvSpPr>
        <p:spPr bwMode="ltGray">
          <a:xfrm>
            <a:off x="5031908" y="4387861"/>
            <a:ext cx="69723" cy="80962"/>
          </a:xfrm>
          <a:custGeom>
            <a:avLst/>
            <a:gdLst/>
            <a:ahLst/>
            <a:cxnLst>
              <a:cxn ang="0">
                <a:pos x="34" y="0"/>
              </a:cxn>
              <a:cxn ang="0">
                <a:pos x="42" y="8"/>
              </a:cxn>
              <a:cxn ang="0">
                <a:pos x="44" y="18"/>
              </a:cxn>
              <a:cxn ang="0">
                <a:pos x="38" y="22"/>
              </a:cxn>
              <a:cxn ang="0">
                <a:pos x="44" y="28"/>
              </a:cxn>
              <a:cxn ang="0">
                <a:pos x="36" y="38"/>
              </a:cxn>
              <a:cxn ang="0">
                <a:pos x="32" y="44"/>
              </a:cxn>
              <a:cxn ang="0">
                <a:pos x="2" y="44"/>
              </a:cxn>
              <a:cxn ang="0">
                <a:pos x="0" y="2"/>
              </a:cxn>
              <a:cxn ang="0">
                <a:pos x="34" y="0"/>
              </a:cxn>
            </a:cxnLst>
            <a:rect l="0" t="0" r="r" b="b"/>
            <a:pathLst>
              <a:path w="45" h="45">
                <a:moveTo>
                  <a:pt x="34" y="0"/>
                </a:moveTo>
                <a:lnTo>
                  <a:pt x="42" y="8"/>
                </a:lnTo>
                <a:lnTo>
                  <a:pt x="44" y="18"/>
                </a:lnTo>
                <a:lnTo>
                  <a:pt x="38" y="22"/>
                </a:lnTo>
                <a:lnTo>
                  <a:pt x="44" y="28"/>
                </a:lnTo>
                <a:lnTo>
                  <a:pt x="36" y="38"/>
                </a:lnTo>
                <a:lnTo>
                  <a:pt x="32" y="44"/>
                </a:lnTo>
                <a:lnTo>
                  <a:pt x="2" y="44"/>
                </a:lnTo>
                <a:lnTo>
                  <a:pt x="0" y="2"/>
                </a:lnTo>
                <a:lnTo>
                  <a:pt x="3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4" name="Freeform 112"/>
          <p:cNvSpPr>
            <a:spLocks/>
          </p:cNvSpPr>
          <p:nvPr/>
        </p:nvSpPr>
        <p:spPr bwMode="ltGray">
          <a:xfrm>
            <a:off x="4791753" y="3633801"/>
            <a:ext cx="52679" cy="41275"/>
          </a:xfrm>
          <a:custGeom>
            <a:avLst/>
            <a:gdLst/>
            <a:ahLst/>
            <a:cxnLst>
              <a:cxn ang="0">
                <a:pos x="10" y="4"/>
              </a:cxn>
              <a:cxn ang="0">
                <a:pos x="8" y="8"/>
              </a:cxn>
              <a:cxn ang="0">
                <a:pos x="0" y="10"/>
              </a:cxn>
              <a:cxn ang="0">
                <a:pos x="0" y="16"/>
              </a:cxn>
              <a:cxn ang="0">
                <a:pos x="10" y="22"/>
              </a:cxn>
              <a:cxn ang="0">
                <a:pos x="22" y="16"/>
              </a:cxn>
              <a:cxn ang="0">
                <a:pos x="28" y="16"/>
              </a:cxn>
              <a:cxn ang="0">
                <a:pos x="26" y="10"/>
              </a:cxn>
              <a:cxn ang="0">
                <a:pos x="34" y="4"/>
              </a:cxn>
              <a:cxn ang="0">
                <a:pos x="32" y="0"/>
              </a:cxn>
              <a:cxn ang="0">
                <a:pos x="24" y="6"/>
              </a:cxn>
              <a:cxn ang="0">
                <a:pos x="10" y="4"/>
              </a:cxn>
            </a:cxnLst>
            <a:rect l="0" t="0" r="r" b="b"/>
            <a:pathLst>
              <a:path w="35" h="23">
                <a:moveTo>
                  <a:pt x="10" y="4"/>
                </a:moveTo>
                <a:lnTo>
                  <a:pt x="8" y="8"/>
                </a:lnTo>
                <a:lnTo>
                  <a:pt x="0" y="10"/>
                </a:lnTo>
                <a:lnTo>
                  <a:pt x="0" y="16"/>
                </a:lnTo>
                <a:lnTo>
                  <a:pt x="10" y="22"/>
                </a:lnTo>
                <a:lnTo>
                  <a:pt x="22" y="16"/>
                </a:lnTo>
                <a:lnTo>
                  <a:pt x="28" y="16"/>
                </a:lnTo>
                <a:lnTo>
                  <a:pt x="26" y="10"/>
                </a:lnTo>
                <a:lnTo>
                  <a:pt x="34" y="4"/>
                </a:lnTo>
                <a:lnTo>
                  <a:pt x="32" y="0"/>
                </a:lnTo>
                <a:lnTo>
                  <a:pt x="24" y="6"/>
                </a:lnTo>
                <a:lnTo>
                  <a:pt x="1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5" name="Freeform 113"/>
          <p:cNvSpPr>
            <a:spLocks/>
          </p:cNvSpPr>
          <p:nvPr/>
        </p:nvSpPr>
        <p:spPr bwMode="ltGray">
          <a:xfrm>
            <a:off x="4574837" y="3622689"/>
            <a:ext cx="71272" cy="33337"/>
          </a:xfrm>
          <a:custGeom>
            <a:avLst/>
            <a:gdLst/>
            <a:ahLst/>
            <a:cxnLst>
              <a:cxn ang="0">
                <a:pos x="0" y="0"/>
              </a:cxn>
              <a:cxn ang="0">
                <a:pos x="0" y="10"/>
              </a:cxn>
              <a:cxn ang="0">
                <a:pos x="2" y="10"/>
              </a:cxn>
              <a:cxn ang="0">
                <a:pos x="12" y="10"/>
              </a:cxn>
              <a:cxn ang="0">
                <a:pos x="20" y="14"/>
              </a:cxn>
              <a:cxn ang="0">
                <a:pos x="22" y="18"/>
              </a:cxn>
              <a:cxn ang="0">
                <a:pos x="40" y="18"/>
              </a:cxn>
              <a:cxn ang="0">
                <a:pos x="46" y="12"/>
              </a:cxn>
              <a:cxn ang="0">
                <a:pos x="46" y="8"/>
              </a:cxn>
              <a:cxn ang="0">
                <a:pos x="42" y="12"/>
              </a:cxn>
              <a:cxn ang="0">
                <a:pos x="40" y="10"/>
              </a:cxn>
              <a:cxn ang="0">
                <a:pos x="36" y="8"/>
              </a:cxn>
              <a:cxn ang="0">
                <a:pos x="32" y="6"/>
              </a:cxn>
              <a:cxn ang="0">
                <a:pos x="18" y="6"/>
              </a:cxn>
              <a:cxn ang="0">
                <a:pos x="14" y="6"/>
              </a:cxn>
              <a:cxn ang="0">
                <a:pos x="12" y="2"/>
              </a:cxn>
              <a:cxn ang="0">
                <a:pos x="8" y="0"/>
              </a:cxn>
              <a:cxn ang="0">
                <a:pos x="0" y="0"/>
              </a:cxn>
            </a:cxnLst>
            <a:rect l="0" t="0" r="r" b="b"/>
            <a:pathLst>
              <a:path w="47" h="19">
                <a:moveTo>
                  <a:pt x="0" y="0"/>
                </a:moveTo>
                <a:lnTo>
                  <a:pt x="0" y="10"/>
                </a:lnTo>
                <a:lnTo>
                  <a:pt x="2" y="10"/>
                </a:lnTo>
                <a:lnTo>
                  <a:pt x="12" y="10"/>
                </a:lnTo>
                <a:lnTo>
                  <a:pt x="20" y="14"/>
                </a:lnTo>
                <a:lnTo>
                  <a:pt x="22" y="18"/>
                </a:lnTo>
                <a:lnTo>
                  <a:pt x="40" y="18"/>
                </a:lnTo>
                <a:lnTo>
                  <a:pt x="46" y="12"/>
                </a:lnTo>
                <a:lnTo>
                  <a:pt x="46" y="8"/>
                </a:lnTo>
                <a:lnTo>
                  <a:pt x="42" y="12"/>
                </a:lnTo>
                <a:lnTo>
                  <a:pt x="40" y="10"/>
                </a:lnTo>
                <a:lnTo>
                  <a:pt x="36" y="8"/>
                </a:lnTo>
                <a:lnTo>
                  <a:pt x="32" y="6"/>
                </a:lnTo>
                <a:lnTo>
                  <a:pt x="18" y="6"/>
                </a:lnTo>
                <a:lnTo>
                  <a:pt x="14" y="6"/>
                </a:lnTo>
                <a:lnTo>
                  <a:pt x="12" y="2"/>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6" name="Freeform 114"/>
          <p:cNvSpPr>
            <a:spLocks/>
          </p:cNvSpPr>
          <p:nvPr/>
        </p:nvSpPr>
        <p:spPr bwMode="ltGray">
          <a:xfrm>
            <a:off x="4678646" y="3605226"/>
            <a:ext cx="13945" cy="15875"/>
          </a:xfrm>
          <a:custGeom>
            <a:avLst/>
            <a:gdLst/>
            <a:ahLst/>
            <a:cxnLst>
              <a:cxn ang="0">
                <a:pos x="6" y="0"/>
              </a:cxn>
              <a:cxn ang="0">
                <a:pos x="2" y="2"/>
              </a:cxn>
              <a:cxn ang="0">
                <a:pos x="0" y="8"/>
              </a:cxn>
              <a:cxn ang="0">
                <a:pos x="6" y="6"/>
              </a:cxn>
              <a:cxn ang="0">
                <a:pos x="8" y="2"/>
              </a:cxn>
              <a:cxn ang="0">
                <a:pos x="6" y="0"/>
              </a:cxn>
            </a:cxnLst>
            <a:rect l="0" t="0" r="r" b="b"/>
            <a:pathLst>
              <a:path w="9" h="9">
                <a:moveTo>
                  <a:pt x="6" y="0"/>
                </a:moveTo>
                <a:lnTo>
                  <a:pt x="2" y="2"/>
                </a:lnTo>
                <a:lnTo>
                  <a:pt x="0" y="8"/>
                </a:lnTo>
                <a:lnTo>
                  <a:pt x="6" y="6"/>
                </a:lnTo>
                <a:lnTo>
                  <a:pt x="8" y="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7" name="Freeform 115"/>
          <p:cNvSpPr>
            <a:spLocks/>
          </p:cNvSpPr>
          <p:nvPr/>
        </p:nvSpPr>
        <p:spPr bwMode="ltGray">
          <a:xfrm>
            <a:off x="5365028" y="4411672"/>
            <a:ext cx="30988" cy="12700"/>
          </a:xfrm>
          <a:custGeom>
            <a:avLst/>
            <a:gdLst/>
            <a:ahLst/>
            <a:cxnLst>
              <a:cxn ang="0">
                <a:pos x="20" y="0"/>
              </a:cxn>
              <a:cxn ang="0">
                <a:pos x="8" y="0"/>
              </a:cxn>
              <a:cxn ang="0">
                <a:pos x="4" y="0"/>
              </a:cxn>
              <a:cxn ang="0">
                <a:pos x="0" y="4"/>
              </a:cxn>
              <a:cxn ang="0">
                <a:pos x="10" y="6"/>
              </a:cxn>
              <a:cxn ang="0">
                <a:pos x="16" y="6"/>
              </a:cxn>
              <a:cxn ang="0">
                <a:pos x="20" y="0"/>
              </a:cxn>
            </a:cxnLst>
            <a:rect l="0" t="0" r="r" b="b"/>
            <a:pathLst>
              <a:path w="21" h="7">
                <a:moveTo>
                  <a:pt x="20" y="0"/>
                </a:moveTo>
                <a:lnTo>
                  <a:pt x="8" y="0"/>
                </a:lnTo>
                <a:lnTo>
                  <a:pt x="4" y="0"/>
                </a:lnTo>
                <a:lnTo>
                  <a:pt x="0" y="4"/>
                </a:lnTo>
                <a:lnTo>
                  <a:pt x="10" y="6"/>
                </a:lnTo>
                <a:lnTo>
                  <a:pt x="16" y="6"/>
                </a:lnTo>
                <a:lnTo>
                  <a:pt x="2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8" name="Freeform 116"/>
          <p:cNvSpPr>
            <a:spLocks/>
          </p:cNvSpPr>
          <p:nvPr/>
        </p:nvSpPr>
        <p:spPr bwMode="ltGray">
          <a:xfrm>
            <a:off x="4478775" y="1755797"/>
            <a:ext cx="3520223" cy="2076441"/>
          </a:xfrm>
          <a:custGeom>
            <a:avLst/>
            <a:gdLst/>
            <a:ahLst/>
            <a:cxnLst>
              <a:cxn ang="0">
                <a:pos x="216" y="258"/>
              </a:cxn>
              <a:cxn ang="0">
                <a:pos x="270" y="304"/>
              </a:cxn>
              <a:cxn ang="0">
                <a:pos x="154" y="308"/>
              </a:cxn>
              <a:cxn ang="0">
                <a:pos x="204" y="378"/>
              </a:cxn>
              <a:cxn ang="0">
                <a:pos x="226" y="356"/>
              </a:cxn>
              <a:cxn ang="0">
                <a:pos x="272" y="330"/>
              </a:cxn>
              <a:cxn ang="0">
                <a:pos x="324" y="256"/>
              </a:cxn>
              <a:cxn ang="0">
                <a:pos x="336" y="308"/>
              </a:cxn>
              <a:cxn ang="0">
                <a:pos x="402" y="272"/>
              </a:cxn>
              <a:cxn ang="0">
                <a:pos x="438" y="268"/>
              </a:cxn>
              <a:cxn ang="0">
                <a:pos x="502" y="250"/>
              </a:cxn>
              <a:cxn ang="0">
                <a:pos x="520" y="230"/>
              </a:cxn>
              <a:cxn ang="0">
                <a:pos x="542" y="226"/>
              </a:cxn>
              <a:cxn ang="0">
                <a:pos x="630" y="260"/>
              </a:cxn>
              <a:cxn ang="0">
                <a:pos x="622" y="232"/>
              </a:cxn>
              <a:cxn ang="0">
                <a:pos x="626" y="150"/>
              </a:cxn>
              <a:cxn ang="0">
                <a:pos x="686" y="160"/>
              </a:cxn>
              <a:cxn ang="0">
                <a:pos x="704" y="300"/>
              </a:cxn>
              <a:cxn ang="0">
                <a:pos x="756" y="244"/>
              </a:cxn>
              <a:cxn ang="0">
                <a:pos x="716" y="138"/>
              </a:cxn>
              <a:cxn ang="0">
                <a:pos x="752" y="174"/>
              </a:cxn>
              <a:cxn ang="0">
                <a:pos x="832" y="166"/>
              </a:cxn>
              <a:cxn ang="0">
                <a:pos x="854" y="120"/>
              </a:cxn>
              <a:cxn ang="0">
                <a:pos x="936" y="52"/>
              </a:cxn>
              <a:cxn ang="0">
                <a:pos x="1050" y="8"/>
              </a:cxn>
              <a:cxn ang="0">
                <a:pos x="1134" y="32"/>
              </a:cxn>
              <a:cxn ang="0">
                <a:pos x="1176" y="102"/>
              </a:cxn>
              <a:cxn ang="0">
                <a:pos x="1294" y="114"/>
              </a:cxn>
              <a:cxn ang="0">
                <a:pos x="1400" y="116"/>
              </a:cxn>
              <a:cxn ang="0">
                <a:pos x="1526" y="180"/>
              </a:cxn>
              <a:cxn ang="0">
                <a:pos x="1618" y="138"/>
              </a:cxn>
              <a:cxn ang="0">
                <a:pos x="1776" y="188"/>
              </a:cxn>
              <a:cxn ang="0">
                <a:pos x="1928" y="226"/>
              </a:cxn>
              <a:cxn ang="0">
                <a:pos x="2042" y="216"/>
              </a:cxn>
              <a:cxn ang="0">
                <a:pos x="2184" y="242"/>
              </a:cxn>
              <a:cxn ang="0">
                <a:pos x="2278" y="292"/>
              </a:cxn>
              <a:cxn ang="0">
                <a:pos x="2224" y="346"/>
              </a:cxn>
              <a:cxn ang="0">
                <a:pos x="2194" y="420"/>
              </a:cxn>
              <a:cxn ang="0">
                <a:pos x="2064" y="472"/>
              </a:cxn>
              <a:cxn ang="0">
                <a:pos x="2058" y="582"/>
              </a:cxn>
              <a:cxn ang="0">
                <a:pos x="1962" y="562"/>
              </a:cxn>
              <a:cxn ang="0">
                <a:pos x="2026" y="400"/>
              </a:cxn>
              <a:cxn ang="0">
                <a:pos x="1930" y="442"/>
              </a:cxn>
              <a:cxn ang="0">
                <a:pos x="1898" y="502"/>
              </a:cxn>
              <a:cxn ang="0">
                <a:pos x="1800" y="490"/>
              </a:cxn>
              <a:cxn ang="0">
                <a:pos x="1704" y="606"/>
              </a:cxn>
              <a:cxn ang="0">
                <a:pos x="1752" y="824"/>
              </a:cxn>
              <a:cxn ang="0">
                <a:pos x="528" y="1028"/>
              </a:cxn>
              <a:cxn ang="0">
                <a:pos x="516" y="884"/>
              </a:cxn>
              <a:cxn ang="0">
                <a:pos x="466" y="844"/>
              </a:cxn>
              <a:cxn ang="0">
                <a:pos x="404" y="830"/>
              </a:cxn>
              <a:cxn ang="0">
                <a:pos x="348" y="890"/>
              </a:cxn>
              <a:cxn ang="0">
                <a:pos x="240" y="818"/>
              </a:cxn>
              <a:cxn ang="0">
                <a:pos x="10" y="752"/>
              </a:cxn>
              <a:cxn ang="0">
                <a:pos x="36" y="504"/>
              </a:cxn>
              <a:cxn ang="0">
                <a:pos x="126" y="474"/>
              </a:cxn>
              <a:cxn ang="0">
                <a:pos x="130" y="236"/>
              </a:cxn>
            </a:cxnLst>
            <a:rect l="0" t="0" r="r" b="b"/>
            <a:pathLst>
              <a:path w="2281" h="1145">
                <a:moveTo>
                  <a:pt x="152" y="238"/>
                </a:moveTo>
                <a:lnTo>
                  <a:pt x="162" y="238"/>
                </a:lnTo>
                <a:lnTo>
                  <a:pt x="188" y="248"/>
                </a:lnTo>
                <a:lnTo>
                  <a:pt x="192" y="244"/>
                </a:lnTo>
                <a:lnTo>
                  <a:pt x="198" y="248"/>
                </a:lnTo>
                <a:lnTo>
                  <a:pt x="202" y="250"/>
                </a:lnTo>
                <a:lnTo>
                  <a:pt x="204" y="254"/>
                </a:lnTo>
                <a:lnTo>
                  <a:pt x="212" y="258"/>
                </a:lnTo>
                <a:lnTo>
                  <a:pt x="216" y="258"/>
                </a:lnTo>
                <a:lnTo>
                  <a:pt x="224" y="266"/>
                </a:lnTo>
                <a:lnTo>
                  <a:pt x="228" y="270"/>
                </a:lnTo>
                <a:lnTo>
                  <a:pt x="230" y="274"/>
                </a:lnTo>
                <a:lnTo>
                  <a:pt x="234" y="274"/>
                </a:lnTo>
                <a:lnTo>
                  <a:pt x="240" y="278"/>
                </a:lnTo>
                <a:lnTo>
                  <a:pt x="250" y="278"/>
                </a:lnTo>
                <a:lnTo>
                  <a:pt x="256" y="284"/>
                </a:lnTo>
                <a:lnTo>
                  <a:pt x="264" y="292"/>
                </a:lnTo>
                <a:lnTo>
                  <a:pt x="270" y="304"/>
                </a:lnTo>
                <a:lnTo>
                  <a:pt x="266" y="310"/>
                </a:lnTo>
                <a:lnTo>
                  <a:pt x="258" y="316"/>
                </a:lnTo>
                <a:lnTo>
                  <a:pt x="252" y="324"/>
                </a:lnTo>
                <a:lnTo>
                  <a:pt x="244" y="326"/>
                </a:lnTo>
                <a:lnTo>
                  <a:pt x="232" y="324"/>
                </a:lnTo>
                <a:lnTo>
                  <a:pt x="214" y="324"/>
                </a:lnTo>
                <a:lnTo>
                  <a:pt x="174" y="308"/>
                </a:lnTo>
                <a:lnTo>
                  <a:pt x="160" y="310"/>
                </a:lnTo>
                <a:lnTo>
                  <a:pt x="154" y="308"/>
                </a:lnTo>
                <a:lnTo>
                  <a:pt x="164" y="320"/>
                </a:lnTo>
                <a:lnTo>
                  <a:pt x="172" y="324"/>
                </a:lnTo>
                <a:lnTo>
                  <a:pt x="180" y="332"/>
                </a:lnTo>
                <a:lnTo>
                  <a:pt x="188" y="336"/>
                </a:lnTo>
                <a:lnTo>
                  <a:pt x="192" y="342"/>
                </a:lnTo>
                <a:lnTo>
                  <a:pt x="192" y="352"/>
                </a:lnTo>
                <a:lnTo>
                  <a:pt x="194" y="362"/>
                </a:lnTo>
                <a:lnTo>
                  <a:pt x="196" y="370"/>
                </a:lnTo>
                <a:lnTo>
                  <a:pt x="204" y="378"/>
                </a:lnTo>
                <a:lnTo>
                  <a:pt x="214" y="386"/>
                </a:lnTo>
                <a:lnTo>
                  <a:pt x="222" y="388"/>
                </a:lnTo>
                <a:lnTo>
                  <a:pt x="228" y="386"/>
                </a:lnTo>
                <a:lnTo>
                  <a:pt x="228" y="378"/>
                </a:lnTo>
                <a:lnTo>
                  <a:pt x="218" y="368"/>
                </a:lnTo>
                <a:lnTo>
                  <a:pt x="210" y="362"/>
                </a:lnTo>
                <a:lnTo>
                  <a:pt x="210" y="356"/>
                </a:lnTo>
                <a:lnTo>
                  <a:pt x="214" y="350"/>
                </a:lnTo>
                <a:lnTo>
                  <a:pt x="226" y="356"/>
                </a:lnTo>
                <a:lnTo>
                  <a:pt x="232" y="362"/>
                </a:lnTo>
                <a:lnTo>
                  <a:pt x="248" y="366"/>
                </a:lnTo>
                <a:lnTo>
                  <a:pt x="256" y="368"/>
                </a:lnTo>
                <a:lnTo>
                  <a:pt x="266" y="368"/>
                </a:lnTo>
                <a:lnTo>
                  <a:pt x="268" y="362"/>
                </a:lnTo>
                <a:lnTo>
                  <a:pt x="264" y="352"/>
                </a:lnTo>
                <a:lnTo>
                  <a:pt x="258" y="346"/>
                </a:lnTo>
                <a:lnTo>
                  <a:pt x="260" y="340"/>
                </a:lnTo>
                <a:lnTo>
                  <a:pt x="272" y="330"/>
                </a:lnTo>
                <a:lnTo>
                  <a:pt x="280" y="324"/>
                </a:lnTo>
                <a:lnTo>
                  <a:pt x="288" y="318"/>
                </a:lnTo>
                <a:lnTo>
                  <a:pt x="298" y="324"/>
                </a:lnTo>
                <a:lnTo>
                  <a:pt x="308" y="326"/>
                </a:lnTo>
                <a:lnTo>
                  <a:pt x="314" y="316"/>
                </a:lnTo>
                <a:lnTo>
                  <a:pt x="308" y="304"/>
                </a:lnTo>
                <a:lnTo>
                  <a:pt x="298" y="256"/>
                </a:lnTo>
                <a:lnTo>
                  <a:pt x="308" y="254"/>
                </a:lnTo>
                <a:lnTo>
                  <a:pt x="324" y="256"/>
                </a:lnTo>
                <a:lnTo>
                  <a:pt x="332" y="258"/>
                </a:lnTo>
                <a:lnTo>
                  <a:pt x="336" y="266"/>
                </a:lnTo>
                <a:lnTo>
                  <a:pt x="340" y="274"/>
                </a:lnTo>
                <a:lnTo>
                  <a:pt x="344" y="276"/>
                </a:lnTo>
                <a:lnTo>
                  <a:pt x="348" y="282"/>
                </a:lnTo>
                <a:lnTo>
                  <a:pt x="340" y="288"/>
                </a:lnTo>
                <a:lnTo>
                  <a:pt x="336" y="294"/>
                </a:lnTo>
                <a:lnTo>
                  <a:pt x="334" y="300"/>
                </a:lnTo>
                <a:lnTo>
                  <a:pt x="336" y="308"/>
                </a:lnTo>
                <a:lnTo>
                  <a:pt x="348" y="312"/>
                </a:lnTo>
                <a:lnTo>
                  <a:pt x="356" y="306"/>
                </a:lnTo>
                <a:lnTo>
                  <a:pt x="360" y="298"/>
                </a:lnTo>
                <a:lnTo>
                  <a:pt x="366" y="294"/>
                </a:lnTo>
                <a:lnTo>
                  <a:pt x="376" y="288"/>
                </a:lnTo>
                <a:lnTo>
                  <a:pt x="378" y="284"/>
                </a:lnTo>
                <a:lnTo>
                  <a:pt x="384" y="278"/>
                </a:lnTo>
                <a:lnTo>
                  <a:pt x="394" y="274"/>
                </a:lnTo>
                <a:lnTo>
                  <a:pt x="402" y="272"/>
                </a:lnTo>
                <a:lnTo>
                  <a:pt x="410" y="270"/>
                </a:lnTo>
                <a:lnTo>
                  <a:pt x="418" y="266"/>
                </a:lnTo>
                <a:lnTo>
                  <a:pt x="424" y="260"/>
                </a:lnTo>
                <a:lnTo>
                  <a:pt x="428" y="254"/>
                </a:lnTo>
                <a:lnTo>
                  <a:pt x="434" y="250"/>
                </a:lnTo>
                <a:lnTo>
                  <a:pt x="444" y="248"/>
                </a:lnTo>
                <a:lnTo>
                  <a:pt x="446" y="252"/>
                </a:lnTo>
                <a:lnTo>
                  <a:pt x="440" y="262"/>
                </a:lnTo>
                <a:lnTo>
                  <a:pt x="438" y="268"/>
                </a:lnTo>
                <a:lnTo>
                  <a:pt x="446" y="272"/>
                </a:lnTo>
                <a:lnTo>
                  <a:pt x="454" y="268"/>
                </a:lnTo>
                <a:lnTo>
                  <a:pt x="458" y="262"/>
                </a:lnTo>
                <a:lnTo>
                  <a:pt x="464" y="258"/>
                </a:lnTo>
                <a:lnTo>
                  <a:pt x="472" y="256"/>
                </a:lnTo>
                <a:lnTo>
                  <a:pt x="478" y="258"/>
                </a:lnTo>
                <a:lnTo>
                  <a:pt x="488" y="260"/>
                </a:lnTo>
                <a:lnTo>
                  <a:pt x="494" y="254"/>
                </a:lnTo>
                <a:lnTo>
                  <a:pt x="502" y="250"/>
                </a:lnTo>
                <a:lnTo>
                  <a:pt x="508" y="248"/>
                </a:lnTo>
                <a:lnTo>
                  <a:pt x="514" y="250"/>
                </a:lnTo>
                <a:lnTo>
                  <a:pt x="516" y="262"/>
                </a:lnTo>
                <a:lnTo>
                  <a:pt x="526" y="262"/>
                </a:lnTo>
                <a:lnTo>
                  <a:pt x="534" y="256"/>
                </a:lnTo>
                <a:lnTo>
                  <a:pt x="534" y="250"/>
                </a:lnTo>
                <a:lnTo>
                  <a:pt x="530" y="242"/>
                </a:lnTo>
                <a:lnTo>
                  <a:pt x="526" y="238"/>
                </a:lnTo>
                <a:lnTo>
                  <a:pt x="520" y="230"/>
                </a:lnTo>
                <a:lnTo>
                  <a:pt x="508" y="228"/>
                </a:lnTo>
                <a:lnTo>
                  <a:pt x="498" y="226"/>
                </a:lnTo>
                <a:lnTo>
                  <a:pt x="496" y="218"/>
                </a:lnTo>
                <a:lnTo>
                  <a:pt x="500" y="210"/>
                </a:lnTo>
                <a:lnTo>
                  <a:pt x="506" y="208"/>
                </a:lnTo>
                <a:lnTo>
                  <a:pt x="520" y="218"/>
                </a:lnTo>
                <a:lnTo>
                  <a:pt x="524" y="226"/>
                </a:lnTo>
                <a:lnTo>
                  <a:pt x="532" y="226"/>
                </a:lnTo>
                <a:lnTo>
                  <a:pt x="542" y="226"/>
                </a:lnTo>
                <a:lnTo>
                  <a:pt x="552" y="226"/>
                </a:lnTo>
                <a:lnTo>
                  <a:pt x="560" y="226"/>
                </a:lnTo>
                <a:lnTo>
                  <a:pt x="574" y="228"/>
                </a:lnTo>
                <a:lnTo>
                  <a:pt x="582" y="230"/>
                </a:lnTo>
                <a:lnTo>
                  <a:pt x="590" y="236"/>
                </a:lnTo>
                <a:lnTo>
                  <a:pt x="600" y="244"/>
                </a:lnTo>
                <a:lnTo>
                  <a:pt x="606" y="244"/>
                </a:lnTo>
                <a:lnTo>
                  <a:pt x="618" y="252"/>
                </a:lnTo>
                <a:lnTo>
                  <a:pt x="630" y="260"/>
                </a:lnTo>
                <a:lnTo>
                  <a:pt x="640" y="266"/>
                </a:lnTo>
                <a:lnTo>
                  <a:pt x="642" y="274"/>
                </a:lnTo>
                <a:lnTo>
                  <a:pt x="656" y="272"/>
                </a:lnTo>
                <a:lnTo>
                  <a:pt x="652" y="260"/>
                </a:lnTo>
                <a:lnTo>
                  <a:pt x="646" y="252"/>
                </a:lnTo>
                <a:lnTo>
                  <a:pt x="640" y="244"/>
                </a:lnTo>
                <a:lnTo>
                  <a:pt x="638" y="238"/>
                </a:lnTo>
                <a:lnTo>
                  <a:pt x="630" y="234"/>
                </a:lnTo>
                <a:lnTo>
                  <a:pt x="622" y="232"/>
                </a:lnTo>
                <a:lnTo>
                  <a:pt x="616" y="226"/>
                </a:lnTo>
                <a:lnTo>
                  <a:pt x="614" y="218"/>
                </a:lnTo>
                <a:lnTo>
                  <a:pt x="618" y="208"/>
                </a:lnTo>
                <a:lnTo>
                  <a:pt x="614" y="202"/>
                </a:lnTo>
                <a:lnTo>
                  <a:pt x="608" y="198"/>
                </a:lnTo>
                <a:lnTo>
                  <a:pt x="624" y="182"/>
                </a:lnTo>
                <a:lnTo>
                  <a:pt x="628" y="174"/>
                </a:lnTo>
                <a:lnTo>
                  <a:pt x="626" y="162"/>
                </a:lnTo>
                <a:lnTo>
                  <a:pt x="626" y="150"/>
                </a:lnTo>
                <a:lnTo>
                  <a:pt x="630" y="144"/>
                </a:lnTo>
                <a:lnTo>
                  <a:pt x="636" y="132"/>
                </a:lnTo>
                <a:lnTo>
                  <a:pt x="636" y="124"/>
                </a:lnTo>
                <a:lnTo>
                  <a:pt x="650" y="118"/>
                </a:lnTo>
                <a:lnTo>
                  <a:pt x="664" y="126"/>
                </a:lnTo>
                <a:lnTo>
                  <a:pt x="660" y="134"/>
                </a:lnTo>
                <a:lnTo>
                  <a:pt x="652" y="142"/>
                </a:lnTo>
                <a:lnTo>
                  <a:pt x="684" y="140"/>
                </a:lnTo>
                <a:lnTo>
                  <a:pt x="686" y="160"/>
                </a:lnTo>
                <a:lnTo>
                  <a:pt x="682" y="172"/>
                </a:lnTo>
                <a:lnTo>
                  <a:pt x="678" y="178"/>
                </a:lnTo>
                <a:lnTo>
                  <a:pt x="686" y="198"/>
                </a:lnTo>
                <a:lnTo>
                  <a:pt x="688" y="210"/>
                </a:lnTo>
                <a:lnTo>
                  <a:pt x="698" y="226"/>
                </a:lnTo>
                <a:lnTo>
                  <a:pt x="704" y="260"/>
                </a:lnTo>
                <a:lnTo>
                  <a:pt x="714" y="270"/>
                </a:lnTo>
                <a:lnTo>
                  <a:pt x="716" y="278"/>
                </a:lnTo>
                <a:lnTo>
                  <a:pt x="704" y="300"/>
                </a:lnTo>
                <a:lnTo>
                  <a:pt x="688" y="306"/>
                </a:lnTo>
                <a:lnTo>
                  <a:pt x="668" y="314"/>
                </a:lnTo>
                <a:lnTo>
                  <a:pt x="714" y="322"/>
                </a:lnTo>
                <a:lnTo>
                  <a:pt x="714" y="308"/>
                </a:lnTo>
                <a:lnTo>
                  <a:pt x="726" y="290"/>
                </a:lnTo>
                <a:lnTo>
                  <a:pt x="738" y="278"/>
                </a:lnTo>
                <a:lnTo>
                  <a:pt x="730" y="266"/>
                </a:lnTo>
                <a:lnTo>
                  <a:pt x="752" y="254"/>
                </a:lnTo>
                <a:lnTo>
                  <a:pt x="756" y="244"/>
                </a:lnTo>
                <a:lnTo>
                  <a:pt x="732" y="240"/>
                </a:lnTo>
                <a:lnTo>
                  <a:pt x="726" y="246"/>
                </a:lnTo>
                <a:lnTo>
                  <a:pt x="712" y="226"/>
                </a:lnTo>
                <a:lnTo>
                  <a:pt x="712" y="210"/>
                </a:lnTo>
                <a:lnTo>
                  <a:pt x="704" y="192"/>
                </a:lnTo>
                <a:lnTo>
                  <a:pt x="698" y="182"/>
                </a:lnTo>
                <a:lnTo>
                  <a:pt x="710" y="170"/>
                </a:lnTo>
                <a:lnTo>
                  <a:pt x="710" y="160"/>
                </a:lnTo>
                <a:lnTo>
                  <a:pt x="716" y="138"/>
                </a:lnTo>
                <a:lnTo>
                  <a:pt x="724" y="144"/>
                </a:lnTo>
                <a:lnTo>
                  <a:pt x="724" y="168"/>
                </a:lnTo>
                <a:lnTo>
                  <a:pt x="726" y="182"/>
                </a:lnTo>
                <a:lnTo>
                  <a:pt x="754" y="196"/>
                </a:lnTo>
                <a:lnTo>
                  <a:pt x="768" y="194"/>
                </a:lnTo>
                <a:lnTo>
                  <a:pt x="744" y="178"/>
                </a:lnTo>
                <a:lnTo>
                  <a:pt x="734" y="168"/>
                </a:lnTo>
                <a:lnTo>
                  <a:pt x="744" y="166"/>
                </a:lnTo>
                <a:lnTo>
                  <a:pt x="752" y="174"/>
                </a:lnTo>
                <a:lnTo>
                  <a:pt x="760" y="154"/>
                </a:lnTo>
                <a:lnTo>
                  <a:pt x="774" y="152"/>
                </a:lnTo>
                <a:lnTo>
                  <a:pt x="804" y="170"/>
                </a:lnTo>
                <a:lnTo>
                  <a:pt x="812" y="176"/>
                </a:lnTo>
                <a:lnTo>
                  <a:pt x="822" y="192"/>
                </a:lnTo>
                <a:lnTo>
                  <a:pt x="824" y="200"/>
                </a:lnTo>
                <a:lnTo>
                  <a:pt x="846" y="200"/>
                </a:lnTo>
                <a:lnTo>
                  <a:pt x="844" y="186"/>
                </a:lnTo>
                <a:lnTo>
                  <a:pt x="832" y="166"/>
                </a:lnTo>
                <a:lnTo>
                  <a:pt x="822" y="162"/>
                </a:lnTo>
                <a:lnTo>
                  <a:pt x="802" y="152"/>
                </a:lnTo>
                <a:lnTo>
                  <a:pt x="792" y="148"/>
                </a:lnTo>
                <a:lnTo>
                  <a:pt x="788" y="126"/>
                </a:lnTo>
                <a:lnTo>
                  <a:pt x="796" y="118"/>
                </a:lnTo>
                <a:lnTo>
                  <a:pt x="806" y="118"/>
                </a:lnTo>
                <a:lnTo>
                  <a:pt x="820" y="118"/>
                </a:lnTo>
                <a:lnTo>
                  <a:pt x="836" y="118"/>
                </a:lnTo>
                <a:lnTo>
                  <a:pt x="854" y="120"/>
                </a:lnTo>
                <a:lnTo>
                  <a:pt x="870" y="120"/>
                </a:lnTo>
                <a:lnTo>
                  <a:pt x="868" y="108"/>
                </a:lnTo>
                <a:lnTo>
                  <a:pt x="856" y="104"/>
                </a:lnTo>
                <a:lnTo>
                  <a:pt x="850" y="96"/>
                </a:lnTo>
                <a:lnTo>
                  <a:pt x="856" y="86"/>
                </a:lnTo>
                <a:lnTo>
                  <a:pt x="870" y="82"/>
                </a:lnTo>
                <a:lnTo>
                  <a:pt x="882" y="72"/>
                </a:lnTo>
                <a:lnTo>
                  <a:pt x="940" y="62"/>
                </a:lnTo>
                <a:lnTo>
                  <a:pt x="936" y="52"/>
                </a:lnTo>
                <a:lnTo>
                  <a:pt x="942" y="48"/>
                </a:lnTo>
                <a:lnTo>
                  <a:pt x="968" y="50"/>
                </a:lnTo>
                <a:lnTo>
                  <a:pt x="976" y="46"/>
                </a:lnTo>
                <a:lnTo>
                  <a:pt x="990" y="54"/>
                </a:lnTo>
                <a:lnTo>
                  <a:pt x="1008" y="44"/>
                </a:lnTo>
                <a:lnTo>
                  <a:pt x="1026" y="38"/>
                </a:lnTo>
                <a:lnTo>
                  <a:pt x="1042" y="36"/>
                </a:lnTo>
                <a:lnTo>
                  <a:pt x="1040" y="20"/>
                </a:lnTo>
                <a:lnTo>
                  <a:pt x="1050" y="8"/>
                </a:lnTo>
                <a:lnTo>
                  <a:pt x="1076" y="0"/>
                </a:lnTo>
                <a:lnTo>
                  <a:pt x="1096" y="10"/>
                </a:lnTo>
                <a:lnTo>
                  <a:pt x="1096" y="18"/>
                </a:lnTo>
                <a:lnTo>
                  <a:pt x="1108" y="24"/>
                </a:lnTo>
                <a:lnTo>
                  <a:pt x="1116" y="28"/>
                </a:lnTo>
                <a:lnTo>
                  <a:pt x="1114" y="34"/>
                </a:lnTo>
                <a:lnTo>
                  <a:pt x="1118" y="40"/>
                </a:lnTo>
                <a:lnTo>
                  <a:pt x="1126" y="38"/>
                </a:lnTo>
                <a:lnTo>
                  <a:pt x="1134" y="32"/>
                </a:lnTo>
                <a:lnTo>
                  <a:pt x="1142" y="30"/>
                </a:lnTo>
                <a:lnTo>
                  <a:pt x="1152" y="30"/>
                </a:lnTo>
                <a:lnTo>
                  <a:pt x="1168" y="32"/>
                </a:lnTo>
                <a:lnTo>
                  <a:pt x="1186" y="40"/>
                </a:lnTo>
                <a:lnTo>
                  <a:pt x="1208" y="50"/>
                </a:lnTo>
                <a:lnTo>
                  <a:pt x="1214" y="76"/>
                </a:lnTo>
                <a:lnTo>
                  <a:pt x="1196" y="96"/>
                </a:lnTo>
                <a:lnTo>
                  <a:pt x="1188" y="96"/>
                </a:lnTo>
                <a:lnTo>
                  <a:pt x="1176" y="102"/>
                </a:lnTo>
                <a:lnTo>
                  <a:pt x="1176" y="106"/>
                </a:lnTo>
                <a:lnTo>
                  <a:pt x="1192" y="114"/>
                </a:lnTo>
                <a:lnTo>
                  <a:pt x="1200" y="110"/>
                </a:lnTo>
                <a:lnTo>
                  <a:pt x="1214" y="122"/>
                </a:lnTo>
                <a:lnTo>
                  <a:pt x="1226" y="112"/>
                </a:lnTo>
                <a:lnTo>
                  <a:pt x="1236" y="120"/>
                </a:lnTo>
                <a:lnTo>
                  <a:pt x="1258" y="118"/>
                </a:lnTo>
                <a:lnTo>
                  <a:pt x="1272" y="120"/>
                </a:lnTo>
                <a:lnTo>
                  <a:pt x="1294" y="114"/>
                </a:lnTo>
                <a:lnTo>
                  <a:pt x="1300" y="122"/>
                </a:lnTo>
                <a:lnTo>
                  <a:pt x="1316" y="134"/>
                </a:lnTo>
                <a:lnTo>
                  <a:pt x="1330" y="136"/>
                </a:lnTo>
                <a:lnTo>
                  <a:pt x="1364" y="138"/>
                </a:lnTo>
                <a:lnTo>
                  <a:pt x="1364" y="128"/>
                </a:lnTo>
                <a:lnTo>
                  <a:pt x="1368" y="112"/>
                </a:lnTo>
                <a:lnTo>
                  <a:pt x="1378" y="112"/>
                </a:lnTo>
                <a:lnTo>
                  <a:pt x="1388" y="116"/>
                </a:lnTo>
                <a:lnTo>
                  <a:pt x="1400" y="116"/>
                </a:lnTo>
                <a:lnTo>
                  <a:pt x="1422" y="118"/>
                </a:lnTo>
                <a:lnTo>
                  <a:pt x="1438" y="134"/>
                </a:lnTo>
                <a:lnTo>
                  <a:pt x="1446" y="156"/>
                </a:lnTo>
                <a:lnTo>
                  <a:pt x="1440" y="166"/>
                </a:lnTo>
                <a:lnTo>
                  <a:pt x="1462" y="190"/>
                </a:lnTo>
                <a:lnTo>
                  <a:pt x="1482" y="196"/>
                </a:lnTo>
                <a:lnTo>
                  <a:pt x="1496" y="176"/>
                </a:lnTo>
                <a:lnTo>
                  <a:pt x="1510" y="176"/>
                </a:lnTo>
                <a:lnTo>
                  <a:pt x="1526" y="180"/>
                </a:lnTo>
                <a:lnTo>
                  <a:pt x="1544" y="172"/>
                </a:lnTo>
                <a:lnTo>
                  <a:pt x="1566" y="178"/>
                </a:lnTo>
                <a:lnTo>
                  <a:pt x="1574" y="182"/>
                </a:lnTo>
                <a:lnTo>
                  <a:pt x="1582" y="176"/>
                </a:lnTo>
                <a:lnTo>
                  <a:pt x="1600" y="182"/>
                </a:lnTo>
                <a:lnTo>
                  <a:pt x="1598" y="158"/>
                </a:lnTo>
                <a:lnTo>
                  <a:pt x="1590" y="150"/>
                </a:lnTo>
                <a:lnTo>
                  <a:pt x="1602" y="144"/>
                </a:lnTo>
                <a:lnTo>
                  <a:pt x="1618" y="138"/>
                </a:lnTo>
                <a:lnTo>
                  <a:pt x="1664" y="144"/>
                </a:lnTo>
                <a:lnTo>
                  <a:pt x="1680" y="154"/>
                </a:lnTo>
                <a:lnTo>
                  <a:pt x="1704" y="154"/>
                </a:lnTo>
                <a:lnTo>
                  <a:pt x="1728" y="156"/>
                </a:lnTo>
                <a:lnTo>
                  <a:pt x="1730" y="166"/>
                </a:lnTo>
                <a:lnTo>
                  <a:pt x="1734" y="172"/>
                </a:lnTo>
                <a:lnTo>
                  <a:pt x="1752" y="178"/>
                </a:lnTo>
                <a:lnTo>
                  <a:pt x="1774" y="178"/>
                </a:lnTo>
                <a:lnTo>
                  <a:pt x="1776" y="188"/>
                </a:lnTo>
                <a:lnTo>
                  <a:pt x="1792" y="196"/>
                </a:lnTo>
                <a:lnTo>
                  <a:pt x="1832" y="188"/>
                </a:lnTo>
                <a:lnTo>
                  <a:pt x="1864" y="188"/>
                </a:lnTo>
                <a:lnTo>
                  <a:pt x="1876" y="194"/>
                </a:lnTo>
                <a:lnTo>
                  <a:pt x="1892" y="208"/>
                </a:lnTo>
                <a:lnTo>
                  <a:pt x="1898" y="226"/>
                </a:lnTo>
                <a:lnTo>
                  <a:pt x="1916" y="236"/>
                </a:lnTo>
                <a:lnTo>
                  <a:pt x="1922" y="242"/>
                </a:lnTo>
                <a:lnTo>
                  <a:pt x="1928" y="226"/>
                </a:lnTo>
                <a:lnTo>
                  <a:pt x="1946" y="224"/>
                </a:lnTo>
                <a:lnTo>
                  <a:pt x="1964" y="230"/>
                </a:lnTo>
                <a:lnTo>
                  <a:pt x="1994" y="228"/>
                </a:lnTo>
                <a:lnTo>
                  <a:pt x="2022" y="224"/>
                </a:lnTo>
                <a:lnTo>
                  <a:pt x="2034" y="240"/>
                </a:lnTo>
                <a:lnTo>
                  <a:pt x="2054" y="250"/>
                </a:lnTo>
                <a:lnTo>
                  <a:pt x="2054" y="232"/>
                </a:lnTo>
                <a:lnTo>
                  <a:pt x="2046" y="226"/>
                </a:lnTo>
                <a:lnTo>
                  <a:pt x="2042" y="216"/>
                </a:lnTo>
                <a:lnTo>
                  <a:pt x="2040" y="212"/>
                </a:lnTo>
                <a:lnTo>
                  <a:pt x="2054" y="214"/>
                </a:lnTo>
                <a:lnTo>
                  <a:pt x="2072" y="218"/>
                </a:lnTo>
                <a:lnTo>
                  <a:pt x="2088" y="220"/>
                </a:lnTo>
                <a:lnTo>
                  <a:pt x="2110" y="218"/>
                </a:lnTo>
                <a:lnTo>
                  <a:pt x="2128" y="220"/>
                </a:lnTo>
                <a:lnTo>
                  <a:pt x="2146" y="228"/>
                </a:lnTo>
                <a:lnTo>
                  <a:pt x="2166" y="236"/>
                </a:lnTo>
                <a:lnTo>
                  <a:pt x="2184" y="242"/>
                </a:lnTo>
                <a:lnTo>
                  <a:pt x="2200" y="246"/>
                </a:lnTo>
                <a:lnTo>
                  <a:pt x="2208" y="254"/>
                </a:lnTo>
                <a:lnTo>
                  <a:pt x="2222" y="258"/>
                </a:lnTo>
                <a:lnTo>
                  <a:pt x="2232" y="260"/>
                </a:lnTo>
                <a:lnTo>
                  <a:pt x="2236" y="268"/>
                </a:lnTo>
                <a:lnTo>
                  <a:pt x="2248" y="274"/>
                </a:lnTo>
                <a:lnTo>
                  <a:pt x="2260" y="272"/>
                </a:lnTo>
                <a:lnTo>
                  <a:pt x="2270" y="282"/>
                </a:lnTo>
                <a:lnTo>
                  <a:pt x="2278" y="292"/>
                </a:lnTo>
                <a:lnTo>
                  <a:pt x="2280" y="306"/>
                </a:lnTo>
                <a:lnTo>
                  <a:pt x="2280" y="320"/>
                </a:lnTo>
                <a:lnTo>
                  <a:pt x="2280" y="334"/>
                </a:lnTo>
                <a:lnTo>
                  <a:pt x="2260" y="334"/>
                </a:lnTo>
                <a:lnTo>
                  <a:pt x="2242" y="332"/>
                </a:lnTo>
                <a:lnTo>
                  <a:pt x="2236" y="320"/>
                </a:lnTo>
                <a:lnTo>
                  <a:pt x="2222" y="312"/>
                </a:lnTo>
                <a:lnTo>
                  <a:pt x="2220" y="328"/>
                </a:lnTo>
                <a:lnTo>
                  <a:pt x="2224" y="346"/>
                </a:lnTo>
                <a:lnTo>
                  <a:pt x="2220" y="350"/>
                </a:lnTo>
                <a:lnTo>
                  <a:pt x="2196" y="356"/>
                </a:lnTo>
                <a:lnTo>
                  <a:pt x="2198" y="368"/>
                </a:lnTo>
                <a:lnTo>
                  <a:pt x="2218" y="374"/>
                </a:lnTo>
                <a:lnTo>
                  <a:pt x="2232" y="386"/>
                </a:lnTo>
                <a:lnTo>
                  <a:pt x="2244" y="402"/>
                </a:lnTo>
                <a:lnTo>
                  <a:pt x="2238" y="416"/>
                </a:lnTo>
                <a:lnTo>
                  <a:pt x="2218" y="410"/>
                </a:lnTo>
                <a:lnTo>
                  <a:pt x="2194" y="420"/>
                </a:lnTo>
                <a:lnTo>
                  <a:pt x="2170" y="430"/>
                </a:lnTo>
                <a:lnTo>
                  <a:pt x="2150" y="450"/>
                </a:lnTo>
                <a:lnTo>
                  <a:pt x="2142" y="470"/>
                </a:lnTo>
                <a:lnTo>
                  <a:pt x="2130" y="472"/>
                </a:lnTo>
                <a:lnTo>
                  <a:pt x="2116" y="456"/>
                </a:lnTo>
                <a:lnTo>
                  <a:pt x="2098" y="460"/>
                </a:lnTo>
                <a:lnTo>
                  <a:pt x="2086" y="476"/>
                </a:lnTo>
                <a:lnTo>
                  <a:pt x="2074" y="468"/>
                </a:lnTo>
                <a:lnTo>
                  <a:pt x="2064" y="472"/>
                </a:lnTo>
                <a:lnTo>
                  <a:pt x="2050" y="472"/>
                </a:lnTo>
                <a:lnTo>
                  <a:pt x="2046" y="486"/>
                </a:lnTo>
                <a:lnTo>
                  <a:pt x="2042" y="500"/>
                </a:lnTo>
                <a:lnTo>
                  <a:pt x="2036" y="518"/>
                </a:lnTo>
                <a:lnTo>
                  <a:pt x="2052" y="520"/>
                </a:lnTo>
                <a:lnTo>
                  <a:pt x="2058" y="540"/>
                </a:lnTo>
                <a:lnTo>
                  <a:pt x="2072" y="550"/>
                </a:lnTo>
                <a:lnTo>
                  <a:pt x="2066" y="564"/>
                </a:lnTo>
                <a:lnTo>
                  <a:pt x="2058" y="582"/>
                </a:lnTo>
                <a:lnTo>
                  <a:pt x="2060" y="600"/>
                </a:lnTo>
                <a:lnTo>
                  <a:pt x="2038" y="606"/>
                </a:lnTo>
                <a:lnTo>
                  <a:pt x="2044" y="626"/>
                </a:lnTo>
                <a:lnTo>
                  <a:pt x="2032" y="634"/>
                </a:lnTo>
                <a:lnTo>
                  <a:pt x="2028" y="658"/>
                </a:lnTo>
                <a:lnTo>
                  <a:pt x="2010" y="676"/>
                </a:lnTo>
                <a:lnTo>
                  <a:pt x="1986" y="628"/>
                </a:lnTo>
                <a:lnTo>
                  <a:pt x="1970" y="598"/>
                </a:lnTo>
                <a:lnTo>
                  <a:pt x="1962" y="562"/>
                </a:lnTo>
                <a:lnTo>
                  <a:pt x="1964" y="532"/>
                </a:lnTo>
                <a:lnTo>
                  <a:pt x="1972" y="516"/>
                </a:lnTo>
                <a:lnTo>
                  <a:pt x="1984" y="512"/>
                </a:lnTo>
                <a:lnTo>
                  <a:pt x="2000" y="498"/>
                </a:lnTo>
                <a:lnTo>
                  <a:pt x="2004" y="474"/>
                </a:lnTo>
                <a:lnTo>
                  <a:pt x="2012" y="458"/>
                </a:lnTo>
                <a:lnTo>
                  <a:pt x="2026" y="446"/>
                </a:lnTo>
                <a:lnTo>
                  <a:pt x="2028" y="420"/>
                </a:lnTo>
                <a:lnTo>
                  <a:pt x="2026" y="400"/>
                </a:lnTo>
                <a:lnTo>
                  <a:pt x="2018" y="410"/>
                </a:lnTo>
                <a:lnTo>
                  <a:pt x="2018" y="426"/>
                </a:lnTo>
                <a:lnTo>
                  <a:pt x="2002" y="446"/>
                </a:lnTo>
                <a:lnTo>
                  <a:pt x="1982" y="446"/>
                </a:lnTo>
                <a:lnTo>
                  <a:pt x="1974" y="426"/>
                </a:lnTo>
                <a:lnTo>
                  <a:pt x="1960" y="424"/>
                </a:lnTo>
                <a:lnTo>
                  <a:pt x="1948" y="426"/>
                </a:lnTo>
                <a:lnTo>
                  <a:pt x="1940" y="432"/>
                </a:lnTo>
                <a:lnTo>
                  <a:pt x="1930" y="442"/>
                </a:lnTo>
                <a:lnTo>
                  <a:pt x="1926" y="450"/>
                </a:lnTo>
                <a:lnTo>
                  <a:pt x="1918" y="460"/>
                </a:lnTo>
                <a:lnTo>
                  <a:pt x="1914" y="470"/>
                </a:lnTo>
                <a:lnTo>
                  <a:pt x="1916" y="478"/>
                </a:lnTo>
                <a:lnTo>
                  <a:pt x="1926" y="484"/>
                </a:lnTo>
                <a:lnTo>
                  <a:pt x="1926" y="494"/>
                </a:lnTo>
                <a:lnTo>
                  <a:pt x="1912" y="494"/>
                </a:lnTo>
                <a:lnTo>
                  <a:pt x="1902" y="498"/>
                </a:lnTo>
                <a:lnTo>
                  <a:pt x="1898" y="502"/>
                </a:lnTo>
                <a:lnTo>
                  <a:pt x="1888" y="502"/>
                </a:lnTo>
                <a:lnTo>
                  <a:pt x="1880" y="500"/>
                </a:lnTo>
                <a:lnTo>
                  <a:pt x="1874" y="494"/>
                </a:lnTo>
                <a:lnTo>
                  <a:pt x="1874" y="486"/>
                </a:lnTo>
                <a:lnTo>
                  <a:pt x="1868" y="482"/>
                </a:lnTo>
                <a:lnTo>
                  <a:pt x="1850" y="480"/>
                </a:lnTo>
                <a:lnTo>
                  <a:pt x="1836" y="490"/>
                </a:lnTo>
                <a:lnTo>
                  <a:pt x="1824" y="488"/>
                </a:lnTo>
                <a:lnTo>
                  <a:pt x="1800" y="490"/>
                </a:lnTo>
                <a:lnTo>
                  <a:pt x="1786" y="488"/>
                </a:lnTo>
                <a:lnTo>
                  <a:pt x="1758" y="488"/>
                </a:lnTo>
                <a:lnTo>
                  <a:pt x="1744" y="494"/>
                </a:lnTo>
                <a:lnTo>
                  <a:pt x="1728" y="518"/>
                </a:lnTo>
                <a:lnTo>
                  <a:pt x="1722" y="534"/>
                </a:lnTo>
                <a:lnTo>
                  <a:pt x="1698" y="562"/>
                </a:lnTo>
                <a:lnTo>
                  <a:pt x="1682" y="586"/>
                </a:lnTo>
                <a:lnTo>
                  <a:pt x="1680" y="598"/>
                </a:lnTo>
                <a:lnTo>
                  <a:pt x="1704" y="606"/>
                </a:lnTo>
                <a:lnTo>
                  <a:pt x="1716" y="622"/>
                </a:lnTo>
                <a:lnTo>
                  <a:pt x="1878" y="592"/>
                </a:lnTo>
                <a:lnTo>
                  <a:pt x="1890" y="624"/>
                </a:lnTo>
                <a:lnTo>
                  <a:pt x="1890" y="648"/>
                </a:lnTo>
                <a:lnTo>
                  <a:pt x="1862" y="774"/>
                </a:lnTo>
                <a:lnTo>
                  <a:pt x="1834" y="808"/>
                </a:lnTo>
                <a:lnTo>
                  <a:pt x="1814" y="818"/>
                </a:lnTo>
                <a:lnTo>
                  <a:pt x="1786" y="814"/>
                </a:lnTo>
                <a:lnTo>
                  <a:pt x="1752" y="824"/>
                </a:lnTo>
                <a:lnTo>
                  <a:pt x="1728" y="806"/>
                </a:lnTo>
                <a:lnTo>
                  <a:pt x="1738" y="766"/>
                </a:lnTo>
                <a:lnTo>
                  <a:pt x="1738" y="756"/>
                </a:lnTo>
                <a:lnTo>
                  <a:pt x="1684" y="760"/>
                </a:lnTo>
                <a:lnTo>
                  <a:pt x="1590" y="768"/>
                </a:lnTo>
                <a:lnTo>
                  <a:pt x="928" y="1144"/>
                </a:lnTo>
                <a:lnTo>
                  <a:pt x="572" y="1076"/>
                </a:lnTo>
                <a:lnTo>
                  <a:pt x="562" y="1056"/>
                </a:lnTo>
                <a:lnTo>
                  <a:pt x="528" y="1028"/>
                </a:lnTo>
                <a:lnTo>
                  <a:pt x="480" y="1018"/>
                </a:lnTo>
                <a:lnTo>
                  <a:pt x="526" y="974"/>
                </a:lnTo>
                <a:lnTo>
                  <a:pt x="522" y="952"/>
                </a:lnTo>
                <a:lnTo>
                  <a:pt x="514" y="934"/>
                </a:lnTo>
                <a:lnTo>
                  <a:pt x="504" y="906"/>
                </a:lnTo>
                <a:lnTo>
                  <a:pt x="510" y="904"/>
                </a:lnTo>
                <a:lnTo>
                  <a:pt x="526" y="904"/>
                </a:lnTo>
                <a:lnTo>
                  <a:pt x="524" y="896"/>
                </a:lnTo>
                <a:lnTo>
                  <a:pt x="516" y="884"/>
                </a:lnTo>
                <a:lnTo>
                  <a:pt x="508" y="880"/>
                </a:lnTo>
                <a:lnTo>
                  <a:pt x="502" y="880"/>
                </a:lnTo>
                <a:lnTo>
                  <a:pt x="498" y="886"/>
                </a:lnTo>
                <a:lnTo>
                  <a:pt x="492" y="886"/>
                </a:lnTo>
                <a:lnTo>
                  <a:pt x="490" y="878"/>
                </a:lnTo>
                <a:lnTo>
                  <a:pt x="486" y="862"/>
                </a:lnTo>
                <a:lnTo>
                  <a:pt x="476" y="860"/>
                </a:lnTo>
                <a:lnTo>
                  <a:pt x="470" y="852"/>
                </a:lnTo>
                <a:lnTo>
                  <a:pt x="466" y="844"/>
                </a:lnTo>
                <a:lnTo>
                  <a:pt x="458" y="836"/>
                </a:lnTo>
                <a:lnTo>
                  <a:pt x="454" y="824"/>
                </a:lnTo>
                <a:lnTo>
                  <a:pt x="472" y="816"/>
                </a:lnTo>
                <a:lnTo>
                  <a:pt x="500" y="804"/>
                </a:lnTo>
                <a:lnTo>
                  <a:pt x="486" y="776"/>
                </a:lnTo>
                <a:lnTo>
                  <a:pt x="456" y="776"/>
                </a:lnTo>
                <a:lnTo>
                  <a:pt x="434" y="794"/>
                </a:lnTo>
                <a:lnTo>
                  <a:pt x="412" y="804"/>
                </a:lnTo>
                <a:lnTo>
                  <a:pt x="404" y="830"/>
                </a:lnTo>
                <a:lnTo>
                  <a:pt x="414" y="860"/>
                </a:lnTo>
                <a:lnTo>
                  <a:pt x="440" y="898"/>
                </a:lnTo>
                <a:lnTo>
                  <a:pt x="466" y="914"/>
                </a:lnTo>
                <a:lnTo>
                  <a:pt x="452" y="928"/>
                </a:lnTo>
                <a:lnTo>
                  <a:pt x="438" y="932"/>
                </a:lnTo>
                <a:lnTo>
                  <a:pt x="416" y="938"/>
                </a:lnTo>
                <a:lnTo>
                  <a:pt x="390" y="926"/>
                </a:lnTo>
                <a:lnTo>
                  <a:pt x="366" y="912"/>
                </a:lnTo>
                <a:lnTo>
                  <a:pt x="348" y="890"/>
                </a:lnTo>
                <a:lnTo>
                  <a:pt x="326" y="874"/>
                </a:lnTo>
                <a:lnTo>
                  <a:pt x="292" y="842"/>
                </a:lnTo>
                <a:lnTo>
                  <a:pt x="252" y="816"/>
                </a:lnTo>
                <a:lnTo>
                  <a:pt x="266" y="792"/>
                </a:lnTo>
                <a:lnTo>
                  <a:pt x="270" y="772"/>
                </a:lnTo>
                <a:lnTo>
                  <a:pt x="236" y="780"/>
                </a:lnTo>
                <a:lnTo>
                  <a:pt x="216" y="792"/>
                </a:lnTo>
                <a:lnTo>
                  <a:pt x="226" y="804"/>
                </a:lnTo>
                <a:lnTo>
                  <a:pt x="240" y="818"/>
                </a:lnTo>
                <a:lnTo>
                  <a:pt x="216" y="830"/>
                </a:lnTo>
                <a:lnTo>
                  <a:pt x="202" y="828"/>
                </a:lnTo>
                <a:lnTo>
                  <a:pt x="188" y="808"/>
                </a:lnTo>
                <a:lnTo>
                  <a:pt x="178" y="788"/>
                </a:lnTo>
                <a:lnTo>
                  <a:pt x="158" y="790"/>
                </a:lnTo>
                <a:lnTo>
                  <a:pt x="152" y="800"/>
                </a:lnTo>
                <a:lnTo>
                  <a:pt x="148" y="806"/>
                </a:lnTo>
                <a:lnTo>
                  <a:pt x="104" y="826"/>
                </a:lnTo>
                <a:lnTo>
                  <a:pt x="10" y="752"/>
                </a:lnTo>
                <a:lnTo>
                  <a:pt x="0" y="624"/>
                </a:lnTo>
                <a:lnTo>
                  <a:pt x="6" y="598"/>
                </a:lnTo>
                <a:lnTo>
                  <a:pt x="2" y="568"/>
                </a:lnTo>
                <a:lnTo>
                  <a:pt x="12" y="536"/>
                </a:lnTo>
                <a:lnTo>
                  <a:pt x="28" y="514"/>
                </a:lnTo>
                <a:lnTo>
                  <a:pt x="28" y="532"/>
                </a:lnTo>
                <a:lnTo>
                  <a:pt x="42" y="552"/>
                </a:lnTo>
                <a:lnTo>
                  <a:pt x="52" y="528"/>
                </a:lnTo>
                <a:lnTo>
                  <a:pt x="36" y="504"/>
                </a:lnTo>
                <a:lnTo>
                  <a:pt x="60" y="498"/>
                </a:lnTo>
                <a:lnTo>
                  <a:pt x="78" y="494"/>
                </a:lnTo>
                <a:lnTo>
                  <a:pt x="90" y="496"/>
                </a:lnTo>
                <a:lnTo>
                  <a:pt x="106" y="496"/>
                </a:lnTo>
                <a:lnTo>
                  <a:pt x="106" y="488"/>
                </a:lnTo>
                <a:lnTo>
                  <a:pt x="116" y="486"/>
                </a:lnTo>
                <a:lnTo>
                  <a:pt x="124" y="488"/>
                </a:lnTo>
                <a:lnTo>
                  <a:pt x="128" y="482"/>
                </a:lnTo>
                <a:lnTo>
                  <a:pt x="126" y="474"/>
                </a:lnTo>
                <a:lnTo>
                  <a:pt x="118" y="468"/>
                </a:lnTo>
                <a:lnTo>
                  <a:pt x="106" y="468"/>
                </a:lnTo>
                <a:lnTo>
                  <a:pt x="94" y="428"/>
                </a:lnTo>
                <a:lnTo>
                  <a:pt x="88" y="342"/>
                </a:lnTo>
                <a:lnTo>
                  <a:pt x="82" y="300"/>
                </a:lnTo>
                <a:lnTo>
                  <a:pt x="80" y="268"/>
                </a:lnTo>
                <a:lnTo>
                  <a:pt x="86" y="250"/>
                </a:lnTo>
                <a:lnTo>
                  <a:pt x="112" y="238"/>
                </a:lnTo>
                <a:lnTo>
                  <a:pt x="130" y="236"/>
                </a:lnTo>
                <a:lnTo>
                  <a:pt x="152" y="2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9" name="Freeform 117"/>
          <p:cNvSpPr>
            <a:spLocks/>
          </p:cNvSpPr>
          <p:nvPr/>
        </p:nvSpPr>
        <p:spPr bwMode="ltGray">
          <a:xfrm>
            <a:off x="4488071" y="3255977"/>
            <a:ext cx="238607" cy="309562"/>
          </a:xfrm>
          <a:custGeom>
            <a:avLst/>
            <a:gdLst/>
            <a:ahLst/>
            <a:cxnLst>
              <a:cxn ang="0">
                <a:pos x="36" y="20"/>
              </a:cxn>
              <a:cxn ang="0">
                <a:pos x="48" y="14"/>
              </a:cxn>
              <a:cxn ang="0">
                <a:pos x="96" y="0"/>
              </a:cxn>
              <a:cxn ang="0">
                <a:pos x="106" y="4"/>
              </a:cxn>
              <a:cxn ang="0">
                <a:pos x="112" y="10"/>
              </a:cxn>
              <a:cxn ang="0">
                <a:pos x="116" y="16"/>
              </a:cxn>
              <a:cxn ang="0">
                <a:pos x="122" y="22"/>
              </a:cxn>
              <a:cxn ang="0">
                <a:pos x="122" y="26"/>
              </a:cxn>
              <a:cxn ang="0">
                <a:pos x="120" y="30"/>
              </a:cxn>
              <a:cxn ang="0">
                <a:pos x="118" y="34"/>
              </a:cxn>
              <a:cxn ang="0">
                <a:pos x="150" y="44"/>
              </a:cxn>
              <a:cxn ang="0">
                <a:pos x="154" y="60"/>
              </a:cxn>
              <a:cxn ang="0">
                <a:pos x="142" y="70"/>
              </a:cxn>
              <a:cxn ang="0">
                <a:pos x="114" y="68"/>
              </a:cxn>
              <a:cxn ang="0">
                <a:pos x="100" y="66"/>
              </a:cxn>
              <a:cxn ang="0">
                <a:pos x="92" y="68"/>
              </a:cxn>
              <a:cxn ang="0">
                <a:pos x="86" y="90"/>
              </a:cxn>
              <a:cxn ang="0">
                <a:pos x="76" y="94"/>
              </a:cxn>
              <a:cxn ang="0">
                <a:pos x="76" y="100"/>
              </a:cxn>
              <a:cxn ang="0">
                <a:pos x="64" y="98"/>
              </a:cxn>
              <a:cxn ang="0">
                <a:pos x="58" y="96"/>
              </a:cxn>
              <a:cxn ang="0">
                <a:pos x="50" y="92"/>
              </a:cxn>
              <a:cxn ang="0">
                <a:pos x="48" y="98"/>
              </a:cxn>
              <a:cxn ang="0">
                <a:pos x="54" y="102"/>
              </a:cxn>
              <a:cxn ang="0">
                <a:pos x="54" y="112"/>
              </a:cxn>
              <a:cxn ang="0">
                <a:pos x="54" y="116"/>
              </a:cxn>
              <a:cxn ang="0">
                <a:pos x="54" y="120"/>
              </a:cxn>
              <a:cxn ang="0">
                <a:pos x="60" y="122"/>
              </a:cxn>
              <a:cxn ang="0">
                <a:pos x="62" y="130"/>
              </a:cxn>
              <a:cxn ang="0">
                <a:pos x="58" y="136"/>
              </a:cxn>
              <a:cxn ang="0">
                <a:pos x="52" y="140"/>
              </a:cxn>
              <a:cxn ang="0">
                <a:pos x="54" y="150"/>
              </a:cxn>
              <a:cxn ang="0">
                <a:pos x="48" y="160"/>
              </a:cxn>
              <a:cxn ang="0">
                <a:pos x="50" y="166"/>
              </a:cxn>
              <a:cxn ang="0">
                <a:pos x="56" y="170"/>
              </a:cxn>
              <a:cxn ang="0">
                <a:pos x="46" y="170"/>
              </a:cxn>
              <a:cxn ang="0">
                <a:pos x="36" y="166"/>
              </a:cxn>
              <a:cxn ang="0">
                <a:pos x="32" y="154"/>
              </a:cxn>
              <a:cxn ang="0">
                <a:pos x="22" y="142"/>
              </a:cxn>
              <a:cxn ang="0">
                <a:pos x="12" y="124"/>
              </a:cxn>
              <a:cxn ang="0">
                <a:pos x="6" y="108"/>
              </a:cxn>
              <a:cxn ang="0">
                <a:pos x="0" y="104"/>
              </a:cxn>
              <a:cxn ang="0">
                <a:pos x="4" y="94"/>
              </a:cxn>
              <a:cxn ang="0">
                <a:pos x="8" y="88"/>
              </a:cxn>
              <a:cxn ang="0">
                <a:pos x="10" y="82"/>
              </a:cxn>
              <a:cxn ang="0">
                <a:pos x="16" y="76"/>
              </a:cxn>
              <a:cxn ang="0">
                <a:pos x="22" y="68"/>
              </a:cxn>
              <a:cxn ang="0">
                <a:pos x="32" y="24"/>
              </a:cxn>
              <a:cxn ang="0">
                <a:pos x="36" y="20"/>
              </a:cxn>
            </a:cxnLst>
            <a:rect l="0" t="0" r="r" b="b"/>
            <a:pathLst>
              <a:path w="155" h="171">
                <a:moveTo>
                  <a:pt x="36" y="20"/>
                </a:moveTo>
                <a:lnTo>
                  <a:pt x="48" y="14"/>
                </a:lnTo>
                <a:lnTo>
                  <a:pt x="96" y="0"/>
                </a:lnTo>
                <a:lnTo>
                  <a:pt x="106" y="4"/>
                </a:lnTo>
                <a:lnTo>
                  <a:pt x="112" y="10"/>
                </a:lnTo>
                <a:lnTo>
                  <a:pt x="116" y="16"/>
                </a:lnTo>
                <a:lnTo>
                  <a:pt x="122" y="22"/>
                </a:lnTo>
                <a:lnTo>
                  <a:pt x="122" y="26"/>
                </a:lnTo>
                <a:lnTo>
                  <a:pt x="120" y="30"/>
                </a:lnTo>
                <a:lnTo>
                  <a:pt x="118" y="34"/>
                </a:lnTo>
                <a:lnTo>
                  <a:pt x="150" y="44"/>
                </a:lnTo>
                <a:lnTo>
                  <a:pt x="154" y="60"/>
                </a:lnTo>
                <a:lnTo>
                  <a:pt x="142" y="70"/>
                </a:lnTo>
                <a:lnTo>
                  <a:pt x="114" y="68"/>
                </a:lnTo>
                <a:lnTo>
                  <a:pt x="100" y="66"/>
                </a:lnTo>
                <a:lnTo>
                  <a:pt x="92" y="68"/>
                </a:lnTo>
                <a:lnTo>
                  <a:pt x="86" y="90"/>
                </a:lnTo>
                <a:lnTo>
                  <a:pt x="76" y="94"/>
                </a:lnTo>
                <a:lnTo>
                  <a:pt x="76" y="100"/>
                </a:lnTo>
                <a:lnTo>
                  <a:pt x="64" y="98"/>
                </a:lnTo>
                <a:lnTo>
                  <a:pt x="58" y="96"/>
                </a:lnTo>
                <a:lnTo>
                  <a:pt x="50" y="92"/>
                </a:lnTo>
                <a:lnTo>
                  <a:pt x="48" y="98"/>
                </a:lnTo>
                <a:lnTo>
                  <a:pt x="54" y="102"/>
                </a:lnTo>
                <a:lnTo>
                  <a:pt x="54" y="112"/>
                </a:lnTo>
                <a:lnTo>
                  <a:pt x="54" y="116"/>
                </a:lnTo>
                <a:lnTo>
                  <a:pt x="54" y="120"/>
                </a:lnTo>
                <a:lnTo>
                  <a:pt x="60" y="122"/>
                </a:lnTo>
                <a:lnTo>
                  <a:pt x="62" y="130"/>
                </a:lnTo>
                <a:lnTo>
                  <a:pt x="58" y="136"/>
                </a:lnTo>
                <a:lnTo>
                  <a:pt x="52" y="140"/>
                </a:lnTo>
                <a:lnTo>
                  <a:pt x="54" y="150"/>
                </a:lnTo>
                <a:lnTo>
                  <a:pt x="48" y="160"/>
                </a:lnTo>
                <a:lnTo>
                  <a:pt x="50" y="166"/>
                </a:lnTo>
                <a:lnTo>
                  <a:pt x="56" y="170"/>
                </a:lnTo>
                <a:lnTo>
                  <a:pt x="46" y="170"/>
                </a:lnTo>
                <a:lnTo>
                  <a:pt x="36" y="166"/>
                </a:lnTo>
                <a:lnTo>
                  <a:pt x="32" y="154"/>
                </a:lnTo>
                <a:lnTo>
                  <a:pt x="22" y="142"/>
                </a:lnTo>
                <a:lnTo>
                  <a:pt x="12" y="124"/>
                </a:lnTo>
                <a:lnTo>
                  <a:pt x="6" y="108"/>
                </a:lnTo>
                <a:lnTo>
                  <a:pt x="0" y="104"/>
                </a:lnTo>
                <a:lnTo>
                  <a:pt x="4" y="94"/>
                </a:lnTo>
                <a:lnTo>
                  <a:pt x="8" y="88"/>
                </a:lnTo>
                <a:lnTo>
                  <a:pt x="10" y="82"/>
                </a:lnTo>
                <a:lnTo>
                  <a:pt x="16" y="76"/>
                </a:lnTo>
                <a:lnTo>
                  <a:pt x="22" y="68"/>
                </a:lnTo>
                <a:lnTo>
                  <a:pt x="32" y="24"/>
                </a:lnTo>
                <a:lnTo>
                  <a:pt x="36"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0" name="Freeform 118"/>
          <p:cNvSpPr>
            <a:spLocks/>
          </p:cNvSpPr>
          <p:nvPr/>
        </p:nvSpPr>
        <p:spPr bwMode="ltGray">
          <a:xfrm>
            <a:off x="4392009" y="3097228"/>
            <a:ext cx="312978" cy="204787"/>
          </a:xfrm>
          <a:custGeom>
            <a:avLst/>
            <a:gdLst/>
            <a:ahLst/>
            <a:cxnLst>
              <a:cxn ang="0">
                <a:pos x="6" y="36"/>
              </a:cxn>
              <a:cxn ang="0">
                <a:pos x="78" y="0"/>
              </a:cxn>
              <a:cxn ang="0">
                <a:pos x="92" y="8"/>
              </a:cxn>
              <a:cxn ang="0">
                <a:pos x="100" y="12"/>
              </a:cxn>
              <a:cxn ang="0">
                <a:pos x="114" y="10"/>
              </a:cxn>
              <a:cxn ang="0">
                <a:pos x="132" y="22"/>
              </a:cxn>
              <a:cxn ang="0">
                <a:pos x="146" y="10"/>
              </a:cxn>
              <a:cxn ang="0">
                <a:pos x="158" y="4"/>
              </a:cxn>
              <a:cxn ang="0">
                <a:pos x="164" y="12"/>
              </a:cxn>
              <a:cxn ang="0">
                <a:pos x="174" y="22"/>
              </a:cxn>
              <a:cxn ang="0">
                <a:pos x="180" y="34"/>
              </a:cxn>
              <a:cxn ang="0">
                <a:pos x="180" y="48"/>
              </a:cxn>
              <a:cxn ang="0">
                <a:pos x="186" y="62"/>
              </a:cxn>
              <a:cxn ang="0">
                <a:pos x="202" y="70"/>
              </a:cxn>
              <a:cxn ang="0">
                <a:pos x="200" y="88"/>
              </a:cxn>
              <a:cxn ang="0">
                <a:pos x="190" y="88"/>
              </a:cxn>
              <a:cxn ang="0">
                <a:pos x="184" y="108"/>
              </a:cxn>
              <a:cxn ang="0">
                <a:pos x="172" y="110"/>
              </a:cxn>
              <a:cxn ang="0">
                <a:pos x="164" y="100"/>
              </a:cxn>
              <a:cxn ang="0">
                <a:pos x="152" y="98"/>
              </a:cxn>
              <a:cxn ang="0">
                <a:pos x="138" y="106"/>
              </a:cxn>
              <a:cxn ang="0">
                <a:pos x="122" y="110"/>
              </a:cxn>
              <a:cxn ang="0">
                <a:pos x="100" y="112"/>
              </a:cxn>
              <a:cxn ang="0">
                <a:pos x="96" y="96"/>
              </a:cxn>
              <a:cxn ang="0">
                <a:pos x="86" y="86"/>
              </a:cxn>
              <a:cxn ang="0">
                <a:pos x="78" y="78"/>
              </a:cxn>
              <a:cxn ang="0">
                <a:pos x="72" y="70"/>
              </a:cxn>
              <a:cxn ang="0">
                <a:pos x="68" y="62"/>
              </a:cxn>
              <a:cxn ang="0">
                <a:pos x="66" y="54"/>
              </a:cxn>
              <a:cxn ang="0">
                <a:pos x="56" y="54"/>
              </a:cxn>
              <a:cxn ang="0">
                <a:pos x="50" y="62"/>
              </a:cxn>
              <a:cxn ang="0">
                <a:pos x="28" y="62"/>
              </a:cxn>
              <a:cxn ang="0">
                <a:pos x="10" y="56"/>
              </a:cxn>
              <a:cxn ang="0">
                <a:pos x="0" y="42"/>
              </a:cxn>
            </a:cxnLst>
            <a:rect l="0" t="0" r="r" b="b"/>
            <a:pathLst>
              <a:path w="203" h="113">
                <a:moveTo>
                  <a:pt x="0" y="42"/>
                </a:moveTo>
                <a:lnTo>
                  <a:pt x="6" y="36"/>
                </a:lnTo>
                <a:lnTo>
                  <a:pt x="62" y="2"/>
                </a:lnTo>
                <a:lnTo>
                  <a:pt x="78" y="0"/>
                </a:lnTo>
                <a:lnTo>
                  <a:pt x="88" y="4"/>
                </a:lnTo>
                <a:lnTo>
                  <a:pt x="92" y="8"/>
                </a:lnTo>
                <a:lnTo>
                  <a:pt x="96" y="10"/>
                </a:lnTo>
                <a:lnTo>
                  <a:pt x="100" y="12"/>
                </a:lnTo>
                <a:lnTo>
                  <a:pt x="108" y="12"/>
                </a:lnTo>
                <a:lnTo>
                  <a:pt x="114" y="10"/>
                </a:lnTo>
                <a:lnTo>
                  <a:pt x="124" y="12"/>
                </a:lnTo>
                <a:lnTo>
                  <a:pt x="132" y="22"/>
                </a:lnTo>
                <a:lnTo>
                  <a:pt x="138" y="18"/>
                </a:lnTo>
                <a:lnTo>
                  <a:pt x="146" y="10"/>
                </a:lnTo>
                <a:lnTo>
                  <a:pt x="150" y="6"/>
                </a:lnTo>
                <a:lnTo>
                  <a:pt x="158" y="4"/>
                </a:lnTo>
                <a:lnTo>
                  <a:pt x="162" y="6"/>
                </a:lnTo>
                <a:lnTo>
                  <a:pt x="164" y="12"/>
                </a:lnTo>
                <a:lnTo>
                  <a:pt x="170" y="20"/>
                </a:lnTo>
                <a:lnTo>
                  <a:pt x="174" y="22"/>
                </a:lnTo>
                <a:lnTo>
                  <a:pt x="178" y="26"/>
                </a:lnTo>
                <a:lnTo>
                  <a:pt x="180" y="34"/>
                </a:lnTo>
                <a:lnTo>
                  <a:pt x="180" y="42"/>
                </a:lnTo>
                <a:lnTo>
                  <a:pt x="180" y="48"/>
                </a:lnTo>
                <a:lnTo>
                  <a:pt x="180" y="58"/>
                </a:lnTo>
                <a:lnTo>
                  <a:pt x="186" y="62"/>
                </a:lnTo>
                <a:lnTo>
                  <a:pt x="196" y="64"/>
                </a:lnTo>
                <a:lnTo>
                  <a:pt x="202" y="70"/>
                </a:lnTo>
                <a:lnTo>
                  <a:pt x="200" y="82"/>
                </a:lnTo>
                <a:lnTo>
                  <a:pt x="200" y="88"/>
                </a:lnTo>
                <a:lnTo>
                  <a:pt x="194" y="88"/>
                </a:lnTo>
                <a:lnTo>
                  <a:pt x="190" y="88"/>
                </a:lnTo>
                <a:lnTo>
                  <a:pt x="186" y="96"/>
                </a:lnTo>
                <a:lnTo>
                  <a:pt x="184" y="108"/>
                </a:lnTo>
                <a:lnTo>
                  <a:pt x="182" y="112"/>
                </a:lnTo>
                <a:lnTo>
                  <a:pt x="172" y="110"/>
                </a:lnTo>
                <a:lnTo>
                  <a:pt x="166" y="108"/>
                </a:lnTo>
                <a:lnTo>
                  <a:pt x="164" y="100"/>
                </a:lnTo>
                <a:lnTo>
                  <a:pt x="158" y="96"/>
                </a:lnTo>
                <a:lnTo>
                  <a:pt x="152" y="98"/>
                </a:lnTo>
                <a:lnTo>
                  <a:pt x="144" y="102"/>
                </a:lnTo>
                <a:lnTo>
                  <a:pt x="138" y="106"/>
                </a:lnTo>
                <a:lnTo>
                  <a:pt x="134" y="110"/>
                </a:lnTo>
                <a:lnTo>
                  <a:pt x="122" y="110"/>
                </a:lnTo>
                <a:lnTo>
                  <a:pt x="106" y="108"/>
                </a:lnTo>
                <a:lnTo>
                  <a:pt x="100" y="112"/>
                </a:lnTo>
                <a:lnTo>
                  <a:pt x="96" y="108"/>
                </a:lnTo>
                <a:lnTo>
                  <a:pt x="96" y="96"/>
                </a:lnTo>
                <a:lnTo>
                  <a:pt x="96" y="88"/>
                </a:lnTo>
                <a:lnTo>
                  <a:pt x="86" y="86"/>
                </a:lnTo>
                <a:lnTo>
                  <a:pt x="82" y="82"/>
                </a:lnTo>
                <a:lnTo>
                  <a:pt x="78" y="78"/>
                </a:lnTo>
                <a:lnTo>
                  <a:pt x="74" y="74"/>
                </a:lnTo>
                <a:lnTo>
                  <a:pt x="72" y="70"/>
                </a:lnTo>
                <a:lnTo>
                  <a:pt x="70" y="64"/>
                </a:lnTo>
                <a:lnTo>
                  <a:pt x="68" y="62"/>
                </a:lnTo>
                <a:lnTo>
                  <a:pt x="68" y="58"/>
                </a:lnTo>
                <a:lnTo>
                  <a:pt x="66" y="54"/>
                </a:lnTo>
                <a:lnTo>
                  <a:pt x="64" y="54"/>
                </a:lnTo>
                <a:lnTo>
                  <a:pt x="56" y="54"/>
                </a:lnTo>
                <a:lnTo>
                  <a:pt x="52" y="56"/>
                </a:lnTo>
                <a:lnTo>
                  <a:pt x="50" y="62"/>
                </a:lnTo>
                <a:lnTo>
                  <a:pt x="46" y="64"/>
                </a:lnTo>
                <a:lnTo>
                  <a:pt x="28" y="62"/>
                </a:lnTo>
                <a:lnTo>
                  <a:pt x="22" y="60"/>
                </a:lnTo>
                <a:lnTo>
                  <a:pt x="10" y="56"/>
                </a:lnTo>
                <a:lnTo>
                  <a:pt x="8" y="48"/>
                </a:lnTo>
                <a:lnTo>
                  <a:pt x="0"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1" name="Freeform 119"/>
          <p:cNvSpPr>
            <a:spLocks/>
          </p:cNvSpPr>
          <p:nvPr/>
        </p:nvSpPr>
        <p:spPr bwMode="ltGray">
          <a:xfrm>
            <a:off x="4289749" y="2992454"/>
            <a:ext cx="247903" cy="160337"/>
          </a:xfrm>
          <a:custGeom>
            <a:avLst/>
            <a:gdLst/>
            <a:ahLst/>
            <a:cxnLst>
              <a:cxn ang="0">
                <a:pos x="64" y="4"/>
              </a:cxn>
              <a:cxn ang="0">
                <a:pos x="72" y="10"/>
              </a:cxn>
              <a:cxn ang="0">
                <a:pos x="126" y="38"/>
              </a:cxn>
              <a:cxn ang="0">
                <a:pos x="132" y="38"/>
              </a:cxn>
              <a:cxn ang="0">
                <a:pos x="138" y="36"/>
              </a:cxn>
              <a:cxn ang="0">
                <a:pos x="142" y="36"/>
              </a:cxn>
              <a:cxn ang="0">
                <a:pos x="146" y="38"/>
              </a:cxn>
              <a:cxn ang="0">
                <a:pos x="150" y="38"/>
              </a:cxn>
              <a:cxn ang="0">
                <a:pos x="150" y="42"/>
              </a:cxn>
              <a:cxn ang="0">
                <a:pos x="154" y="44"/>
              </a:cxn>
              <a:cxn ang="0">
                <a:pos x="156" y="50"/>
              </a:cxn>
              <a:cxn ang="0">
                <a:pos x="160" y="54"/>
              </a:cxn>
              <a:cxn ang="0">
                <a:pos x="160" y="58"/>
              </a:cxn>
              <a:cxn ang="0">
                <a:pos x="160" y="64"/>
              </a:cxn>
              <a:cxn ang="0">
                <a:pos x="158" y="70"/>
              </a:cxn>
              <a:cxn ang="0">
                <a:pos x="152" y="70"/>
              </a:cxn>
              <a:cxn ang="0">
                <a:pos x="144" y="64"/>
              </a:cxn>
              <a:cxn ang="0">
                <a:pos x="138" y="62"/>
              </a:cxn>
              <a:cxn ang="0">
                <a:pos x="134" y="66"/>
              </a:cxn>
              <a:cxn ang="0">
                <a:pos x="126" y="70"/>
              </a:cxn>
              <a:cxn ang="0">
                <a:pos x="104" y="74"/>
              </a:cxn>
              <a:cxn ang="0">
                <a:pos x="104" y="78"/>
              </a:cxn>
              <a:cxn ang="0">
                <a:pos x="104" y="80"/>
              </a:cxn>
              <a:cxn ang="0">
                <a:pos x="100" y="82"/>
              </a:cxn>
              <a:cxn ang="0">
                <a:pos x="98" y="84"/>
              </a:cxn>
              <a:cxn ang="0">
                <a:pos x="94" y="86"/>
              </a:cxn>
              <a:cxn ang="0">
                <a:pos x="92" y="86"/>
              </a:cxn>
              <a:cxn ang="0">
                <a:pos x="90" y="86"/>
              </a:cxn>
              <a:cxn ang="0">
                <a:pos x="76" y="88"/>
              </a:cxn>
              <a:cxn ang="0">
                <a:pos x="64" y="86"/>
              </a:cxn>
              <a:cxn ang="0">
                <a:pos x="44" y="84"/>
              </a:cxn>
              <a:cxn ang="0">
                <a:pos x="22" y="74"/>
              </a:cxn>
              <a:cxn ang="0">
                <a:pos x="0" y="48"/>
              </a:cxn>
              <a:cxn ang="0">
                <a:pos x="0" y="26"/>
              </a:cxn>
              <a:cxn ang="0">
                <a:pos x="22" y="8"/>
              </a:cxn>
              <a:cxn ang="0">
                <a:pos x="46" y="0"/>
              </a:cxn>
              <a:cxn ang="0">
                <a:pos x="64" y="4"/>
              </a:cxn>
            </a:cxnLst>
            <a:rect l="0" t="0" r="r" b="b"/>
            <a:pathLst>
              <a:path w="161" h="89">
                <a:moveTo>
                  <a:pt x="64" y="4"/>
                </a:moveTo>
                <a:lnTo>
                  <a:pt x="72" y="10"/>
                </a:lnTo>
                <a:lnTo>
                  <a:pt x="126" y="38"/>
                </a:lnTo>
                <a:lnTo>
                  <a:pt x="132" y="38"/>
                </a:lnTo>
                <a:lnTo>
                  <a:pt x="138" y="36"/>
                </a:lnTo>
                <a:lnTo>
                  <a:pt x="142" y="36"/>
                </a:lnTo>
                <a:lnTo>
                  <a:pt x="146" y="38"/>
                </a:lnTo>
                <a:lnTo>
                  <a:pt x="150" y="38"/>
                </a:lnTo>
                <a:lnTo>
                  <a:pt x="150" y="42"/>
                </a:lnTo>
                <a:lnTo>
                  <a:pt x="154" y="44"/>
                </a:lnTo>
                <a:lnTo>
                  <a:pt x="156" y="50"/>
                </a:lnTo>
                <a:lnTo>
                  <a:pt x="160" y="54"/>
                </a:lnTo>
                <a:lnTo>
                  <a:pt x="160" y="58"/>
                </a:lnTo>
                <a:lnTo>
                  <a:pt x="160" y="64"/>
                </a:lnTo>
                <a:lnTo>
                  <a:pt x="158" y="70"/>
                </a:lnTo>
                <a:lnTo>
                  <a:pt x="152" y="70"/>
                </a:lnTo>
                <a:lnTo>
                  <a:pt x="144" y="64"/>
                </a:lnTo>
                <a:lnTo>
                  <a:pt x="138" y="62"/>
                </a:lnTo>
                <a:lnTo>
                  <a:pt x="134" y="66"/>
                </a:lnTo>
                <a:lnTo>
                  <a:pt x="126" y="70"/>
                </a:lnTo>
                <a:lnTo>
                  <a:pt x="104" y="74"/>
                </a:lnTo>
                <a:lnTo>
                  <a:pt x="104" y="78"/>
                </a:lnTo>
                <a:lnTo>
                  <a:pt x="104" y="80"/>
                </a:lnTo>
                <a:lnTo>
                  <a:pt x="100" y="82"/>
                </a:lnTo>
                <a:lnTo>
                  <a:pt x="98" y="84"/>
                </a:lnTo>
                <a:lnTo>
                  <a:pt x="94" y="86"/>
                </a:lnTo>
                <a:lnTo>
                  <a:pt x="92" y="86"/>
                </a:lnTo>
                <a:lnTo>
                  <a:pt x="90" y="86"/>
                </a:lnTo>
                <a:lnTo>
                  <a:pt x="76" y="88"/>
                </a:lnTo>
                <a:lnTo>
                  <a:pt x="64" y="86"/>
                </a:lnTo>
                <a:lnTo>
                  <a:pt x="44" y="84"/>
                </a:lnTo>
                <a:lnTo>
                  <a:pt x="22" y="74"/>
                </a:lnTo>
                <a:lnTo>
                  <a:pt x="0" y="48"/>
                </a:lnTo>
                <a:lnTo>
                  <a:pt x="0" y="26"/>
                </a:lnTo>
                <a:lnTo>
                  <a:pt x="22" y="8"/>
                </a:lnTo>
                <a:lnTo>
                  <a:pt x="46" y="0"/>
                </a:lnTo>
                <a:lnTo>
                  <a:pt x="64"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2" name="Freeform 120"/>
          <p:cNvSpPr>
            <a:spLocks/>
          </p:cNvSpPr>
          <p:nvPr/>
        </p:nvSpPr>
        <p:spPr bwMode="ltGray">
          <a:xfrm>
            <a:off x="4330033" y="2846404"/>
            <a:ext cx="240156" cy="244474"/>
          </a:xfrm>
          <a:custGeom>
            <a:avLst/>
            <a:gdLst/>
            <a:ahLst/>
            <a:cxnLst>
              <a:cxn ang="0">
                <a:pos x="8" y="26"/>
              </a:cxn>
              <a:cxn ang="0">
                <a:pos x="20" y="16"/>
              </a:cxn>
              <a:cxn ang="0">
                <a:pos x="26" y="14"/>
              </a:cxn>
              <a:cxn ang="0">
                <a:pos x="62" y="0"/>
              </a:cxn>
              <a:cxn ang="0">
                <a:pos x="70" y="6"/>
              </a:cxn>
              <a:cxn ang="0">
                <a:pos x="74" y="10"/>
              </a:cxn>
              <a:cxn ang="0">
                <a:pos x="78" y="14"/>
              </a:cxn>
              <a:cxn ang="0">
                <a:pos x="82" y="14"/>
              </a:cxn>
              <a:cxn ang="0">
                <a:pos x="86" y="12"/>
              </a:cxn>
              <a:cxn ang="0">
                <a:pos x="94" y="10"/>
              </a:cxn>
              <a:cxn ang="0">
                <a:pos x="100" y="8"/>
              </a:cxn>
              <a:cxn ang="0">
                <a:pos x="106" y="8"/>
              </a:cxn>
              <a:cxn ang="0">
                <a:pos x="114" y="8"/>
              </a:cxn>
              <a:cxn ang="0">
                <a:pos x="124" y="8"/>
              </a:cxn>
              <a:cxn ang="0">
                <a:pos x="132" y="8"/>
              </a:cxn>
              <a:cxn ang="0">
                <a:pos x="140" y="8"/>
              </a:cxn>
              <a:cxn ang="0">
                <a:pos x="142" y="18"/>
              </a:cxn>
              <a:cxn ang="0">
                <a:pos x="148" y="28"/>
              </a:cxn>
              <a:cxn ang="0">
                <a:pos x="150" y="38"/>
              </a:cxn>
              <a:cxn ang="0">
                <a:pos x="148" y="52"/>
              </a:cxn>
              <a:cxn ang="0">
                <a:pos x="144" y="58"/>
              </a:cxn>
              <a:cxn ang="0">
                <a:pos x="146" y="66"/>
              </a:cxn>
              <a:cxn ang="0">
                <a:pos x="150" y="72"/>
              </a:cxn>
              <a:cxn ang="0">
                <a:pos x="152" y="82"/>
              </a:cxn>
              <a:cxn ang="0">
                <a:pos x="154" y="90"/>
              </a:cxn>
              <a:cxn ang="0">
                <a:pos x="150" y="100"/>
              </a:cxn>
              <a:cxn ang="0">
                <a:pos x="140" y="102"/>
              </a:cxn>
              <a:cxn ang="0">
                <a:pos x="136" y="110"/>
              </a:cxn>
              <a:cxn ang="0">
                <a:pos x="134" y="118"/>
              </a:cxn>
              <a:cxn ang="0">
                <a:pos x="134" y="128"/>
              </a:cxn>
              <a:cxn ang="0">
                <a:pos x="132" y="134"/>
              </a:cxn>
              <a:cxn ang="0">
                <a:pos x="122" y="128"/>
              </a:cxn>
              <a:cxn ang="0">
                <a:pos x="112" y="122"/>
              </a:cxn>
              <a:cxn ang="0">
                <a:pos x="106" y="124"/>
              </a:cxn>
              <a:cxn ang="0">
                <a:pos x="100" y="126"/>
              </a:cxn>
              <a:cxn ang="0">
                <a:pos x="86" y="120"/>
              </a:cxn>
              <a:cxn ang="0">
                <a:pos x="80" y="120"/>
              </a:cxn>
              <a:cxn ang="0">
                <a:pos x="74" y="120"/>
              </a:cxn>
              <a:cxn ang="0">
                <a:pos x="70" y="116"/>
              </a:cxn>
              <a:cxn ang="0">
                <a:pos x="66" y="110"/>
              </a:cxn>
              <a:cxn ang="0">
                <a:pos x="62" y="106"/>
              </a:cxn>
              <a:cxn ang="0">
                <a:pos x="52" y="100"/>
              </a:cxn>
              <a:cxn ang="0">
                <a:pos x="32" y="100"/>
              </a:cxn>
              <a:cxn ang="0">
                <a:pos x="30" y="94"/>
              </a:cxn>
              <a:cxn ang="0">
                <a:pos x="30" y="88"/>
              </a:cxn>
              <a:cxn ang="0">
                <a:pos x="28" y="86"/>
              </a:cxn>
              <a:cxn ang="0">
                <a:pos x="24" y="86"/>
              </a:cxn>
              <a:cxn ang="0">
                <a:pos x="20" y="86"/>
              </a:cxn>
              <a:cxn ang="0">
                <a:pos x="18" y="86"/>
              </a:cxn>
              <a:cxn ang="0">
                <a:pos x="12" y="86"/>
              </a:cxn>
              <a:cxn ang="0">
                <a:pos x="4" y="84"/>
              </a:cxn>
              <a:cxn ang="0">
                <a:pos x="0" y="36"/>
              </a:cxn>
              <a:cxn ang="0">
                <a:pos x="8" y="26"/>
              </a:cxn>
            </a:cxnLst>
            <a:rect l="0" t="0" r="r" b="b"/>
            <a:pathLst>
              <a:path w="155" h="135">
                <a:moveTo>
                  <a:pt x="8" y="26"/>
                </a:moveTo>
                <a:lnTo>
                  <a:pt x="20" y="16"/>
                </a:lnTo>
                <a:lnTo>
                  <a:pt x="26" y="14"/>
                </a:lnTo>
                <a:lnTo>
                  <a:pt x="62" y="0"/>
                </a:lnTo>
                <a:lnTo>
                  <a:pt x="70" y="6"/>
                </a:lnTo>
                <a:lnTo>
                  <a:pt x="74" y="10"/>
                </a:lnTo>
                <a:lnTo>
                  <a:pt x="78" y="14"/>
                </a:lnTo>
                <a:lnTo>
                  <a:pt x="82" y="14"/>
                </a:lnTo>
                <a:lnTo>
                  <a:pt x="86" y="12"/>
                </a:lnTo>
                <a:lnTo>
                  <a:pt x="94" y="10"/>
                </a:lnTo>
                <a:lnTo>
                  <a:pt x="100" y="8"/>
                </a:lnTo>
                <a:lnTo>
                  <a:pt x="106" y="8"/>
                </a:lnTo>
                <a:lnTo>
                  <a:pt x="114" y="8"/>
                </a:lnTo>
                <a:lnTo>
                  <a:pt x="124" y="8"/>
                </a:lnTo>
                <a:lnTo>
                  <a:pt x="132" y="8"/>
                </a:lnTo>
                <a:lnTo>
                  <a:pt x="140" y="8"/>
                </a:lnTo>
                <a:lnTo>
                  <a:pt x="142" y="18"/>
                </a:lnTo>
                <a:lnTo>
                  <a:pt x="148" y="28"/>
                </a:lnTo>
                <a:lnTo>
                  <a:pt x="150" y="38"/>
                </a:lnTo>
                <a:lnTo>
                  <a:pt x="148" y="52"/>
                </a:lnTo>
                <a:lnTo>
                  <a:pt x="144" y="58"/>
                </a:lnTo>
                <a:lnTo>
                  <a:pt x="146" y="66"/>
                </a:lnTo>
                <a:lnTo>
                  <a:pt x="150" y="72"/>
                </a:lnTo>
                <a:lnTo>
                  <a:pt x="152" y="82"/>
                </a:lnTo>
                <a:lnTo>
                  <a:pt x="154" y="90"/>
                </a:lnTo>
                <a:lnTo>
                  <a:pt x="150" y="100"/>
                </a:lnTo>
                <a:lnTo>
                  <a:pt x="140" y="102"/>
                </a:lnTo>
                <a:lnTo>
                  <a:pt x="136" y="110"/>
                </a:lnTo>
                <a:lnTo>
                  <a:pt x="134" y="118"/>
                </a:lnTo>
                <a:lnTo>
                  <a:pt x="134" y="128"/>
                </a:lnTo>
                <a:lnTo>
                  <a:pt x="132" y="134"/>
                </a:lnTo>
                <a:lnTo>
                  <a:pt x="122" y="128"/>
                </a:lnTo>
                <a:lnTo>
                  <a:pt x="112" y="122"/>
                </a:lnTo>
                <a:lnTo>
                  <a:pt x="106" y="124"/>
                </a:lnTo>
                <a:lnTo>
                  <a:pt x="100" y="126"/>
                </a:lnTo>
                <a:lnTo>
                  <a:pt x="86" y="120"/>
                </a:lnTo>
                <a:lnTo>
                  <a:pt x="80" y="120"/>
                </a:lnTo>
                <a:lnTo>
                  <a:pt x="74" y="120"/>
                </a:lnTo>
                <a:lnTo>
                  <a:pt x="70" y="116"/>
                </a:lnTo>
                <a:lnTo>
                  <a:pt x="66" y="110"/>
                </a:lnTo>
                <a:lnTo>
                  <a:pt x="62" y="106"/>
                </a:lnTo>
                <a:lnTo>
                  <a:pt x="52" y="100"/>
                </a:lnTo>
                <a:lnTo>
                  <a:pt x="32" y="100"/>
                </a:lnTo>
                <a:lnTo>
                  <a:pt x="30" y="94"/>
                </a:lnTo>
                <a:lnTo>
                  <a:pt x="30" y="88"/>
                </a:lnTo>
                <a:lnTo>
                  <a:pt x="28" y="86"/>
                </a:lnTo>
                <a:lnTo>
                  <a:pt x="24" y="86"/>
                </a:lnTo>
                <a:lnTo>
                  <a:pt x="20" y="86"/>
                </a:lnTo>
                <a:lnTo>
                  <a:pt x="18" y="86"/>
                </a:lnTo>
                <a:lnTo>
                  <a:pt x="12" y="86"/>
                </a:lnTo>
                <a:lnTo>
                  <a:pt x="4" y="84"/>
                </a:lnTo>
                <a:lnTo>
                  <a:pt x="0" y="36"/>
                </a:lnTo>
                <a:lnTo>
                  <a:pt x="8" y="2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3" name="Freeform 121"/>
          <p:cNvSpPr>
            <a:spLocks/>
          </p:cNvSpPr>
          <p:nvPr/>
        </p:nvSpPr>
        <p:spPr bwMode="ltGray">
          <a:xfrm>
            <a:off x="3829578" y="2840054"/>
            <a:ext cx="65075" cy="69850"/>
          </a:xfrm>
          <a:custGeom>
            <a:avLst/>
            <a:gdLst/>
            <a:ahLst/>
            <a:cxnLst>
              <a:cxn ang="0">
                <a:pos x="12" y="2"/>
              </a:cxn>
              <a:cxn ang="0">
                <a:pos x="18" y="0"/>
              </a:cxn>
              <a:cxn ang="0">
                <a:pos x="28" y="2"/>
              </a:cxn>
              <a:cxn ang="0">
                <a:pos x="34" y="4"/>
              </a:cxn>
              <a:cxn ang="0">
                <a:pos x="36" y="10"/>
              </a:cxn>
              <a:cxn ang="0">
                <a:pos x="38" y="14"/>
              </a:cxn>
              <a:cxn ang="0">
                <a:pos x="40" y="18"/>
              </a:cxn>
              <a:cxn ang="0">
                <a:pos x="40" y="22"/>
              </a:cxn>
              <a:cxn ang="0">
                <a:pos x="38" y="26"/>
              </a:cxn>
              <a:cxn ang="0">
                <a:pos x="36" y="28"/>
              </a:cxn>
              <a:cxn ang="0">
                <a:pos x="36" y="30"/>
              </a:cxn>
              <a:cxn ang="0">
                <a:pos x="32" y="32"/>
              </a:cxn>
              <a:cxn ang="0">
                <a:pos x="30" y="32"/>
              </a:cxn>
              <a:cxn ang="0">
                <a:pos x="24" y="34"/>
              </a:cxn>
              <a:cxn ang="0">
                <a:pos x="10" y="38"/>
              </a:cxn>
              <a:cxn ang="0">
                <a:pos x="2" y="24"/>
              </a:cxn>
              <a:cxn ang="0">
                <a:pos x="0" y="16"/>
              </a:cxn>
              <a:cxn ang="0">
                <a:pos x="12" y="2"/>
              </a:cxn>
            </a:cxnLst>
            <a:rect l="0" t="0" r="r" b="b"/>
            <a:pathLst>
              <a:path w="41" h="39">
                <a:moveTo>
                  <a:pt x="12" y="2"/>
                </a:moveTo>
                <a:lnTo>
                  <a:pt x="18" y="0"/>
                </a:lnTo>
                <a:lnTo>
                  <a:pt x="28" y="2"/>
                </a:lnTo>
                <a:lnTo>
                  <a:pt x="34" y="4"/>
                </a:lnTo>
                <a:lnTo>
                  <a:pt x="36" y="10"/>
                </a:lnTo>
                <a:lnTo>
                  <a:pt x="38" y="14"/>
                </a:lnTo>
                <a:lnTo>
                  <a:pt x="40" y="18"/>
                </a:lnTo>
                <a:lnTo>
                  <a:pt x="40" y="22"/>
                </a:lnTo>
                <a:lnTo>
                  <a:pt x="38" y="26"/>
                </a:lnTo>
                <a:lnTo>
                  <a:pt x="36" y="28"/>
                </a:lnTo>
                <a:lnTo>
                  <a:pt x="36" y="30"/>
                </a:lnTo>
                <a:lnTo>
                  <a:pt x="32" y="32"/>
                </a:lnTo>
                <a:lnTo>
                  <a:pt x="30" y="32"/>
                </a:lnTo>
                <a:lnTo>
                  <a:pt x="24" y="34"/>
                </a:lnTo>
                <a:lnTo>
                  <a:pt x="10" y="38"/>
                </a:lnTo>
                <a:lnTo>
                  <a:pt x="2" y="24"/>
                </a:lnTo>
                <a:lnTo>
                  <a:pt x="0" y="16"/>
                </a:lnTo>
                <a:lnTo>
                  <a:pt x="12"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4" name="Freeform 122"/>
          <p:cNvSpPr>
            <a:spLocks/>
          </p:cNvSpPr>
          <p:nvPr/>
        </p:nvSpPr>
        <p:spPr bwMode="ltGray">
          <a:xfrm>
            <a:off x="3779998" y="2844817"/>
            <a:ext cx="89865" cy="144461"/>
          </a:xfrm>
          <a:custGeom>
            <a:avLst/>
            <a:gdLst/>
            <a:ahLst/>
            <a:cxnLst>
              <a:cxn ang="0">
                <a:pos x="51" y="65"/>
              </a:cxn>
              <a:cxn ang="0">
                <a:pos x="46" y="65"/>
              </a:cxn>
              <a:cxn ang="0">
                <a:pos x="26" y="73"/>
              </a:cxn>
              <a:cxn ang="0">
                <a:pos x="23" y="76"/>
              </a:cxn>
              <a:cxn ang="0">
                <a:pos x="18" y="76"/>
              </a:cxn>
              <a:cxn ang="0">
                <a:pos x="12" y="78"/>
              </a:cxn>
              <a:cxn ang="0">
                <a:pos x="9" y="74"/>
              </a:cxn>
              <a:cxn ang="0">
                <a:pos x="5" y="71"/>
              </a:cxn>
              <a:cxn ang="0">
                <a:pos x="0" y="65"/>
              </a:cxn>
              <a:cxn ang="0">
                <a:pos x="2" y="60"/>
              </a:cxn>
              <a:cxn ang="0">
                <a:pos x="7" y="58"/>
              </a:cxn>
              <a:cxn ang="0">
                <a:pos x="12" y="56"/>
              </a:cxn>
              <a:cxn ang="0">
                <a:pos x="14" y="51"/>
              </a:cxn>
              <a:cxn ang="0">
                <a:pos x="18" y="45"/>
              </a:cxn>
              <a:cxn ang="0">
                <a:pos x="14" y="40"/>
              </a:cxn>
              <a:cxn ang="0">
                <a:pos x="7" y="38"/>
              </a:cxn>
              <a:cxn ang="0">
                <a:pos x="5" y="34"/>
              </a:cxn>
              <a:cxn ang="0">
                <a:pos x="4" y="29"/>
              </a:cxn>
              <a:cxn ang="0">
                <a:pos x="9" y="25"/>
              </a:cxn>
              <a:cxn ang="0">
                <a:pos x="5" y="20"/>
              </a:cxn>
              <a:cxn ang="0">
                <a:pos x="9" y="16"/>
              </a:cxn>
              <a:cxn ang="0">
                <a:pos x="21" y="11"/>
              </a:cxn>
              <a:cxn ang="0">
                <a:pos x="26" y="7"/>
              </a:cxn>
              <a:cxn ang="0">
                <a:pos x="32" y="5"/>
              </a:cxn>
              <a:cxn ang="0">
                <a:pos x="35" y="0"/>
              </a:cxn>
              <a:cxn ang="0">
                <a:pos x="39" y="0"/>
              </a:cxn>
              <a:cxn ang="0">
                <a:pos x="42" y="0"/>
              </a:cxn>
              <a:cxn ang="0">
                <a:pos x="44" y="4"/>
              </a:cxn>
              <a:cxn ang="0">
                <a:pos x="42" y="7"/>
              </a:cxn>
              <a:cxn ang="0">
                <a:pos x="39" y="11"/>
              </a:cxn>
              <a:cxn ang="0">
                <a:pos x="35" y="15"/>
              </a:cxn>
              <a:cxn ang="0">
                <a:pos x="35" y="20"/>
              </a:cxn>
              <a:cxn ang="0">
                <a:pos x="37" y="22"/>
              </a:cxn>
              <a:cxn ang="0">
                <a:pos x="42" y="25"/>
              </a:cxn>
              <a:cxn ang="0">
                <a:pos x="49" y="25"/>
              </a:cxn>
              <a:cxn ang="0">
                <a:pos x="56" y="25"/>
              </a:cxn>
              <a:cxn ang="0">
                <a:pos x="58" y="33"/>
              </a:cxn>
              <a:cxn ang="0">
                <a:pos x="58" y="42"/>
              </a:cxn>
              <a:cxn ang="0">
                <a:pos x="58" y="49"/>
              </a:cxn>
              <a:cxn ang="0">
                <a:pos x="56" y="56"/>
              </a:cxn>
              <a:cxn ang="0">
                <a:pos x="54" y="62"/>
              </a:cxn>
              <a:cxn ang="0">
                <a:pos x="51" y="65"/>
              </a:cxn>
            </a:cxnLst>
            <a:rect l="0" t="0" r="r" b="b"/>
            <a:pathLst>
              <a:path w="59" h="79">
                <a:moveTo>
                  <a:pt x="51" y="65"/>
                </a:moveTo>
                <a:lnTo>
                  <a:pt x="46" y="65"/>
                </a:lnTo>
                <a:lnTo>
                  <a:pt x="26" y="73"/>
                </a:lnTo>
                <a:lnTo>
                  <a:pt x="23" y="76"/>
                </a:lnTo>
                <a:lnTo>
                  <a:pt x="18" y="76"/>
                </a:lnTo>
                <a:lnTo>
                  <a:pt x="12" y="78"/>
                </a:lnTo>
                <a:lnTo>
                  <a:pt x="9" y="74"/>
                </a:lnTo>
                <a:lnTo>
                  <a:pt x="5" y="71"/>
                </a:lnTo>
                <a:lnTo>
                  <a:pt x="0" y="65"/>
                </a:lnTo>
                <a:lnTo>
                  <a:pt x="2" y="60"/>
                </a:lnTo>
                <a:lnTo>
                  <a:pt x="7" y="58"/>
                </a:lnTo>
                <a:lnTo>
                  <a:pt x="12" y="56"/>
                </a:lnTo>
                <a:lnTo>
                  <a:pt x="14" y="51"/>
                </a:lnTo>
                <a:lnTo>
                  <a:pt x="18" y="45"/>
                </a:lnTo>
                <a:lnTo>
                  <a:pt x="14" y="40"/>
                </a:lnTo>
                <a:lnTo>
                  <a:pt x="7" y="38"/>
                </a:lnTo>
                <a:lnTo>
                  <a:pt x="5" y="34"/>
                </a:lnTo>
                <a:lnTo>
                  <a:pt x="4" y="29"/>
                </a:lnTo>
                <a:lnTo>
                  <a:pt x="9" y="25"/>
                </a:lnTo>
                <a:lnTo>
                  <a:pt x="5" y="20"/>
                </a:lnTo>
                <a:lnTo>
                  <a:pt x="9" y="16"/>
                </a:lnTo>
                <a:lnTo>
                  <a:pt x="21" y="11"/>
                </a:lnTo>
                <a:lnTo>
                  <a:pt x="26" y="7"/>
                </a:lnTo>
                <a:lnTo>
                  <a:pt x="32" y="5"/>
                </a:lnTo>
                <a:lnTo>
                  <a:pt x="35" y="0"/>
                </a:lnTo>
                <a:lnTo>
                  <a:pt x="39" y="0"/>
                </a:lnTo>
                <a:lnTo>
                  <a:pt x="42" y="0"/>
                </a:lnTo>
                <a:lnTo>
                  <a:pt x="44" y="4"/>
                </a:lnTo>
                <a:lnTo>
                  <a:pt x="42" y="7"/>
                </a:lnTo>
                <a:lnTo>
                  <a:pt x="39" y="11"/>
                </a:lnTo>
                <a:lnTo>
                  <a:pt x="35" y="15"/>
                </a:lnTo>
                <a:lnTo>
                  <a:pt x="35" y="20"/>
                </a:lnTo>
                <a:lnTo>
                  <a:pt x="37" y="22"/>
                </a:lnTo>
                <a:lnTo>
                  <a:pt x="42" y="25"/>
                </a:lnTo>
                <a:lnTo>
                  <a:pt x="49" y="25"/>
                </a:lnTo>
                <a:lnTo>
                  <a:pt x="56" y="25"/>
                </a:lnTo>
                <a:lnTo>
                  <a:pt x="58" y="33"/>
                </a:lnTo>
                <a:lnTo>
                  <a:pt x="58" y="42"/>
                </a:lnTo>
                <a:lnTo>
                  <a:pt x="58" y="49"/>
                </a:lnTo>
                <a:lnTo>
                  <a:pt x="56" y="56"/>
                </a:lnTo>
                <a:lnTo>
                  <a:pt x="54" y="62"/>
                </a:lnTo>
                <a:lnTo>
                  <a:pt x="51" y="65"/>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5" name="Freeform 123"/>
          <p:cNvSpPr>
            <a:spLocks/>
          </p:cNvSpPr>
          <p:nvPr/>
        </p:nvSpPr>
        <p:spPr bwMode="ltGray">
          <a:xfrm>
            <a:off x="3778449" y="2843229"/>
            <a:ext cx="103809" cy="157162"/>
          </a:xfrm>
          <a:custGeom>
            <a:avLst/>
            <a:gdLst/>
            <a:ahLst/>
            <a:cxnLst>
              <a:cxn ang="0">
                <a:pos x="58" y="72"/>
              </a:cxn>
              <a:cxn ang="0">
                <a:pos x="52" y="72"/>
              </a:cxn>
              <a:cxn ang="0">
                <a:pos x="30" y="80"/>
              </a:cxn>
              <a:cxn ang="0">
                <a:pos x="26" y="84"/>
              </a:cxn>
              <a:cxn ang="0">
                <a:pos x="20" y="84"/>
              </a:cxn>
              <a:cxn ang="0">
                <a:pos x="14" y="86"/>
              </a:cxn>
              <a:cxn ang="0">
                <a:pos x="10" y="82"/>
              </a:cxn>
              <a:cxn ang="0">
                <a:pos x="6" y="78"/>
              </a:cxn>
              <a:cxn ang="0">
                <a:pos x="0" y="72"/>
              </a:cxn>
              <a:cxn ang="0">
                <a:pos x="2" y="66"/>
              </a:cxn>
              <a:cxn ang="0">
                <a:pos x="8" y="64"/>
              </a:cxn>
              <a:cxn ang="0">
                <a:pos x="14" y="62"/>
              </a:cxn>
              <a:cxn ang="0">
                <a:pos x="16" y="56"/>
              </a:cxn>
              <a:cxn ang="0">
                <a:pos x="20" y="50"/>
              </a:cxn>
              <a:cxn ang="0">
                <a:pos x="16" y="44"/>
              </a:cxn>
              <a:cxn ang="0">
                <a:pos x="8" y="42"/>
              </a:cxn>
              <a:cxn ang="0">
                <a:pos x="6" y="38"/>
              </a:cxn>
              <a:cxn ang="0">
                <a:pos x="4" y="32"/>
              </a:cxn>
              <a:cxn ang="0">
                <a:pos x="10" y="28"/>
              </a:cxn>
              <a:cxn ang="0">
                <a:pos x="6" y="22"/>
              </a:cxn>
              <a:cxn ang="0">
                <a:pos x="10" y="18"/>
              </a:cxn>
              <a:cxn ang="0">
                <a:pos x="24" y="12"/>
              </a:cxn>
              <a:cxn ang="0">
                <a:pos x="30" y="8"/>
              </a:cxn>
              <a:cxn ang="0">
                <a:pos x="36" y="6"/>
              </a:cxn>
              <a:cxn ang="0">
                <a:pos x="40" y="0"/>
              </a:cxn>
              <a:cxn ang="0">
                <a:pos x="44" y="0"/>
              </a:cxn>
              <a:cxn ang="0">
                <a:pos x="48" y="0"/>
              </a:cxn>
              <a:cxn ang="0">
                <a:pos x="50" y="4"/>
              </a:cxn>
              <a:cxn ang="0">
                <a:pos x="48" y="8"/>
              </a:cxn>
              <a:cxn ang="0">
                <a:pos x="44" y="12"/>
              </a:cxn>
              <a:cxn ang="0">
                <a:pos x="40" y="16"/>
              </a:cxn>
              <a:cxn ang="0">
                <a:pos x="40" y="22"/>
              </a:cxn>
              <a:cxn ang="0">
                <a:pos x="42" y="24"/>
              </a:cxn>
              <a:cxn ang="0">
                <a:pos x="48" y="28"/>
              </a:cxn>
              <a:cxn ang="0">
                <a:pos x="56" y="28"/>
              </a:cxn>
              <a:cxn ang="0">
                <a:pos x="64" y="28"/>
              </a:cxn>
              <a:cxn ang="0">
                <a:pos x="66" y="36"/>
              </a:cxn>
              <a:cxn ang="0">
                <a:pos x="66" y="46"/>
              </a:cxn>
              <a:cxn ang="0">
                <a:pos x="66" y="54"/>
              </a:cxn>
              <a:cxn ang="0">
                <a:pos x="64" y="62"/>
              </a:cxn>
              <a:cxn ang="0">
                <a:pos x="62" y="68"/>
              </a:cxn>
              <a:cxn ang="0">
                <a:pos x="58" y="72"/>
              </a:cxn>
            </a:cxnLst>
            <a:rect l="0" t="0" r="r" b="b"/>
            <a:pathLst>
              <a:path w="67" h="87">
                <a:moveTo>
                  <a:pt x="58" y="72"/>
                </a:moveTo>
                <a:lnTo>
                  <a:pt x="52" y="72"/>
                </a:lnTo>
                <a:lnTo>
                  <a:pt x="30" y="80"/>
                </a:lnTo>
                <a:lnTo>
                  <a:pt x="26" y="84"/>
                </a:lnTo>
                <a:lnTo>
                  <a:pt x="20" y="84"/>
                </a:lnTo>
                <a:lnTo>
                  <a:pt x="14" y="86"/>
                </a:lnTo>
                <a:lnTo>
                  <a:pt x="10" y="82"/>
                </a:lnTo>
                <a:lnTo>
                  <a:pt x="6" y="78"/>
                </a:lnTo>
                <a:lnTo>
                  <a:pt x="0" y="72"/>
                </a:lnTo>
                <a:lnTo>
                  <a:pt x="2" y="66"/>
                </a:lnTo>
                <a:lnTo>
                  <a:pt x="8" y="64"/>
                </a:lnTo>
                <a:lnTo>
                  <a:pt x="14" y="62"/>
                </a:lnTo>
                <a:lnTo>
                  <a:pt x="16" y="56"/>
                </a:lnTo>
                <a:lnTo>
                  <a:pt x="20" y="50"/>
                </a:lnTo>
                <a:lnTo>
                  <a:pt x="16" y="44"/>
                </a:lnTo>
                <a:lnTo>
                  <a:pt x="8" y="42"/>
                </a:lnTo>
                <a:lnTo>
                  <a:pt x="6" y="38"/>
                </a:lnTo>
                <a:lnTo>
                  <a:pt x="4" y="32"/>
                </a:lnTo>
                <a:lnTo>
                  <a:pt x="10" y="28"/>
                </a:lnTo>
                <a:lnTo>
                  <a:pt x="6" y="22"/>
                </a:lnTo>
                <a:lnTo>
                  <a:pt x="10" y="18"/>
                </a:lnTo>
                <a:lnTo>
                  <a:pt x="24" y="12"/>
                </a:lnTo>
                <a:lnTo>
                  <a:pt x="30" y="8"/>
                </a:lnTo>
                <a:lnTo>
                  <a:pt x="36" y="6"/>
                </a:lnTo>
                <a:lnTo>
                  <a:pt x="40" y="0"/>
                </a:lnTo>
                <a:lnTo>
                  <a:pt x="44" y="0"/>
                </a:lnTo>
                <a:lnTo>
                  <a:pt x="48" y="0"/>
                </a:lnTo>
                <a:lnTo>
                  <a:pt x="50" y="4"/>
                </a:lnTo>
                <a:lnTo>
                  <a:pt x="48" y="8"/>
                </a:lnTo>
                <a:lnTo>
                  <a:pt x="44" y="12"/>
                </a:lnTo>
                <a:lnTo>
                  <a:pt x="40" y="16"/>
                </a:lnTo>
                <a:lnTo>
                  <a:pt x="40" y="22"/>
                </a:lnTo>
                <a:lnTo>
                  <a:pt x="42" y="24"/>
                </a:lnTo>
                <a:lnTo>
                  <a:pt x="48" y="28"/>
                </a:lnTo>
                <a:lnTo>
                  <a:pt x="56" y="28"/>
                </a:lnTo>
                <a:lnTo>
                  <a:pt x="64" y="28"/>
                </a:lnTo>
                <a:lnTo>
                  <a:pt x="66" y="36"/>
                </a:lnTo>
                <a:lnTo>
                  <a:pt x="66" y="46"/>
                </a:lnTo>
                <a:lnTo>
                  <a:pt x="66" y="54"/>
                </a:lnTo>
                <a:lnTo>
                  <a:pt x="64" y="62"/>
                </a:lnTo>
                <a:lnTo>
                  <a:pt x="62" y="68"/>
                </a:lnTo>
                <a:lnTo>
                  <a:pt x="58" y="7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6" name="Freeform 124"/>
          <p:cNvSpPr>
            <a:spLocks/>
          </p:cNvSpPr>
          <p:nvPr/>
        </p:nvSpPr>
        <p:spPr bwMode="ltGray">
          <a:xfrm>
            <a:off x="3972123" y="2600343"/>
            <a:ext cx="20143" cy="44450"/>
          </a:xfrm>
          <a:custGeom>
            <a:avLst/>
            <a:gdLst/>
            <a:ahLst/>
            <a:cxnLst>
              <a:cxn ang="0">
                <a:pos x="4" y="20"/>
              </a:cxn>
              <a:cxn ang="0">
                <a:pos x="0" y="14"/>
              </a:cxn>
              <a:cxn ang="0">
                <a:pos x="10" y="0"/>
              </a:cxn>
              <a:cxn ang="0">
                <a:pos x="12" y="16"/>
              </a:cxn>
              <a:cxn ang="0">
                <a:pos x="12" y="24"/>
              </a:cxn>
              <a:cxn ang="0">
                <a:pos x="4" y="20"/>
              </a:cxn>
            </a:cxnLst>
            <a:rect l="0" t="0" r="r" b="b"/>
            <a:pathLst>
              <a:path w="13" h="25">
                <a:moveTo>
                  <a:pt x="4" y="20"/>
                </a:moveTo>
                <a:lnTo>
                  <a:pt x="0" y="14"/>
                </a:lnTo>
                <a:lnTo>
                  <a:pt x="10" y="0"/>
                </a:lnTo>
                <a:lnTo>
                  <a:pt x="12" y="16"/>
                </a:lnTo>
                <a:lnTo>
                  <a:pt x="12" y="24"/>
                </a:lnTo>
                <a:lnTo>
                  <a:pt x="4"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7" name="Freeform 125"/>
          <p:cNvSpPr>
            <a:spLocks/>
          </p:cNvSpPr>
          <p:nvPr/>
        </p:nvSpPr>
        <p:spPr bwMode="ltGray">
          <a:xfrm>
            <a:off x="3793943" y="3338527"/>
            <a:ext cx="120853" cy="212724"/>
          </a:xfrm>
          <a:custGeom>
            <a:avLst/>
            <a:gdLst/>
            <a:ahLst/>
            <a:cxnLst>
              <a:cxn ang="0">
                <a:pos x="10" y="6"/>
              </a:cxn>
              <a:cxn ang="0">
                <a:pos x="10" y="14"/>
              </a:cxn>
              <a:cxn ang="0">
                <a:pos x="8" y="50"/>
              </a:cxn>
              <a:cxn ang="0">
                <a:pos x="10" y="56"/>
              </a:cxn>
              <a:cxn ang="0">
                <a:pos x="10" y="62"/>
              </a:cxn>
              <a:cxn ang="0">
                <a:pos x="4" y="64"/>
              </a:cxn>
              <a:cxn ang="0">
                <a:pos x="2" y="70"/>
              </a:cxn>
              <a:cxn ang="0">
                <a:pos x="0" y="76"/>
              </a:cxn>
              <a:cxn ang="0">
                <a:pos x="2" y="80"/>
              </a:cxn>
              <a:cxn ang="0">
                <a:pos x="8" y="84"/>
              </a:cxn>
              <a:cxn ang="0">
                <a:pos x="12" y="86"/>
              </a:cxn>
              <a:cxn ang="0">
                <a:pos x="14" y="94"/>
              </a:cxn>
              <a:cxn ang="0">
                <a:pos x="12" y="104"/>
              </a:cxn>
              <a:cxn ang="0">
                <a:pos x="10" y="112"/>
              </a:cxn>
              <a:cxn ang="0">
                <a:pos x="10" y="116"/>
              </a:cxn>
              <a:cxn ang="0">
                <a:pos x="22" y="116"/>
              </a:cxn>
              <a:cxn ang="0">
                <a:pos x="28" y="112"/>
              </a:cxn>
              <a:cxn ang="0">
                <a:pos x="32" y="110"/>
              </a:cxn>
              <a:cxn ang="0">
                <a:pos x="38" y="110"/>
              </a:cxn>
              <a:cxn ang="0">
                <a:pos x="40" y="112"/>
              </a:cxn>
              <a:cxn ang="0">
                <a:pos x="42" y="114"/>
              </a:cxn>
              <a:cxn ang="0">
                <a:pos x="54" y="110"/>
              </a:cxn>
              <a:cxn ang="0">
                <a:pos x="60" y="82"/>
              </a:cxn>
              <a:cxn ang="0">
                <a:pos x="78" y="24"/>
              </a:cxn>
              <a:cxn ang="0">
                <a:pos x="58" y="2"/>
              </a:cxn>
              <a:cxn ang="0">
                <a:pos x="14" y="0"/>
              </a:cxn>
              <a:cxn ang="0">
                <a:pos x="10" y="6"/>
              </a:cxn>
            </a:cxnLst>
            <a:rect l="0" t="0" r="r" b="b"/>
            <a:pathLst>
              <a:path w="79" h="117">
                <a:moveTo>
                  <a:pt x="10" y="6"/>
                </a:moveTo>
                <a:lnTo>
                  <a:pt x="10" y="14"/>
                </a:lnTo>
                <a:lnTo>
                  <a:pt x="8" y="50"/>
                </a:lnTo>
                <a:lnTo>
                  <a:pt x="10" y="56"/>
                </a:lnTo>
                <a:lnTo>
                  <a:pt x="10" y="62"/>
                </a:lnTo>
                <a:lnTo>
                  <a:pt x="4" y="64"/>
                </a:lnTo>
                <a:lnTo>
                  <a:pt x="2" y="70"/>
                </a:lnTo>
                <a:lnTo>
                  <a:pt x="0" y="76"/>
                </a:lnTo>
                <a:lnTo>
                  <a:pt x="2" y="80"/>
                </a:lnTo>
                <a:lnTo>
                  <a:pt x="8" y="84"/>
                </a:lnTo>
                <a:lnTo>
                  <a:pt x="12" y="86"/>
                </a:lnTo>
                <a:lnTo>
                  <a:pt x="14" y="94"/>
                </a:lnTo>
                <a:lnTo>
                  <a:pt x="12" y="104"/>
                </a:lnTo>
                <a:lnTo>
                  <a:pt x="10" y="112"/>
                </a:lnTo>
                <a:lnTo>
                  <a:pt x="10" y="116"/>
                </a:lnTo>
                <a:lnTo>
                  <a:pt x="22" y="116"/>
                </a:lnTo>
                <a:lnTo>
                  <a:pt x="28" y="112"/>
                </a:lnTo>
                <a:lnTo>
                  <a:pt x="32" y="110"/>
                </a:lnTo>
                <a:lnTo>
                  <a:pt x="38" y="110"/>
                </a:lnTo>
                <a:lnTo>
                  <a:pt x="40" y="112"/>
                </a:lnTo>
                <a:lnTo>
                  <a:pt x="42" y="114"/>
                </a:lnTo>
                <a:lnTo>
                  <a:pt x="54" y="110"/>
                </a:lnTo>
                <a:lnTo>
                  <a:pt x="60" y="82"/>
                </a:lnTo>
                <a:lnTo>
                  <a:pt x="78" y="24"/>
                </a:lnTo>
                <a:lnTo>
                  <a:pt x="58" y="2"/>
                </a:lnTo>
                <a:lnTo>
                  <a:pt x="14" y="0"/>
                </a:lnTo>
                <a:lnTo>
                  <a:pt x="10" y="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8" name="Freeform 126"/>
          <p:cNvSpPr>
            <a:spLocks/>
          </p:cNvSpPr>
          <p:nvPr/>
        </p:nvSpPr>
        <p:spPr bwMode="ltGray">
          <a:xfrm>
            <a:off x="3797042" y="3292490"/>
            <a:ext cx="305230" cy="287336"/>
          </a:xfrm>
          <a:custGeom>
            <a:avLst/>
            <a:gdLst/>
            <a:ahLst/>
            <a:cxnLst>
              <a:cxn ang="0">
                <a:pos x="190" y="26"/>
              </a:cxn>
              <a:cxn ang="0">
                <a:pos x="184" y="46"/>
              </a:cxn>
              <a:cxn ang="0">
                <a:pos x="178" y="50"/>
              </a:cxn>
              <a:cxn ang="0">
                <a:pos x="170" y="52"/>
              </a:cxn>
              <a:cxn ang="0">
                <a:pos x="164" y="62"/>
              </a:cxn>
              <a:cxn ang="0">
                <a:pos x="158" y="66"/>
              </a:cxn>
              <a:cxn ang="0">
                <a:pos x="154" y="74"/>
              </a:cxn>
              <a:cxn ang="0">
                <a:pos x="146" y="76"/>
              </a:cxn>
              <a:cxn ang="0">
                <a:pos x="140" y="86"/>
              </a:cxn>
              <a:cxn ang="0">
                <a:pos x="140" y="96"/>
              </a:cxn>
              <a:cxn ang="0">
                <a:pos x="146" y="104"/>
              </a:cxn>
              <a:cxn ang="0">
                <a:pos x="142" y="110"/>
              </a:cxn>
              <a:cxn ang="0">
                <a:pos x="134" y="118"/>
              </a:cxn>
              <a:cxn ang="0">
                <a:pos x="134" y="128"/>
              </a:cxn>
              <a:cxn ang="0">
                <a:pos x="122" y="128"/>
              </a:cxn>
              <a:cxn ang="0">
                <a:pos x="114" y="138"/>
              </a:cxn>
              <a:cxn ang="0">
                <a:pos x="102" y="146"/>
              </a:cxn>
              <a:cxn ang="0">
                <a:pos x="86" y="144"/>
              </a:cxn>
              <a:cxn ang="0">
                <a:pos x="70" y="146"/>
              </a:cxn>
              <a:cxn ang="0">
                <a:pos x="64" y="154"/>
              </a:cxn>
              <a:cxn ang="0">
                <a:pos x="52" y="156"/>
              </a:cxn>
              <a:cxn ang="0">
                <a:pos x="44" y="144"/>
              </a:cxn>
              <a:cxn ang="0">
                <a:pos x="38" y="108"/>
              </a:cxn>
              <a:cxn ang="0">
                <a:pos x="36" y="96"/>
              </a:cxn>
              <a:cxn ang="0">
                <a:pos x="36" y="88"/>
              </a:cxn>
              <a:cxn ang="0">
                <a:pos x="44" y="82"/>
              </a:cxn>
              <a:cxn ang="0">
                <a:pos x="42" y="68"/>
              </a:cxn>
              <a:cxn ang="0">
                <a:pos x="46" y="62"/>
              </a:cxn>
              <a:cxn ang="0">
                <a:pos x="48" y="42"/>
              </a:cxn>
              <a:cxn ang="0">
                <a:pos x="38" y="36"/>
              </a:cxn>
              <a:cxn ang="0">
                <a:pos x="34" y="40"/>
              </a:cxn>
              <a:cxn ang="0">
                <a:pos x="22" y="40"/>
              </a:cxn>
              <a:cxn ang="0">
                <a:pos x="12" y="36"/>
              </a:cxn>
              <a:cxn ang="0">
                <a:pos x="6" y="26"/>
              </a:cxn>
              <a:cxn ang="0">
                <a:pos x="2" y="12"/>
              </a:cxn>
              <a:cxn ang="0">
                <a:pos x="16" y="6"/>
              </a:cxn>
              <a:cxn ang="0">
                <a:pos x="26" y="0"/>
              </a:cxn>
              <a:cxn ang="0">
                <a:pos x="64" y="2"/>
              </a:cxn>
              <a:cxn ang="0">
                <a:pos x="92" y="6"/>
              </a:cxn>
              <a:cxn ang="0">
                <a:pos x="118" y="6"/>
              </a:cxn>
              <a:cxn ang="0">
                <a:pos x="178" y="24"/>
              </a:cxn>
            </a:cxnLst>
            <a:rect l="0" t="0" r="r" b="b"/>
            <a:pathLst>
              <a:path w="197" h="159">
                <a:moveTo>
                  <a:pt x="188" y="24"/>
                </a:moveTo>
                <a:lnTo>
                  <a:pt x="190" y="26"/>
                </a:lnTo>
                <a:lnTo>
                  <a:pt x="196" y="36"/>
                </a:lnTo>
                <a:lnTo>
                  <a:pt x="184" y="46"/>
                </a:lnTo>
                <a:lnTo>
                  <a:pt x="182" y="48"/>
                </a:lnTo>
                <a:lnTo>
                  <a:pt x="178" y="50"/>
                </a:lnTo>
                <a:lnTo>
                  <a:pt x="174" y="50"/>
                </a:lnTo>
                <a:lnTo>
                  <a:pt x="170" y="52"/>
                </a:lnTo>
                <a:lnTo>
                  <a:pt x="168" y="56"/>
                </a:lnTo>
                <a:lnTo>
                  <a:pt x="164" y="62"/>
                </a:lnTo>
                <a:lnTo>
                  <a:pt x="164" y="64"/>
                </a:lnTo>
                <a:lnTo>
                  <a:pt x="158" y="66"/>
                </a:lnTo>
                <a:lnTo>
                  <a:pt x="156" y="70"/>
                </a:lnTo>
                <a:lnTo>
                  <a:pt x="154" y="74"/>
                </a:lnTo>
                <a:lnTo>
                  <a:pt x="150" y="76"/>
                </a:lnTo>
                <a:lnTo>
                  <a:pt x="146" y="76"/>
                </a:lnTo>
                <a:lnTo>
                  <a:pt x="142" y="80"/>
                </a:lnTo>
                <a:lnTo>
                  <a:pt x="140" y="86"/>
                </a:lnTo>
                <a:lnTo>
                  <a:pt x="140" y="90"/>
                </a:lnTo>
                <a:lnTo>
                  <a:pt x="140" y="96"/>
                </a:lnTo>
                <a:lnTo>
                  <a:pt x="146" y="100"/>
                </a:lnTo>
                <a:lnTo>
                  <a:pt x="146" y="104"/>
                </a:lnTo>
                <a:lnTo>
                  <a:pt x="146" y="108"/>
                </a:lnTo>
                <a:lnTo>
                  <a:pt x="142" y="110"/>
                </a:lnTo>
                <a:lnTo>
                  <a:pt x="138" y="114"/>
                </a:lnTo>
                <a:lnTo>
                  <a:pt x="134" y="118"/>
                </a:lnTo>
                <a:lnTo>
                  <a:pt x="132" y="124"/>
                </a:lnTo>
                <a:lnTo>
                  <a:pt x="134" y="128"/>
                </a:lnTo>
                <a:lnTo>
                  <a:pt x="128" y="128"/>
                </a:lnTo>
                <a:lnTo>
                  <a:pt x="122" y="128"/>
                </a:lnTo>
                <a:lnTo>
                  <a:pt x="120" y="134"/>
                </a:lnTo>
                <a:lnTo>
                  <a:pt x="114" y="138"/>
                </a:lnTo>
                <a:lnTo>
                  <a:pt x="110" y="144"/>
                </a:lnTo>
                <a:lnTo>
                  <a:pt x="102" y="146"/>
                </a:lnTo>
                <a:lnTo>
                  <a:pt x="96" y="148"/>
                </a:lnTo>
                <a:lnTo>
                  <a:pt x="86" y="144"/>
                </a:lnTo>
                <a:lnTo>
                  <a:pt x="80" y="144"/>
                </a:lnTo>
                <a:lnTo>
                  <a:pt x="70" y="146"/>
                </a:lnTo>
                <a:lnTo>
                  <a:pt x="68" y="150"/>
                </a:lnTo>
                <a:lnTo>
                  <a:pt x="64" y="154"/>
                </a:lnTo>
                <a:lnTo>
                  <a:pt x="58" y="158"/>
                </a:lnTo>
                <a:lnTo>
                  <a:pt x="52" y="156"/>
                </a:lnTo>
                <a:lnTo>
                  <a:pt x="48" y="150"/>
                </a:lnTo>
                <a:lnTo>
                  <a:pt x="44" y="144"/>
                </a:lnTo>
                <a:lnTo>
                  <a:pt x="40" y="140"/>
                </a:lnTo>
                <a:lnTo>
                  <a:pt x="38" y="108"/>
                </a:lnTo>
                <a:lnTo>
                  <a:pt x="38" y="100"/>
                </a:lnTo>
                <a:lnTo>
                  <a:pt x="36" y="96"/>
                </a:lnTo>
                <a:lnTo>
                  <a:pt x="34" y="90"/>
                </a:lnTo>
                <a:lnTo>
                  <a:pt x="36" y="88"/>
                </a:lnTo>
                <a:lnTo>
                  <a:pt x="40" y="88"/>
                </a:lnTo>
                <a:lnTo>
                  <a:pt x="44" y="82"/>
                </a:lnTo>
                <a:lnTo>
                  <a:pt x="42" y="74"/>
                </a:lnTo>
                <a:lnTo>
                  <a:pt x="42" y="68"/>
                </a:lnTo>
                <a:lnTo>
                  <a:pt x="42" y="64"/>
                </a:lnTo>
                <a:lnTo>
                  <a:pt x="46" y="62"/>
                </a:lnTo>
                <a:lnTo>
                  <a:pt x="48" y="52"/>
                </a:lnTo>
                <a:lnTo>
                  <a:pt x="48" y="42"/>
                </a:lnTo>
                <a:lnTo>
                  <a:pt x="44" y="38"/>
                </a:lnTo>
                <a:lnTo>
                  <a:pt x="38" y="36"/>
                </a:lnTo>
                <a:lnTo>
                  <a:pt x="34" y="38"/>
                </a:lnTo>
                <a:lnTo>
                  <a:pt x="34" y="40"/>
                </a:lnTo>
                <a:lnTo>
                  <a:pt x="28" y="42"/>
                </a:lnTo>
                <a:lnTo>
                  <a:pt x="22" y="40"/>
                </a:lnTo>
                <a:lnTo>
                  <a:pt x="20" y="36"/>
                </a:lnTo>
                <a:lnTo>
                  <a:pt x="12" y="36"/>
                </a:lnTo>
                <a:lnTo>
                  <a:pt x="8" y="34"/>
                </a:lnTo>
                <a:lnTo>
                  <a:pt x="6" y="26"/>
                </a:lnTo>
                <a:lnTo>
                  <a:pt x="0" y="18"/>
                </a:lnTo>
                <a:lnTo>
                  <a:pt x="2" y="12"/>
                </a:lnTo>
                <a:lnTo>
                  <a:pt x="10" y="6"/>
                </a:lnTo>
                <a:lnTo>
                  <a:pt x="16" y="6"/>
                </a:lnTo>
                <a:lnTo>
                  <a:pt x="18" y="2"/>
                </a:lnTo>
                <a:lnTo>
                  <a:pt x="26" y="0"/>
                </a:lnTo>
                <a:lnTo>
                  <a:pt x="46" y="0"/>
                </a:lnTo>
                <a:lnTo>
                  <a:pt x="64" y="2"/>
                </a:lnTo>
                <a:lnTo>
                  <a:pt x="78" y="6"/>
                </a:lnTo>
                <a:lnTo>
                  <a:pt x="92" y="6"/>
                </a:lnTo>
                <a:lnTo>
                  <a:pt x="110" y="6"/>
                </a:lnTo>
                <a:lnTo>
                  <a:pt x="118" y="6"/>
                </a:lnTo>
                <a:lnTo>
                  <a:pt x="146" y="6"/>
                </a:lnTo>
                <a:lnTo>
                  <a:pt x="178" y="24"/>
                </a:lnTo>
                <a:lnTo>
                  <a:pt x="18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9" name="Freeform 127"/>
          <p:cNvSpPr>
            <a:spLocks/>
          </p:cNvSpPr>
          <p:nvPr/>
        </p:nvSpPr>
        <p:spPr bwMode="ltGray">
          <a:xfrm>
            <a:off x="4230872" y="3089291"/>
            <a:ext cx="202970" cy="109537"/>
          </a:xfrm>
          <a:custGeom>
            <a:avLst/>
            <a:gdLst/>
            <a:ahLst/>
            <a:cxnLst>
              <a:cxn ang="0">
                <a:pos x="130" y="32"/>
              </a:cxn>
              <a:cxn ang="0">
                <a:pos x="124" y="38"/>
              </a:cxn>
              <a:cxn ang="0">
                <a:pos x="116" y="44"/>
              </a:cxn>
              <a:cxn ang="0">
                <a:pos x="108" y="48"/>
              </a:cxn>
              <a:cxn ang="0">
                <a:pos x="102" y="50"/>
              </a:cxn>
              <a:cxn ang="0">
                <a:pos x="92" y="50"/>
              </a:cxn>
              <a:cxn ang="0">
                <a:pos x="82" y="52"/>
              </a:cxn>
              <a:cxn ang="0">
                <a:pos x="70" y="52"/>
              </a:cxn>
              <a:cxn ang="0">
                <a:pos x="58" y="54"/>
              </a:cxn>
              <a:cxn ang="0">
                <a:pos x="50" y="56"/>
              </a:cxn>
              <a:cxn ang="0">
                <a:pos x="10" y="60"/>
              </a:cxn>
              <a:cxn ang="0">
                <a:pos x="0" y="52"/>
              </a:cxn>
              <a:cxn ang="0">
                <a:pos x="0" y="38"/>
              </a:cxn>
              <a:cxn ang="0">
                <a:pos x="4" y="32"/>
              </a:cxn>
              <a:cxn ang="0">
                <a:pos x="34" y="32"/>
              </a:cxn>
              <a:cxn ang="0">
                <a:pos x="40" y="32"/>
              </a:cxn>
              <a:cxn ang="0">
                <a:pos x="54" y="30"/>
              </a:cxn>
              <a:cxn ang="0">
                <a:pos x="60" y="24"/>
              </a:cxn>
              <a:cxn ang="0">
                <a:pos x="66" y="18"/>
              </a:cxn>
              <a:cxn ang="0">
                <a:pos x="66" y="14"/>
              </a:cxn>
              <a:cxn ang="0">
                <a:pos x="70" y="12"/>
              </a:cxn>
              <a:cxn ang="0">
                <a:pos x="76" y="10"/>
              </a:cxn>
              <a:cxn ang="0">
                <a:pos x="82" y="12"/>
              </a:cxn>
              <a:cxn ang="0">
                <a:pos x="84" y="14"/>
              </a:cxn>
              <a:cxn ang="0">
                <a:pos x="88" y="10"/>
              </a:cxn>
              <a:cxn ang="0">
                <a:pos x="88" y="2"/>
              </a:cxn>
              <a:cxn ang="0">
                <a:pos x="94" y="0"/>
              </a:cxn>
              <a:cxn ang="0">
                <a:pos x="102" y="2"/>
              </a:cxn>
              <a:cxn ang="0">
                <a:pos x="114" y="4"/>
              </a:cxn>
              <a:cxn ang="0">
                <a:pos x="114" y="12"/>
              </a:cxn>
              <a:cxn ang="0">
                <a:pos x="114" y="14"/>
              </a:cxn>
              <a:cxn ang="0">
                <a:pos x="118" y="20"/>
              </a:cxn>
              <a:cxn ang="0">
                <a:pos x="124" y="24"/>
              </a:cxn>
              <a:cxn ang="0">
                <a:pos x="128" y="26"/>
              </a:cxn>
              <a:cxn ang="0">
                <a:pos x="130" y="32"/>
              </a:cxn>
            </a:cxnLst>
            <a:rect l="0" t="0" r="r" b="b"/>
            <a:pathLst>
              <a:path w="131" h="61">
                <a:moveTo>
                  <a:pt x="130" y="32"/>
                </a:moveTo>
                <a:lnTo>
                  <a:pt x="124" y="38"/>
                </a:lnTo>
                <a:lnTo>
                  <a:pt x="116" y="44"/>
                </a:lnTo>
                <a:lnTo>
                  <a:pt x="108" y="48"/>
                </a:lnTo>
                <a:lnTo>
                  <a:pt x="102" y="50"/>
                </a:lnTo>
                <a:lnTo>
                  <a:pt x="92" y="50"/>
                </a:lnTo>
                <a:lnTo>
                  <a:pt x="82" y="52"/>
                </a:lnTo>
                <a:lnTo>
                  <a:pt x="70" y="52"/>
                </a:lnTo>
                <a:lnTo>
                  <a:pt x="58" y="54"/>
                </a:lnTo>
                <a:lnTo>
                  <a:pt x="50" y="56"/>
                </a:lnTo>
                <a:lnTo>
                  <a:pt x="10" y="60"/>
                </a:lnTo>
                <a:lnTo>
                  <a:pt x="0" y="52"/>
                </a:lnTo>
                <a:lnTo>
                  <a:pt x="0" y="38"/>
                </a:lnTo>
                <a:lnTo>
                  <a:pt x="4" y="32"/>
                </a:lnTo>
                <a:lnTo>
                  <a:pt x="34" y="32"/>
                </a:lnTo>
                <a:lnTo>
                  <a:pt x="40" y="32"/>
                </a:lnTo>
                <a:lnTo>
                  <a:pt x="54" y="30"/>
                </a:lnTo>
                <a:lnTo>
                  <a:pt x="60" y="24"/>
                </a:lnTo>
                <a:lnTo>
                  <a:pt x="66" y="18"/>
                </a:lnTo>
                <a:lnTo>
                  <a:pt x="66" y="14"/>
                </a:lnTo>
                <a:lnTo>
                  <a:pt x="70" y="12"/>
                </a:lnTo>
                <a:lnTo>
                  <a:pt x="76" y="10"/>
                </a:lnTo>
                <a:lnTo>
                  <a:pt x="82" y="12"/>
                </a:lnTo>
                <a:lnTo>
                  <a:pt x="84" y="14"/>
                </a:lnTo>
                <a:lnTo>
                  <a:pt x="88" y="10"/>
                </a:lnTo>
                <a:lnTo>
                  <a:pt x="88" y="2"/>
                </a:lnTo>
                <a:lnTo>
                  <a:pt x="94" y="0"/>
                </a:lnTo>
                <a:lnTo>
                  <a:pt x="102" y="2"/>
                </a:lnTo>
                <a:lnTo>
                  <a:pt x="114" y="4"/>
                </a:lnTo>
                <a:lnTo>
                  <a:pt x="114" y="12"/>
                </a:lnTo>
                <a:lnTo>
                  <a:pt x="114" y="14"/>
                </a:lnTo>
                <a:lnTo>
                  <a:pt x="118" y="20"/>
                </a:lnTo>
                <a:lnTo>
                  <a:pt x="124" y="24"/>
                </a:lnTo>
                <a:lnTo>
                  <a:pt x="128" y="26"/>
                </a:lnTo>
                <a:lnTo>
                  <a:pt x="130" y="3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0" name="Freeform 128"/>
          <p:cNvSpPr>
            <a:spLocks/>
          </p:cNvSpPr>
          <p:nvPr/>
        </p:nvSpPr>
        <p:spPr bwMode="ltGray">
          <a:xfrm>
            <a:off x="4145655" y="2859104"/>
            <a:ext cx="204520" cy="295274"/>
          </a:xfrm>
          <a:custGeom>
            <a:avLst/>
            <a:gdLst/>
            <a:ahLst/>
            <a:cxnLst>
              <a:cxn ang="0">
                <a:pos x="60" y="4"/>
              </a:cxn>
              <a:cxn ang="0">
                <a:pos x="64" y="6"/>
              </a:cxn>
              <a:cxn ang="0">
                <a:pos x="68" y="8"/>
              </a:cxn>
              <a:cxn ang="0">
                <a:pos x="70" y="11"/>
              </a:cxn>
              <a:cxn ang="0">
                <a:pos x="74" y="13"/>
              </a:cxn>
              <a:cxn ang="0">
                <a:pos x="79" y="15"/>
              </a:cxn>
              <a:cxn ang="0">
                <a:pos x="87" y="13"/>
              </a:cxn>
              <a:cxn ang="0">
                <a:pos x="113" y="4"/>
              </a:cxn>
              <a:cxn ang="0">
                <a:pos x="115" y="11"/>
              </a:cxn>
              <a:cxn ang="0">
                <a:pos x="117" y="15"/>
              </a:cxn>
              <a:cxn ang="0">
                <a:pos x="119" y="17"/>
              </a:cxn>
              <a:cxn ang="0">
                <a:pos x="124" y="19"/>
              </a:cxn>
              <a:cxn ang="0">
                <a:pos x="128" y="19"/>
              </a:cxn>
              <a:cxn ang="0">
                <a:pos x="132" y="25"/>
              </a:cxn>
              <a:cxn ang="0">
                <a:pos x="130" y="29"/>
              </a:cxn>
              <a:cxn ang="0">
                <a:pos x="126" y="30"/>
              </a:cxn>
              <a:cxn ang="0">
                <a:pos x="124" y="36"/>
              </a:cxn>
              <a:cxn ang="0">
                <a:pos x="123" y="40"/>
              </a:cxn>
              <a:cxn ang="0">
                <a:pos x="123" y="44"/>
              </a:cxn>
              <a:cxn ang="0">
                <a:pos x="123" y="50"/>
              </a:cxn>
              <a:cxn ang="0">
                <a:pos x="124" y="59"/>
              </a:cxn>
              <a:cxn ang="0">
                <a:pos x="126" y="65"/>
              </a:cxn>
              <a:cxn ang="0">
                <a:pos x="128" y="72"/>
              </a:cxn>
              <a:cxn ang="0">
                <a:pos x="128" y="76"/>
              </a:cxn>
              <a:cxn ang="0">
                <a:pos x="124" y="82"/>
              </a:cxn>
              <a:cxn ang="0">
                <a:pos x="119" y="86"/>
              </a:cxn>
              <a:cxn ang="0">
                <a:pos x="115" y="90"/>
              </a:cxn>
              <a:cxn ang="0">
                <a:pos x="111" y="93"/>
              </a:cxn>
              <a:cxn ang="0">
                <a:pos x="104" y="95"/>
              </a:cxn>
              <a:cxn ang="0">
                <a:pos x="102" y="99"/>
              </a:cxn>
              <a:cxn ang="0">
                <a:pos x="121" y="130"/>
              </a:cxn>
              <a:cxn ang="0">
                <a:pos x="123" y="132"/>
              </a:cxn>
              <a:cxn ang="0">
                <a:pos x="124" y="139"/>
              </a:cxn>
              <a:cxn ang="0">
                <a:pos x="123" y="147"/>
              </a:cxn>
              <a:cxn ang="0">
                <a:pos x="117" y="154"/>
              </a:cxn>
              <a:cxn ang="0">
                <a:pos x="106" y="158"/>
              </a:cxn>
              <a:cxn ang="0">
                <a:pos x="89" y="160"/>
              </a:cxn>
              <a:cxn ang="0">
                <a:pos x="70" y="160"/>
              </a:cxn>
              <a:cxn ang="0">
                <a:pos x="51" y="162"/>
              </a:cxn>
              <a:cxn ang="0">
                <a:pos x="26" y="158"/>
              </a:cxn>
              <a:cxn ang="0">
                <a:pos x="19" y="145"/>
              </a:cxn>
              <a:cxn ang="0">
                <a:pos x="0" y="105"/>
              </a:cxn>
              <a:cxn ang="0">
                <a:pos x="2" y="53"/>
              </a:cxn>
              <a:cxn ang="0">
                <a:pos x="15" y="38"/>
              </a:cxn>
              <a:cxn ang="0">
                <a:pos x="34" y="23"/>
              </a:cxn>
              <a:cxn ang="0">
                <a:pos x="40" y="19"/>
              </a:cxn>
              <a:cxn ang="0">
                <a:pos x="43" y="13"/>
              </a:cxn>
              <a:cxn ang="0">
                <a:pos x="49" y="8"/>
              </a:cxn>
              <a:cxn ang="0">
                <a:pos x="57" y="0"/>
              </a:cxn>
              <a:cxn ang="0">
                <a:pos x="60" y="4"/>
              </a:cxn>
            </a:cxnLst>
            <a:rect l="0" t="0" r="r" b="b"/>
            <a:pathLst>
              <a:path w="133" h="163">
                <a:moveTo>
                  <a:pt x="60" y="4"/>
                </a:moveTo>
                <a:lnTo>
                  <a:pt x="64" y="6"/>
                </a:lnTo>
                <a:lnTo>
                  <a:pt x="68" y="8"/>
                </a:lnTo>
                <a:lnTo>
                  <a:pt x="70" y="11"/>
                </a:lnTo>
                <a:lnTo>
                  <a:pt x="74" y="13"/>
                </a:lnTo>
                <a:lnTo>
                  <a:pt x="79" y="15"/>
                </a:lnTo>
                <a:lnTo>
                  <a:pt x="87" y="13"/>
                </a:lnTo>
                <a:lnTo>
                  <a:pt x="113" y="4"/>
                </a:lnTo>
                <a:lnTo>
                  <a:pt x="115" y="11"/>
                </a:lnTo>
                <a:lnTo>
                  <a:pt x="117" y="15"/>
                </a:lnTo>
                <a:lnTo>
                  <a:pt x="119" y="17"/>
                </a:lnTo>
                <a:lnTo>
                  <a:pt x="124" y="19"/>
                </a:lnTo>
                <a:lnTo>
                  <a:pt x="128" y="19"/>
                </a:lnTo>
                <a:lnTo>
                  <a:pt x="132" y="25"/>
                </a:lnTo>
                <a:lnTo>
                  <a:pt x="130" y="29"/>
                </a:lnTo>
                <a:lnTo>
                  <a:pt x="126" y="30"/>
                </a:lnTo>
                <a:lnTo>
                  <a:pt x="124" y="36"/>
                </a:lnTo>
                <a:lnTo>
                  <a:pt x="123" y="40"/>
                </a:lnTo>
                <a:lnTo>
                  <a:pt x="123" y="44"/>
                </a:lnTo>
                <a:lnTo>
                  <a:pt x="123" y="50"/>
                </a:lnTo>
                <a:lnTo>
                  <a:pt x="124" y="59"/>
                </a:lnTo>
                <a:lnTo>
                  <a:pt x="126" y="65"/>
                </a:lnTo>
                <a:lnTo>
                  <a:pt x="128" y="72"/>
                </a:lnTo>
                <a:lnTo>
                  <a:pt x="128" y="76"/>
                </a:lnTo>
                <a:lnTo>
                  <a:pt x="124" y="82"/>
                </a:lnTo>
                <a:lnTo>
                  <a:pt x="119" y="86"/>
                </a:lnTo>
                <a:lnTo>
                  <a:pt x="115" y="90"/>
                </a:lnTo>
                <a:lnTo>
                  <a:pt x="111" y="93"/>
                </a:lnTo>
                <a:lnTo>
                  <a:pt x="104" y="95"/>
                </a:lnTo>
                <a:lnTo>
                  <a:pt x="102" y="99"/>
                </a:lnTo>
                <a:lnTo>
                  <a:pt x="121" y="130"/>
                </a:lnTo>
                <a:lnTo>
                  <a:pt x="123" y="132"/>
                </a:lnTo>
                <a:lnTo>
                  <a:pt x="124" y="139"/>
                </a:lnTo>
                <a:lnTo>
                  <a:pt x="123" y="147"/>
                </a:lnTo>
                <a:lnTo>
                  <a:pt x="117" y="154"/>
                </a:lnTo>
                <a:lnTo>
                  <a:pt x="106" y="158"/>
                </a:lnTo>
                <a:lnTo>
                  <a:pt x="89" y="160"/>
                </a:lnTo>
                <a:lnTo>
                  <a:pt x="70" y="160"/>
                </a:lnTo>
                <a:lnTo>
                  <a:pt x="51" y="162"/>
                </a:lnTo>
                <a:lnTo>
                  <a:pt x="26" y="158"/>
                </a:lnTo>
                <a:lnTo>
                  <a:pt x="19" y="145"/>
                </a:lnTo>
                <a:lnTo>
                  <a:pt x="0" y="105"/>
                </a:lnTo>
                <a:lnTo>
                  <a:pt x="2" y="53"/>
                </a:lnTo>
                <a:lnTo>
                  <a:pt x="15" y="38"/>
                </a:lnTo>
                <a:lnTo>
                  <a:pt x="34" y="23"/>
                </a:lnTo>
                <a:lnTo>
                  <a:pt x="40" y="19"/>
                </a:lnTo>
                <a:lnTo>
                  <a:pt x="43" y="13"/>
                </a:lnTo>
                <a:lnTo>
                  <a:pt x="49" y="8"/>
                </a:lnTo>
                <a:lnTo>
                  <a:pt x="57" y="0"/>
                </a:lnTo>
                <a:lnTo>
                  <a:pt x="6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1" name="Freeform 129"/>
          <p:cNvSpPr>
            <a:spLocks/>
          </p:cNvSpPr>
          <p:nvPr/>
        </p:nvSpPr>
        <p:spPr bwMode="ltGray">
          <a:xfrm>
            <a:off x="4150303" y="3135328"/>
            <a:ext cx="106908" cy="65088"/>
          </a:xfrm>
          <a:custGeom>
            <a:avLst/>
            <a:gdLst/>
            <a:ahLst/>
            <a:cxnLst>
              <a:cxn ang="0">
                <a:pos x="27" y="3"/>
              </a:cxn>
              <a:cxn ang="0">
                <a:pos x="36" y="5"/>
              </a:cxn>
              <a:cxn ang="0">
                <a:pos x="47" y="2"/>
              </a:cxn>
              <a:cxn ang="0">
                <a:pos x="48" y="2"/>
              </a:cxn>
              <a:cxn ang="0">
                <a:pos x="52" y="2"/>
              </a:cxn>
              <a:cxn ang="0">
                <a:pos x="55" y="0"/>
              </a:cxn>
              <a:cxn ang="0">
                <a:pos x="57" y="3"/>
              </a:cxn>
              <a:cxn ang="0">
                <a:pos x="57" y="7"/>
              </a:cxn>
              <a:cxn ang="0">
                <a:pos x="55" y="11"/>
              </a:cxn>
              <a:cxn ang="0">
                <a:pos x="55" y="13"/>
              </a:cxn>
              <a:cxn ang="0">
                <a:pos x="57" y="15"/>
              </a:cxn>
              <a:cxn ang="0">
                <a:pos x="57" y="16"/>
              </a:cxn>
              <a:cxn ang="0">
                <a:pos x="61" y="18"/>
              </a:cxn>
              <a:cxn ang="0">
                <a:pos x="64" y="21"/>
              </a:cxn>
              <a:cxn ang="0">
                <a:pos x="68" y="23"/>
              </a:cxn>
              <a:cxn ang="0">
                <a:pos x="63" y="33"/>
              </a:cxn>
              <a:cxn ang="0">
                <a:pos x="52" y="34"/>
              </a:cxn>
              <a:cxn ang="0">
                <a:pos x="36" y="36"/>
              </a:cxn>
              <a:cxn ang="0">
                <a:pos x="13" y="36"/>
              </a:cxn>
              <a:cxn ang="0">
                <a:pos x="0" y="26"/>
              </a:cxn>
              <a:cxn ang="0">
                <a:pos x="2" y="18"/>
              </a:cxn>
              <a:cxn ang="0">
                <a:pos x="13" y="3"/>
              </a:cxn>
              <a:cxn ang="0">
                <a:pos x="27" y="3"/>
              </a:cxn>
            </a:cxnLst>
            <a:rect l="0" t="0" r="r" b="b"/>
            <a:pathLst>
              <a:path w="69" h="37">
                <a:moveTo>
                  <a:pt x="27" y="3"/>
                </a:moveTo>
                <a:lnTo>
                  <a:pt x="36" y="5"/>
                </a:lnTo>
                <a:lnTo>
                  <a:pt x="47" y="2"/>
                </a:lnTo>
                <a:lnTo>
                  <a:pt x="48" y="2"/>
                </a:lnTo>
                <a:lnTo>
                  <a:pt x="52" y="2"/>
                </a:lnTo>
                <a:lnTo>
                  <a:pt x="55" y="0"/>
                </a:lnTo>
                <a:lnTo>
                  <a:pt x="57" y="3"/>
                </a:lnTo>
                <a:lnTo>
                  <a:pt x="57" y="7"/>
                </a:lnTo>
                <a:lnTo>
                  <a:pt x="55" y="11"/>
                </a:lnTo>
                <a:lnTo>
                  <a:pt x="55" y="13"/>
                </a:lnTo>
                <a:lnTo>
                  <a:pt x="57" y="15"/>
                </a:lnTo>
                <a:lnTo>
                  <a:pt x="57" y="16"/>
                </a:lnTo>
                <a:lnTo>
                  <a:pt x="61" y="18"/>
                </a:lnTo>
                <a:lnTo>
                  <a:pt x="64" y="21"/>
                </a:lnTo>
                <a:lnTo>
                  <a:pt x="68" y="23"/>
                </a:lnTo>
                <a:lnTo>
                  <a:pt x="63" y="33"/>
                </a:lnTo>
                <a:lnTo>
                  <a:pt x="52" y="34"/>
                </a:lnTo>
                <a:lnTo>
                  <a:pt x="36" y="36"/>
                </a:lnTo>
                <a:lnTo>
                  <a:pt x="13" y="36"/>
                </a:lnTo>
                <a:lnTo>
                  <a:pt x="0" y="26"/>
                </a:lnTo>
                <a:lnTo>
                  <a:pt x="2" y="18"/>
                </a:lnTo>
                <a:lnTo>
                  <a:pt x="13" y="3"/>
                </a:lnTo>
                <a:lnTo>
                  <a:pt x="27" y="3"/>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2" name="Freeform 130"/>
          <p:cNvSpPr>
            <a:spLocks/>
          </p:cNvSpPr>
          <p:nvPr/>
        </p:nvSpPr>
        <p:spPr bwMode="ltGray">
          <a:xfrm>
            <a:off x="4077481" y="3429015"/>
            <a:ext cx="29439" cy="36512"/>
          </a:xfrm>
          <a:custGeom>
            <a:avLst/>
            <a:gdLst/>
            <a:ahLst/>
            <a:cxnLst>
              <a:cxn ang="0">
                <a:pos x="0" y="8"/>
              </a:cxn>
              <a:cxn ang="0">
                <a:pos x="8" y="0"/>
              </a:cxn>
              <a:cxn ang="0">
                <a:pos x="18" y="8"/>
              </a:cxn>
              <a:cxn ang="0">
                <a:pos x="14" y="18"/>
              </a:cxn>
              <a:cxn ang="0">
                <a:pos x="0" y="8"/>
              </a:cxn>
            </a:cxnLst>
            <a:rect l="0" t="0" r="r" b="b"/>
            <a:pathLst>
              <a:path w="19" h="19">
                <a:moveTo>
                  <a:pt x="0" y="8"/>
                </a:moveTo>
                <a:lnTo>
                  <a:pt x="8" y="0"/>
                </a:lnTo>
                <a:lnTo>
                  <a:pt x="18" y="8"/>
                </a:lnTo>
                <a:lnTo>
                  <a:pt x="14" y="18"/>
                </a:lnTo>
                <a:lnTo>
                  <a:pt x="0" y="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3" name="Freeform 131"/>
          <p:cNvSpPr>
            <a:spLocks/>
          </p:cNvSpPr>
          <p:nvPr/>
        </p:nvSpPr>
        <p:spPr bwMode="ltGray">
          <a:xfrm>
            <a:off x="4229322" y="1657372"/>
            <a:ext cx="281990" cy="190499"/>
          </a:xfrm>
          <a:custGeom>
            <a:avLst/>
            <a:gdLst/>
            <a:ahLst/>
            <a:cxnLst>
              <a:cxn ang="0">
                <a:pos x="16" y="48"/>
              </a:cxn>
              <a:cxn ang="0">
                <a:pos x="6" y="44"/>
              </a:cxn>
              <a:cxn ang="0">
                <a:pos x="2" y="38"/>
              </a:cxn>
              <a:cxn ang="0">
                <a:pos x="2" y="32"/>
              </a:cxn>
              <a:cxn ang="0">
                <a:pos x="10" y="32"/>
              </a:cxn>
              <a:cxn ang="0">
                <a:pos x="10" y="24"/>
              </a:cxn>
              <a:cxn ang="0">
                <a:pos x="4" y="16"/>
              </a:cxn>
              <a:cxn ang="0">
                <a:pos x="2" y="8"/>
              </a:cxn>
              <a:cxn ang="0">
                <a:pos x="14" y="2"/>
              </a:cxn>
              <a:cxn ang="0">
                <a:pos x="36" y="0"/>
              </a:cxn>
              <a:cxn ang="0">
                <a:pos x="52" y="2"/>
              </a:cxn>
              <a:cxn ang="0">
                <a:pos x="60" y="14"/>
              </a:cxn>
              <a:cxn ang="0">
                <a:pos x="68" y="16"/>
              </a:cxn>
              <a:cxn ang="0">
                <a:pos x="84" y="2"/>
              </a:cxn>
              <a:cxn ang="0">
                <a:pos x="106" y="12"/>
              </a:cxn>
              <a:cxn ang="0">
                <a:pos x="122" y="22"/>
              </a:cxn>
              <a:cxn ang="0">
                <a:pos x="138" y="30"/>
              </a:cxn>
              <a:cxn ang="0">
                <a:pos x="152" y="38"/>
              </a:cxn>
              <a:cxn ang="0">
                <a:pos x="162" y="46"/>
              </a:cxn>
              <a:cxn ang="0">
                <a:pos x="172" y="60"/>
              </a:cxn>
              <a:cxn ang="0">
                <a:pos x="182" y="70"/>
              </a:cxn>
              <a:cxn ang="0">
                <a:pos x="166" y="80"/>
              </a:cxn>
              <a:cxn ang="0">
                <a:pos x="154" y="80"/>
              </a:cxn>
              <a:cxn ang="0">
                <a:pos x="142" y="78"/>
              </a:cxn>
              <a:cxn ang="0">
                <a:pos x="132" y="74"/>
              </a:cxn>
              <a:cxn ang="0">
                <a:pos x="138" y="62"/>
              </a:cxn>
              <a:cxn ang="0">
                <a:pos x="128" y="46"/>
              </a:cxn>
              <a:cxn ang="0">
                <a:pos x="116" y="42"/>
              </a:cxn>
              <a:cxn ang="0">
                <a:pos x="108" y="54"/>
              </a:cxn>
              <a:cxn ang="0">
                <a:pos x="102" y="68"/>
              </a:cxn>
              <a:cxn ang="0">
                <a:pos x="94" y="80"/>
              </a:cxn>
              <a:cxn ang="0">
                <a:pos x="88" y="98"/>
              </a:cxn>
              <a:cxn ang="0">
                <a:pos x="76" y="104"/>
              </a:cxn>
              <a:cxn ang="0">
                <a:pos x="56" y="86"/>
              </a:cxn>
              <a:cxn ang="0">
                <a:pos x="46" y="76"/>
              </a:cxn>
              <a:cxn ang="0">
                <a:pos x="42" y="64"/>
              </a:cxn>
              <a:cxn ang="0">
                <a:pos x="40" y="52"/>
              </a:cxn>
              <a:cxn ang="0">
                <a:pos x="28" y="46"/>
              </a:cxn>
            </a:cxnLst>
            <a:rect l="0" t="0" r="r" b="b"/>
            <a:pathLst>
              <a:path w="183" h="105">
                <a:moveTo>
                  <a:pt x="18" y="42"/>
                </a:moveTo>
                <a:lnTo>
                  <a:pt x="16" y="48"/>
                </a:lnTo>
                <a:lnTo>
                  <a:pt x="16" y="54"/>
                </a:lnTo>
                <a:lnTo>
                  <a:pt x="6" y="44"/>
                </a:lnTo>
                <a:lnTo>
                  <a:pt x="4" y="42"/>
                </a:lnTo>
                <a:lnTo>
                  <a:pt x="2" y="38"/>
                </a:lnTo>
                <a:lnTo>
                  <a:pt x="0" y="34"/>
                </a:lnTo>
                <a:lnTo>
                  <a:pt x="2" y="32"/>
                </a:lnTo>
                <a:lnTo>
                  <a:pt x="6" y="32"/>
                </a:lnTo>
                <a:lnTo>
                  <a:pt x="10" y="32"/>
                </a:lnTo>
                <a:lnTo>
                  <a:pt x="12" y="30"/>
                </a:lnTo>
                <a:lnTo>
                  <a:pt x="10" y="24"/>
                </a:lnTo>
                <a:lnTo>
                  <a:pt x="6" y="20"/>
                </a:lnTo>
                <a:lnTo>
                  <a:pt x="4" y="16"/>
                </a:lnTo>
                <a:lnTo>
                  <a:pt x="2" y="12"/>
                </a:lnTo>
                <a:lnTo>
                  <a:pt x="2" y="8"/>
                </a:lnTo>
                <a:lnTo>
                  <a:pt x="8" y="4"/>
                </a:lnTo>
                <a:lnTo>
                  <a:pt x="14" y="2"/>
                </a:lnTo>
                <a:lnTo>
                  <a:pt x="26" y="2"/>
                </a:lnTo>
                <a:lnTo>
                  <a:pt x="36" y="0"/>
                </a:lnTo>
                <a:lnTo>
                  <a:pt x="44" y="0"/>
                </a:lnTo>
                <a:lnTo>
                  <a:pt x="52" y="2"/>
                </a:lnTo>
                <a:lnTo>
                  <a:pt x="56" y="8"/>
                </a:lnTo>
                <a:lnTo>
                  <a:pt x="60" y="14"/>
                </a:lnTo>
                <a:lnTo>
                  <a:pt x="62" y="18"/>
                </a:lnTo>
                <a:lnTo>
                  <a:pt x="68" y="16"/>
                </a:lnTo>
                <a:lnTo>
                  <a:pt x="68" y="6"/>
                </a:lnTo>
                <a:lnTo>
                  <a:pt x="84" y="2"/>
                </a:lnTo>
                <a:lnTo>
                  <a:pt x="96" y="6"/>
                </a:lnTo>
                <a:lnTo>
                  <a:pt x="106" y="12"/>
                </a:lnTo>
                <a:lnTo>
                  <a:pt x="116" y="18"/>
                </a:lnTo>
                <a:lnTo>
                  <a:pt x="122" y="22"/>
                </a:lnTo>
                <a:lnTo>
                  <a:pt x="128" y="24"/>
                </a:lnTo>
                <a:lnTo>
                  <a:pt x="138" y="30"/>
                </a:lnTo>
                <a:lnTo>
                  <a:pt x="146" y="34"/>
                </a:lnTo>
                <a:lnTo>
                  <a:pt x="152" y="38"/>
                </a:lnTo>
                <a:lnTo>
                  <a:pt x="156" y="44"/>
                </a:lnTo>
                <a:lnTo>
                  <a:pt x="162" y="46"/>
                </a:lnTo>
                <a:lnTo>
                  <a:pt x="166" y="54"/>
                </a:lnTo>
                <a:lnTo>
                  <a:pt x="172" y="60"/>
                </a:lnTo>
                <a:lnTo>
                  <a:pt x="182" y="62"/>
                </a:lnTo>
                <a:lnTo>
                  <a:pt x="182" y="70"/>
                </a:lnTo>
                <a:lnTo>
                  <a:pt x="176" y="74"/>
                </a:lnTo>
                <a:lnTo>
                  <a:pt x="166" y="80"/>
                </a:lnTo>
                <a:lnTo>
                  <a:pt x="160" y="82"/>
                </a:lnTo>
                <a:lnTo>
                  <a:pt x="154" y="80"/>
                </a:lnTo>
                <a:lnTo>
                  <a:pt x="150" y="76"/>
                </a:lnTo>
                <a:lnTo>
                  <a:pt x="142" y="78"/>
                </a:lnTo>
                <a:lnTo>
                  <a:pt x="136" y="78"/>
                </a:lnTo>
                <a:lnTo>
                  <a:pt x="132" y="74"/>
                </a:lnTo>
                <a:lnTo>
                  <a:pt x="134" y="68"/>
                </a:lnTo>
                <a:lnTo>
                  <a:pt x="138" y="62"/>
                </a:lnTo>
                <a:lnTo>
                  <a:pt x="134" y="54"/>
                </a:lnTo>
                <a:lnTo>
                  <a:pt x="128" y="46"/>
                </a:lnTo>
                <a:lnTo>
                  <a:pt x="122" y="42"/>
                </a:lnTo>
                <a:lnTo>
                  <a:pt x="116" y="42"/>
                </a:lnTo>
                <a:lnTo>
                  <a:pt x="110" y="48"/>
                </a:lnTo>
                <a:lnTo>
                  <a:pt x="108" y="54"/>
                </a:lnTo>
                <a:lnTo>
                  <a:pt x="104" y="62"/>
                </a:lnTo>
                <a:lnTo>
                  <a:pt x="102" y="68"/>
                </a:lnTo>
                <a:lnTo>
                  <a:pt x="98" y="76"/>
                </a:lnTo>
                <a:lnTo>
                  <a:pt x="94" y="80"/>
                </a:lnTo>
                <a:lnTo>
                  <a:pt x="90" y="88"/>
                </a:lnTo>
                <a:lnTo>
                  <a:pt x="88" y="98"/>
                </a:lnTo>
                <a:lnTo>
                  <a:pt x="84" y="104"/>
                </a:lnTo>
                <a:lnTo>
                  <a:pt x="76" y="104"/>
                </a:lnTo>
                <a:lnTo>
                  <a:pt x="64" y="88"/>
                </a:lnTo>
                <a:lnTo>
                  <a:pt x="56" y="86"/>
                </a:lnTo>
                <a:lnTo>
                  <a:pt x="50" y="80"/>
                </a:lnTo>
                <a:lnTo>
                  <a:pt x="46" y="76"/>
                </a:lnTo>
                <a:lnTo>
                  <a:pt x="42" y="70"/>
                </a:lnTo>
                <a:lnTo>
                  <a:pt x="42" y="64"/>
                </a:lnTo>
                <a:lnTo>
                  <a:pt x="44" y="56"/>
                </a:lnTo>
                <a:lnTo>
                  <a:pt x="40" y="52"/>
                </a:lnTo>
                <a:lnTo>
                  <a:pt x="34" y="50"/>
                </a:lnTo>
                <a:lnTo>
                  <a:pt x="28" y="46"/>
                </a:lnTo>
                <a:lnTo>
                  <a:pt x="18"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4" name="Freeform 132"/>
          <p:cNvSpPr>
            <a:spLocks/>
          </p:cNvSpPr>
          <p:nvPr/>
        </p:nvSpPr>
        <p:spPr bwMode="ltGray">
          <a:xfrm>
            <a:off x="4368768" y="1614509"/>
            <a:ext cx="189026" cy="88900"/>
          </a:xfrm>
          <a:custGeom>
            <a:avLst/>
            <a:gdLst/>
            <a:ahLst/>
            <a:cxnLst>
              <a:cxn ang="0">
                <a:pos x="24" y="4"/>
              </a:cxn>
              <a:cxn ang="0">
                <a:pos x="30" y="0"/>
              </a:cxn>
              <a:cxn ang="0">
                <a:pos x="36" y="2"/>
              </a:cxn>
              <a:cxn ang="0">
                <a:pos x="50" y="12"/>
              </a:cxn>
              <a:cxn ang="0">
                <a:pos x="56" y="12"/>
              </a:cxn>
              <a:cxn ang="0">
                <a:pos x="62" y="8"/>
              </a:cxn>
              <a:cxn ang="0">
                <a:pos x="66" y="6"/>
              </a:cxn>
              <a:cxn ang="0">
                <a:pos x="72" y="8"/>
              </a:cxn>
              <a:cxn ang="0">
                <a:pos x="80" y="8"/>
              </a:cxn>
              <a:cxn ang="0">
                <a:pos x="88" y="6"/>
              </a:cxn>
              <a:cxn ang="0">
                <a:pos x="110" y="8"/>
              </a:cxn>
              <a:cxn ang="0">
                <a:pos x="122" y="18"/>
              </a:cxn>
              <a:cxn ang="0">
                <a:pos x="98" y="38"/>
              </a:cxn>
              <a:cxn ang="0">
                <a:pos x="86" y="40"/>
              </a:cxn>
              <a:cxn ang="0">
                <a:pos x="82" y="46"/>
              </a:cxn>
              <a:cxn ang="0">
                <a:pos x="72" y="48"/>
              </a:cxn>
              <a:cxn ang="0">
                <a:pos x="64" y="46"/>
              </a:cxn>
              <a:cxn ang="0">
                <a:pos x="48" y="40"/>
              </a:cxn>
              <a:cxn ang="0">
                <a:pos x="38" y="38"/>
              </a:cxn>
              <a:cxn ang="0">
                <a:pos x="6" y="22"/>
              </a:cxn>
              <a:cxn ang="0">
                <a:pos x="0" y="14"/>
              </a:cxn>
              <a:cxn ang="0">
                <a:pos x="0" y="8"/>
              </a:cxn>
              <a:cxn ang="0">
                <a:pos x="2" y="6"/>
              </a:cxn>
              <a:cxn ang="0">
                <a:pos x="14" y="8"/>
              </a:cxn>
              <a:cxn ang="0">
                <a:pos x="24" y="10"/>
              </a:cxn>
              <a:cxn ang="0">
                <a:pos x="24" y="4"/>
              </a:cxn>
            </a:cxnLst>
            <a:rect l="0" t="0" r="r" b="b"/>
            <a:pathLst>
              <a:path w="123" h="49">
                <a:moveTo>
                  <a:pt x="24" y="4"/>
                </a:moveTo>
                <a:lnTo>
                  <a:pt x="30" y="0"/>
                </a:lnTo>
                <a:lnTo>
                  <a:pt x="36" y="2"/>
                </a:lnTo>
                <a:lnTo>
                  <a:pt x="50" y="12"/>
                </a:lnTo>
                <a:lnTo>
                  <a:pt x="56" y="12"/>
                </a:lnTo>
                <a:lnTo>
                  <a:pt x="62" y="8"/>
                </a:lnTo>
                <a:lnTo>
                  <a:pt x="66" y="6"/>
                </a:lnTo>
                <a:lnTo>
                  <a:pt x="72" y="8"/>
                </a:lnTo>
                <a:lnTo>
                  <a:pt x="80" y="8"/>
                </a:lnTo>
                <a:lnTo>
                  <a:pt x="88" y="6"/>
                </a:lnTo>
                <a:lnTo>
                  <a:pt x="110" y="8"/>
                </a:lnTo>
                <a:lnTo>
                  <a:pt x="122" y="18"/>
                </a:lnTo>
                <a:lnTo>
                  <a:pt x="98" y="38"/>
                </a:lnTo>
                <a:lnTo>
                  <a:pt x="86" y="40"/>
                </a:lnTo>
                <a:lnTo>
                  <a:pt x="82" y="46"/>
                </a:lnTo>
                <a:lnTo>
                  <a:pt x="72" y="48"/>
                </a:lnTo>
                <a:lnTo>
                  <a:pt x="64" y="46"/>
                </a:lnTo>
                <a:lnTo>
                  <a:pt x="48" y="40"/>
                </a:lnTo>
                <a:lnTo>
                  <a:pt x="38" y="38"/>
                </a:lnTo>
                <a:lnTo>
                  <a:pt x="6" y="22"/>
                </a:lnTo>
                <a:lnTo>
                  <a:pt x="0" y="14"/>
                </a:lnTo>
                <a:lnTo>
                  <a:pt x="0" y="8"/>
                </a:lnTo>
                <a:lnTo>
                  <a:pt x="2" y="6"/>
                </a:lnTo>
                <a:lnTo>
                  <a:pt x="14" y="8"/>
                </a:lnTo>
                <a:lnTo>
                  <a:pt x="24" y="10"/>
                </a:lnTo>
                <a:lnTo>
                  <a:pt x="2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5" name="Freeform 133"/>
          <p:cNvSpPr>
            <a:spLocks/>
          </p:cNvSpPr>
          <p:nvPr/>
        </p:nvSpPr>
        <p:spPr bwMode="ltGray">
          <a:xfrm>
            <a:off x="4904858" y="1584348"/>
            <a:ext cx="137897" cy="63500"/>
          </a:xfrm>
          <a:custGeom>
            <a:avLst/>
            <a:gdLst/>
            <a:ahLst/>
            <a:cxnLst>
              <a:cxn ang="0">
                <a:pos x="0" y="12"/>
              </a:cxn>
              <a:cxn ang="0">
                <a:pos x="10" y="10"/>
              </a:cxn>
              <a:cxn ang="0">
                <a:pos x="26" y="2"/>
              </a:cxn>
              <a:cxn ang="0">
                <a:pos x="34" y="6"/>
              </a:cxn>
              <a:cxn ang="0">
                <a:pos x="44" y="8"/>
              </a:cxn>
              <a:cxn ang="0">
                <a:pos x="52" y="8"/>
              </a:cxn>
              <a:cxn ang="0">
                <a:pos x="62" y="2"/>
              </a:cxn>
              <a:cxn ang="0">
                <a:pos x="64" y="0"/>
              </a:cxn>
              <a:cxn ang="0">
                <a:pos x="78" y="6"/>
              </a:cxn>
              <a:cxn ang="0">
                <a:pos x="88" y="8"/>
              </a:cxn>
              <a:cxn ang="0">
                <a:pos x="88" y="16"/>
              </a:cxn>
              <a:cxn ang="0">
                <a:pos x="78" y="18"/>
              </a:cxn>
              <a:cxn ang="0">
                <a:pos x="70" y="20"/>
              </a:cxn>
              <a:cxn ang="0">
                <a:pos x="60" y="22"/>
              </a:cxn>
              <a:cxn ang="0">
                <a:pos x="54" y="26"/>
              </a:cxn>
              <a:cxn ang="0">
                <a:pos x="48" y="32"/>
              </a:cxn>
              <a:cxn ang="0">
                <a:pos x="40" y="34"/>
              </a:cxn>
              <a:cxn ang="0">
                <a:pos x="30" y="32"/>
              </a:cxn>
              <a:cxn ang="0">
                <a:pos x="22" y="24"/>
              </a:cxn>
              <a:cxn ang="0">
                <a:pos x="14" y="20"/>
              </a:cxn>
              <a:cxn ang="0">
                <a:pos x="4" y="18"/>
              </a:cxn>
              <a:cxn ang="0">
                <a:pos x="0" y="12"/>
              </a:cxn>
            </a:cxnLst>
            <a:rect l="0" t="0" r="r" b="b"/>
            <a:pathLst>
              <a:path w="89" h="35">
                <a:moveTo>
                  <a:pt x="0" y="12"/>
                </a:moveTo>
                <a:lnTo>
                  <a:pt x="10" y="10"/>
                </a:lnTo>
                <a:lnTo>
                  <a:pt x="26" y="2"/>
                </a:lnTo>
                <a:lnTo>
                  <a:pt x="34" y="6"/>
                </a:lnTo>
                <a:lnTo>
                  <a:pt x="44" y="8"/>
                </a:lnTo>
                <a:lnTo>
                  <a:pt x="52" y="8"/>
                </a:lnTo>
                <a:lnTo>
                  <a:pt x="62" y="2"/>
                </a:lnTo>
                <a:lnTo>
                  <a:pt x="64" y="0"/>
                </a:lnTo>
                <a:lnTo>
                  <a:pt x="78" y="6"/>
                </a:lnTo>
                <a:lnTo>
                  <a:pt x="88" y="8"/>
                </a:lnTo>
                <a:lnTo>
                  <a:pt x="88" y="16"/>
                </a:lnTo>
                <a:lnTo>
                  <a:pt x="78" y="18"/>
                </a:lnTo>
                <a:lnTo>
                  <a:pt x="70" y="20"/>
                </a:lnTo>
                <a:lnTo>
                  <a:pt x="60" y="22"/>
                </a:lnTo>
                <a:lnTo>
                  <a:pt x="54" y="26"/>
                </a:lnTo>
                <a:lnTo>
                  <a:pt x="48" y="32"/>
                </a:lnTo>
                <a:lnTo>
                  <a:pt x="40" y="34"/>
                </a:lnTo>
                <a:lnTo>
                  <a:pt x="30" y="32"/>
                </a:lnTo>
                <a:lnTo>
                  <a:pt x="22" y="24"/>
                </a:lnTo>
                <a:lnTo>
                  <a:pt x="14" y="20"/>
                </a:lnTo>
                <a:lnTo>
                  <a:pt x="4" y="18"/>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6" name="Freeform 134"/>
          <p:cNvSpPr>
            <a:spLocks/>
          </p:cNvSpPr>
          <p:nvPr/>
        </p:nvSpPr>
        <p:spPr bwMode="ltGray">
          <a:xfrm>
            <a:off x="5048952" y="1530373"/>
            <a:ext cx="263397" cy="134936"/>
          </a:xfrm>
          <a:custGeom>
            <a:avLst/>
            <a:gdLst/>
            <a:ahLst/>
            <a:cxnLst>
              <a:cxn ang="0">
                <a:pos x="0" y="56"/>
              </a:cxn>
              <a:cxn ang="0">
                <a:pos x="6" y="50"/>
              </a:cxn>
              <a:cxn ang="0">
                <a:pos x="30" y="26"/>
              </a:cxn>
              <a:cxn ang="0">
                <a:pos x="36" y="24"/>
              </a:cxn>
              <a:cxn ang="0">
                <a:pos x="42" y="20"/>
              </a:cxn>
              <a:cxn ang="0">
                <a:pos x="50" y="14"/>
              </a:cxn>
              <a:cxn ang="0">
                <a:pos x="58" y="12"/>
              </a:cxn>
              <a:cxn ang="0">
                <a:pos x="68" y="12"/>
              </a:cxn>
              <a:cxn ang="0">
                <a:pos x="70" y="4"/>
              </a:cxn>
              <a:cxn ang="0">
                <a:pos x="76" y="0"/>
              </a:cxn>
              <a:cxn ang="0">
                <a:pos x="80" y="2"/>
              </a:cxn>
              <a:cxn ang="0">
                <a:pos x="82" y="10"/>
              </a:cxn>
              <a:cxn ang="0">
                <a:pos x="78" y="18"/>
              </a:cxn>
              <a:cxn ang="0">
                <a:pos x="72" y="24"/>
              </a:cxn>
              <a:cxn ang="0">
                <a:pos x="66" y="30"/>
              </a:cxn>
              <a:cxn ang="0">
                <a:pos x="74" y="34"/>
              </a:cxn>
              <a:cxn ang="0">
                <a:pos x="84" y="34"/>
              </a:cxn>
              <a:cxn ang="0">
                <a:pos x="92" y="34"/>
              </a:cxn>
              <a:cxn ang="0">
                <a:pos x="98" y="28"/>
              </a:cxn>
              <a:cxn ang="0">
                <a:pos x="106" y="24"/>
              </a:cxn>
              <a:cxn ang="0">
                <a:pos x="114" y="24"/>
              </a:cxn>
              <a:cxn ang="0">
                <a:pos x="118" y="32"/>
              </a:cxn>
              <a:cxn ang="0">
                <a:pos x="130" y="34"/>
              </a:cxn>
              <a:cxn ang="0">
                <a:pos x="138" y="32"/>
              </a:cxn>
              <a:cxn ang="0">
                <a:pos x="164" y="22"/>
              </a:cxn>
              <a:cxn ang="0">
                <a:pos x="170" y="30"/>
              </a:cxn>
              <a:cxn ang="0">
                <a:pos x="166" y="40"/>
              </a:cxn>
              <a:cxn ang="0">
                <a:pos x="156" y="44"/>
              </a:cxn>
              <a:cxn ang="0">
                <a:pos x="146" y="44"/>
              </a:cxn>
              <a:cxn ang="0">
                <a:pos x="138" y="44"/>
              </a:cxn>
              <a:cxn ang="0">
                <a:pos x="132" y="46"/>
              </a:cxn>
              <a:cxn ang="0">
                <a:pos x="128" y="52"/>
              </a:cxn>
              <a:cxn ang="0">
                <a:pos x="122" y="54"/>
              </a:cxn>
              <a:cxn ang="0">
                <a:pos x="112" y="54"/>
              </a:cxn>
              <a:cxn ang="0">
                <a:pos x="106" y="56"/>
              </a:cxn>
              <a:cxn ang="0">
                <a:pos x="100" y="60"/>
              </a:cxn>
              <a:cxn ang="0">
                <a:pos x="100" y="68"/>
              </a:cxn>
              <a:cxn ang="0">
                <a:pos x="96" y="74"/>
              </a:cxn>
              <a:cxn ang="0">
                <a:pos x="88" y="70"/>
              </a:cxn>
              <a:cxn ang="0">
                <a:pos x="82" y="62"/>
              </a:cxn>
              <a:cxn ang="0">
                <a:pos x="72" y="64"/>
              </a:cxn>
              <a:cxn ang="0">
                <a:pos x="60" y="62"/>
              </a:cxn>
              <a:cxn ang="0">
                <a:pos x="52" y="62"/>
              </a:cxn>
              <a:cxn ang="0">
                <a:pos x="46" y="58"/>
              </a:cxn>
              <a:cxn ang="0">
                <a:pos x="46" y="50"/>
              </a:cxn>
              <a:cxn ang="0">
                <a:pos x="44" y="44"/>
              </a:cxn>
              <a:cxn ang="0">
                <a:pos x="38" y="42"/>
              </a:cxn>
              <a:cxn ang="0">
                <a:pos x="32" y="44"/>
              </a:cxn>
              <a:cxn ang="0">
                <a:pos x="28" y="50"/>
              </a:cxn>
              <a:cxn ang="0">
                <a:pos x="22" y="56"/>
              </a:cxn>
              <a:cxn ang="0">
                <a:pos x="18" y="62"/>
              </a:cxn>
              <a:cxn ang="0">
                <a:pos x="10" y="62"/>
              </a:cxn>
              <a:cxn ang="0">
                <a:pos x="2" y="62"/>
              </a:cxn>
              <a:cxn ang="0">
                <a:pos x="0" y="56"/>
              </a:cxn>
            </a:cxnLst>
            <a:rect l="0" t="0" r="r" b="b"/>
            <a:pathLst>
              <a:path w="171" h="75">
                <a:moveTo>
                  <a:pt x="0" y="56"/>
                </a:moveTo>
                <a:lnTo>
                  <a:pt x="6" y="50"/>
                </a:lnTo>
                <a:lnTo>
                  <a:pt x="30" y="26"/>
                </a:lnTo>
                <a:lnTo>
                  <a:pt x="36" y="24"/>
                </a:lnTo>
                <a:lnTo>
                  <a:pt x="42" y="20"/>
                </a:lnTo>
                <a:lnTo>
                  <a:pt x="50" y="14"/>
                </a:lnTo>
                <a:lnTo>
                  <a:pt x="58" y="12"/>
                </a:lnTo>
                <a:lnTo>
                  <a:pt x="68" y="12"/>
                </a:lnTo>
                <a:lnTo>
                  <a:pt x="70" y="4"/>
                </a:lnTo>
                <a:lnTo>
                  <a:pt x="76" y="0"/>
                </a:lnTo>
                <a:lnTo>
                  <a:pt x="80" y="2"/>
                </a:lnTo>
                <a:lnTo>
                  <a:pt x="82" y="10"/>
                </a:lnTo>
                <a:lnTo>
                  <a:pt x="78" y="18"/>
                </a:lnTo>
                <a:lnTo>
                  <a:pt x="72" y="24"/>
                </a:lnTo>
                <a:lnTo>
                  <a:pt x="66" y="30"/>
                </a:lnTo>
                <a:lnTo>
                  <a:pt x="74" y="34"/>
                </a:lnTo>
                <a:lnTo>
                  <a:pt x="84" y="34"/>
                </a:lnTo>
                <a:lnTo>
                  <a:pt x="92" y="34"/>
                </a:lnTo>
                <a:lnTo>
                  <a:pt x="98" y="28"/>
                </a:lnTo>
                <a:lnTo>
                  <a:pt x="106" y="24"/>
                </a:lnTo>
                <a:lnTo>
                  <a:pt x="114" y="24"/>
                </a:lnTo>
                <a:lnTo>
                  <a:pt x="118" y="32"/>
                </a:lnTo>
                <a:lnTo>
                  <a:pt x="130" y="34"/>
                </a:lnTo>
                <a:lnTo>
                  <a:pt x="138" y="32"/>
                </a:lnTo>
                <a:lnTo>
                  <a:pt x="164" y="22"/>
                </a:lnTo>
                <a:lnTo>
                  <a:pt x="170" y="30"/>
                </a:lnTo>
                <a:lnTo>
                  <a:pt x="166" y="40"/>
                </a:lnTo>
                <a:lnTo>
                  <a:pt x="156" y="44"/>
                </a:lnTo>
                <a:lnTo>
                  <a:pt x="146" y="44"/>
                </a:lnTo>
                <a:lnTo>
                  <a:pt x="138" y="44"/>
                </a:lnTo>
                <a:lnTo>
                  <a:pt x="132" y="46"/>
                </a:lnTo>
                <a:lnTo>
                  <a:pt x="128" y="52"/>
                </a:lnTo>
                <a:lnTo>
                  <a:pt x="122" y="54"/>
                </a:lnTo>
                <a:lnTo>
                  <a:pt x="112" y="54"/>
                </a:lnTo>
                <a:lnTo>
                  <a:pt x="106" y="56"/>
                </a:lnTo>
                <a:lnTo>
                  <a:pt x="100" y="60"/>
                </a:lnTo>
                <a:lnTo>
                  <a:pt x="100" y="68"/>
                </a:lnTo>
                <a:lnTo>
                  <a:pt x="96" y="74"/>
                </a:lnTo>
                <a:lnTo>
                  <a:pt x="88" y="70"/>
                </a:lnTo>
                <a:lnTo>
                  <a:pt x="82" y="62"/>
                </a:lnTo>
                <a:lnTo>
                  <a:pt x="72" y="64"/>
                </a:lnTo>
                <a:lnTo>
                  <a:pt x="60" y="62"/>
                </a:lnTo>
                <a:lnTo>
                  <a:pt x="52" y="62"/>
                </a:lnTo>
                <a:lnTo>
                  <a:pt x="46" y="58"/>
                </a:lnTo>
                <a:lnTo>
                  <a:pt x="46" y="50"/>
                </a:lnTo>
                <a:lnTo>
                  <a:pt x="44" y="44"/>
                </a:lnTo>
                <a:lnTo>
                  <a:pt x="38" y="42"/>
                </a:lnTo>
                <a:lnTo>
                  <a:pt x="32" y="44"/>
                </a:lnTo>
                <a:lnTo>
                  <a:pt x="28" y="50"/>
                </a:lnTo>
                <a:lnTo>
                  <a:pt x="22" y="56"/>
                </a:lnTo>
                <a:lnTo>
                  <a:pt x="18" y="62"/>
                </a:lnTo>
                <a:lnTo>
                  <a:pt x="10" y="62"/>
                </a:lnTo>
                <a:lnTo>
                  <a:pt x="2" y="62"/>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7" name="Freeform 135"/>
          <p:cNvSpPr>
            <a:spLocks/>
          </p:cNvSpPr>
          <p:nvPr/>
        </p:nvSpPr>
        <p:spPr bwMode="ltGray">
          <a:xfrm>
            <a:off x="5092335" y="1801834"/>
            <a:ext cx="331570" cy="347662"/>
          </a:xfrm>
          <a:custGeom>
            <a:avLst/>
            <a:gdLst/>
            <a:ahLst/>
            <a:cxnLst>
              <a:cxn ang="0">
                <a:pos x="136" y="24"/>
              </a:cxn>
              <a:cxn ang="0">
                <a:pos x="146" y="24"/>
              </a:cxn>
              <a:cxn ang="0">
                <a:pos x="178" y="6"/>
              </a:cxn>
              <a:cxn ang="0">
                <a:pos x="188" y="4"/>
              </a:cxn>
              <a:cxn ang="0">
                <a:pos x="198" y="0"/>
              </a:cxn>
              <a:cxn ang="0">
                <a:pos x="208" y="2"/>
              </a:cxn>
              <a:cxn ang="0">
                <a:pos x="214" y="8"/>
              </a:cxn>
              <a:cxn ang="0">
                <a:pos x="214" y="16"/>
              </a:cxn>
              <a:cxn ang="0">
                <a:pos x="212" y="22"/>
              </a:cxn>
              <a:cxn ang="0">
                <a:pos x="204" y="26"/>
              </a:cxn>
              <a:cxn ang="0">
                <a:pos x="194" y="28"/>
              </a:cxn>
              <a:cxn ang="0">
                <a:pos x="184" y="32"/>
              </a:cxn>
              <a:cxn ang="0">
                <a:pos x="172" y="36"/>
              </a:cxn>
              <a:cxn ang="0">
                <a:pos x="158" y="36"/>
              </a:cxn>
              <a:cxn ang="0">
                <a:pos x="148" y="42"/>
              </a:cxn>
              <a:cxn ang="0">
                <a:pos x="116" y="60"/>
              </a:cxn>
              <a:cxn ang="0">
                <a:pos x="112" y="64"/>
              </a:cxn>
              <a:cxn ang="0">
                <a:pos x="108" y="72"/>
              </a:cxn>
              <a:cxn ang="0">
                <a:pos x="100" y="74"/>
              </a:cxn>
              <a:cxn ang="0">
                <a:pos x="92" y="78"/>
              </a:cxn>
              <a:cxn ang="0">
                <a:pos x="86" y="86"/>
              </a:cxn>
              <a:cxn ang="0">
                <a:pos x="78" y="98"/>
              </a:cxn>
              <a:cxn ang="0">
                <a:pos x="70" y="108"/>
              </a:cxn>
              <a:cxn ang="0">
                <a:pos x="60" y="120"/>
              </a:cxn>
              <a:cxn ang="0">
                <a:pos x="58" y="132"/>
              </a:cxn>
              <a:cxn ang="0">
                <a:pos x="56" y="144"/>
              </a:cxn>
              <a:cxn ang="0">
                <a:pos x="60" y="162"/>
              </a:cxn>
              <a:cxn ang="0">
                <a:pos x="70" y="172"/>
              </a:cxn>
              <a:cxn ang="0">
                <a:pos x="80" y="178"/>
              </a:cxn>
              <a:cxn ang="0">
                <a:pos x="78" y="186"/>
              </a:cxn>
              <a:cxn ang="0">
                <a:pos x="68" y="188"/>
              </a:cxn>
              <a:cxn ang="0">
                <a:pos x="56" y="188"/>
              </a:cxn>
              <a:cxn ang="0">
                <a:pos x="46" y="190"/>
              </a:cxn>
              <a:cxn ang="0">
                <a:pos x="34" y="186"/>
              </a:cxn>
              <a:cxn ang="0">
                <a:pos x="26" y="180"/>
              </a:cxn>
              <a:cxn ang="0">
                <a:pos x="26" y="170"/>
              </a:cxn>
              <a:cxn ang="0">
                <a:pos x="24" y="162"/>
              </a:cxn>
              <a:cxn ang="0">
                <a:pos x="16" y="162"/>
              </a:cxn>
              <a:cxn ang="0">
                <a:pos x="6" y="162"/>
              </a:cxn>
              <a:cxn ang="0">
                <a:pos x="2" y="154"/>
              </a:cxn>
              <a:cxn ang="0">
                <a:pos x="0" y="140"/>
              </a:cxn>
              <a:cxn ang="0">
                <a:pos x="8" y="132"/>
              </a:cxn>
              <a:cxn ang="0">
                <a:pos x="12" y="122"/>
              </a:cxn>
              <a:cxn ang="0">
                <a:pos x="14" y="112"/>
              </a:cxn>
              <a:cxn ang="0">
                <a:pos x="22" y="106"/>
              </a:cxn>
              <a:cxn ang="0">
                <a:pos x="22" y="100"/>
              </a:cxn>
              <a:cxn ang="0">
                <a:pos x="36" y="80"/>
              </a:cxn>
              <a:cxn ang="0">
                <a:pos x="40" y="68"/>
              </a:cxn>
              <a:cxn ang="0">
                <a:pos x="42" y="58"/>
              </a:cxn>
              <a:cxn ang="0">
                <a:pos x="48" y="56"/>
              </a:cxn>
              <a:cxn ang="0">
                <a:pos x="58" y="58"/>
              </a:cxn>
              <a:cxn ang="0">
                <a:pos x="66" y="50"/>
              </a:cxn>
              <a:cxn ang="0">
                <a:pos x="80" y="38"/>
              </a:cxn>
              <a:cxn ang="0">
                <a:pos x="102" y="28"/>
              </a:cxn>
              <a:cxn ang="0">
                <a:pos x="112" y="24"/>
              </a:cxn>
              <a:cxn ang="0">
                <a:pos x="128" y="24"/>
              </a:cxn>
              <a:cxn ang="0">
                <a:pos x="136" y="24"/>
              </a:cxn>
            </a:cxnLst>
            <a:rect l="0" t="0" r="r" b="b"/>
            <a:pathLst>
              <a:path w="215" h="191">
                <a:moveTo>
                  <a:pt x="136" y="24"/>
                </a:moveTo>
                <a:lnTo>
                  <a:pt x="146" y="24"/>
                </a:lnTo>
                <a:lnTo>
                  <a:pt x="178" y="6"/>
                </a:lnTo>
                <a:lnTo>
                  <a:pt x="188" y="4"/>
                </a:lnTo>
                <a:lnTo>
                  <a:pt x="198" y="0"/>
                </a:lnTo>
                <a:lnTo>
                  <a:pt x="208" y="2"/>
                </a:lnTo>
                <a:lnTo>
                  <a:pt x="214" y="8"/>
                </a:lnTo>
                <a:lnTo>
                  <a:pt x="214" y="16"/>
                </a:lnTo>
                <a:lnTo>
                  <a:pt x="212" y="22"/>
                </a:lnTo>
                <a:lnTo>
                  <a:pt x="204" y="26"/>
                </a:lnTo>
                <a:lnTo>
                  <a:pt x="194" y="28"/>
                </a:lnTo>
                <a:lnTo>
                  <a:pt x="184" y="32"/>
                </a:lnTo>
                <a:lnTo>
                  <a:pt x="172" y="36"/>
                </a:lnTo>
                <a:lnTo>
                  <a:pt x="158" y="36"/>
                </a:lnTo>
                <a:lnTo>
                  <a:pt x="148" y="42"/>
                </a:lnTo>
                <a:lnTo>
                  <a:pt x="116" y="60"/>
                </a:lnTo>
                <a:lnTo>
                  <a:pt x="112" y="64"/>
                </a:lnTo>
                <a:lnTo>
                  <a:pt x="108" y="72"/>
                </a:lnTo>
                <a:lnTo>
                  <a:pt x="100" y="74"/>
                </a:lnTo>
                <a:lnTo>
                  <a:pt x="92" y="78"/>
                </a:lnTo>
                <a:lnTo>
                  <a:pt x="86" y="86"/>
                </a:lnTo>
                <a:lnTo>
                  <a:pt x="78" y="98"/>
                </a:lnTo>
                <a:lnTo>
                  <a:pt x="70" y="108"/>
                </a:lnTo>
                <a:lnTo>
                  <a:pt x="60" y="120"/>
                </a:lnTo>
                <a:lnTo>
                  <a:pt x="58" y="132"/>
                </a:lnTo>
                <a:lnTo>
                  <a:pt x="56" y="144"/>
                </a:lnTo>
                <a:lnTo>
                  <a:pt x="60" y="162"/>
                </a:lnTo>
                <a:lnTo>
                  <a:pt x="70" y="172"/>
                </a:lnTo>
                <a:lnTo>
                  <a:pt x="80" y="178"/>
                </a:lnTo>
                <a:lnTo>
                  <a:pt x="78" y="186"/>
                </a:lnTo>
                <a:lnTo>
                  <a:pt x="68" y="188"/>
                </a:lnTo>
                <a:lnTo>
                  <a:pt x="56" y="188"/>
                </a:lnTo>
                <a:lnTo>
                  <a:pt x="46" y="190"/>
                </a:lnTo>
                <a:lnTo>
                  <a:pt x="34" y="186"/>
                </a:lnTo>
                <a:lnTo>
                  <a:pt x="26" y="180"/>
                </a:lnTo>
                <a:lnTo>
                  <a:pt x="26" y="170"/>
                </a:lnTo>
                <a:lnTo>
                  <a:pt x="24" y="162"/>
                </a:lnTo>
                <a:lnTo>
                  <a:pt x="16" y="162"/>
                </a:lnTo>
                <a:lnTo>
                  <a:pt x="6" y="162"/>
                </a:lnTo>
                <a:lnTo>
                  <a:pt x="2" y="154"/>
                </a:lnTo>
                <a:lnTo>
                  <a:pt x="0" y="140"/>
                </a:lnTo>
                <a:lnTo>
                  <a:pt x="8" y="132"/>
                </a:lnTo>
                <a:lnTo>
                  <a:pt x="12" y="122"/>
                </a:lnTo>
                <a:lnTo>
                  <a:pt x="14" y="112"/>
                </a:lnTo>
                <a:lnTo>
                  <a:pt x="22" y="106"/>
                </a:lnTo>
                <a:lnTo>
                  <a:pt x="22" y="100"/>
                </a:lnTo>
                <a:lnTo>
                  <a:pt x="36" y="80"/>
                </a:lnTo>
                <a:lnTo>
                  <a:pt x="40" y="68"/>
                </a:lnTo>
                <a:lnTo>
                  <a:pt x="42" y="58"/>
                </a:lnTo>
                <a:lnTo>
                  <a:pt x="48" y="56"/>
                </a:lnTo>
                <a:lnTo>
                  <a:pt x="58" y="58"/>
                </a:lnTo>
                <a:lnTo>
                  <a:pt x="66" y="50"/>
                </a:lnTo>
                <a:lnTo>
                  <a:pt x="80" y="38"/>
                </a:lnTo>
                <a:lnTo>
                  <a:pt x="102" y="28"/>
                </a:lnTo>
                <a:lnTo>
                  <a:pt x="112" y="24"/>
                </a:lnTo>
                <a:lnTo>
                  <a:pt x="128" y="24"/>
                </a:lnTo>
                <a:lnTo>
                  <a:pt x="136"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8" name="Freeform 136"/>
          <p:cNvSpPr>
            <a:spLocks/>
          </p:cNvSpPr>
          <p:nvPr/>
        </p:nvSpPr>
        <p:spPr bwMode="ltGray">
          <a:xfrm>
            <a:off x="5829847" y="1558948"/>
            <a:ext cx="196773" cy="158749"/>
          </a:xfrm>
          <a:custGeom>
            <a:avLst/>
            <a:gdLst/>
            <a:ahLst/>
            <a:cxnLst>
              <a:cxn ang="0">
                <a:pos x="0" y="40"/>
              </a:cxn>
              <a:cxn ang="0">
                <a:pos x="6" y="30"/>
              </a:cxn>
              <a:cxn ang="0">
                <a:pos x="24" y="12"/>
              </a:cxn>
              <a:cxn ang="0">
                <a:pos x="42" y="8"/>
              </a:cxn>
              <a:cxn ang="0">
                <a:pos x="48" y="4"/>
              </a:cxn>
              <a:cxn ang="0">
                <a:pos x="54" y="0"/>
              </a:cxn>
              <a:cxn ang="0">
                <a:pos x="60" y="4"/>
              </a:cxn>
              <a:cxn ang="0">
                <a:pos x="66" y="12"/>
              </a:cxn>
              <a:cxn ang="0">
                <a:pos x="74" y="12"/>
              </a:cxn>
              <a:cxn ang="0">
                <a:pos x="80" y="12"/>
              </a:cxn>
              <a:cxn ang="0">
                <a:pos x="84" y="18"/>
              </a:cxn>
              <a:cxn ang="0">
                <a:pos x="86" y="28"/>
              </a:cxn>
              <a:cxn ang="0">
                <a:pos x="90" y="34"/>
              </a:cxn>
              <a:cxn ang="0">
                <a:pos x="98" y="38"/>
              </a:cxn>
              <a:cxn ang="0">
                <a:pos x="104" y="36"/>
              </a:cxn>
              <a:cxn ang="0">
                <a:pos x="112" y="36"/>
              </a:cxn>
              <a:cxn ang="0">
                <a:pos x="116" y="40"/>
              </a:cxn>
              <a:cxn ang="0">
                <a:pos x="120" y="48"/>
              </a:cxn>
              <a:cxn ang="0">
                <a:pos x="122" y="56"/>
              </a:cxn>
              <a:cxn ang="0">
                <a:pos x="124" y="68"/>
              </a:cxn>
              <a:cxn ang="0">
                <a:pos x="126" y="72"/>
              </a:cxn>
              <a:cxn ang="0">
                <a:pos x="126" y="80"/>
              </a:cxn>
              <a:cxn ang="0">
                <a:pos x="120" y="84"/>
              </a:cxn>
              <a:cxn ang="0">
                <a:pos x="112" y="86"/>
              </a:cxn>
              <a:cxn ang="0">
                <a:pos x="102" y="86"/>
              </a:cxn>
              <a:cxn ang="0">
                <a:pos x="76" y="74"/>
              </a:cxn>
              <a:cxn ang="0">
                <a:pos x="70" y="72"/>
              </a:cxn>
              <a:cxn ang="0">
                <a:pos x="62" y="72"/>
              </a:cxn>
              <a:cxn ang="0">
                <a:pos x="52" y="72"/>
              </a:cxn>
              <a:cxn ang="0">
                <a:pos x="46" y="64"/>
              </a:cxn>
              <a:cxn ang="0">
                <a:pos x="36" y="60"/>
              </a:cxn>
              <a:cxn ang="0">
                <a:pos x="30" y="58"/>
              </a:cxn>
              <a:cxn ang="0">
                <a:pos x="22" y="56"/>
              </a:cxn>
              <a:cxn ang="0">
                <a:pos x="14" y="52"/>
              </a:cxn>
              <a:cxn ang="0">
                <a:pos x="12" y="50"/>
              </a:cxn>
              <a:cxn ang="0">
                <a:pos x="0" y="40"/>
              </a:cxn>
            </a:cxnLst>
            <a:rect l="0" t="0" r="r" b="b"/>
            <a:pathLst>
              <a:path w="127" h="87">
                <a:moveTo>
                  <a:pt x="0" y="40"/>
                </a:moveTo>
                <a:lnTo>
                  <a:pt x="6" y="30"/>
                </a:lnTo>
                <a:lnTo>
                  <a:pt x="24" y="12"/>
                </a:lnTo>
                <a:lnTo>
                  <a:pt x="42" y="8"/>
                </a:lnTo>
                <a:lnTo>
                  <a:pt x="48" y="4"/>
                </a:lnTo>
                <a:lnTo>
                  <a:pt x="54" y="0"/>
                </a:lnTo>
                <a:lnTo>
                  <a:pt x="60" y="4"/>
                </a:lnTo>
                <a:lnTo>
                  <a:pt x="66" y="12"/>
                </a:lnTo>
                <a:lnTo>
                  <a:pt x="74" y="12"/>
                </a:lnTo>
                <a:lnTo>
                  <a:pt x="80" y="12"/>
                </a:lnTo>
                <a:lnTo>
                  <a:pt x="84" y="18"/>
                </a:lnTo>
                <a:lnTo>
                  <a:pt x="86" y="28"/>
                </a:lnTo>
                <a:lnTo>
                  <a:pt x="90" y="34"/>
                </a:lnTo>
                <a:lnTo>
                  <a:pt x="98" y="38"/>
                </a:lnTo>
                <a:lnTo>
                  <a:pt x="104" y="36"/>
                </a:lnTo>
                <a:lnTo>
                  <a:pt x="112" y="36"/>
                </a:lnTo>
                <a:lnTo>
                  <a:pt x="116" y="40"/>
                </a:lnTo>
                <a:lnTo>
                  <a:pt x="120" y="48"/>
                </a:lnTo>
                <a:lnTo>
                  <a:pt x="122" y="56"/>
                </a:lnTo>
                <a:lnTo>
                  <a:pt x="124" y="68"/>
                </a:lnTo>
                <a:lnTo>
                  <a:pt x="126" y="72"/>
                </a:lnTo>
                <a:lnTo>
                  <a:pt x="126" y="80"/>
                </a:lnTo>
                <a:lnTo>
                  <a:pt x="120" y="84"/>
                </a:lnTo>
                <a:lnTo>
                  <a:pt x="112" y="86"/>
                </a:lnTo>
                <a:lnTo>
                  <a:pt x="102" y="86"/>
                </a:lnTo>
                <a:lnTo>
                  <a:pt x="76" y="74"/>
                </a:lnTo>
                <a:lnTo>
                  <a:pt x="70" y="72"/>
                </a:lnTo>
                <a:lnTo>
                  <a:pt x="62" y="72"/>
                </a:lnTo>
                <a:lnTo>
                  <a:pt x="52" y="72"/>
                </a:lnTo>
                <a:lnTo>
                  <a:pt x="46" y="64"/>
                </a:lnTo>
                <a:lnTo>
                  <a:pt x="36" y="60"/>
                </a:lnTo>
                <a:lnTo>
                  <a:pt x="30" y="58"/>
                </a:lnTo>
                <a:lnTo>
                  <a:pt x="22" y="56"/>
                </a:lnTo>
                <a:lnTo>
                  <a:pt x="14" y="52"/>
                </a:lnTo>
                <a:lnTo>
                  <a:pt x="12" y="5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9" name="Freeform 137"/>
          <p:cNvSpPr>
            <a:spLocks/>
          </p:cNvSpPr>
          <p:nvPr/>
        </p:nvSpPr>
        <p:spPr bwMode="ltGray">
          <a:xfrm>
            <a:off x="6031268" y="1663722"/>
            <a:ext cx="105359" cy="90487"/>
          </a:xfrm>
          <a:custGeom>
            <a:avLst/>
            <a:gdLst/>
            <a:ahLst/>
            <a:cxnLst>
              <a:cxn ang="0">
                <a:pos x="0" y="48"/>
              </a:cxn>
              <a:cxn ang="0">
                <a:pos x="2" y="34"/>
              </a:cxn>
              <a:cxn ang="0">
                <a:pos x="20" y="10"/>
              </a:cxn>
              <a:cxn ang="0">
                <a:pos x="26" y="2"/>
              </a:cxn>
              <a:cxn ang="0">
                <a:pos x="28" y="0"/>
              </a:cxn>
              <a:cxn ang="0">
                <a:pos x="34" y="4"/>
              </a:cxn>
              <a:cxn ang="0">
                <a:pos x="36" y="10"/>
              </a:cxn>
              <a:cxn ang="0">
                <a:pos x="38" y="14"/>
              </a:cxn>
              <a:cxn ang="0">
                <a:pos x="44" y="14"/>
              </a:cxn>
              <a:cxn ang="0">
                <a:pos x="52" y="14"/>
              </a:cxn>
              <a:cxn ang="0">
                <a:pos x="60" y="14"/>
              </a:cxn>
              <a:cxn ang="0">
                <a:pos x="68" y="20"/>
              </a:cxn>
              <a:cxn ang="0">
                <a:pos x="68" y="26"/>
              </a:cxn>
              <a:cxn ang="0">
                <a:pos x="64" y="34"/>
              </a:cxn>
              <a:cxn ang="0">
                <a:pos x="54" y="38"/>
              </a:cxn>
              <a:cxn ang="0">
                <a:pos x="44" y="40"/>
              </a:cxn>
              <a:cxn ang="0">
                <a:pos x="34" y="42"/>
              </a:cxn>
              <a:cxn ang="0">
                <a:pos x="18" y="44"/>
              </a:cxn>
              <a:cxn ang="0">
                <a:pos x="8" y="48"/>
              </a:cxn>
              <a:cxn ang="0">
                <a:pos x="0" y="48"/>
              </a:cxn>
            </a:cxnLst>
            <a:rect l="0" t="0" r="r" b="b"/>
            <a:pathLst>
              <a:path w="69" h="49">
                <a:moveTo>
                  <a:pt x="0" y="48"/>
                </a:moveTo>
                <a:lnTo>
                  <a:pt x="2" y="34"/>
                </a:lnTo>
                <a:lnTo>
                  <a:pt x="20" y="10"/>
                </a:lnTo>
                <a:lnTo>
                  <a:pt x="26" y="2"/>
                </a:lnTo>
                <a:lnTo>
                  <a:pt x="28" y="0"/>
                </a:lnTo>
                <a:lnTo>
                  <a:pt x="34" y="4"/>
                </a:lnTo>
                <a:lnTo>
                  <a:pt x="36" y="10"/>
                </a:lnTo>
                <a:lnTo>
                  <a:pt x="38" y="14"/>
                </a:lnTo>
                <a:lnTo>
                  <a:pt x="44" y="14"/>
                </a:lnTo>
                <a:lnTo>
                  <a:pt x="52" y="14"/>
                </a:lnTo>
                <a:lnTo>
                  <a:pt x="60" y="14"/>
                </a:lnTo>
                <a:lnTo>
                  <a:pt x="68" y="20"/>
                </a:lnTo>
                <a:lnTo>
                  <a:pt x="68" y="26"/>
                </a:lnTo>
                <a:lnTo>
                  <a:pt x="64" y="34"/>
                </a:lnTo>
                <a:lnTo>
                  <a:pt x="54" y="38"/>
                </a:lnTo>
                <a:lnTo>
                  <a:pt x="44" y="40"/>
                </a:lnTo>
                <a:lnTo>
                  <a:pt x="34" y="42"/>
                </a:lnTo>
                <a:lnTo>
                  <a:pt x="18" y="44"/>
                </a:lnTo>
                <a:lnTo>
                  <a:pt x="8" y="48"/>
                </a:lnTo>
                <a:lnTo>
                  <a:pt x="0" y="4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0" name="Freeform 138"/>
          <p:cNvSpPr>
            <a:spLocks/>
          </p:cNvSpPr>
          <p:nvPr/>
        </p:nvSpPr>
        <p:spPr bwMode="ltGray">
          <a:xfrm>
            <a:off x="6826107" y="1835171"/>
            <a:ext cx="171983" cy="88900"/>
          </a:xfrm>
          <a:custGeom>
            <a:avLst/>
            <a:gdLst/>
            <a:ahLst/>
            <a:cxnLst>
              <a:cxn ang="0">
                <a:pos x="2" y="24"/>
              </a:cxn>
              <a:cxn ang="0">
                <a:pos x="0" y="18"/>
              </a:cxn>
              <a:cxn ang="0">
                <a:pos x="12" y="4"/>
              </a:cxn>
              <a:cxn ang="0">
                <a:pos x="14" y="4"/>
              </a:cxn>
              <a:cxn ang="0">
                <a:pos x="16" y="2"/>
              </a:cxn>
              <a:cxn ang="0">
                <a:pos x="18" y="0"/>
              </a:cxn>
              <a:cxn ang="0">
                <a:pos x="24" y="0"/>
              </a:cxn>
              <a:cxn ang="0">
                <a:pos x="28" y="0"/>
              </a:cxn>
              <a:cxn ang="0">
                <a:pos x="30" y="0"/>
              </a:cxn>
              <a:cxn ang="0">
                <a:pos x="34" y="4"/>
              </a:cxn>
              <a:cxn ang="0">
                <a:pos x="36" y="6"/>
              </a:cxn>
              <a:cxn ang="0">
                <a:pos x="38" y="8"/>
              </a:cxn>
              <a:cxn ang="0">
                <a:pos x="40" y="10"/>
              </a:cxn>
              <a:cxn ang="0">
                <a:pos x="46" y="12"/>
              </a:cxn>
              <a:cxn ang="0">
                <a:pos x="46" y="8"/>
              </a:cxn>
              <a:cxn ang="0">
                <a:pos x="48" y="4"/>
              </a:cxn>
              <a:cxn ang="0">
                <a:pos x="52" y="0"/>
              </a:cxn>
              <a:cxn ang="0">
                <a:pos x="56" y="0"/>
              </a:cxn>
              <a:cxn ang="0">
                <a:pos x="64" y="0"/>
              </a:cxn>
              <a:cxn ang="0">
                <a:pos x="64" y="6"/>
              </a:cxn>
              <a:cxn ang="0">
                <a:pos x="68" y="8"/>
              </a:cxn>
              <a:cxn ang="0">
                <a:pos x="74" y="8"/>
              </a:cxn>
              <a:cxn ang="0">
                <a:pos x="78" y="6"/>
              </a:cxn>
              <a:cxn ang="0">
                <a:pos x="86" y="4"/>
              </a:cxn>
              <a:cxn ang="0">
                <a:pos x="90" y="6"/>
              </a:cxn>
              <a:cxn ang="0">
                <a:pos x="92" y="10"/>
              </a:cxn>
              <a:cxn ang="0">
                <a:pos x="98" y="12"/>
              </a:cxn>
              <a:cxn ang="0">
                <a:pos x="104" y="12"/>
              </a:cxn>
              <a:cxn ang="0">
                <a:pos x="108" y="16"/>
              </a:cxn>
              <a:cxn ang="0">
                <a:pos x="110" y="24"/>
              </a:cxn>
              <a:cxn ang="0">
                <a:pos x="102" y="36"/>
              </a:cxn>
              <a:cxn ang="0">
                <a:pos x="86" y="44"/>
              </a:cxn>
              <a:cxn ang="0">
                <a:pos x="82" y="42"/>
              </a:cxn>
              <a:cxn ang="0">
                <a:pos x="78" y="38"/>
              </a:cxn>
              <a:cxn ang="0">
                <a:pos x="76" y="38"/>
              </a:cxn>
              <a:cxn ang="0">
                <a:pos x="72" y="38"/>
              </a:cxn>
              <a:cxn ang="0">
                <a:pos x="68" y="38"/>
              </a:cxn>
              <a:cxn ang="0">
                <a:pos x="64" y="38"/>
              </a:cxn>
              <a:cxn ang="0">
                <a:pos x="62" y="40"/>
              </a:cxn>
              <a:cxn ang="0">
                <a:pos x="60" y="40"/>
              </a:cxn>
              <a:cxn ang="0">
                <a:pos x="56" y="42"/>
              </a:cxn>
              <a:cxn ang="0">
                <a:pos x="52" y="44"/>
              </a:cxn>
              <a:cxn ang="0">
                <a:pos x="48" y="46"/>
              </a:cxn>
              <a:cxn ang="0">
                <a:pos x="40" y="48"/>
              </a:cxn>
              <a:cxn ang="0">
                <a:pos x="32" y="46"/>
              </a:cxn>
              <a:cxn ang="0">
                <a:pos x="26" y="44"/>
              </a:cxn>
              <a:cxn ang="0">
                <a:pos x="18" y="40"/>
              </a:cxn>
              <a:cxn ang="0">
                <a:pos x="14" y="34"/>
              </a:cxn>
              <a:cxn ang="0">
                <a:pos x="6" y="32"/>
              </a:cxn>
              <a:cxn ang="0">
                <a:pos x="4" y="30"/>
              </a:cxn>
              <a:cxn ang="0">
                <a:pos x="2" y="24"/>
              </a:cxn>
            </a:cxnLst>
            <a:rect l="0" t="0" r="r" b="b"/>
            <a:pathLst>
              <a:path w="111" h="49">
                <a:moveTo>
                  <a:pt x="2" y="24"/>
                </a:moveTo>
                <a:lnTo>
                  <a:pt x="0" y="18"/>
                </a:lnTo>
                <a:lnTo>
                  <a:pt x="12" y="4"/>
                </a:lnTo>
                <a:lnTo>
                  <a:pt x="14" y="4"/>
                </a:lnTo>
                <a:lnTo>
                  <a:pt x="16" y="2"/>
                </a:lnTo>
                <a:lnTo>
                  <a:pt x="18" y="0"/>
                </a:lnTo>
                <a:lnTo>
                  <a:pt x="24" y="0"/>
                </a:lnTo>
                <a:lnTo>
                  <a:pt x="28" y="0"/>
                </a:lnTo>
                <a:lnTo>
                  <a:pt x="30" y="0"/>
                </a:lnTo>
                <a:lnTo>
                  <a:pt x="34" y="4"/>
                </a:lnTo>
                <a:lnTo>
                  <a:pt x="36" y="6"/>
                </a:lnTo>
                <a:lnTo>
                  <a:pt x="38" y="8"/>
                </a:lnTo>
                <a:lnTo>
                  <a:pt x="40" y="10"/>
                </a:lnTo>
                <a:lnTo>
                  <a:pt x="46" y="12"/>
                </a:lnTo>
                <a:lnTo>
                  <a:pt x="46" y="8"/>
                </a:lnTo>
                <a:lnTo>
                  <a:pt x="48" y="4"/>
                </a:lnTo>
                <a:lnTo>
                  <a:pt x="52" y="0"/>
                </a:lnTo>
                <a:lnTo>
                  <a:pt x="56" y="0"/>
                </a:lnTo>
                <a:lnTo>
                  <a:pt x="64" y="0"/>
                </a:lnTo>
                <a:lnTo>
                  <a:pt x="64" y="6"/>
                </a:lnTo>
                <a:lnTo>
                  <a:pt x="68" y="8"/>
                </a:lnTo>
                <a:lnTo>
                  <a:pt x="74" y="8"/>
                </a:lnTo>
                <a:lnTo>
                  <a:pt x="78" y="6"/>
                </a:lnTo>
                <a:lnTo>
                  <a:pt x="86" y="4"/>
                </a:lnTo>
                <a:lnTo>
                  <a:pt x="90" y="6"/>
                </a:lnTo>
                <a:lnTo>
                  <a:pt x="92" y="10"/>
                </a:lnTo>
                <a:lnTo>
                  <a:pt x="98" y="12"/>
                </a:lnTo>
                <a:lnTo>
                  <a:pt x="104" y="12"/>
                </a:lnTo>
                <a:lnTo>
                  <a:pt x="108" y="16"/>
                </a:lnTo>
                <a:lnTo>
                  <a:pt x="110" y="24"/>
                </a:lnTo>
                <a:lnTo>
                  <a:pt x="102" y="36"/>
                </a:lnTo>
                <a:lnTo>
                  <a:pt x="86" y="44"/>
                </a:lnTo>
                <a:lnTo>
                  <a:pt x="82" y="42"/>
                </a:lnTo>
                <a:lnTo>
                  <a:pt x="78" y="38"/>
                </a:lnTo>
                <a:lnTo>
                  <a:pt x="76" y="38"/>
                </a:lnTo>
                <a:lnTo>
                  <a:pt x="72" y="38"/>
                </a:lnTo>
                <a:lnTo>
                  <a:pt x="68" y="38"/>
                </a:lnTo>
                <a:lnTo>
                  <a:pt x="64" y="38"/>
                </a:lnTo>
                <a:lnTo>
                  <a:pt x="62" y="40"/>
                </a:lnTo>
                <a:lnTo>
                  <a:pt x="60" y="40"/>
                </a:lnTo>
                <a:lnTo>
                  <a:pt x="56" y="42"/>
                </a:lnTo>
                <a:lnTo>
                  <a:pt x="52" y="44"/>
                </a:lnTo>
                <a:lnTo>
                  <a:pt x="48" y="46"/>
                </a:lnTo>
                <a:lnTo>
                  <a:pt x="40" y="48"/>
                </a:lnTo>
                <a:lnTo>
                  <a:pt x="32" y="46"/>
                </a:lnTo>
                <a:lnTo>
                  <a:pt x="26" y="44"/>
                </a:lnTo>
                <a:lnTo>
                  <a:pt x="18" y="40"/>
                </a:lnTo>
                <a:lnTo>
                  <a:pt x="14" y="34"/>
                </a:lnTo>
                <a:lnTo>
                  <a:pt x="6" y="32"/>
                </a:lnTo>
                <a:lnTo>
                  <a:pt x="4" y="30"/>
                </a:lnTo>
                <a:lnTo>
                  <a:pt x="2"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1" name="Freeform 139"/>
          <p:cNvSpPr>
            <a:spLocks/>
          </p:cNvSpPr>
          <p:nvPr/>
        </p:nvSpPr>
        <p:spPr bwMode="ltGray">
          <a:xfrm>
            <a:off x="7018231" y="1866921"/>
            <a:ext cx="106909" cy="50800"/>
          </a:xfrm>
          <a:custGeom>
            <a:avLst/>
            <a:gdLst/>
            <a:ahLst/>
            <a:cxnLst>
              <a:cxn ang="0">
                <a:pos x="0" y="4"/>
              </a:cxn>
              <a:cxn ang="0">
                <a:pos x="4" y="0"/>
              </a:cxn>
              <a:cxn ang="0">
                <a:pos x="40" y="6"/>
              </a:cxn>
              <a:cxn ang="0">
                <a:pos x="44" y="4"/>
              </a:cxn>
              <a:cxn ang="0">
                <a:pos x="50" y="2"/>
              </a:cxn>
              <a:cxn ang="0">
                <a:pos x="54" y="2"/>
              </a:cxn>
              <a:cxn ang="0">
                <a:pos x="56" y="6"/>
              </a:cxn>
              <a:cxn ang="0">
                <a:pos x="64" y="8"/>
              </a:cxn>
              <a:cxn ang="0">
                <a:pos x="68" y="12"/>
              </a:cxn>
              <a:cxn ang="0">
                <a:pos x="68" y="16"/>
              </a:cxn>
              <a:cxn ang="0">
                <a:pos x="62" y="22"/>
              </a:cxn>
              <a:cxn ang="0">
                <a:pos x="54" y="24"/>
              </a:cxn>
              <a:cxn ang="0">
                <a:pos x="48" y="26"/>
              </a:cxn>
              <a:cxn ang="0">
                <a:pos x="40" y="26"/>
              </a:cxn>
              <a:cxn ang="0">
                <a:pos x="28" y="24"/>
              </a:cxn>
              <a:cxn ang="0">
                <a:pos x="20" y="18"/>
              </a:cxn>
              <a:cxn ang="0">
                <a:pos x="8" y="12"/>
              </a:cxn>
              <a:cxn ang="0">
                <a:pos x="0" y="4"/>
              </a:cxn>
            </a:cxnLst>
            <a:rect l="0" t="0" r="r" b="b"/>
            <a:pathLst>
              <a:path w="69" h="27">
                <a:moveTo>
                  <a:pt x="0" y="4"/>
                </a:moveTo>
                <a:lnTo>
                  <a:pt x="4" y="0"/>
                </a:lnTo>
                <a:lnTo>
                  <a:pt x="40" y="6"/>
                </a:lnTo>
                <a:lnTo>
                  <a:pt x="44" y="4"/>
                </a:lnTo>
                <a:lnTo>
                  <a:pt x="50" y="2"/>
                </a:lnTo>
                <a:lnTo>
                  <a:pt x="54" y="2"/>
                </a:lnTo>
                <a:lnTo>
                  <a:pt x="56" y="6"/>
                </a:lnTo>
                <a:lnTo>
                  <a:pt x="64" y="8"/>
                </a:lnTo>
                <a:lnTo>
                  <a:pt x="68" y="12"/>
                </a:lnTo>
                <a:lnTo>
                  <a:pt x="68" y="16"/>
                </a:lnTo>
                <a:lnTo>
                  <a:pt x="62" y="22"/>
                </a:lnTo>
                <a:lnTo>
                  <a:pt x="54" y="24"/>
                </a:lnTo>
                <a:lnTo>
                  <a:pt x="48" y="26"/>
                </a:lnTo>
                <a:lnTo>
                  <a:pt x="40" y="26"/>
                </a:lnTo>
                <a:lnTo>
                  <a:pt x="28" y="24"/>
                </a:lnTo>
                <a:lnTo>
                  <a:pt x="20" y="18"/>
                </a:lnTo>
                <a:lnTo>
                  <a:pt x="8" y="12"/>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2" name="Freeform 140"/>
          <p:cNvSpPr>
            <a:spLocks/>
          </p:cNvSpPr>
          <p:nvPr/>
        </p:nvSpPr>
        <p:spPr bwMode="ltGray">
          <a:xfrm>
            <a:off x="6923719" y="1928833"/>
            <a:ext cx="77470" cy="57150"/>
          </a:xfrm>
          <a:custGeom>
            <a:avLst/>
            <a:gdLst/>
            <a:ahLst/>
            <a:cxnLst>
              <a:cxn ang="0">
                <a:pos x="50" y="30"/>
              </a:cxn>
              <a:cxn ang="0">
                <a:pos x="0" y="30"/>
              </a:cxn>
              <a:cxn ang="0">
                <a:pos x="0" y="6"/>
              </a:cxn>
              <a:cxn ang="0">
                <a:pos x="2" y="0"/>
              </a:cxn>
              <a:cxn ang="0">
                <a:pos x="8" y="2"/>
              </a:cxn>
              <a:cxn ang="0">
                <a:pos x="14" y="8"/>
              </a:cxn>
              <a:cxn ang="0">
                <a:pos x="22" y="12"/>
              </a:cxn>
              <a:cxn ang="0">
                <a:pos x="32" y="14"/>
              </a:cxn>
              <a:cxn ang="0">
                <a:pos x="42" y="20"/>
              </a:cxn>
              <a:cxn ang="0">
                <a:pos x="50" y="30"/>
              </a:cxn>
            </a:cxnLst>
            <a:rect l="0" t="0" r="r" b="b"/>
            <a:pathLst>
              <a:path w="51" h="31">
                <a:moveTo>
                  <a:pt x="50" y="30"/>
                </a:moveTo>
                <a:lnTo>
                  <a:pt x="0" y="30"/>
                </a:lnTo>
                <a:lnTo>
                  <a:pt x="0" y="6"/>
                </a:lnTo>
                <a:lnTo>
                  <a:pt x="2" y="0"/>
                </a:lnTo>
                <a:lnTo>
                  <a:pt x="8" y="2"/>
                </a:lnTo>
                <a:lnTo>
                  <a:pt x="14" y="8"/>
                </a:lnTo>
                <a:lnTo>
                  <a:pt x="22" y="12"/>
                </a:lnTo>
                <a:lnTo>
                  <a:pt x="32" y="14"/>
                </a:lnTo>
                <a:lnTo>
                  <a:pt x="42" y="20"/>
                </a:lnTo>
                <a:lnTo>
                  <a:pt x="5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3" name="Freeform 141"/>
          <p:cNvSpPr>
            <a:spLocks/>
          </p:cNvSpPr>
          <p:nvPr/>
        </p:nvSpPr>
        <p:spPr bwMode="ltGray">
          <a:xfrm>
            <a:off x="7083306" y="4876808"/>
            <a:ext cx="24790" cy="28575"/>
          </a:xfrm>
          <a:custGeom>
            <a:avLst/>
            <a:gdLst/>
            <a:ahLst/>
            <a:cxnLst>
              <a:cxn ang="0">
                <a:pos x="0" y="10"/>
              </a:cxn>
              <a:cxn ang="0">
                <a:pos x="6" y="14"/>
              </a:cxn>
              <a:cxn ang="0">
                <a:pos x="10" y="14"/>
              </a:cxn>
              <a:cxn ang="0">
                <a:pos x="16" y="0"/>
              </a:cxn>
              <a:cxn ang="0">
                <a:pos x="4" y="2"/>
              </a:cxn>
              <a:cxn ang="0">
                <a:pos x="0" y="4"/>
              </a:cxn>
              <a:cxn ang="0">
                <a:pos x="0" y="10"/>
              </a:cxn>
            </a:cxnLst>
            <a:rect l="0" t="0" r="r" b="b"/>
            <a:pathLst>
              <a:path w="17" h="15">
                <a:moveTo>
                  <a:pt x="0" y="10"/>
                </a:moveTo>
                <a:lnTo>
                  <a:pt x="6" y="14"/>
                </a:lnTo>
                <a:lnTo>
                  <a:pt x="10" y="14"/>
                </a:lnTo>
                <a:lnTo>
                  <a:pt x="16" y="0"/>
                </a:lnTo>
                <a:lnTo>
                  <a:pt x="4" y="2"/>
                </a:lnTo>
                <a:lnTo>
                  <a:pt x="0" y="4"/>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4" name="Freeform 142"/>
          <p:cNvSpPr>
            <a:spLocks/>
          </p:cNvSpPr>
          <p:nvPr/>
        </p:nvSpPr>
        <p:spPr bwMode="ltGray">
          <a:xfrm>
            <a:off x="7166973" y="4826009"/>
            <a:ext cx="23241" cy="20637"/>
          </a:xfrm>
          <a:custGeom>
            <a:avLst/>
            <a:gdLst/>
            <a:ahLst/>
            <a:cxnLst>
              <a:cxn ang="0">
                <a:pos x="8" y="0"/>
              </a:cxn>
              <a:cxn ang="0">
                <a:pos x="0" y="4"/>
              </a:cxn>
              <a:cxn ang="0">
                <a:pos x="2" y="8"/>
              </a:cxn>
              <a:cxn ang="0">
                <a:pos x="8" y="10"/>
              </a:cxn>
              <a:cxn ang="0">
                <a:pos x="14" y="4"/>
              </a:cxn>
              <a:cxn ang="0">
                <a:pos x="8" y="0"/>
              </a:cxn>
            </a:cxnLst>
            <a:rect l="0" t="0" r="r" b="b"/>
            <a:pathLst>
              <a:path w="15" h="11">
                <a:moveTo>
                  <a:pt x="8" y="0"/>
                </a:moveTo>
                <a:lnTo>
                  <a:pt x="0" y="4"/>
                </a:lnTo>
                <a:lnTo>
                  <a:pt x="2" y="8"/>
                </a:lnTo>
                <a:lnTo>
                  <a:pt x="8" y="10"/>
                </a:lnTo>
                <a:lnTo>
                  <a:pt x="14"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5" name="Freeform 143"/>
          <p:cNvSpPr>
            <a:spLocks/>
          </p:cNvSpPr>
          <p:nvPr/>
        </p:nvSpPr>
        <p:spPr bwMode="ltGray">
          <a:xfrm>
            <a:off x="4694140" y="3335352"/>
            <a:ext cx="494257" cy="263524"/>
          </a:xfrm>
          <a:custGeom>
            <a:avLst/>
            <a:gdLst/>
            <a:ahLst/>
            <a:cxnLst>
              <a:cxn ang="0">
                <a:pos x="296" y="68"/>
              </a:cxn>
              <a:cxn ang="0">
                <a:pos x="298" y="58"/>
              </a:cxn>
              <a:cxn ang="0">
                <a:pos x="282" y="48"/>
              </a:cxn>
              <a:cxn ang="0">
                <a:pos x="268" y="32"/>
              </a:cxn>
              <a:cxn ang="0">
                <a:pos x="248" y="32"/>
              </a:cxn>
              <a:cxn ang="0">
                <a:pos x="224" y="44"/>
              </a:cxn>
              <a:cxn ang="0">
                <a:pos x="210" y="38"/>
              </a:cxn>
              <a:cxn ang="0">
                <a:pos x="200" y="42"/>
              </a:cxn>
              <a:cxn ang="0">
                <a:pos x="164" y="30"/>
              </a:cxn>
              <a:cxn ang="0">
                <a:pos x="152" y="22"/>
              </a:cxn>
              <a:cxn ang="0">
                <a:pos x="148" y="14"/>
              </a:cxn>
              <a:cxn ang="0">
                <a:pos x="122" y="10"/>
              </a:cxn>
              <a:cxn ang="0">
                <a:pos x="104" y="16"/>
              </a:cxn>
              <a:cxn ang="0">
                <a:pos x="86" y="28"/>
              </a:cxn>
              <a:cxn ang="0">
                <a:pos x="52" y="22"/>
              </a:cxn>
              <a:cxn ang="0">
                <a:pos x="34" y="4"/>
              </a:cxn>
              <a:cxn ang="0">
                <a:pos x="22" y="0"/>
              </a:cxn>
              <a:cxn ang="0">
                <a:pos x="12" y="2"/>
              </a:cxn>
              <a:cxn ang="0">
                <a:pos x="14" y="10"/>
              </a:cxn>
              <a:cxn ang="0">
                <a:pos x="10" y="18"/>
              </a:cxn>
              <a:cxn ang="0">
                <a:pos x="12" y="30"/>
              </a:cxn>
              <a:cxn ang="0">
                <a:pos x="28" y="28"/>
              </a:cxn>
              <a:cxn ang="0">
                <a:pos x="50" y="24"/>
              </a:cxn>
              <a:cxn ang="0">
                <a:pos x="52" y="36"/>
              </a:cxn>
              <a:cxn ang="0">
                <a:pos x="32" y="40"/>
              </a:cxn>
              <a:cxn ang="0">
                <a:pos x="26" y="40"/>
              </a:cxn>
              <a:cxn ang="0">
                <a:pos x="16" y="38"/>
              </a:cxn>
              <a:cxn ang="0">
                <a:pos x="4" y="60"/>
              </a:cxn>
              <a:cxn ang="0">
                <a:pos x="10" y="68"/>
              </a:cxn>
              <a:cxn ang="0">
                <a:pos x="16" y="56"/>
              </a:cxn>
              <a:cxn ang="0">
                <a:pos x="14" y="76"/>
              </a:cxn>
              <a:cxn ang="0">
                <a:pos x="0" y="76"/>
              </a:cxn>
              <a:cxn ang="0">
                <a:pos x="16" y="86"/>
              </a:cxn>
              <a:cxn ang="0">
                <a:pos x="22" y="102"/>
              </a:cxn>
              <a:cxn ang="0">
                <a:pos x="18" y="112"/>
              </a:cxn>
              <a:cxn ang="0">
                <a:pos x="32" y="108"/>
              </a:cxn>
              <a:cxn ang="0">
                <a:pos x="40" y="118"/>
              </a:cxn>
              <a:cxn ang="0">
                <a:pos x="54" y="130"/>
              </a:cxn>
              <a:cxn ang="0">
                <a:pos x="72" y="128"/>
              </a:cxn>
              <a:cxn ang="0">
                <a:pos x="88" y="120"/>
              </a:cxn>
              <a:cxn ang="0">
                <a:pos x="106" y="138"/>
              </a:cxn>
              <a:cxn ang="0">
                <a:pos x="142" y="124"/>
              </a:cxn>
              <a:cxn ang="0">
                <a:pos x="160" y="126"/>
              </a:cxn>
              <a:cxn ang="0">
                <a:pos x="238" y="138"/>
              </a:cxn>
              <a:cxn ang="0">
                <a:pos x="318" y="118"/>
              </a:cxn>
              <a:cxn ang="0">
                <a:pos x="302" y="74"/>
              </a:cxn>
            </a:cxnLst>
            <a:rect l="0" t="0" r="r" b="b"/>
            <a:pathLst>
              <a:path w="319" h="145">
                <a:moveTo>
                  <a:pt x="302" y="74"/>
                </a:moveTo>
                <a:lnTo>
                  <a:pt x="296" y="68"/>
                </a:lnTo>
                <a:lnTo>
                  <a:pt x="298" y="62"/>
                </a:lnTo>
                <a:lnTo>
                  <a:pt x="298" y="58"/>
                </a:lnTo>
                <a:lnTo>
                  <a:pt x="284" y="52"/>
                </a:lnTo>
                <a:lnTo>
                  <a:pt x="282" y="48"/>
                </a:lnTo>
                <a:lnTo>
                  <a:pt x="276" y="40"/>
                </a:lnTo>
                <a:lnTo>
                  <a:pt x="268" y="32"/>
                </a:lnTo>
                <a:lnTo>
                  <a:pt x="262" y="34"/>
                </a:lnTo>
                <a:lnTo>
                  <a:pt x="248" y="32"/>
                </a:lnTo>
                <a:lnTo>
                  <a:pt x="238" y="42"/>
                </a:lnTo>
                <a:lnTo>
                  <a:pt x="224" y="44"/>
                </a:lnTo>
                <a:lnTo>
                  <a:pt x="214" y="38"/>
                </a:lnTo>
                <a:lnTo>
                  <a:pt x="210" y="38"/>
                </a:lnTo>
                <a:lnTo>
                  <a:pt x="208" y="40"/>
                </a:lnTo>
                <a:lnTo>
                  <a:pt x="200" y="42"/>
                </a:lnTo>
                <a:lnTo>
                  <a:pt x="180" y="36"/>
                </a:lnTo>
                <a:lnTo>
                  <a:pt x="164" y="30"/>
                </a:lnTo>
                <a:lnTo>
                  <a:pt x="164" y="22"/>
                </a:lnTo>
                <a:lnTo>
                  <a:pt x="152" y="22"/>
                </a:lnTo>
                <a:lnTo>
                  <a:pt x="148" y="20"/>
                </a:lnTo>
                <a:lnTo>
                  <a:pt x="148" y="14"/>
                </a:lnTo>
                <a:lnTo>
                  <a:pt x="140" y="14"/>
                </a:lnTo>
                <a:lnTo>
                  <a:pt x="122" y="10"/>
                </a:lnTo>
                <a:lnTo>
                  <a:pt x="116" y="12"/>
                </a:lnTo>
                <a:lnTo>
                  <a:pt x="104" y="16"/>
                </a:lnTo>
                <a:lnTo>
                  <a:pt x="92" y="24"/>
                </a:lnTo>
                <a:lnTo>
                  <a:pt x="86" y="28"/>
                </a:lnTo>
                <a:lnTo>
                  <a:pt x="74" y="26"/>
                </a:lnTo>
                <a:lnTo>
                  <a:pt x="52" y="22"/>
                </a:lnTo>
                <a:lnTo>
                  <a:pt x="38" y="18"/>
                </a:lnTo>
                <a:lnTo>
                  <a:pt x="34" y="4"/>
                </a:lnTo>
                <a:lnTo>
                  <a:pt x="28" y="2"/>
                </a:lnTo>
                <a:lnTo>
                  <a:pt x="22" y="0"/>
                </a:lnTo>
                <a:lnTo>
                  <a:pt x="16" y="0"/>
                </a:lnTo>
                <a:lnTo>
                  <a:pt x="12" y="2"/>
                </a:lnTo>
                <a:lnTo>
                  <a:pt x="12" y="8"/>
                </a:lnTo>
                <a:lnTo>
                  <a:pt x="14" y="10"/>
                </a:lnTo>
                <a:lnTo>
                  <a:pt x="14" y="14"/>
                </a:lnTo>
                <a:lnTo>
                  <a:pt x="10" y="18"/>
                </a:lnTo>
                <a:lnTo>
                  <a:pt x="8" y="26"/>
                </a:lnTo>
                <a:lnTo>
                  <a:pt x="12" y="30"/>
                </a:lnTo>
                <a:lnTo>
                  <a:pt x="14" y="34"/>
                </a:lnTo>
                <a:lnTo>
                  <a:pt x="28" y="28"/>
                </a:lnTo>
                <a:lnTo>
                  <a:pt x="44" y="26"/>
                </a:lnTo>
                <a:lnTo>
                  <a:pt x="50" y="24"/>
                </a:lnTo>
                <a:lnTo>
                  <a:pt x="58" y="32"/>
                </a:lnTo>
                <a:lnTo>
                  <a:pt x="52" y="36"/>
                </a:lnTo>
                <a:lnTo>
                  <a:pt x="42" y="42"/>
                </a:lnTo>
                <a:lnTo>
                  <a:pt x="32" y="40"/>
                </a:lnTo>
                <a:lnTo>
                  <a:pt x="28" y="34"/>
                </a:lnTo>
                <a:lnTo>
                  <a:pt x="26" y="40"/>
                </a:lnTo>
                <a:lnTo>
                  <a:pt x="22" y="38"/>
                </a:lnTo>
                <a:lnTo>
                  <a:pt x="16" y="38"/>
                </a:lnTo>
                <a:lnTo>
                  <a:pt x="8" y="50"/>
                </a:lnTo>
                <a:lnTo>
                  <a:pt x="4" y="60"/>
                </a:lnTo>
                <a:lnTo>
                  <a:pt x="2" y="64"/>
                </a:lnTo>
                <a:lnTo>
                  <a:pt x="10" y="68"/>
                </a:lnTo>
                <a:lnTo>
                  <a:pt x="8" y="58"/>
                </a:lnTo>
                <a:lnTo>
                  <a:pt x="16" y="56"/>
                </a:lnTo>
                <a:lnTo>
                  <a:pt x="16" y="64"/>
                </a:lnTo>
                <a:lnTo>
                  <a:pt x="14" y="76"/>
                </a:lnTo>
                <a:lnTo>
                  <a:pt x="6" y="74"/>
                </a:lnTo>
                <a:lnTo>
                  <a:pt x="0" y="76"/>
                </a:lnTo>
                <a:lnTo>
                  <a:pt x="6" y="84"/>
                </a:lnTo>
                <a:lnTo>
                  <a:pt x="16" y="86"/>
                </a:lnTo>
                <a:lnTo>
                  <a:pt x="18" y="98"/>
                </a:lnTo>
                <a:lnTo>
                  <a:pt x="22" y="102"/>
                </a:lnTo>
                <a:lnTo>
                  <a:pt x="20" y="108"/>
                </a:lnTo>
                <a:lnTo>
                  <a:pt x="18" y="112"/>
                </a:lnTo>
                <a:lnTo>
                  <a:pt x="24" y="114"/>
                </a:lnTo>
                <a:lnTo>
                  <a:pt x="32" y="108"/>
                </a:lnTo>
                <a:lnTo>
                  <a:pt x="30" y="116"/>
                </a:lnTo>
                <a:lnTo>
                  <a:pt x="40" y="118"/>
                </a:lnTo>
                <a:lnTo>
                  <a:pt x="46" y="122"/>
                </a:lnTo>
                <a:lnTo>
                  <a:pt x="54" y="130"/>
                </a:lnTo>
                <a:lnTo>
                  <a:pt x="62" y="128"/>
                </a:lnTo>
                <a:lnTo>
                  <a:pt x="72" y="128"/>
                </a:lnTo>
                <a:lnTo>
                  <a:pt x="74" y="118"/>
                </a:lnTo>
                <a:lnTo>
                  <a:pt x="88" y="120"/>
                </a:lnTo>
                <a:lnTo>
                  <a:pt x="102" y="130"/>
                </a:lnTo>
                <a:lnTo>
                  <a:pt x="106" y="138"/>
                </a:lnTo>
                <a:lnTo>
                  <a:pt x="130" y="136"/>
                </a:lnTo>
                <a:lnTo>
                  <a:pt x="142" y="124"/>
                </a:lnTo>
                <a:lnTo>
                  <a:pt x="148" y="128"/>
                </a:lnTo>
                <a:lnTo>
                  <a:pt x="160" y="126"/>
                </a:lnTo>
                <a:lnTo>
                  <a:pt x="162" y="134"/>
                </a:lnTo>
                <a:lnTo>
                  <a:pt x="238" y="138"/>
                </a:lnTo>
                <a:lnTo>
                  <a:pt x="288" y="144"/>
                </a:lnTo>
                <a:lnTo>
                  <a:pt x="318" y="118"/>
                </a:lnTo>
                <a:lnTo>
                  <a:pt x="300" y="86"/>
                </a:lnTo>
                <a:lnTo>
                  <a:pt x="302" y="7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6" name="Freeform 144"/>
          <p:cNvSpPr>
            <a:spLocks/>
          </p:cNvSpPr>
          <p:nvPr/>
        </p:nvSpPr>
        <p:spPr bwMode="ltGray">
          <a:xfrm>
            <a:off x="4932747" y="3552839"/>
            <a:ext cx="171983" cy="190499"/>
          </a:xfrm>
          <a:custGeom>
            <a:avLst/>
            <a:gdLst/>
            <a:ahLst/>
            <a:cxnLst>
              <a:cxn ang="0">
                <a:pos x="110" y="12"/>
              </a:cxn>
              <a:cxn ang="0">
                <a:pos x="104" y="2"/>
              </a:cxn>
              <a:cxn ang="0">
                <a:pos x="78" y="2"/>
              </a:cxn>
              <a:cxn ang="0">
                <a:pos x="64" y="4"/>
              </a:cxn>
              <a:cxn ang="0">
                <a:pos x="56" y="0"/>
              </a:cxn>
              <a:cxn ang="0">
                <a:pos x="34" y="0"/>
              </a:cxn>
              <a:cxn ang="0">
                <a:pos x="24" y="4"/>
              </a:cxn>
              <a:cxn ang="0">
                <a:pos x="18" y="4"/>
              </a:cxn>
              <a:cxn ang="0">
                <a:pos x="10" y="10"/>
              </a:cxn>
              <a:cxn ang="0">
                <a:pos x="4" y="16"/>
              </a:cxn>
              <a:cxn ang="0">
                <a:pos x="4" y="26"/>
              </a:cxn>
              <a:cxn ang="0">
                <a:pos x="6" y="38"/>
              </a:cxn>
              <a:cxn ang="0">
                <a:pos x="4" y="54"/>
              </a:cxn>
              <a:cxn ang="0">
                <a:pos x="0" y="74"/>
              </a:cxn>
              <a:cxn ang="0">
                <a:pos x="12" y="104"/>
              </a:cxn>
              <a:cxn ang="0">
                <a:pos x="94" y="64"/>
              </a:cxn>
              <a:cxn ang="0">
                <a:pos x="110" y="12"/>
              </a:cxn>
            </a:cxnLst>
            <a:rect l="0" t="0" r="r" b="b"/>
            <a:pathLst>
              <a:path w="111" h="105">
                <a:moveTo>
                  <a:pt x="110" y="12"/>
                </a:moveTo>
                <a:lnTo>
                  <a:pt x="104" y="2"/>
                </a:lnTo>
                <a:lnTo>
                  <a:pt x="78" y="2"/>
                </a:lnTo>
                <a:lnTo>
                  <a:pt x="64" y="4"/>
                </a:lnTo>
                <a:lnTo>
                  <a:pt x="56" y="0"/>
                </a:lnTo>
                <a:lnTo>
                  <a:pt x="34" y="0"/>
                </a:lnTo>
                <a:lnTo>
                  <a:pt x="24" y="4"/>
                </a:lnTo>
                <a:lnTo>
                  <a:pt x="18" y="4"/>
                </a:lnTo>
                <a:lnTo>
                  <a:pt x="10" y="10"/>
                </a:lnTo>
                <a:lnTo>
                  <a:pt x="4" y="16"/>
                </a:lnTo>
                <a:lnTo>
                  <a:pt x="4" y="26"/>
                </a:lnTo>
                <a:lnTo>
                  <a:pt x="6" y="38"/>
                </a:lnTo>
                <a:lnTo>
                  <a:pt x="4" y="54"/>
                </a:lnTo>
                <a:lnTo>
                  <a:pt x="0" y="74"/>
                </a:lnTo>
                <a:lnTo>
                  <a:pt x="12" y="104"/>
                </a:lnTo>
                <a:lnTo>
                  <a:pt x="94" y="64"/>
                </a:lnTo>
                <a:lnTo>
                  <a:pt x="11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7" name="Freeform 145"/>
          <p:cNvSpPr>
            <a:spLocks/>
          </p:cNvSpPr>
          <p:nvPr/>
        </p:nvSpPr>
        <p:spPr bwMode="ltGray">
          <a:xfrm>
            <a:off x="4866124" y="3690951"/>
            <a:ext cx="80568" cy="190499"/>
          </a:xfrm>
          <a:custGeom>
            <a:avLst/>
            <a:gdLst/>
            <a:ahLst/>
            <a:cxnLst>
              <a:cxn ang="0">
                <a:pos x="36" y="2"/>
              </a:cxn>
              <a:cxn ang="0">
                <a:pos x="30" y="6"/>
              </a:cxn>
              <a:cxn ang="0">
                <a:pos x="28" y="16"/>
              </a:cxn>
              <a:cxn ang="0">
                <a:pos x="18" y="38"/>
              </a:cxn>
              <a:cxn ang="0">
                <a:pos x="16" y="34"/>
              </a:cxn>
              <a:cxn ang="0">
                <a:pos x="8" y="44"/>
              </a:cxn>
              <a:cxn ang="0">
                <a:pos x="0" y="62"/>
              </a:cxn>
              <a:cxn ang="0">
                <a:pos x="10" y="104"/>
              </a:cxn>
              <a:cxn ang="0">
                <a:pos x="52" y="44"/>
              </a:cxn>
              <a:cxn ang="0">
                <a:pos x="48" y="10"/>
              </a:cxn>
              <a:cxn ang="0">
                <a:pos x="40" y="0"/>
              </a:cxn>
              <a:cxn ang="0">
                <a:pos x="36" y="2"/>
              </a:cxn>
            </a:cxnLst>
            <a:rect l="0" t="0" r="r" b="b"/>
            <a:pathLst>
              <a:path w="53" h="105">
                <a:moveTo>
                  <a:pt x="36" y="2"/>
                </a:moveTo>
                <a:lnTo>
                  <a:pt x="30" y="6"/>
                </a:lnTo>
                <a:lnTo>
                  <a:pt x="28" y="16"/>
                </a:lnTo>
                <a:lnTo>
                  <a:pt x="18" y="38"/>
                </a:lnTo>
                <a:lnTo>
                  <a:pt x="16" y="34"/>
                </a:lnTo>
                <a:lnTo>
                  <a:pt x="8" y="44"/>
                </a:lnTo>
                <a:lnTo>
                  <a:pt x="0" y="62"/>
                </a:lnTo>
                <a:lnTo>
                  <a:pt x="10" y="104"/>
                </a:lnTo>
                <a:lnTo>
                  <a:pt x="52" y="44"/>
                </a:lnTo>
                <a:lnTo>
                  <a:pt x="48" y="10"/>
                </a:lnTo>
                <a:lnTo>
                  <a:pt x="40" y="0"/>
                </a:lnTo>
                <a:lnTo>
                  <a:pt x="3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8" name="Freeform 146"/>
          <p:cNvSpPr>
            <a:spLocks/>
          </p:cNvSpPr>
          <p:nvPr/>
        </p:nvSpPr>
        <p:spPr bwMode="ltGray">
          <a:xfrm>
            <a:off x="4917253" y="3643326"/>
            <a:ext cx="41834" cy="60325"/>
          </a:xfrm>
          <a:custGeom>
            <a:avLst/>
            <a:gdLst/>
            <a:ahLst/>
            <a:cxnLst>
              <a:cxn ang="0">
                <a:pos x="12" y="2"/>
              </a:cxn>
              <a:cxn ang="0">
                <a:pos x="18" y="0"/>
              </a:cxn>
              <a:cxn ang="0">
                <a:pos x="24" y="6"/>
              </a:cxn>
              <a:cxn ang="0">
                <a:pos x="26" y="12"/>
              </a:cxn>
              <a:cxn ang="0">
                <a:pos x="16" y="24"/>
              </a:cxn>
              <a:cxn ang="0">
                <a:pos x="10" y="32"/>
              </a:cxn>
              <a:cxn ang="0">
                <a:pos x="0" y="30"/>
              </a:cxn>
              <a:cxn ang="0">
                <a:pos x="8" y="12"/>
              </a:cxn>
              <a:cxn ang="0">
                <a:pos x="12" y="2"/>
              </a:cxn>
            </a:cxnLst>
            <a:rect l="0" t="0" r="r" b="b"/>
            <a:pathLst>
              <a:path w="27" h="33">
                <a:moveTo>
                  <a:pt x="12" y="2"/>
                </a:moveTo>
                <a:lnTo>
                  <a:pt x="18" y="0"/>
                </a:lnTo>
                <a:lnTo>
                  <a:pt x="24" y="6"/>
                </a:lnTo>
                <a:lnTo>
                  <a:pt x="26" y="12"/>
                </a:lnTo>
                <a:lnTo>
                  <a:pt x="16" y="24"/>
                </a:lnTo>
                <a:lnTo>
                  <a:pt x="10" y="32"/>
                </a:lnTo>
                <a:lnTo>
                  <a:pt x="0" y="30"/>
                </a:lnTo>
                <a:lnTo>
                  <a:pt x="8" y="12"/>
                </a:lnTo>
                <a:lnTo>
                  <a:pt x="1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9" name="Freeform 147"/>
          <p:cNvSpPr>
            <a:spLocks/>
          </p:cNvSpPr>
          <p:nvPr/>
        </p:nvSpPr>
        <p:spPr bwMode="ltGray">
          <a:xfrm>
            <a:off x="4914154" y="3681426"/>
            <a:ext cx="123952" cy="160337"/>
          </a:xfrm>
          <a:custGeom>
            <a:avLst/>
            <a:gdLst/>
            <a:ahLst/>
            <a:cxnLst>
              <a:cxn ang="0">
                <a:pos x="4" y="84"/>
              </a:cxn>
              <a:cxn ang="0">
                <a:pos x="0" y="78"/>
              </a:cxn>
              <a:cxn ang="0">
                <a:pos x="12" y="48"/>
              </a:cxn>
              <a:cxn ang="0">
                <a:pos x="14" y="26"/>
              </a:cxn>
              <a:cxn ang="0">
                <a:pos x="8" y="18"/>
              </a:cxn>
              <a:cxn ang="0">
                <a:pos x="20" y="0"/>
              </a:cxn>
              <a:cxn ang="0">
                <a:pos x="22" y="14"/>
              </a:cxn>
              <a:cxn ang="0">
                <a:pos x="26" y="26"/>
              </a:cxn>
              <a:cxn ang="0">
                <a:pos x="66" y="8"/>
              </a:cxn>
              <a:cxn ang="0">
                <a:pos x="80" y="46"/>
              </a:cxn>
              <a:cxn ang="0">
                <a:pos x="48" y="84"/>
              </a:cxn>
              <a:cxn ang="0">
                <a:pos x="18" y="88"/>
              </a:cxn>
              <a:cxn ang="0">
                <a:pos x="4" y="84"/>
              </a:cxn>
            </a:cxnLst>
            <a:rect l="0" t="0" r="r" b="b"/>
            <a:pathLst>
              <a:path w="81" h="89">
                <a:moveTo>
                  <a:pt x="4" y="84"/>
                </a:moveTo>
                <a:lnTo>
                  <a:pt x="0" y="78"/>
                </a:lnTo>
                <a:lnTo>
                  <a:pt x="12" y="48"/>
                </a:lnTo>
                <a:lnTo>
                  <a:pt x="14" y="26"/>
                </a:lnTo>
                <a:lnTo>
                  <a:pt x="8" y="18"/>
                </a:lnTo>
                <a:lnTo>
                  <a:pt x="20" y="0"/>
                </a:lnTo>
                <a:lnTo>
                  <a:pt x="22" y="14"/>
                </a:lnTo>
                <a:lnTo>
                  <a:pt x="26" y="26"/>
                </a:lnTo>
                <a:lnTo>
                  <a:pt x="66" y="8"/>
                </a:lnTo>
                <a:lnTo>
                  <a:pt x="80" y="46"/>
                </a:lnTo>
                <a:lnTo>
                  <a:pt x="48" y="84"/>
                </a:lnTo>
                <a:lnTo>
                  <a:pt x="18" y="88"/>
                </a:lnTo>
                <a:lnTo>
                  <a:pt x="4" y="8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0" name="Freeform 148"/>
          <p:cNvSpPr>
            <a:spLocks/>
          </p:cNvSpPr>
          <p:nvPr/>
        </p:nvSpPr>
        <p:spPr bwMode="ltGray">
          <a:xfrm>
            <a:off x="5079940" y="4217998"/>
            <a:ext cx="128599" cy="182562"/>
          </a:xfrm>
          <a:custGeom>
            <a:avLst/>
            <a:gdLst/>
            <a:ahLst/>
            <a:cxnLst>
              <a:cxn ang="0">
                <a:pos x="8" y="24"/>
              </a:cxn>
              <a:cxn ang="0">
                <a:pos x="2" y="32"/>
              </a:cxn>
              <a:cxn ang="0">
                <a:pos x="2" y="42"/>
              </a:cxn>
              <a:cxn ang="0">
                <a:pos x="0" y="52"/>
              </a:cxn>
              <a:cxn ang="0">
                <a:pos x="4" y="60"/>
              </a:cxn>
              <a:cxn ang="0">
                <a:pos x="4" y="72"/>
              </a:cxn>
              <a:cxn ang="0">
                <a:pos x="8" y="80"/>
              </a:cxn>
              <a:cxn ang="0">
                <a:pos x="10" y="90"/>
              </a:cxn>
              <a:cxn ang="0">
                <a:pos x="12" y="100"/>
              </a:cxn>
              <a:cxn ang="0">
                <a:pos x="34" y="98"/>
              </a:cxn>
              <a:cxn ang="0">
                <a:pos x="48" y="86"/>
              </a:cxn>
              <a:cxn ang="0">
                <a:pos x="70" y="86"/>
              </a:cxn>
              <a:cxn ang="0">
                <a:pos x="82" y="16"/>
              </a:cxn>
              <a:cxn ang="0">
                <a:pos x="14" y="0"/>
              </a:cxn>
              <a:cxn ang="0">
                <a:pos x="8" y="24"/>
              </a:cxn>
            </a:cxnLst>
            <a:rect l="0" t="0" r="r" b="b"/>
            <a:pathLst>
              <a:path w="83" h="101">
                <a:moveTo>
                  <a:pt x="8" y="24"/>
                </a:moveTo>
                <a:lnTo>
                  <a:pt x="2" y="32"/>
                </a:lnTo>
                <a:lnTo>
                  <a:pt x="2" y="42"/>
                </a:lnTo>
                <a:lnTo>
                  <a:pt x="0" y="52"/>
                </a:lnTo>
                <a:lnTo>
                  <a:pt x="4" y="60"/>
                </a:lnTo>
                <a:lnTo>
                  <a:pt x="4" y="72"/>
                </a:lnTo>
                <a:lnTo>
                  <a:pt x="8" y="80"/>
                </a:lnTo>
                <a:lnTo>
                  <a:pt x="10" y="90"/>
                </a:lnTo>
                <a:lnTo>
                  <a:pt x="12" y="100"/>
                </a:lnTo>
                <a:lnTo>
                  <a:pt x="34" y="98"/>
                </a:lnTo>
                <a:lnTo>
                  <a:pt x="48" y="86"/>
                </a:lnTo>
                <a:lnTo>
                  <a:pt x="70" y="86"/>
                </a:lnTo>
                <a:lnTo>
                  <a:pt x="82" y="16"/>
                </a:lnTo>
                <a:lnTo>
                  <a:pt x="14" y="0"/>
                </a:lnTo>
                <a:lnTo>
                  <a:pt x="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1" name="Freeform 149"/>
          <p:cNvSpPr>
            <a:spLocks/>
          </p:cNvSpPr>
          <p:nvPr/>
        </p:nvSpPr>
        <p:spPr bwMode="ltGray">
          <a:xfrm>
            <a:off x="5095434" y="4224348"/>
            <a:ext cx="271143" cy="207962"/>
          </a:xfrm>
          <a:custGeom>
            <a:avLst/>
            <a:gdLst/>
            <a:ahLst/>
            <a:cxnLst>
              <a:cxn ang="0">
                <a:pos x="0" y="108"/>
              </a:cxn>
              <a:cxn ang="0">
                <a:pos x="2" y="106"/>
              </a:cxn>
              <a:cxn ang="0">
                <a:pos x="6" y="104"/>
              </a:cxn>
              <a:cxn ang="0">
                <a:pos x="14" y="104"/>
              </a:cxn>
              <a:cxn ang="0">
                <a:pos x="14" y="100"/>
              </a:cxn>
              <a:cxn ang="0">
                <a:pos x="20" y="94"/>
              </a:cxn>
              <a:cxn ang="0">
                <a:pos x="38" y="88"/>
              </a:cxn>
              <a:cxn ang="0">
                <a:pos x="42" y="90"/>
              </a:cxn>
              <a:cxn ang="0">
                <a:pos x="46" y="86"/>
              </a:cxn>
              <a:cxn ang="0">
                <a:pos x="44" y="78"/>
              </a:cxn>
              <a:cxn ang="0">
                <a:pos x="42" y="72"/>
              </a:cxn>
              <a:cxn ang="0">
                <a:pos x="56" y="52"/>
              </a:cxn>
              <a:cxn ang="0">
                <a:pos x="70" y="20"/>
              </a:cxn>
              <a:cxn ang="0">
                <a:pos x="122" y="6"/>
              </a:cxn>
              <a:cxn ang="0">
                <a:pos x="174" y="0"/>
              </a:cxn>
              <a:cxn ang="0">
                <a:pos x="174" y="54"/>
              </a:cxn>
              <a:cxn ang="0">
                <a:pos x="156" y="58"/>
              </a:cxn>
              <a:cxn ang="0">
                <a:pos x="152" y="74"/>
              </a:cxn>
              <a:cxn ang="0">
                <a:pos x="144" y="74"/>
              </a:cxn>
              <a:cxn ang="0">
                <a:pos x="140" y="76"/>
              </a:cxn>
              <a:cxn ang="0">
                <a:pos x="124" y="78"/>
              </a:cxn>
              <a:cxn ang="0">
                <a:pos x="118" y="82"/>
              </a:cxn>
              <a:cxn ang="0">
                <a:pos x="98" y="86"/>
              </a:cxn>
              <a:cxn ang="0">
                <a:pos x="90" y="94"/>
              </a:cxn>
              <a:cxn ang="0">
                <a:pos x="78" y="94"/>
              </a:cxn>
              <a:cxn ang="0">
                <a:pos x="74" y="98"/>
              </a:cxn>
              <a:cxn ang="0">
                <a:pos x="62" y="102"/>
              </a:cxn>
              <a:cxn ang="0">
                <a:pos x="48" y="100"/>
              </a:cxn>
              <a:cxn ang="0">
                <a:pos x="38" y="98"/>
              </a:cxn>
              <a:cxn ang="0">
                <a:pos x="32" y="104"/>
              </a:cxn>
              <a:cxn ang="0">
                <a:pos x="28" y="108"/>
              </a:cxn>
              <a:cxn ang="0">
                <a:pos x="18" y="114"/>
              </a:cxn>
              <a:cxn ang="0">
                <a:pos x="4" y="114"/>
              </a:cxn>
              <a:cxn ang="0">
                <a:pos x="0" y="108"/>
              </a:cxn>
            </a:cxnLst>
            <a:rect l="0" t="0" r="r" b="b"/>
            <a:pathLst>
              <a:path w="175" h="115">
                <a:moveTo>
                  <a:pt x="0" y="108"/>
                </a:moveTo>
                <a:lnTo>
                  <a:pt x="2" y="106"/>
                </a:lnTo>
                <a:lnTo>
                  <a:pt x="6" y="104"/>
                </a:lnTo>
                <a:lnTo>
                  <a:pt x="14" y="104"/>
                </a:lnTo>
                <a:lnTo>
                  <a:pt x="14" y="100"/>
                </a:lnTo>
                <a:lnTo>
                  <a:pt x="20" y="94"/>
                </a:lnTo>
                <a:lnTo>
                  <a:pt x="38" y="88"/>
                </a:lnTo>
                <a:lnTo>
                  <a:pt x="42" y="90"/>
                </a:lnTo>
                <a:lnTo>
                  <a:pt x="46" y="86"/>
                </a:lnTo>
                <a:lnTo>
                  <a:pt x="44" y="78"/>
                </a:lnTo>
                <a:lnTo>
                  <a:pt x="42" y="72"/>
                </a:lnTo>
                <a:lnTo>
                  <a:pt x="56" y="52"/>
                </a:lnTo>
                <a:lnTo>
                  <a:pt x="70" y="20"/>
                </a:lnTo>
                <a:lnTo>
                  <a:pt x="122" y="6"/>
                </a:lnTo>
                <a:lnTo>
                  <a:pt x="174" y="0"/>
                </a:lnTo>
                <a:lnTo>
                  <a:pt x="174" y="54"/>
                </a:lnTo>
                <a:lnTo>
                  <a:pt x="156" y="58"/>
                </a:lnTo>
                <a:lnTo>
                  <a:pt x="152" y="74"/>
                </a:lnTo>
                <a:lnTo>
                  <a:pt x="144" y="74"/>
                </a:lnTo>
                <a:lnTo>
                  <a:pt x="140" y="76"/>
                </a:lnTo>
                <a:lnTo>
                  <a:pt x="124" y="78"/>
                </a:lnTo>
                <a:lnTo>
                  <a:pt x="118" y="82"/>
                </a:lnTo>
                <a:lnTo>
                  <a:pt x="98" y="86"/>
                </a:lnTo>
                <a:lnTo>
                  <a:pt x="90" y="94"/>
                </a:lnTo>
                <a:lnTo>
                  <a:pt x="78" y="94"/>
                </a:lnTo>
                <a:lnTo>
                  <a:pt x="74" y="98"/>
                </a:lnTo>
                <a:lnTo>
                  <a:pt x="62" y="102"/>
                </a:lnTo>
                <a:lnTo>
                  <a:pt x="48" y="100"/>
                </a:lnTo>
                <a:lnTo>
                  <a:pt x="38" y="98"/>
                </a:lnTo>
                <a:lnTo>
                  <a:pt x="32" y="104"/>
                </a:lnTo>
                <a:lnTo>
                  <a:pt x="28" y="108"/>
                </a:lnTo>
                <a:lnTo>
                  <a:pt x="18" y="114"/>
                </a:lnTo>
                <a:lnTo>
                  <a:pt x="4" y="114"/>
                </a:lnTo>
                <a:lnTo>
                  <a:pt x="0"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2" name="Freeform 150"/>
          <p:cNvSpPr>
            <a:spLocks/>
          </p:cNvSpPr>
          <p:nvPr/>
        </p:nvSpPr>
        <p:spPr bwMode="ltGray">
          <a:xfrm>
            <a:off x="5340238" y="4017974"/>
            <a:ext cx="201421" cy="284162"/>
          </a:xfrm>
          <a:custGeom>
            <a:avLst/>
            <a:gdLst/>
            <a:ahLst/>
            <a:cxnLst>
              <a:cxn ang="0">
                <a:pos x="72" y="4"/>
              </a:cxn>
              <a:cxn ang="0">
                <a:pos x="76" y="20"/>
              </a:cxn>
              <a:cxn ang="0">
                <a:pos x="84" y="32"/>
              </a:cxn>
              <a:cxn ang="0">
                <a:pos x="104" y="38"/>
              </a:cxn>
              <a:cxn ang="0">
                <a:pos x="112" y="40"/>
              </a:cxn>
              <a:cxn ang="0">
                <a:pos x="124" y="58"/>
              </a:cxn>
              <a:cxn ang="0">
                <a:pos x="130" y="62"/>
              </a:cxn>
              <a:cxn ang="0">
                <a:pos x="128" y="70"/>
              </a:cxn>
              <a:cxn ang="0">
                <a:pos x="106" y="98"/>
              </a:cxn>
              <a:cxn ang="0">
                <a:pos x="102" y="94"/>
              </a:cxn>
              <a:cxn ang="0">
                <a:pos x="92" y="108"/>
              </a:cxn>
              <a:cxn ang="0">
                <a:pos x="94" y="124"/>
              </a:cxn>
              <a:cxn ang="0">
                <a:pos x="80" y="124"/>
              </a:cxn>
              <a:cxn ang="0">
                <a:pos x="74" y="130"/>
              </a:cxn>
              <a:cxn ang="0">
                <a:pos x="72" y="138"/>
              </a:cxn>
              <a:cxn ang="0">
                <a:pos x="68" y="140"/>
              </a:cxn>
              <a:cxn ang="0">
                <a:pos x="50" y="138"/>
              </a:cxn>
              <a:cxn ang="0">
                <a:pos x="50" y="148"/>
              </a:cxn>
              <a:cxn ang="0">
                <a:pos x="44" y="156"/>
              </a:cxn>
              <a:cxn ang="0">
                <a:pos x="30" y="154"/>
              </a:cxn>
              <a:cxn ang="0">
                <a:pos x="16" y="156"/>
              </a:cxn>
              <a:cxn ang="0">
                <a:pos x="2" y="150"/>
              </a:cxn>
              <a:cxn ang="0">
                <a:pos x="8" y="136"/>
              </a:cxn>
              <a:cxn ang="0">
                <a:pos x="0" y="120"/>
              </a:cxn>
              <a:cxn ang="0">
                <a:pos x="4" y="102"/>
              </a:cxn>
              <a:cxn ang="0">
                <a:pos x="54" y="8"/>
              </a:cxn>
              <a:cxn ang="0">
                <a:pos x="64" y="0"/>
              </a:cxn>
              <a:cxn ang="0">
                <a:pos x="72" y="4"/>
              </a:cxn>
            </a:cxnLst>
            <a:rect l="0" t="0" r="r" b="b"/>
            <a:pathLst>
              <a:path w="131" h="157">
                <a:moveTo>
                  <a:pt x="72" y="4"/>
                </a:moveTo>
                <a:lnTo>
                  <a:pt x="76" y="20"/>
                </a:lnTo>
                <a:lnTo>
                  <a:pt x="84" y="32"/>
                </a:lnTo>
                <a:lnTo>
                  <a:pt x="104" y="38"/>
                </a:lnTo>
                <a:lnTo>
                  <a:pt x="112" y="40"/>
                </a:lnTo>
                <a:lnTo>
                  <a:pt x="124" y="58"/>
                </a:lnTo>
                <a:lnTo>
                  <a:pt x="130" y="62"/>
                </a:lnTo>
                <a:lnTo>
                  <a:pt x="128" y="70"/>
                </a:lnTo>
                <a:lnTo>
                  <a:pt x="106" y="98"/>
                </a:lnTo>
                <a:lnTo>
                  <a:pt x="102" y="94"/>
                </a:lnTo>
                <a:lnTo>
                  <a:pt x="92" y="108"/>
                </a:lnTo>
                <a:lnTo>
                  <a:pt x="94" y="124"/>
                </a:lnTo>
                <a:lnTo>
                  <a:pt x="80" y="124"/>
                </a:lnTo>
                <a:lnTo>
                  <a:pt x="74" y="130"/>
                </a:lnTo>
                <a:lnTo>
                  <a:pt x="72" y="138"/>
                </a:lnTo>
                <a:lnTo>
                  <a:pt x="68" y="140"/>
                </a:lnTo>
                <a:lnTo>
                  <a:pt x="50" y="138"/>
                </a:lnTo>
                <a:lnTo>
                  <a:pt x="50" y="148"/>
                </a:lnTo>
                <a:lnTo>
                  <a:pt x="44" y="156"/>
                </a:lnTo>
                <a:lnTo>
                  <a:pt x="30" y="154"/>
                </a:lnTo>
                <a:lnTo>
                  <a:pt x="16" y="156"/>
                </a:lnTo>
                <a:lnTo>
                  <a:pt x="2" y="150"/>
                </a:lnTo>
                <a:lnTo>
                  <a:pt x="8" y="136"/>
                </a:lnTo>
                <a:lnTo>
                  <a:pt x="0" y="120"/>
                </a:lnTo>
                <a:lnTo>
                  <a:pt x="4" y="102"/>
                </a:lnTo>
                <a:lnTo>
                  <a:pt x="54" y="8"/>
                </a:lnTo>
                <a:lnTo>
                  <a:pt x="64" y="0"/>
                </a:lnTo>
                <a:lnTo>
                  <a:pt x="72"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3" name="Freeform 151"/>
          <p:cNvSpPr>
            <a:spLocks/>
          </p:cNvSpPr>
          <p:nvPr/>
        </p:nvSpPr>
        <p:spPr bwMode="ltGray">
          <a:xfrm>
            <a:off x="5284460" y="3978287"/>
            <a:ext cx="170433" cy="146049"/>
          </a:xfrm>
          <a:custGeom>
            <a:avLst/>
            <a:gdLst/>
            <a:ahLst/>
            <a:cxnLst>
              <a:cxn ang="0">
                <a:pos x="8" y="18"/>
              </a:cxn>
              <a:cxn ang="0">
                <a:pos x="16" y="22"/>
              </a:cxn>
              <a:cxn ang="0">
                <a:pos x="16" y="14"/>
              </a:cxn>
              <a:cxn ang="0">
                <a:pos x="20" y="0"/>
              </a:cxn>
              <a:cxn ang="0">
                <a:pos x="26" y="10"/>
              </a:cxn>
              <a:cxn ang="0">
                <a:pos x="24" y="16"/>
              </a:cxn>
              <a:cxn ang="0">
                <a:pos x="26" y="20"/>
              </a:cxn>
              <a:cxn ang="0">
                <a:pos x="26" y="30"/>
              </a:cxn>
              <a:cxn ang="0">
                <a:pos x="30" y="40"/>
              </a:cxn>
              <a:cxn ang="0">
                <a:pos x="34" y="44"/>
              </a:cxn>
              <a:cxn ang="0">
                <a:pos x="44" y="40"/>
              </a:cxn>
              <a:cxn ang="0">
                <a:pos x="50" y="42"/>
              </a:cxn>
              <a:cxn ang="0">
                <a:pos x="58" y="40"/>
              </a:cxn>
              <a:cxn ang="0">
                <a:pos x="66" y="44"/>
              </a:cxn>
              <a:cxn ang="0">
                <a:pos x="78" y="42"/>
              </a:cxn>
              <a:cxn ang="0">
                <a:pos x="78" y="34"/>
              </a:cxn>
              <a:cxn ang="0">
                <a:pos x="90" y="22"/>
              </a:cxn>
              <a:cxn ang="0">
                <a:pos x="104" y="12"/>
              </a:cxn>
              <a:cxn ang="0">
                <a:pos x="106" y="4"/>
              </a:cxn>
              <a:cxn ang="0">
                <a:pos x="108" y="2"/>
              </a:cxn>
              <a:cxn ang="0">
                <a:pos x="110" y="8"/>
              </a:cxn>
              <a:cxn ang="0">
                <a:pos x="110" y="32"/>
              </a:cxn>
              <a:cxn ang="0">
                <a:pos x="98" y="26"/>
              </a:cxn>
              <a:cxn ang="0">
                <a:pos x="98" y="44"/>
              </a:cxn>
              <a:cxn ang="0">
                <a:pos x="90" y="46"/>
              </a:cxn>
              <a:cxn ang="0">
                <a:pos x="94" y="52"/>
              </a:cxn>
              <a:cxn ang="0">
                <a:pos x="86" y="66"/>
              </a:cxn>
              <a:cxn ang="0">
                <a:pos x="88" y="80"/>
              </a:cxn>
              <a:cxn ang="0">
                <a:pos x="48" y="80"/>
              </a:cxn>
              <a:cxn ang="0">
                <a:pos x="6" y="42"/>
              </a:cxn>
              <a:cxn ang="0">
                <a:pos x="0" y="24"/>
              </a:cxn>
              <a:cxn ang="0">
                <a:pos x="8" y="18"/>
              </a:cxn>
            </a:cxnLst>
            <a:rect l="0" t="0" r="r" b="b"/>
            <a:pathLst>
              <a:path w="111" h="81">
                <a:moveTo>
                  <a:pt x="8" y="18"/>
                </a:moveTo>
                <a:lnTo>
                  <a:pt x="16" y="22"/>
                </a:lnTo>
                <a:lnTo>
                  <a:pt x="16" y="14"/>
                </a:lnTo>
                <a:lnTo>
                  <a:pt x="20" y="0"/>
                </a:lnTo>
                <a:lnTo>
                  <a:pt x="26" y="10"/>
                </a:lnTo>
                <a:lnTo>
                  <a:pt x="24" y="16"/>
                </a:lnTo>
                <a:lnTo>
                  <a:pt x="26" y="20"/>
                </a:lnTo>
                <a:lnTo>
                  <a:pt x="26" y="30"/>
                </a:lnTo>
                <a:lnTo>
                  <a:pt x="30" y="40"/>
                </a:lnTo>
                <a:lnTo>
                  <a:pt x="34" y="44"/>
                </a:lnTo>
                <a:lnTo>
                  <a:pt x="44" y="40"/>
                </a:lnTo>
                <a:lnTo>
                  <a:pt x="50" y="42"/>
                </a:lnTo>
                <a:lnTo>
                  <a:pt x="58" y="40"/>
                </a:lnTo>
                <a:lnTo>
                  <a:pt x="66" y="44"/>
                </a:lnTo>
                <a:lnTo>
                  <a:pt x="78" y="42"/>
                </a:lnTo>
                <a:lnTo>
                  <a:pt x="78" y="34"/>
                </a:lnTo>
                <a:lnTo>
                  <a:pt x="90" y="22"/>
                </a:lnTo>
                <a:lnTo>
                  <a:pt x="104" y="12"/>
                </a:lnTo>
                <a:lnTo>
                  <a:pt x="106" y="4"/>
                </a:lnTo>
                <a:lnTo>
                  <a:pt x="108" y="2"/>
                </a:lnTo>
                <a:lnTo>
                  <a:pt x="110" y="8"/>
                </a:lnTo>
                <a:lnTo>
                  <a:pt x="110" y="32"/>
                </a:lnTo>
                <a:lnTo>
                  <a:pt x="98" y="26"/>
                </a:lnTo>
                <a:lnTo>
                  <a:pt x="98" y="44"/>
                </a:lnTo>
                <a:lnTo>
                  <a:pt x="90" y="46"/>
                </a:lnTo>
                <a:lnTo>
                  <a:pt x="94" y="52"/>
                </a:lnTo>
                <a:lnTo>
                  <a:pt x="86" y="66"/>
                </a:lnTo>
                <a:lnTo>
                  <a:pt x="88" y="80"/>
                </a:lnTo>
                <a:lnTo>
                  <a:pt x="48" y="80"/>
                </a:lnTo>
                <a:lnTo>
                  <a:pt x="6" y="42"/>
                </a:lnTo>
                <a:lnTo>
                  <a:pt x="0" y="24"/>
                </a:lnTo>
                <a:lnTo>
                  <a:pt x="8"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4" name="Freeform 152"/>
          <p:cNvSpPr>
            <a:spLocks/>
          </p:cNvSpPr>
          <p:nvPr/>
        </p:nvSpPr>
        <p:spPr bwMode="ltGray">
          <a:xfrm>
            <a:off x="4881617" y="3727463"/>
            <a:ext cx="557782" cy="585784"/>
          </a:xfrm>
          <a:custGeom>
            <a:avLst/>
            <a:gdLst/>
            <a:ahLst/>
            <a:cxnLst>
              <a:cxn ang="0">
                <a:pos x="266" y="112"/>
              </a:cxn>
              <a:cxn ang="0">
                <a:pos x="278" y="122"/>
              </a:cxn>
              <a:cxn ang="0">
                <a:pos x="282" y="138"/>
              </a:cxn>
              <a:cxn ang="0">
                <a:pos x="280" y="142"/>
              </a:cxn>
              <a:cxn ang="0">
                <a:pos x="284" y="160"/>
              </a:cxn>
              <a:cxn ang="0">
                <a:pos x="282" y="168"/>
              </a:cxn>
              <a:cxn ang="0">
                <a:pos x="296" y="176"/>
              </a:cxn>
              <a:cxn ang="0">
                <a:pos x="304" y="196"/>
              </a:cxn>
              <a:cxn ang="0">
                <a:pos x="348" y="212"/>
              </a:cxn>
              <a:cxn ang="0">
                <a:pos x="362" y="220"/>
              </a:cxn>
              <a:cxn ang="0">
                <a:pos x="242" y="280"/>
              </a:cxn>
              <a:cxn ang="0">
                <a:pos x="206" y="304"/>
              </a:cxn>
              <a:cxn ang="0">
                <a:pos x="164" y="288"/>
              </a:cxn>
              <a:cxn ang="0">
                <a:pos x="162" y="282"/>
              </a:cxn>
              <a:cxn ang="0">
                <a:pos x="156" y="292"/>
              </a:cxn>
              <a:cxn ang="0">
                <a:pos x="144" y="302"/>
              </a:cxn>
              <a:cxn ang="0">
                <a:pos x="136" y="292"/>
              </a:cxn>
              <a:cxn ang="0">
                <a:pos x="126" y="270"/>
              </a:cxn>
              <a:cxn ang="0">
                <a:pos x="104" y="234"/>
              </a:cxn>
              <a:cxn ang="0">
                <a:pos x="94" y="220"/>
              </a:cxn>
              <a:cxn ang="0">
                <a:pos x="86" y="188"/>
              </a:cxn>
              <a:cxn ang="0">
                <a:pos x="78" y="172"/>
              </a:cxn>
              <a:cxn ang="0">
                <a:pos x="68" y="160"/>
              </a:cxn>
              <a:cxn ang="0">
                <a:pos x="48" y="142"/>
              </a:cxn>
              <a:cxn ang="0">
                <a:pos x="38" y="122"/>
              </a:cxn>
              <a:cxn ang="0">
                <a:pos x="22" y="102"/>
              </a:cxn>
              <a:cxn ang="0">
                <a:pos x="24" y="68"/>
              </a:cxn>
              <a:cxn ang="0">
                <a:pos x="56" y="58"/>
              </a:cxn>
              <a:cxn ang="0">
                <a:pos x="78" y="52"/>
              </a:cxn>
              <a:cxn ang="0">
                <a:pos x="78" y="44"/>
              </a:cxn>
              <a:cxn ang="0">
                <a:pos x="68" y="18"/>
              </a:cxn>
              <a:cxn ang="0">
                <a:pos x="104" y="0"/>
              </a:cxn>
              <a:cxn ang="0">
                <a:pos x="196" y="58"/>
              </a:cxn>
              <a:cxn ang="0">
                <a:pos x="246" y="80"/>
              </a:cxn>
              <a:cxn ang="0">
                <a:pos x="258" y="104"/>
              </a:cxn>
            </a:cxnLst>
            <a:rect l="0" t="0" r="r" b="b"/>
            <a:pathLst>
              <a:path w="363" h="323">
                <a:moveTo>
                  <a:pt x="264" y="106"/>
                </a:moveTo>
                <a:lnTo>
                  <a:pt x="266" y="112"/>
                </a:lnTo>
                <a:lnTo>
                  <a:pt x="270" y="122"/>
                </a:lnTo>
                <a:lnTo>
                  <a:pt x="278" y="122"/>
                </a:lnTo>
                <a:lnTo>
                  <a:pt x="278" y="128"/>
                </a:lnTo>
                <a:lnTo>
                  <a:pt x="282" y="138"/>
                </a:lnTo>
                <a:lnTo>
                  <a:pt x="278" y="138"/>
                </a:lnTo>
                <a:lnTo>
                  <a:pt x="280" y="142"/>
                </a:lnTo>
                <a:lnTo>
                  <a:pt x="288" y="156"/>
                </a:lnTo>
                <a:lnTo>
                  <a:pt x="284" y="160"/>
                </a:lnTo>
                <a:lnTo>
                  <a:pt x="282" y="164"/>
                </a:lnTo>
                <a:lnTo>
                  <a:pt x="282" y="168"/>
                </a:lnTo>
                <a:lnTo>
                  <a:pt x="288" y="172"/>
                </a:lnTo>
                <a:lnTo>
                  <a:pt x="296" y="176"/>
                </a:lnTo>
                <a:lnTo>
                  <a:pt x="300" y="186"/>
                </a:lnTo>
                <a:lnTo>
                  <a:pt x="304" y="196"/>
                </a:lnTo>
                <a:lnTo>
                  <a:pt x="328" y="206"/>
                </a:lnTo>
                <a:lnTo>
                  <a:pt x="348" y="212"/>
                </a:lnTo>
                <a:lnTo>
                  <a:pt x="360" y="214"/>
                </a:lnTo>
                <a:lnTo>
                  <a:pt x="362" y="220"/>
                </a:lnTo>
                <a:lnTo>
                  <a:pt x="358" y="260"/>
                </a:lnTo>
                <a:lnTo>
                  <a:pt x="242" y="280"/>
                </a:lnTo>
                <a:lnTo>
                  <a:pt x="204" y="322"/>
                </a:lnTo>
                <a:lnTo>
                  <a:pt x="206" y="304"/>
                </a:lnTo>
                <a:lnTo>
                  <a:pt x="172" y="290"/>
                </a:lnTo>
                <a:lnTo>
                  <a:pt x="164" y="288"/>
                </a:lnTo>
                <a:lnTo>
                  <a:pt x="164" y="284"/>
                </a:lnTo>
                <a:lnTo>
                  <a:pt x="162" y="282"/>
                </a:lnTo>
                <a:lnTo>
                  <a:pt x="158" y="284"/>
                </a:lnTo>
                <a:lnTo>
                  <a:pt x="156" y="292"/>
                </a:lnTo>
                <a:lnTo>
                  <a:pt x="156" y="298"/>
                </a:lnTo>
                <a:lnTo>
                  <a:pt x="144" y="302"/>
                </a:lnTo>
                <a:lnTo>
                  <a:pt x="144" y="292"/>
                </a:lnTo>
                <a:lnTo>
                  <a:pt x="136" y="292"/>
                </a:lnTo>
                <a:lnTo>
                  <a:pt x="138" y="284"/>
                </a:lnTo>
                <a:lnTo>
                  <a:pt x="126" y="270"/>
                </a:lnTo>
                <a:lnTo>
                  <a:pt x="116" y="244"/>
                </a:lnTo>
                <a:lnTo>
                  <a:pt x="104" y="234"/>
                </a:lnTo>
                <a:lnTo>
                  <a:pt x="98" y="228"/>
                </a:lnTo>
                <a:lnTo>
                  <a:pt x="94" y="220"/>
                </a:lnTo>
                <a:lnTo>
                  <a:pt x="86" y="196"/>
                </a:lnTo>
                <a:lnTo>
                  <a:pt x="86" y="188"/>
                </a:lnTo>
                <a:lnTo>
                  <a:pt x="82" y="180"/>
                </a:lnTo>
                <a:lnTo>
                  <a:pt x="78" y="172"/>
                </a:lnTo>
                <a:lnTo>
                  <a:pt x="74" y="164"/>
                </a:lnTo>
                <a:lnTo>
                  <a:pt x="68" y="160"/>
                </a:lnTo>
                <a:lnTo>
                  <a:pt x="54" y="154"/>
                </a:lnTo>
                <a:lnTo>
                  <a:pt x="48" y="142"/>
                </a:lnTo>
                <a:lnTo>
                  <a:pt x="44" y="136"/>
                </a:lnTo>
                <a:lnTo>
                  <a:pt x="38" y="122"/>
                </a:lnTo>
                <a:lnTo>
                  <a:pt x="28" y="110"/>
                </a:lnTo>
                <a:lnTo>
                  <a:pt x="22" y="102"/>
                </a:lnTo>
                <a:lnTo>
                  <a:pt x="0" y="82"/>
                </a:lnTo>
                <a:lnTo>
                  <a:pt x="24" y="68"/>
                </a:lnTo>
                <a:lnTo>
                  <a:pt x="34" y="52"/>
                </a:lnTo>
                <a:lnTo>
                  <a:pt x="56" y="58"/>
                </a:lnTo>
                <a:lnTo>
                  <a:pt x="62" y="50"/>
                </a:lnTo>
                <a:lnTo>
                  <a:pt x="78" y="52"/>
                </a:lnTo>
                <a:lnTo>
                  <a:pt x="80" y="48"/>
                </a:lnTo>
                <a:lnTo>
                  <a:pt x="78" y="44"/>
                </a:lnTo>
                <a:lnTo>
                  <a:pt x="84" y="40"/>
                </a:lnTo>
                <a:lnTo>
                  <a:pt x="68" y="18"/>
                </a:lnTo>
                <a:lnTo>
                  <a:pt x="100" y="10"/>
                </a:lnTo>
                <a:lnTo>
                  <a:pt x="104" y="0"/>
                </a:lnTo>
                <a:lnTo>
                  <a:pt x="152" y="12"/>
                </a:lnTo>
                <a:lnTo>
                  <a:pt x="196" y="58"/>
                </a:lnTo>
                <a:lnTo>
                  <a:pt x="238" y="78"/>
                </a:lnTo>
                <a:lnTo>
                  <a:pt x="246" y="80"/>
                </a:lnTo>
                <a:lnTo>
                  <a:pt x="250" y="84"/>
                </a:lnTo>
                <a:lnTo>
                  <a:pt x="258" y="104"/>
                </a:lnTo>
                <a:lnTo>
                  <a:pt x="264" y="1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5" name="Freeform 153"/>
          <p:cNvSpPr>
            <a:spLocks/>
          </p:cNvSpPr>
          <p:nvPr/>
        </p:nvSpPr>
        <p:spPr bwMode="ltGray">
          <a:xfrm>
            <a:off x="5013315" y="3549664"/>
            <a:ext cx="251002" cy="320674"/>
          </a:xfrm>
          <a:custGeom>
            <a:avLst/>
            <a:gdLst/>
            <a:ahLst/>
            <a:cxnLst>
              <a:cxn ang="0">
                <a:pos x="64" y="4"/>
              </a:cxn>
              <a:cxn ang="0">
                <a:pos x="56" y="14"/>
              </a:cxn>
              <a:cxn ang="0">
                <a:pos x="44" y="16"/>
              </a:cxn>
              <a:cxn ang="0">
                <a:pos x="40" y="18"/>
              </a:cxn>
              <a:cxn ang="0">
                <a:pos x="36" y="22"/>
              </a:cxn>
              <a:cxn ang="0">
                <a:pos x="36" y="26"/>
              </a:cxn>
              <a:cxn ang="0">
                <a:pos x="38" y="36"/>
              </a:cxn>
              <a:cxn ang="0">
                <a:pos x="34" y="48"/>
              </a:cxn>
              <a:cxn ang="0">
                <a:pos x="32" y="62"/>
              </a:cxn>
              <a:cxn ang="0">
                <a:pos x="28" y="62"/>
              </a:cxn>
              <a:cxn ang="0">
                <a:pos x="0" y="80"/>
              </a:cxn>
              <a:cxn ang="0">
                <a:pos x="4" y="104"/>
              </a:cxn>
              <a:cxn ang="0">
                <a:pos x="18" y="104"/>
              </a:cxn>
              <a:cxn ang="0">
                <a:pos x="60" y="134"/>
              </a:cxn>
              <a:cxn ang="0">
                <a:pos x="64" y="140"/>
              </a:cxn>
              <a:cxn ang="0">
                <a:pos x="72" y="142"/>
              </a:cxn>
              <a:cxn ang="0">
                <a:pos x="72" y="160"/>
              </a:cxn>
              <a:cxn ang="0">
                <a:pos x="88" y="170"/>
              </a:cxn>
              <a:cxn ang="0">
                <a:pos x="130" y="176"/>
              </a:cxn>
              <a:cxn ang="0">
                <a:pos x="154" y="164"/>
              </a:cxn>
              <a:cxn ang="0">
                <a:pos x="162" y="156"/>
              </a:cxn>
              <a:cxn ang="0">
                <a:pos x="162" y="102"/>
              </a:cxn>
              <a:cxn ang="0">
                <a:pos x="114" y="6"/>
              </a:cxn>
              <a:cxn ang="0">
                <a:pos x="98" y="0"/>
              </a:cxn>
              <a:cxn ang="0">
                <a:pos x="90" y="14"/>
              </a:cxn>
              <a:cxn ang="0">
                <a:pos x="86" y="12"/>
              </a:cxn>
              <a:cxn ang="0">
                <a:pos x="64" y="4"/>
              </a:cxn>
            </a:cxnLst>
            <a:rect l="0" t="0" r="r" b="b"/>
            <a:pathLst>
              <a:path w="163" h="177">
                <a:moveTo>
                  <a:pt x="64" y="4"/>
                </a:moveTo>
                <a:lnTo>
                  <a:pt x="56" y="14"/>
                </a:lnTo>
                <a:lnTo>
                  <a:pt x="44" y="16"/>
                </a:lnTo>
                <a:lnTo>
                  <a:pt x="40" y="18"/>
                </a:lnTo>
                <a:lnTo>
                  <a:pt x="36" y="22"/>
                </a:lnTo>
                <a:lnTo>
                  <a:pt x="36" y="26"/>
                </a:lnTo>
                <a:lnTo>
                  <a:pt x="38" y="36"/>
                </a:lnTo>
                <a:lnTo>
                  <a:pt x="34" y="48"/>
                </a:lnTo>
                <a:lnTo>
                  <a:pt x="32" y="62"/>
                </a:lnTo>
                <a:lnTo>
                  <a:pt x="28" y="62"/>
                </a:lnTo>
                <a:lnTo>
                  <a:pt x="0" y="80"/>
                </a:lnTo>
                <a:lnTo>
                  <a:pt x="4" y="104"/>
                </a:lnTo>
                <a:lnTo>
                  <a:pt x="18" y="104"/>
                </a:lnTo>
                <a:lnTo>
                  <a:pt x="60" y="134"/>
                </a:lnTo>
                <a:lnTo>
                  <a:pt x="64" y="140"/>
                </a:lnTo>
                <a:lnTo>
                  <a:pt x="72" y="142"/>
                </a:lnTo>
                <a:lnTo>
                  <a:pt x="72" y="160"/>
                </a:lnTo>
                <a:lnTo>
                  <a:pt x="88" y="170"/>
                </a:lnTo>
                <a:lnTo>
                  <a:pt x="130" y="176"/>
                </a:lnTo>
                <a:lnTo>
                  <a:pt x="154" y="164"/>
                </a:lnTo>
                <a:lnTo>
                  <a:pt x="162" y="156"/>
                </a:lnTo>
                <a:lnTo>
                  <a:pt x="162" y="102"/>
                </a:lnTo>
                <a:lnTo>
                  <a:pt x="114" y="6"/>
                </a:lnTo>
                <a:lnTo>
                  <a:pt x="98" y="0"/>
                </a:lnTo>
                <a:lnTo>
                  <a:pt x="90" y="14"/>
                </a:lnTo>
                <a:lnTo>
                  <a:pt x="86" y="12"/>
                </a:lnTo>
                <a:lnTo>
                  <a:pt x="6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6" name="Freeform 154"/>
          <p:cNvSpPr>
            <a:spLocks/>
          </p:cNvSpPr>
          <p:nvPr/>
        </p:nvSpPr>
        <p:spPr bwMode="ltGray">
          <a:xfrm>
            <a:off x="5143465" y="3470289"/>
            <a:ext cx="522146" cy="573085"/>
          </a:xfrm>
          <a:custGeom>
            <a:avLst/>
            <a:gdLst/>
            <a:ahLst/>
            <a:cxnLst>
              <a:cxn ang="0">
                <a:pos x="294" y="316"/>
              </a:cxn>
              <a:cxn ang="0">
                <a:pos x="270" y="312"/>
              </a:cxn>
              <a:cxn ang="0">
                <a:pos x="248" y="308"/>
              </a:cxn>
              <a:cxn ang="0">
                <a:pos x="234" y="304"/>
              </a:cxn>
              <a:cxn ang="0">
                <a:pos x="222" y="302"/>
              </a:cxn>
              <a:cxn ang="0">
                <a:pos x="214" y="282"/>
              </a:cxn>
              <a:cxn ang="0">
                <a:pos x="210" y="272"/>
              </a:cxn>
              <a:cxn ang="0">
                <a:pos x="184" y="274"/>
              </a:cxn>
              <a:cxn ang="0">
                <a:pos x="166" y="274"/>
              </a:cxn>
              <a:cxn ang="0">
                <a:pos x="142" y="262"/>
              </a:cxn>
              <a:cxn ang="0">
                <a:pos x="130" y="250"/>
              </a:cxn>
              <a:cxn ang="0">
                <a:pos x="108" y="226"/>
              </a:cxn>
              <a:cxn ang="0">
                <a:pos x="92" y="202"/>
              </a:cxn>
              <a:cxn ang="0">
                <a:pos x="70" y="194"/>
              </a:cxn>
              <a:cxn ang="0">
                <a:pos x="64" y="184"/>
              </a:cxn>
              <a:cxn ang="0">
                <a:pos x="62" y="164"/>
              </a:cxn>
              <a:cxn ang="0">
                <a:pos x="50" y="148"/>
              </a:cxn>
              <a:cxn ang="0">
                <a:pos x="34" y="130"/>
              </a:cxn>
              <a:cxn ang="0">
                <a:pos x="26" y="122"/>
              </a:cxn>
              <a:cxn ang="0">
                <a:pos x="28" y="110"/>
              </a:cxn>
              <a:cxn ang="0">
                <a:pos x="38" y="84"/>
              </a:cxn>
              <a:cxn ang="0">
                <a:pos x="12" y="68"/>
              </a:cxn>
              <a:cxn ang="0">
                <a:pos x="6" y="48"/>
              </a:cxn>
              <a:cxn ang="0">
                <a:pos x="2" y="46"/>
              </a:cxn>
              <a:cxn ang="0">
                <a:pos x="2" y="30"/>
              </a:cxn>
              <a:cxn ang="0">
                <a:pos x="0" y="10"/>
              </a:cxn>
              <a:cxn ang="0">
                <a:pos x="10" y="0"/>
              </a:cxn>
              <a:cxn ang="0">
                <a:pos x="24" y="18"/>
              </a:cxn>
              <a:cxn ang="0">
                <a:pos x="54" y="16"/>
              </a:cxn>
              <a:cxn ang="0">
                <a:pos x="70" y="20"/>
              </a:cxn>
              <a:cxn ang="0">
                <a:pos x="70" y="34"/>
              </a:cxn>
              <a:cxn ang="0">
                <a:pos x="80" y="54"/>
              </a:cxn>
              <a:cxn ang="0">
                <a:pos x="106" y="66"/>
              </a:cxn>
              <a:cxn ang="0">
                <a:pos x="132" y="78"/>
              </a:cxn>
              <a:cxn ang="0">
                <a:pos x="166" y="80"/>
              </a:cxn>
              <a:cxn ang="0">
                <a:pos x="176" y="64"/>
              </a:cxn>
              <a:cxn ang="0">
                <a:pos x="182" y="52"/>
              </a:cxn>
              <a:cxn ang="0">
                <a:pos x="204" y="52"/>
              </a:cxn>
              <a:cxn ang="0">
                <a:pos x="226" y="52"/>
              </a:cxn>
              <a:cxn ang="0">
                <a:pos x="244" y="62"/>
              </a:cxn>
              <a:cxn ang="0">
                <a:pos x="254" y="74"/>
              </a:cxn>
              <a:cxn ang="0">
                <a:pos x="266" y="86"/>
              </a:cxn>
              <a:cxn ang="0">
                <a:pos x="282" y="96"/>
              </a:cxn>
              <a:cxn ang="0">
                <a:pos x="312" y="216"/>
              </a:cxn>
              <a:cxn ang="0">
                <a:pos x="300" y="310"/>
              </a:cxn>
            </a:cxnLst>
            <a:rect l="0" t="0" r="r" b="b"/>
            <a:pathLst>
              <a:path w="339" h="317">
                <a:moveTo>
                  <a:pt x="300" y="310"/>
                </a:moveTo>
                <a:lnTo>
                  <a:pt x="294" y="316"/>
                </a:lnTo>
                <a:lnTo>
                  <a:pt x="284" y="316"/>
                </a:lnTo>
                <a:lnTo>
                  <a:pt x="270" y="312"/>
                </a:lnTo>
                <a:lnTo>
                  <a:pt x="254" y="306"/>
                </a:lnTo>
                <a:lnTo>
                  <a:pt x="248" y="308"/>
                </a:lnTo>
                <a:lnTo>
                  <a:pt x="244" y="304"/>
                </a:lnTo>
                <a:lnTo>
                  <a:pt x="234" y="304"/>
                </a:lnTo>
                <a:lnTo>
                  <a:pt x="228" y="304"/>
                </a:lnTo>
                <a:lnTo>
                  <a:pt x="222" y="302"/>
                </a:lnTo>
                <a:lnTo>
                  <a:pt x="216" y="290"/>
                </a:lnTo>
                <a:lnTo>
                  <a:pt x="214" y="282"/>
                </a:lnTo>
                <a:lnTo>
                  <a:pt x="214" y="278"/>
                </a:lnTo>
                <a:lnTo>
                  <a:pt x="210" y="272"/>
                </a:lnTo>
                <a:lnTo>
                  <a:pt x="194" y="270"/>
                </a:lnTo>
                <a:lnTo>
                  <a:pt x="184" y="274"/>
                </a:lnTo>
                <a:lnTo>
                  <a:pt x="176" y="280"/>
                </a:lnTo>
                <a:lnTo>
                  <a:pt x="166" y="274"/>
                </a:lnTo>
                <a:lnTo>
                  <a:pt x="158" y="274"/>
                </a:lnTo>
                <a:lnTo>
                  <a:pt x="142" y="262"/>
                </a:lnTo>
                <a:lnTo>
                  <a:pt x="140" y="256"/>
                </a:lnTo>
                <a:lnTo>
                  <a:pt x="130" y="250"/>
                </a:lnTo>
                <a:lnTo>
                  <a:pt x="120" y="250"/>
                </a:lnTo>
                <a:lnTo>
                  <a:pt x="108" y="226"/>
                </a:lnTo>
                <a:lnTo>
                  <a:pt x="102" y="212"/>
                </a:lnTo>
                <a:lnTo>
                  <a:pt x="92" y="202"/>
                </a:lnTo>
                <a:lnTo>
                  <a:pt x="74" y="206"/>
                </a:lnTo>
                <a:lnTo>
                  <a:pt x="70" y="194"/>
                </a:lnTo>
                <a:lnTo>
                  <a:pt x="70" y="182"/>
                </a:lnTo>
                <a:lnTo>
                  <a:pt x="64" y="184"/>
                </a:lnTo>
                <a:lnTo>
                  <a:pt x="58" y="176"/>
                </a:lnTo>
                <a:lnTo>
                  <a:pt x="62" y="164"/>
                </a:lnTo>
                <a:lnTo>
                  <a:pt x="60" y="158"/>
                </a:lnTo>
                <a:lnTo>
                  <a:pt x="50" y="148"/>
                </a:lnTo>
                <a:lnTo>
                  <a:pt x="34" y="144"/>
                </a:lnTo>
                <a:lnTo>
                  <a:pt x="34" y="130"/>
                </a:lnTo>
                <a:lnTo>
                  <a:pt x="30" y="130"/>
                </a:lnTo>
                <a:lnTo>
                  <a:pt x="26" y="122"/>
                </a:lnTo>
                <a:lnTo>
                  <a:pt x="26" y="116"/>
                </a:lnTo>
                <a:lnTo>
                  <a:pt x="28" y="110"/>
                </a:lnTo>
                <a:lnTo>
                  <a:pt x="30" y="102"/>
                </a:lnTo>
                <a:lnTo>
                  <a:pt x="38" y="84"/>
                </a:lnTo>
                <a:lnTo>
                  <a:pt x="20" y="80"/>
                </a:lnTo>
                <a:lnTo>
                  <a:pt x="12" y="68"/>
                </a:lnTo>
                <a:lnTo>
                  <a:pt x="12" y="62"/>
                </a:lnTo>
                <a:lnTo>
                  <a:pt x="6" y="48"/>
                </a:lnTo>
                <a:lnTo>
                  <a:pt x="4" y="48"/>
                </a:lnTo>
                <a:lnTo>
                  <a:pt x="2" y="46"/>
                </a:lnTo>
                <a:lnTo>
                  <a:pt x="0" y="40"/>
                </a:lnTo>
                <a:lnTo>
                  <a:pt x="2" y="30"/>
                </a:lnTo>
                <a:lnTo>
                  <a:pt x="0" y="18"/>
                </a:lnTo>
                <a:lnTo>
                  <a:pt x="0" y="10"/>
                </a:lnTo>
                <a:lnTo>
                  <a:pt x="6" y="8"/>
                </a:lnTo>
                <a:lnTo>
                  <a:pt x="10" y="0"/>
                </a:lnTo>
                <a:lnTo>
                  <a:pt x="16" y="8"/>
                </a:lnTo>
                <a:lnTo>
                  <a:pt x="24" y="18"/>
                </a:lnTo>
                <a:lnTo>
                  <a:pt x="36" y="24"/>
                </a:lnTo>
                <a:lnTo>
                  <a:pt x="54" y="16"/>
                </a:lnTo>
                <a:lnTo>
                  <a:pt x="62" y="10"/>
                </a:lnTo>
                <a:lnTo>
                  <a:pt x="70" y="20"/>
                </a:lnTo>
                <a:lnTo>
                  <a:pt x="62" y="28"/>
                </a:lnTo>
                <a:lnTo>
                  <a:pt x="70" y="34"/>
                </a:lnTo>
                <a:lnTo>
                  <a:pt x="80" y="42"/>
                </a:lnTo>
                <a:lnTo>
                  <a:pt x="80" y="54"/>
                </a:lnTo>
                <a:lnTo>
                  <a:pt x="94" y="58"/>
                </a:lnTo>
                <a:lnTo>
                  <a:pt x="106" y="66"/>
                </a:lnTo>
                <a:lnTo>
                  <a:pt x="118" y="74"/>
                </a:lnTo>
                <a:lnTo>
                  <a:pt x="132" y="78"/>
                </a:lnTo>
                <a:lnTo>
                  <a:pt x="148" y="80"/>
                </a:lnTo>
                <a:lnTo>
                  <a:pt x="166" y="80"/>
                </a:lnTo>
                <a:lnTo>
                  <a:pt x="162" y="66"/>
                </a:lnTo>
                <a:lnTo>
                  <a:pt x="176" y="64"/>
                </a:lnTo>
                <a:lnTo>
                  <a:pt x="176" y="60"/>
                </a:lnTo>
                <a:lnTo>
                  <a:pt x="182" y="52"/>
                </a:lnTo>
                <a:lnTo>
                  <a:pt x="196" y="50"/>
                </a:lnTo>
                <a:lnTo>
                  <a:pt x="204" y="52"/>
                </a:lnTo>
                <a:lnTo>
                  <a:pt x="210" y="48"/>
                </a:lnTo>
                <a:lnTo>
                  <a:pt x="226" y="52"/>
                </a:lnTo>
                <a:lnTo>
                  <a:pt x="232" y="60"/>
                </a:lnTo>
                <a:lnTo>
                  <a:pt x="244" y="62"/>
                </a:lnTo>
                <a:lnTo>
                  <a:pt x="252" y="70"/>
                </a:lnTo>
                <a:lnTo>
                  <a:pt x="254" y="74"/>
                </a:lnTo>
                <a:lnTo>
                  <a:pt x="262" y="78"/>
                </a:lnTo>
                <a:lnTo>
                  <a:pt x="266" y="86"/>
                </a:lnTo>
                <a:lnTo>
                  <a:pt x="278" y="90"/>
                </a:lnTo>
                <a:lnTo>
                  <a:pt x="282" y="96"/>
                </a:lnTo>
                <a:lnTo>
                  <a:pt x="286" y="118"/>
                </a:lnTo>
                <a:lnTo>
                  <a:pt x="312" y="216"/>
                </a:lnTo>
                <a:lnTo>
                  <a:pt x="338" y="278"/>
                </a:lnTo>
                <a:lnTo>
                  <a:pt x="300" y="3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7" name="Freeform 155"/>
          <p:cNvSpPr>
            <a:spLocks/>
          </p:cNvSpPr>
          <p:nvPr/>
        </p:nvSpPr>
        <p:spPr bwMode="ltGray">
          <a:xfrm>
            <a:off x="5563351" y="3575064"/>
            <a:ext cx="319175" cy="360360"/>
          </a:xfrm>
          <a:custGeom>
            <a:avLst/>
            <a:gdLst/>
            <a:ahLst/>
            <a:cxnLst>
              <a:cxn ang="0">
                <a:pos x="10" y="178"/>
              </a:cxn>
              <a:cxn ang="0">
                <a:pos x="4" y="168"/>
              </a:cxn>
              <a:cxn ang="0">
                <a:pos x="18" y="152"/>
              </a:cxn>
              <a:cxn ang="0">
                <a:pos x="20" y="148"/>
              </a:cxn>
              <a:cxn ang="0">
                <a:pos x="18" y="136"/>
              </a:cxn>
              <a:cxn ang="0">
                <a:pos x="12" y="130"/>
              </a:cxn>
              <a:cxn ang="0">
                <a:pos x="8" y="130"/>
              </a:cxn>
              <a:cxn ang="0">
                <a:pos x="4" y="134"/>
              </a:cxn>
              <a:cxn ang="0">
                <a:pos x="4" y="116"/>
              </a:cxn>
              <a:cxn ang="0">
                <a:pos x="2" y="100"/>
              </a:cxn>
              <a:cxn ang="0">
                <a:pos x="6" y="94"/>
              </a:cxn>
              <a:cxn ang="0">
                <a:pos x="0" y="88"/>
              </a:cxn>
              <a:cxn ang="0">
                <a:pos x="0" y="66"/>
              </a:cxn>
              <a:cxn ang="0">
                <a:pos x="6" y="62"/>
              </a:cxn>
              <a:cxn ang="0">
                <a:pos x="8" y="52"/>
              </a:cxn>
              <a:cxn ang="0">
                <a:pos x="20" y="52"/>
              </a:cxn>
              <a:cxn ang="0">
                <a:pos x="28" y="54"/>
              </a:cxn>
              <a:cxn ang="0">
                <a:pos x="30" y="58"/>
              </a:cxn>
              <a:cxn ang="0">
                <a:pos x="40" y="60"/>
              </a:cxn>
              <a:cxn ang="0">
                <a:pos x="42" y="50"/>
              </a:cxn>
              <a:cxn ang="0">
                <a:pos x="58" y="44"/>
              </a:cxn>
              <a:cxn ang="0">
                <a:pos x="66" y="32"/>
              </a:cxn>
              <a:cxn ang="0">
                <a:pos x="70" y="28"/>
              </a:cxn>
              <a:cxn ang="0">
                <a:pos x="68" y="22"/>
              </a:cxn>
              <a:cxn ang="0">
                <a:pos x="72" y="20"/>
              </a:cxn>
              <a:cxn ang="0">
                <a:pos x="80" y="18"/>
              </a:cxn>
              <a:cxn ang="0">
                <a:pos x="92" y="20"/>
              </a:cxn>
              <a:cxn ang="0">
                <a:pos x="108" y="20"/>
              </a:cxn>
              <a:cxn ang="0">
                <a:pos x="108" y="24"/>
              </a:cxn>
              <a:cxn ang="0">
                <a:pos x="118" y="22"/>
              </a:cxn>
              <a:cxn ang="0">
                <a:pos x="122" y="32"/>
              </a:cxn>
              <a:cxn ang="0">
                <a:pos x="140" y="24"/>
              </a:cxn>
              <a:cxn ang="0">
                <a:pos x="146" y="20"/>
              </a:cxn>
              <a:cxn ang="0">
                <a:pos x="156" y="20"/>
              </a:cxn>
              <a:cxn ang="0">
                <a:pos x="158" y="14"/>
              </a:cxn>
              <a:cxn ang="0">
                <a:pos x="162" y="8"/>
              </a:cxn>
              <a:cxn ang="0">
                <a:pos x="164" y="4"/>
              </a:cxn>
              <a:cxn ang="0">
                <a:pos x="170" y="0"/>
              </a:cxn>
              <a:cxn ang="0">
                <a:pos x="174" y="6"/>
              </a:cxn>
              <a:cxn ang="0">
                <a:pos x="176" y="10"/>
              </a:cxn>
              <a:cxn ang="0">
                <a:pos x="176" y="16"/>
              </a:cxn>
              <a:cxn ang="0">
                <a:pos x="178" y="18"/>
              </a:cxn>
              <a:cxn ang="0">
                <a:pos x="178" y="28"/>
              </a:cxn>
              <a:cxn ang="0">
                <a:pos x="182" y="38"/>
              </a:cxn>
              <a:cxn ang="0">
                <a:pos x="204" y="36"/>
              </a:cxn>
              <a:cxn ang="0">
                <a:pos x="156" y="154"/>
              </a:cxn>
              <a:cxn ang="0">
                <a:pos x="72" y="198"/>
              </a:cxn>
              <a:cxn ang="0">
                <a:pos x="22" y="188"/>
              </a:cxn>
              <a:cxn ang="0">
                <a:pos x="10" y="178"/>
              </a:cxn>
            </a:cxnLst>
            <a:rect l="0" t="0" r="r" b="b"/>
            <a:pathLst>
              <a:path w="205" h="199">
                <a:moveTo>
                  <a:pt x="10" y="178"/>
                </a:moveTo>
                <a:lnTo>
                  <a:pt x="4" y="168"/>
                </a:lnTo>
                <a:lnTo>
                  <a:pt x="18" y="152"/>
                </a:lnTo>
                <a:lnTo>
                  <a:pt x="20" y="148"/>
                </a:lnTo>
                <a:lnTo>
                  <a:pt x="18" y="136"/>
                </a:lnTo>
                <a:lnTo>
                  <a:pt x="12" y="130"/>
                </a:lnTo>
                <a:lnTo>
                  <a:pt x="8" y="130"/>
                </a:lnTo>
                <a:lnTo>
                  <a:pt x="4" y="134"/>
                </a:lnTo>
                <a:lnTo>
                  <a:pt x="4" y="116"/>
                </a:lnTo>
                <a:lnTo>
                  <a:pt x="2" y="100"/>
                </a:lnTo>
                <a:lnTo>
                  <a:pt x="6" y="94"/>
                </a:lnTo>
                <a:lnTo>
                  <a:pt x="0" y="88"/>
                </a:lnTo>
                <a:lnTo>
                  <a:pt x="0" y="66"/>
                </a:lnTo>
                <a:lnTo>
                  <a:pt x="6" y="62"/>
                </a:lnTo>
                <a:lnTo>
                  <a:pt x="8" y="52"/>
                </a:lnTo>
                <a:lnTo>
                  <a:pt x="20" y="52"/>
                </a:lnTo>
                <a:lnTo>
                  <a:pt x="28" y="54"/>
                </a:lnTo>
                <a:lnTo>
                  <a:pt x="30" y="58"/>
                </a:lnTo>
                <a:lnTo>
                  <a:pt x="40" y="60"/>
                </a:lnTo>
                <a:lnTo>
                  <a:pt x="42" y="50"/>
                </a:lnTo>
                <a:lnTo>
                  <a:pt x="58" y="44"/>
                </a:lnTo>
                <a:lnTo>
                  <a:pt x="66" y="32"/>
                </a:lnTo>
                <a:lnTo>
                  <a:pt x="70" y="28"/>
                </a:lnTo>
                <a:lnTo>
                  <a:pt x="68" y="22"/>
                </a:lnTo>
                <a:lnTo>
                  <a:pt x="72" y="20"/>
                </a:lnTo>
                <a:lnTo>
                  <a:pt x="80" y="18"/>
                </a:lnTo>
                <a:lnTo>
                  <a:pt x="92" y="20"/>
                </a:lnTo>
                <a:lnTo>
                  <a:pt x="108" y="20"/>
                </a:lnTo>
                <a:lnTo>
                  <a:pt x="108" y="24"/>
                </a:lnTo>
                <a:lnTo>
                  <a:pt x="118" y="22"/>
                </a:lnTo>
                <a:lnTo>
                  <a:pt x="122" y="32"/>
                </a:lnTo>
                <a:lnTo>
                  <a:pt x="140" y="24"/>
                </a:lnTo>
                <a:lnTo>
                  <a:pt x="146" y="20"/>
                </a:lnTo>
                <a:lnTo>
                  <a:pt x="156" y="20"/>
                </a:lnTo>
                <a:lnTo>
                  <a:pt x="158" y="14"/>
                </a:lnTo>
                <a:lnTo>
                  <a:pt x="162" y="8"/>
                </a:lnTo>
                <a:lnTo>
                  <a:pt x="164" y="4"/>
                </a:lnTo>
                <a:lnTo>
                  <a:pt x="170" y="0"/>
                </a:lnTo>
                <a:lnTo>
                  <a:pt x="174" y="6"/>
                </a:lnTo>
                <a:lnTo>
                  <a:pt x="176" y="10"/>
                </a:lnTo>
                <a:lnTo>
                  <a:pt x="176" y="16"/>
                </a:lnTo>
                <a:lnTo>
                  <a:pt x="178" y="18"/>
                </a:lnTo>
                <a:lnTo>
                  <a:pt x="178" y="28"/>
                </a:lnTo>
                <a:lnTo>
                  <a:pt x="182" y="38"/>
                </a:lnTo>
                <a:lnTo>
                  <a:pt x="204" y="36"/>
                </a:lnTo>
                <a:lnTo>
                  <a:pt x="156" y="154"/>
                </a:lnTo>
                <a:lnTo>
                  <a:pt x="72" y="198"/>
                </a:lnTo>
                <a:lnTo>
                  <a:pt x="22" y="188"/>
                </a:lnTo>
                <a:lnTo>
                  <a:pt x="10"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8" name="Freeform 156"/>
          <p:cNvSpPr>
            <a:spLocks/>
          </p:cNvSpPr>
          <p:nvPr/>
        </p:nvSpPr>
        <p:spPr bwMode="ltGray">
          <a:xfrm>
            <a:off x="5571097" y="3619514"/>
            <a:ext cx="427633" cy="504823"/>
          </a:xfrm>
          <a:custGeom>
            <a:avLst/>
            <a:gdLst/>
            <a:ahLst/>
            <a:cxnLst>
              <a:cxn ang="0">
                <a:pos x="120" y="264"/>
              </a:cxn>
              <a:cxn ang="0">
                <a:pos x="108" y="252"/>
              </a:cxn>
              <a:cxn ang="0">
                <a:pos x="98" y="236"/>
              </a:cxn>
              <a:cxn ang="0">
                <a:pos x="74" y="236"/>
              </a:cxn>
              <a:cxn ang="0">
                <a:pos x="60" y="236"/>
              </a:cxn>
              <a:cxn ang="0">
                <a:pos x="52" y="236"/>
              </a:cxn>
              <a:cxn ang="0">
                <a:pos x="42" y="234"/>
              </a:cxn>
              <a:cxn ang="0">
                <a:pos x="28" y="232"/>
              </a:cxn>
              <a:cxn ang="0">
                <a:pos x="14" y="236"/>
              </a:cxn>
              <a:cxn ang="0">
                <a:pos x="14" y="228"/>
              </a:cxn>
              <a:cxn ang="0">
                <a:pos x="14" y="220"/>
              </a:cxn>
              <a:cxn ang="0">
                <a:pos x="18" y="214"/>
              </a:cxn>
              <a:cxn ang="0">
                <a:pos x="24" y="208"/>
              </a:cxn>
              <a:cxn ang="0">
                <a:pos x="30" y="208"/>
              </a:cxn>
              <a:cxn ang="0">
                <a:pos x="40" y="208"/>
              </a:cxn>
              <a:cxn ang="0">
                <a:pos x="42" y="202"/>
              </a:cxn>
              <a:cxn ang="0">
                <a:pos x="48" y="192"/>
              </a:cxn>
              <a:cxn ang="0">
                <a:pos x="40" y="176"/>
              </a:cxn>
              <a:cxn ang="0">
                <a:pos x="28" y="174"/>
              </a:cxn>
              <a:cxn ang="0">
                <a:pos x="18" y="170"/>
              </a:cxn>
              <a:cxn ang="0">
                <a:pos x="10" y="164"/>
              </a:cxn>
              <a:cxn ang="0">
                <a:pos x="2" y="148"/>
              </a:cxn>
              <a:cxn ang="0">
                <a:pos x="0" y="144"/>
              </a:cxn>
              <a:cxn ang="0">
                <a:pos x="26" y="162"/>
              </a:cxn>
              <a:cxn ang="0">
                <a:pos x="44" y="164"/>
              </a:cxn>
              <a:cxn ang="0">
                <a:pos x="60" y="166"/>
              </a:cxn>
              <a:cxn ang="0">
                <a:pos x="72" y="164"/>
              </a:cxn>
              <a:cxn ang="0">
                <a:pos x="80" y="158"/>
              </a:cxn>
              <a:cxn ang="0">
                <a:pos x="88" y="152"/>
              </a:cxn>
              <a:cxn ang="0">
                <a:pos x="92" y="142"/>
              </a:cxn>
              <a:cxn ang="0">
                <a:pos x="90" y="128"/>
              </a:cxn>
              <a:cxn ang="0">
                <a:pos x="92" y="116"/>
              </a:cxn>
              <a:cxn ang="0">
                <a:pos x="100" y="116"/>
              </a:cxn>
              <a:cxn ang="0">
                <a:pos x="112" y="124"/>
              </a:cxn>
              <a:cxn ang="0">
                <a:pos x="120" y="112"/>
              </a:cxn>
              <a:cxn ang="0">
                <a:pos x="132" y="116"/>
              </a:cxn>
              <a:cxn ang="0">
                <a:pos x="138" y="114"/>
              </a:cxn>
              <a:cxn ang="0">
                <a:pos x="140" y="102"/>
              </a:cxn>
              <a:cxn ang="0">
                <a:pos x="142" y="90"/>
              </a:cxn>
              <a:cxn ang="0">
                <a:pos x="154" y="82"/>
              </a:cxn>
              <a:cxn ang="0">
                <a:pos x="148" y="72"/>
              </a:cxn>
              <a:cxn ang="0">
                <a:pos x="154" y="68"/>
              </a:cxn>
              <a:cxn ang="0">
                <a:pos x="162" y="68"/>
              </a:cxn>
              <a:cxn ang="0">
                <a:pos x="160" y="58"/>
              </a:cxn>
              <a:cxn ang="0">
                <a:pos x="170" y="56"/>
              </a:cxn>
              <a:cxn ang="0">
                <a:pos x="178" y="46"/>
              </a:cxn>
              <a:cxn ang="0">
                <a:pos x="182" y="28"/>
              </a:cxn>
              <a:cxn ang="0">
                <a:pos x="194" y="10"/>
              </a:cxn>
              <a:cxn ang="0">
                <a:pos x="212" y="0"/>
              </a:cxn>
              <a:cxn ang="0">
                <a:pos x="216" y="8"/>
              </a:cxn>
              <a:cxn ang="0">
                <a:pos x="232" y="6"/>
              </a:cxn>
              <a:cxn ang="0">
                <a:pos x="248" y="18"/>
              </a:cxn>
              <a:cxn ang="0">
                <a:pos x="256" y="30"/>
              </a:cxn>
              <a:cxn ang="0">
                <a:pos x="276" y="126"/>
              </a:cxn>
              <a:cxn ang="0">
                <a:pos x="184" y="278"/>
              </a:cxn>
              <a:cxn ang="0">
                <a:pos x="132" y="266"/>
              </a:cxn>
              <a:cxn ang="0">
                <a:pos x="120" y="264"/>
              </a:cxn>
            </a:cxnLst>
            <a:rect l="0" t="0" r="r" b="b"/>
            <a:pathLst>
              <a:path w="277" h="279">
                <a:moveTo>
                  <a:pt x="120" y="264"/>
                </a:moveTo>
                <a:lnTo>
                  <a:pt x="108" y="252"/>
                </a:lnTo>
                <a:lnTo>
                  <a:pt x="98" y="236"/>
                </a:lnTo>
                <a:lnTo>
                  <a:pt x="74" y="236"/>
                </a:lnTo>
                <a:lnTo>
                  <a:pt x="60" y="236"/>
                </a:lnTo>
                <a:lnTo>
                  <a:pt x="52" y="236"/>
                </a:lnTo>
                <a:lnTo>
                  <a:pt x="42" y="234"/>
                </a:lnTo>
                <a:lnTo>
                  <a:pt x="28" y="232"/>
                </a:lnTo>
                <a:lnTo>
                  <a:pt x="14" y="236"/>
                </a:lnTo>
                <a:lnTo>
                  <a:pt x="14" y="228"/>
                </a:lnTo>
                <a:lnTo>
                  <a:pt x="14" y="220"/>
                </a:lnTo>
                <a:lnTo>
                  <a:pt x="18" y="214"/>
                </a:lnTo>
                <a:lnTo>
                  <a:pt x="24" y="208"/>
                </a:lnTo>
                <a:lnTo>
                  <a:pt x="30" y="208"/>
                </a:lnTo>
                <a:lnTo>
                  <a:pt x="40" y="208"/>
                </a:lnTo>
                <a:lnTo>
                  <a:pt x="42" y="202"/>
                </a:lnTo>
                <a:lnTo>
                  <a:pt x="48" y="192"/>
                </a:lnTo>
                <a:lnTo>
                  <a:pt x="40" y="176"/>
                </a:lnTo>
                <a:lnTo>
                  <a:pt x="28" y="174"/>
                </a:lnTo>
                <a:lnTo>
                  <a:pt x="18" y="170"/>
                </a:lnTo>
                <a:lnTo>
                  <a:pt x="10" y="164"/>
                </a:lnTo>
                <a:lnTo>
                  <a:pt x="2" y="148"/>
                </a:lnTo>
                <a:lnTo>
                  <a:pt x="0" y="144"/>
                </a:lnTo>
                <a:lnTo>
                  <a:pt x="26" y="162"/>
                </a:lnTo>
                <a:lnTo>
                  <a:pt x="44" y="164"/>
                </a:lnTo>
                <a:lnTo>
                  <a:pt x="60" y="166"/>
                </a:lnTo>
                <a:lnTo>
                  <a:pt x="72" y="164"/>
                </a:lnTo>
                <a:lnTo>
                  <a:pt x="80" y="158"/>
                </a:lnTo>
                <a:lnTo>
                  <a:pt x="88" y="152"/>
                </a:lnTo>
                <a:lnTo>
                  <a:pt x="92" y="142"/>
                </a:lnTo>
                <a:lnTo>
                  <a:pt x="90" y="128"/>
                </a:lnTo>
                <a:lnTo>
                  <a:pt x="92" y="116"/>
                </a:lnTo>
                <a:lnTo>
                  <a:pt x="100" y="116"/>
                </a:lnTo>
                <a:lnTo>
                  <a:pt x="112" y="124"/>
                </a:lnTo>
                <a:lnTo>
                  <a:pt x="120" y="112"/>
                </a:lnTo>
                <a:lnTo>
                  <a:pt x="132" y="116"/>
                </a:lnTo>
                <a:lnTo>
                  <a:pt x="138" y="114"/>
                </a:lnTo>
                <a:lnTo>
                  <a:pt x="140" y="102"/>
                </a:lnTo>
                <a:lnTo>
                  <a:pt x="142" y="90"/>
                </a:lnTo>
                <a:lnTo>
                  <a:pt x="154" y="82"/>
                </a:lnTo>
                <a:lnTo>
                  <a:pt x="148" y="72"/>
                </a:lnTo>
                <a:lnTo>
                  <a:pt x="154" y="68"/>
                </a:lnTo>
                <a:lnTo>
                  <a:pt x="162" y="68"/>
                </a:lnTo>
                <a:lnTo>
                  <a:pt x="160" y="58"/>
                </a:lnTo>
                <a:lnTo>
                  <a:pt x="170" y="56"/>
                </a:lnTo>
                <a:lnTo>
                  <a:pt x="178" y="46"/>
                </a:lnTo>
                <a:lnTo>
                  <a:pt x="182" y="28"/>
                </a:lnTo>
                <a:lnTo>
                  <a:pt x="194" y="10"/>
                </a:lnTo>
                <a:lnTo>
                  <a:pt x="212" y="0"/>
                </a:lnTo>
                <a:lnTo>
                  <a:pt x="216" y="8"/>
                </a:lnTo>
                <a:lnTo>
                  <a:pt x="232" y="6"/>
                </a:lnTo>
                <a:lnTo>
                  <a:pt x="248" y="18"/>
                </a:lnTo>
                <a:lnTo>
                  <a:pt x="256" y="30"/>
                </a:lnTo>
                <a:lnTo>
                  <a:pt x="276" y="126"/>
                </a:lnTo>
                <a:lnTo>
                  <a:pt x="184" y="278"/>
                </a:lnTo>
                <a:lnTo>
                  <a:pt x="132" y="266"/>
                </a:lnTo>
                <a:lnTo>
                  <a:pt x="120" y="26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9" name="Freeform 157"/>
          <p:cNvSpPr>
            <a:spLocks/>
          </p:cNvSpPr>
          <p:nvPr/>
        </p:nvSpPr>
        <p:spPr bwMode="ltGray">
          <a:xfrm>
            <a:off x="6265226" y="3125803"/>
            <a:ext cx="672437" cy="401636"/>
          </a:xfrm>
          <a:custGeom>
            <a:avLst/>
            <a:gdLst/>
            <a:ahLst/>
            <a:cxnLst>
              <a:cxn ang="0">
                <a:pos x="366" y="18"/>
              </a:cxn>
              <a:cxn ang="0">
                <a:pos x="356" y="6"/>
              </a:cxn>
              <a:cxn ang="0">
                <a:pos x="354" y="0"/>
              </a:cxn>
              <a:cxn ang="0">
                <a:pos x="342" y="8"/>
              </a:cxn>
              <a:cxn ang="0">
                <a:pos x="336" y="8"/>
              </a:cxn>
              <a:cxn ang="0">
                <a:pos x="332" y="4"/>
              </a:cxn>
              <a:cxn ang="0">
                <a:pos x="320" y="12"/>
              </a:cxn>
              <a:cxn ang="0">
                <a:pos x="314" y="22"/>
              </a:cxn>
              <a:cxn ang="0">
                <a:pos x="308" y="22"/>
              </a:cxn>
              <a:cxn ang="0">
                <a:pos x="306" y="28"/>
              </a:cxn>
              <a:cxn ang="0">
                <a:pos x="292" y="32"/>
              </a:cxn>
              <a:cxn ang="0">
                <a:pos x="288" y="32"/>
              </a:cxn>
              <a:cxn ang="0">
                <a:pos x="264" y="36"/>
              </a:cxn>
              <a:cxn ang="0">
                <a:pos x="256" y="32"/>
              </a:cxn>
              <a:cxn ang="0">
                <a:pos x="250" y="28"/>
              </a:cxn>
              <a:cxn ang="0">
                <a:pos x="240" y="28"/>
              </a:cxn>
              <a:cxn ang="0">
                <a:pos x="226" y="22"/>
              </a:cxn>
              <a:cxn ang="0">
                <a:pos x="216" y="22"/>
              </a:cxn>
              <a:cxn ang="0">
                <a:pos x="200" y="28"/>
              </a:cxn>
              <a:cxn ang="0">
                <a:pos x="198" y="34"/>
              </a:cxn>
              <a:cxn ang="0">
                <a:pos x="186" y="34"/>
              </a:cxn>
              <a:cxn ang="0">
                <a:pos x="178" y="32"/>
              </a:cxn>
              <a:cxn ang="0">
                <a:pos x="174" y="26"/>
              </a:cxn>
              <a:cxn ang="0">
                <a:pos x="174" y="16"/>
              </a:cxn>
              <a:cxn ang="0">
                <a:pos x="168" y="12"/>
              </a:cxn>
              <a:cxn ang="0">
                <a:pos x="158" y="8"/>
              </a:cxn>
              <a:cxn ang="0">
                <a:pos x="146" y="8"/>
              </a:cxn>
              <a:cxn ang="0">
                <a:pos x="138" y="6"/>
              </a:cxn>
              <a:cxn ang="0">
                <a:pos x="128" y="4"/>
              </a:cxn>
              <a:cxn ang="0">
                <a:pos x="128" y="10"/>
              </a:cxn>
              <a:cxn ang="0">
                <a:pos x="124" y="16"/>
              </a:cxn>
              <a:cxn ang="0">
                <a:pos x="124" y="28"/>
              </a:cxn>
              <a:cxn ang="0">
                <a:pos x="130" y="40"/>
              </a:cxn>
              <a:cxn ang="0">
                <a:pos x="130" y="46"/>
              </a:cxn>
              <a:cxn ang="0">
                <a:pos x="122" y="52"/>
              </a:cxn>
              <a:cxn ang="0">
                <a:pos x="110" y="48"/>
              </a:cxn>
              <a:cxn ang="0">
                <a:pos x="106" y="46"/>
              </a:cxn>
              <a:cxn ang="0">
                <a:pos x="104" y="46"/>
              </a:cxn>
              <a:cxn ang="0">
                <a:pos x="98" y="50"/>
              </a:cxn>
              <a:cxn ang="0">
                <a:pos x="88" y="48"/>
              </a:cxn>
              <a:cxn ang="0">
                <a:pos x="80" y="46"/>
              </a:cxn>
              <a:cxn ang="0">
                <a:pos x="82" y="42"/>
              </a:cxn>
              <a:cxn ang="0">
                <a:pos x="80" y="38"/>
              </a:cxn>
              <a:cxn ang="0">
                <a:pos x="70" y="38"/>
              </a:cxn>
              <a:cxn ang="0">
                <a:pos x="62" y="38"/>
              </a:cxn>
              <a:cxn ang="0">
                <a:pos x="56" y="36"/>
              </a:cxn>
              <a:cxn ang="0">
                <a:pos x="44" y="42"/>
              </a:cxn>
              <a:cxn ang="0">
                <a:pos x="36" y="42"/>
              </a:cxn>
              <a:cxn ang="0">
                <a:pos x="24" y="52"/>
              </a:cxn>
              <a:cxn ang="0">
                <a:pos x="22" y="58"/>
              </a:cxn>
              <a:cxn ang="0">
                <a:pos x="14" y="60"/>
              </a:cxn>
              <a:cxn ang="0">
                <a:pos x="0" y="72"/>
              </a:cxn>
              <a:cxn ang="0">
                <a:pos x="44" y="154"/>
              </a:cxn>
              <a:cxn ang="0">
                <a:pos x="134" y="204"/>
              </a:cxn>
              <a:cxn ang="0">
                <a:pos x="290" y="220"/>
              </a:cxn>
              <a:cxn ang="0">
                <a:pos x="434" y="36"/>
              </a:cxn>
              <a:cxn ang="0">
                <a:pos x="366" y="18"/>
              </a:cxn>
            </a:cxnLst>
            <a:rect l="0" t="0" r="r" b="b"/>
            <a:pathLst>
              <a:path w="435" h="221">
                <a:moveTo>
                  <a:pt x="366" y="18"/>
                </a:moveTo>
                <a:lnTo>
                  <a:pt x="356" y="6"/>
                </a:lnTo>
                <a:lnTo>
                  <a:pt x="354" y="0"/>
                </a:lnTo>
                <a:lnTo>
                  <a:pt x="342" y="8"/>
                </a:lnTo>
                <a:lnTo>
                  <a:pt x="336" y="8"/>
                </a:lnTo>
                <a:lnTo>
                  <a:pt x="332" y="4"/>
                </a:lnTo>
                <a:lnTo>
                  <a:pt x="320" y="12"/>
                </a:lnTo>
                <a:lnTo>
                  <a:pt x="314" y="22"/>
                </a:lnTo>
                <a:lnTo>
                  <a:pt x="308" y="22"/>
                </a:lnTo>
                <a:lnTo>
                  <a:pt x="306" y="28"/>
                </a:lnTo>
                <a:lnTo>
                  <a:pt x="292" y="32"/>
                </a:lnTo>
                <a:lnTo>
                  <a:pt x="288" y="32"/>
                </a:lnTo>
                <a:lnTo>
                  <a:pt x="264" y="36"/>
                </a:lnTo>
                <a:lnTo>
                  <a:pt x="256" y="32"/>
                </a:lnTo>
                <a:lnTo>
                  <a:pt x="250" y="28"/>
                </a:lnTo>
                <a:lnTo>
                  <a:pt x="240" y="28"/>
                </a:lnTo>
                <a:lnTo>
                  <a:pt x="226" y="22"/>
                </a:lnTo>
                <a:lnTo>
                  <a:pt x="216" y="22"/>
                </a:lnTo>
                <a:lnTo>
                  <a:pt x="200" y="28"/>
                </a:lnTo>
                <a:lnTo>
                  <a:pt x="198" y="34"/>
                </a:lnTo>
                <a:lnTo>
                  <a:pt x="186" y="34"/>
                </a:lnTo>
                <a:lnTo>
                  <a:pt x="178" y="32"/>
                </a:lnTo>
                <a:lnTo>
                  <a:pt x="174" y="26"/>
                </a:lnTo>
                <a:lnTo>
                  <a:pt x="174" y="16"/>
                </a:lnTo>
                <a:lnTo>
                  <a:pt x="168" y="12"/>
                </a:lnTo>
                <a:lnTo>
                  <a:pt x="158" y="8"/>
                </a:lnTo>
                <a:lnTo>
                  <a:pt x="146" y="8"/>
                </a:lnTo>
                <a:lnTo>
                  <a:pt x="138" y="6"/>
                </a:lnTo>
                <a:lnTo>
                  <a:pt x="128" y="4"/>
                </a:lnTo>
                <a:lnTo>
                  <a:pt x="128" y="10"/>
                </a:lnTo>
                <a:lnTo>
                  <a:pt x="124" y="16"/>
                </a:lnTo>
                <a:lnTo>
                  <a:pt x="124" y="28"/>
                </a:lnTo>
                <a:lnTo>
                  <a:pt x="130" y="40"/>
                </a:lnTo>
                <a:lnTo>
                  <a:pt x="130" y="46"/>
                </a:lnTo>
                <a:lnTo>
                  <a:pt x="122" y="52"/>
                </a:lnTo>
                <a:lnTo>
                  <a:pt x="110" y="48"/>
                </a:lnTo>
                <a:lnTo>
                  <a:pt x="106" y="46"/>
                </a:lnTo>
                <a:lnTo>
                  <a:pt x="104" y="46"/>
                </a:lnTo>
                <a:lnTo>
                  <a:pt x="98" y="50"/>
                </a:lnTo>
                <a:lnTo>
                  <a:pt x="88" y="48"/>
                </a:lnTo>
                <a:lnTo>
                  <a:pt x="80" y="46"/>
                </a:lnTo>
                <a:lnTo>
                  <a:pt x="82" y="42"/>
                </a:lnTo>
                <a:lnTo>
                  <a:pt x="80" y="38"/>
                </a:lnTo>
                <a:lnTo>
                  <a:pt x="70" y="38"/>
                </a:lnTo>
                <a:lnTo>
                  <a:pt x="62" y="38"/>
                </a:lnTo>
                <a:lnTo>
                  <a:pt x="56" y="36"/>
                </a:lnTo>
                <a:lnTo>
                  <a:pt x="44" y="42"/>
                </a:lnTo>
                <a:lnTo>
                  <a:pt x="36" y="42"/>
                </a:lnTo>
                <a:lnTo>
                  <a:pt x="24" y="52"/>
                </a:lnTo>
                <a:lnTo>
                  <a:pt x="22" y="58"/>
                </a:lnTo>
                <a:lnTo>
                  <a:pt x="14" y="60"/>
                </a:lnTo>
                <a:lnTo>
                  <a:pt x="0" y="72"/>
                </a:lnTo>
                <a:lnTo>
                  <a:pt x="44" y="154"/>
                </a:lnTo>
                <a:lnTo>
                  <a:pt x="134" y="204"/>
                </a:lnTo>
                <a:lnTo>
                  <a:pt x="290" y="220"/>
                </a:lnTo>
                <a:lnTo>
                  <a:pt x="434" y="36"/>
                </a:lnTo>
                <a:lnTo>
                  <a:pt x="366"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0" name="Freeform 158"/>
          <p:cNvSpPr>
            <a:spLocks/>
          </p:cNvSpPr>
          <p:nvPr/>
        </p:nvSpPr>
        <p:spPr bwMode="ltGray">
          <a:xfrm>
            <a:off x="7106547" y="3249627"/>
            <a:ext cx="189026" cy="292099"/>
          </a:xfrm>
          <a:custGeom>
            <a:avLst/>
            <a:gdLst/>
            <a:ahLst/>
            <a:cxnLst>
              <a:cxn ang="0">
                <a:pos x="58" y="0"/>
              </a:cxn>
              <a:cxn ang="0">
                <a:pos x="70" y="6"/>
              </a:cxn>
              <a:cxn ang="0">
                <a:pos x="70" y="22"/>
              </a:cxn>
              <a:cxn ang="0">
                <a:pos x="74" y="38"/>
              </a:cxn>
              <a:cxn ang="0">
                <a:pos x="64" y="54"/>
              </a:cxn>
              <a:cxn ang="0">
                <a:pos x="58" y="62"/>
              </a:cxn>
              <a:cxn ang="0">
                <a:pos x="58" y="72"/>
              </a:cxn>
              <a:cxn ang="0">
                <a:pos x="80" y="78"/>
              </a:cxn>
              <a:cxn ang="0">
                <a:pos x="88" y="92"/>
              </a:cxn>
              <a:cxn ang="0">
                <a:pos x="92" y="92"/>
              </a:cxn>
              <a:cxn ang="0">
                <a:pos x="104" y="104"/>
              </a:cxn>
              <a:cxn ang="0">
                <a:pos x="110" y="114"/>
              </a:cxn>
              <a:cxn ang="0">
                <a:pos x="112" y="118"/>
              </a:cxn>
              <a:cxn ang="0">
                <a:pos x="110" y="120"/>
              </a:cxn>
              <a:cxn ang="0">
                <a:pos x="120" y="114"/>
              </a:cxn>
              <a:cxn ang="0">
                <a:pos x="118" y="136"/>
              </a:cxn>
              <a:cxn ang="0">
                <a:pos x="112" y="140"/>
              </a:cxn>
              <a:cxn ang="0">
                <a:pos x="108" y="144"/>
              </a:cxn>
              <a:cxn ang="0">
                <a:pos x="106" y="144"/>
              </a:cxn>
              <a:cxn ang="0">
                <a:pos x="102" y="144"/>
              </a:cxn>
              <a:cxn ang="0">
                <a:pos x="100" y="150"/>
              </a:cxn>
              <a:cxn ang="0">
                <a:pos x="94" y="154"/>
              </a:cxn>
              <a:cxn ang="0">
                <a:pos x="92" y="152"/>
              </a:cxn>
              <a:cxn ang="0">
                <a:pos x="88" y="158"/>
              </a:cxn>
              <a:cxn ang="0">
                <a:pos x="86" y="160"/>
              </a:cxn>
              <a:cxn ang="0">
                <a:pos x="82" y="158"/>
              </a:cxn>
              <a:cxn ang="0">
                <a:pos x="76" y="150"/>
              </a:cxn>
              <a:cxn ang="0">
                <a:pos x="76" y="144"/>
              </a:cxn>
              <a:cxn ang="0">
                <a:pos x="78" y="134"/>
              </a:cxn>
              <a:cxn ang="0">
                <a:pos x="74" y="132"/>
              </a:cxn>
              <a:cxn ang="0">
                <a:pos x="70" y="122"/>
              </a:cxn>
              <a:cxn ang="0">
                <a:pos x="66" y="126"/>
              </a:cxn>
              <a:cxn ang="0">
                <a:pos x="62" y="122"/>
              </a:cxn>
              <a:cxn ang="0">
                <a:pos x="66" y="116"/>
              </a:cxn>
              <a:cxn ang="0">
                <a:pos x="70" y="112"/>
              </a:cxn>
              <a:cxn ang="0">
                <a:pos x="68" y="108"/>
              </a:cxn>
              <a:cxn ang="0">
                <a:pos x="60" y="108"/>
              </a:cxn>
              <a:cxn ang="0">
                <a:pos x="58" y="106"/>
              </a:cxn>
              <a:cxn ang="0">
                <a:pos x="56" y="112"/>
              </a:cxn>
              <a:cxn ang="0">
                <a:pos x="44" y="108"/>
              </a:cxn>
              <a:cxn ang="0">
                <a:pos x="38" y="104"/>
              </a:cxn>
              <a:cxn ang="0">
                <a:pos x="34" y="104"/>
              </a:cxn>
              <a:cxn ang="0">
                <a:pos x="38" y="96"/>
              </a:cxn>
              <a:cxn ang="0">
                <a:pos x="38" y="86"/>
              </a:cxn>
              <a:cxn ang="0">
                <a:pos x="32" y="78"/>
              </a:cxn>
              <a:cxn ang="0">
                <a:pos x="22" y="78"/>
              </a:cxn>
              <a:cxn ang="0">
                <a:pos x="0" y="62"/>
              </a:cxn>
              <a:cxn ang="0">
                <a:pos x="16" y="16"/>
              </a:cxn>
              <a:cxn ang="0">
                <a:pos x="58" y="0"/>
              </a:cxn>
            </a:cxnLst>
            <a:rect l="0" t="0" r="r" b="b"/>
            <a:pathLst>
              <a:path w="121" h="161">
                <a:moveTo>
                  <a:pt x="58" y="0"/>
                </a:moveTo>
                <a:lnTo>
                  <a:pt x="70" y="6"/>
                </a:lnTo>
                <a:lnTo>
                  <a:pt x="70" y="22"/>
                </a:lnTo>
                <a:lnTo>
                  <a:pt x="74" y="38"/>
                </a:lnTo>
                <a:lnTo>
                  <a:pt x="64" y="54"/>
                </a:lnTo>
                <a:lnTo>
                  <a:pt x="58" y="62"/>
                </a:lnTo>
                <a:lnTo>
                  <a:pt x="58" y="72"/>
                </a:lnTo>
                <a:lnTo>
                  <a:pt x="80" y="78"/>
                </a:lnTo>
                <a:lnTo>
                  <a:pt x="88" y="92"/>
                </a:lnTo>
                <a:lnTo>
                  <a:pt x="92" y="92"/>
                </a:lnTo>
                <a:lnTo>
                  <a:pt x="104" y="104"/>
                </a:lnTo>
                <a:lnTo>
                  <a:pt x="110" y="114"/>
                </a:lnTo>
                <a:lnTo>
                  <a:pt x="112" y="118"/>
                </a:lnTo>
                <a:lnTo>
                  <a:pt x="110" y="120"/>
                </a:lnTo>
                <a:lnTo>
                  <a:pt x="120" y="114"/>
                </a:lnTo>
                <a:lnTo>
                  <a:pt x="118" y="136"/>
                </a:lnTo>
                <a:lnTo>
                  <a:pt x="112" y="140"/>
                </a:lnTo>
                <a:lnTo>
                  <a:pt x="108" y="144"/>
                </a:lnTo>
                <a:lnTo>
                  <a:pt x="106" y="144"/>
                </a:lnTo>
                <a:lnTo>
                  <a:pt x="102" y="144"/>
                </a:lnTo>
                <a:lnTo>
                  <a:pt x="100" y="150"/>
                </a:lnTo>
                <a:lnTo>
                  <a:pt x="94" y="154"/>
                </a:lnTo>
                <a:lnTo>
                  <a:pt x="92" y="152"/>
                </a:lnTo>
                <a:lnTo>
                  <a:pt x="88" y="158"/>
                </a:lnTo>
                <a:lnTo>
                  <a:pt x="86" y="160"/>
                </a:lnTo>
                <a:lnTo>
                  <a:pt x="82" y="158"/>
                </a:lnTo>
                <a:lnTo>
                  <a:pt x="76" y="150"/>
                </a:lnTo>
                <a:lnTo>
                  <a:pt x="76" y="144"/>
                </a:lnTo>
                <a:lnTo>
                  <a:pt x="78" y="134"/>
                </a:lnTo>
                <a:lnTo>
                  <a:pt x="74" y="132"/>
                </a:lnTo>
                <a:lnTo>
                  <a:pt x="70" y="122"/>
                </a:lnTo>
                <a:lnTo>
                  <a:pt x="66" y="126"/>
                </a:lnTo>
                <a:lnTo>
                  <a:pt x="62" y="122"/>
                </a:lnTo>
                <a:lnTo>
                  <a:pt x="66" y="116"/>
                </a:lnTo>
                <a:lnTo>
                  <a:pt x="70" y="112"/>
                </a:lnTo>
                <a:lnTo>
                  <a:pt x="68" y="108"/>
                </a:lnTo>
                <a:lnTo>
                  <a:pt x="60" y="108"/>
                </a:lnTo>
                <a:lnTo>
                  <a:pt x="58" y="106"/>
                </a:lnTo>
                <a:lnTo>
                  <a:pt x="56" y="112"/>
                </a:lnTo>
                <a:lnTo>
                  <a:pt x="44" y="108"/>
                </a:lnTo>
                <a:lnTo>
                  <a:pt x="38" y="104"/>
                </a:lnTo>
                <a:lnTo>
                  <a:pt x="34" y="104"/>
                </a:lnTo>
                <a:lnTo>
                  <a:pt x="38" y="96"/>
                </a:lnTo>
                <a:lnTo>
                  <a:pt x="38" y="86"/>
                </a:lnTo>
                <a:lnTo>
                  <a:pt x="32" y="78"/>
                </a:lnTo>
                <a:lnTo>
                  <a:pt x="22" y="78"/>
                </a:lnTo>
                <a:lnTo>
                  <a:pt x="0" y="62"/>
                </a:lnTo>
                <a:lnTo>
                  <a:pt x="16" y="16"/>
                </a:lnTo>
                <a:lnTo>
                  <a:pt x="5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1" name="Freeform 159"/>
          <p:cNvSpPr>
            <a:spLocks/>
          </p:cNvSpPr>
          <p:nvPr/>
        </p:nvSpPr>
        <p:spPr bwMode="ltGray">
          <a:xfrm>
            <a:off x="5956897" y="2989279"/>
            <a:ext cx="1244163" cy="1230308"/>
          </a:xfrm>
          <a:custGeom>
            <a:avLst/>
            <a:gdLst/>
            <a:ahLst/>
            <a:cxnLst>
              <a:cxn ang="0">
                <a:pos x="18" y="360"/>
              </a:cxn>
              <a:cxn ang="0">
                <a:pos x="10" y="340"/>
              </a:cxn>
              <a:cxn ang="0">
                <a:pos x="6" y="334"/>
              </a:cxn>
              <a:cxn ang="0">
                <a:pos x="12" y="310"/>
              </a:cxn>
              <a:cxn ang="0">
                <a:pos x="30" y="300"/>
              </a:cxn>
              <a:cxn ang="0">
                <a:pos x="50" y="304"/>
              </a:cxn>
              <a:cxn ang="0">
                <a:pos x="74" y="298"/>
              </a:cxn>
              <a:cxn ang="0">
                <a:pos x="88" y="288"/>
              </a:cxn>
              <a:cxn ang="0">
                <a:pos x="102" y="280"/>
              </a:cxn>
              <a:cxn ang="0">
                <a:pos x="110" y="228"/>
              </a:cxn>
              <a:cxn ang="0">
                <a:pos x="122" y="220"/>
              </a:cxn>
              <a:cxn ang="0">
                <a:pos x="140" y="194"/>
              </a:cxn>
              <a:cxn ang="0">
                <a:pos x="174" y="180"/>
              </a:cxn>
              <a:cxn ang="0">
                <a:pos x="188" y="156"/>
              </a:cxn>
              <a:cxn ang="0">
                <a:pos x="218" y="162"/>
              </a:cxn>
              <a:cxn ang="0">
                <a:pos x="234" y="162"/>
              </a:cxn>
              <a:cxn ang="0">
                <a:pos x="242" y="182"/>
              </a:cxn>
              <a:cxn ang="0">
                <a:pos x="246" y="222"/>
              </a:cxn>
              <a:cxn ang="0">
                <a:pos x="310" y="236"/>
              </a:cxn>
              <a:cxn ang="0">
                <a:pos x="342" y="264"/>
              </a:cxn>
              <a:cxn ang="0">
                <a:pos x="396" y="252"/>
              </a:cxn>
              <a:cxn ang="0">
                <a:pos x="434" y="268"/>
              </a:cxn>
              <a:cxn ang="0">
                <a:pos x="456" y="264"/>
              </a:cxn>
              <a:cxn ang="0">
                <a:pos x="502" y="244"/>
              </a:cxn>
              <a:cxn ang="0">
                <a:pos x="540" y="216"/>
              </a:cxn>
              <a:cxn ang="0">
                <a:pos x="536" y="192"/>
              </a:cxn>
              <a:cxn ang="0">
                <a:pos x="552" y="190"/>
              </a:cxn>
              <a:cxn ang="0">
                <a:pos x="568" y="180"/>
              </a:cxn>
              <a:cxn ang="0">
                <a:pos x="590" y="148"/>
              </a:cxn>
              <a:cxn ang="0">
                <a:pos x="612" y="134"/>
              </a:cxn>
              <a:cxn ang="0">
                <a:pos x="596" y="110"/>
              </a:cxn>
              <a:cxn ang="0">
                <a:pos x="560" y="102"/>
              </a:cxn>
              <a:cxn ang="0">
                <a:pos x="564" y="84"/>
              </a:cxn>
              <a:cxn ang="0">
                <a:pos x="582" y="70"/>
              </a:cxn>
              <a:cxn ang="0">
                <a:pos x="584" y="30"/>
              </a:cxn>
              <a:cxn ang="0">
                <a:pos x="582" y="10"/>
              </a:cxn>
              <a:cxn ang="0">
                <a:pos x="626" y="2"/>
              </a:cxn>
              <a:cxn ang="0">
                <a:pos x="668" y="28"/>
              </a:cxn>
              <a:cxn ang="0">
                <a:pos x="746" y="66"/>
              </a:cxn>
              <a:cxn ang="0">
                <a:pos x="782" y="36"/>
              </a:cxn>
              <a:cxn ang="0">
                <a:pos x="782" y="106"/>
              </a:cxn>
              <a:cxn ang="0">
                <a:pos x="792" y="148"/>
              </a:cxn>
              <a:cxn ang="0">
                <a:pos x="782" y="192"/>
              </a:cxn>
              <a:cxn ang="0">
                <a:pos x="758" y="190"/>
              </a:cxn>
              <a:cxn ang="0">
                <a:pos x="720" y="244"/>
              </a:cxn>
              <a:cxn ang="0">
                <a:pos x="690" y="226"/>
              </a:cxn>
              <a:cxn ang="0">
                <a:pos x="648" y="282"/>
              </a:cxn>
              <a:cxn ang="0">
                <a:pos x="684" y="304"/>
              </a:cxn>
              <a:cxn ang="0">
                <a:pos x="736" y="296"/>
              </a:cxn>
              <a:cxn ang="0">
                <a:pos x="720" y="354"/>
              </a:cxn>
              <a:cxn ang="0">
                <a:pos x="748" y="400"/>
              </a:cxn>
              <a:cxn ang="0">
                <a:pos x="774" y="440"/>
              </a:cxn>
              <a:cxn ang="0">
                <a:pos x="760" y="500"/>
              </a:cxn>
              <a:cxn ang="0">
                <a:pos x="744" y="540"/>
              </a:cxn>
              <a:cxn ang="0">
                <a:pos x="716" y="580"/>
              </a:cxn>
              <a:cxn ang="0">
                <a:pos x="656" y="602"/>
              </a:cxn>
              <a:cxn ang="0">
                <a:pos x="618" y="640"/>
              </a:cxn>
              <a:cxn ang="0">
                <a:pos x="614" y="656"/>
              </a:cxn>
              <a:cxn ang="0">
                <a:pos x="604" y="630"/>
              </a:cxn>
              <a:cxn ang="0">
                <a:pos x="590" y="630"/>
              </a:cxn>
              <a:cxn ang="0">
                <a:pos x="454" y="678"/>
              </a:cxn>
              <a:cxn ang="0">
                <a:pos x="4" y="380"/>
              </a:cxn>
            </a:cxnLst>
            <a:rect l="0" t="0" r="r" b="b"/>
            <a:pathLst>
              <a:path w="805" h="679">
                <a:moveTo>
                  <a:pt x="4" y="380"/>
                </a:moveTo>
                <a:lnTo>
                  <a:pt x="8" y="368"/>
                </a:lnTo>
                <a:lnTo>
                  <a:pt x="18" y="360"/>
                </a:lnTo>
                <a:lnTo>
                  <a:pt x="12" y="356"/>
                </a:lnTo>
                <a:lnTo>
                  <a:pt x="14" y="346"/>
                </a:lnTo>
                <a:lnTo>
                  <a:pt x="10" y="340"/>
                </a:lnTo>
                <a:lnTo>
                  <a:pt x="4" y="342"/>
                </a:lnTo>
                <a:lnTo>
                  <a:pt x="0" y="340"/>
                </a:lnTo>
                <a:lnTo>
                  <a:pt x="6" y="334"/>
                </a:lnTo>
                <a:lnTo>
                  <a:pt x="2" y="326"/>
                </a:lnTo>
                <a:lnTo>
                  <a:pt x="12" y="320"/>
                </a:lnTo>
                <a:lnTo>
                  <a:pt x="12" y="310"/>
                </a:lnTo>
                <a:lnTo>
                  <a:pt x="20" y="308"/>
                </a:lnTo>
                <a:lnTo>
                  <a:pt x="22" y="302"/>
                </a:lnTo>
                <a:lnTo>
                  <a:pt x="30" y="300"/>
                </a:lnTo>
                <a:lnTo>
                  <a:pt x="36" y="308"/>
                </a:lnTo>
                <a:lnTo>
                  <a:pt x="44" y="308"/>
                </a:lnTo>
                <a:lnTo>
                  <a:pt x="50" y="304"/>
                </a:lnTo>
                <a:lnTo>
                  <a:pt x="52" y="292"/>
                </a:lnTo>
                <a:lnTo>
                  <a:pt x="56" y="296"/>
                </a:lnTo>
                <a:lnTo>
                  <a:pt x="74" y="298"/>
                </a:lnTo>
                <a:lnTo>
                  <a:pt x="74" y="290"/>
                </a:lnTo>
                <a:lnTo>
                  <a:pt x="82" y="288"/>
                </a:lnTo>
                <a:lnTo>
                  <a:pt x="88" y="288"/>
                </a:lnTo>
                <a:lnTo>
                  <a:pt x="92" y="288"/>
                </a:lnTo>
                <a:lnTo>
                  <a:pt x="98" y="280"/>
                </a:lnTo>
                <a:lnTo>
                  <a:pt x="102" y="280"/>
                </a:lnTo>
                <a:lnTo>
                  <a:pt x="110" y="256"/>
                </a:lnTo>
                <a:lnTo>
                  <a:pt x="108" y="248"/>
                </a:lnTo>
                <a:lnTo>
                  <a:pt x="110" y="228"/>
                </a:lnTo>
                <a:lnTo>
                  <a:pt x="102" y="228"/>
                </a:lnTo>
                <a:lnTo>
                  <a:pt x="106" y="224"/>
                </a:lnTo>
                <a:lnTo>
                  <a:pt x="122" y="220"/>
                </a:lnTo>
                <a:lnTo>
                  <a:pt x="140" y="218"/>
                </a:lnTo>
                <a:lnTo>
                  <a:pt x="134" y="214"/>
                </a:lnTo>
                <a:lnTo>
                  <a:pt x="140" y="194"/>
                </a:lnTo>
                <a:lnTo>
                  <a:pt x="162" y="196"/>
                </a:lnTo>
                <a:lnTo>
                  <a:pt x="172" y="186"/>
                </a:lnTo>
                <a:lnTo>
                  <a:pt x="174" y="180"/>
                </a:lnTo>
                <a:lnTo>
                  <a:pt x="174" y="164"/>
                </a:lnTo>
                <a:lnTo>
                  <a:pt x="180" y="158"/>
                </a:lnTo>
                <a:lnTo>
                  <a:pt x="188" y="156"/>
                </a:lnTo>
                <a:lnTo>
                  <a:pt x="194" y="142"/>
                </a:lnTo>
                <a:lnTo>
                  <a:pt x="204" y="144"/>
                </a:lnTo>
                <a:lnTo>
                  <a:pt x="218" y="162"/>
                </a:lnTo>
                <a:lnTo>
                  <a:pt x="224" y="160"/>
                </a:lnTo>
                <a:lnTo>
                  <a:pt x="230" y="164"/>
                </a:lnTo>
                <a:lnTo>
                  <a:pt x="234" y="162"/>
                </a:lnTo>
                <a:lnTo>
                  <a:pt x="240" y="170"/>
                </a:lnTo>
                <a:lnTo>
                  <a:pt x="238" y="180"/>
                </a:lnTo>
                <a:lnTo>
                  <a:pt x="242" y="182"/>
                </a:lnTo>
                <a:lnTo>
                  <a:pt x="250" y="196"/>
                </a:lnTo>
                <a:lnTo>
                  <a:pt x="250" y="214"/>
                </a:lnTo>
                <a:lnTo>
                  <a:pt x="246" y="222"/>
                </a:lnTo>
                <a:lnTo>
                  <a:pt x="268" y="220"/>
                </a:lnTo>
                <a:lnTo>
                  <a:pt x="280" y="220"/>
                </a:lnTo>
                <a:lnTo>
                  <a:pt x="310" y="236"/>
                </a:lnTo>
                <a:lnTo>
                  <a:pt x="314" y="250"/>
                </a:lnTo>
                <a:lnTo>
                  <a:pt x="328" y="266"/>
                </a:lnTo>
                <a:lnTo>
                  <a:pt x="342" y="264"/>
                </a:lnTo>
                <a:lnTo>
                  <a:pt x="356" y="254"/>
                </a:lnTo>
                <a:lnTo>
                  <a:pt x="376" y="254"/>
                </a:lnTo>
                <a:lnTo>
                  <a:pt x="396" y="252"/>
                </a:lnTo>
                <a:lnTo>
                  <a:pt x="400" y="256"/>
                </a:lnTo>
                <a:lnTo>
                  <a:pt x="416" y="266"/>
                </a:lnTo>
                <a:lnTo>
                  <a:pt x="434" y="268"/>
                </a:lnTo>
                <a:lnTo>
                  <a:pt x="442" y="266"/>
                </a:lnTo>
                <a:lnTo>
                  <a:pt x="444" y="276"/>
                </a:lnTo>
                <a:lnTo>
                  <a:pt x="456" y="264"/>
                </a:lnTo>
                <a:lnTo>
                  <a:pt x="482" y="248"/>
                </a:lnTo>
                <a:lnTo>
                  <a:pt x="492" y="246"/>
                </a:lnTo>
                <a:lnTo>
                  <a:pt x="502" y="244"/>
                </a:lnTo>
                <a:lnTo>
                  <a:pt x="508" y="244"/>
                </a:lnTo>
                <a:lnTo>
                  <a:pt x="524" y="236"/>
                </a:lnTo>
                <a:lnTo>
                  <a:pt x="540" y="216"/>
                </a:lnTo>
                <a:lnTo>
                  <a:pt x="534" y="204"/>
                </a:lnTo>
                <a:lnTo>
                  <a:pt x="534" y="196"/>
                </a:lnTo>
                <a:lnTo>
                  <a:pt x="536" y="192"/>
                </a:lnTo>
                <a:lnTo>
                  <a:pt x="540" y="190"/>
                </a:lnTo>
                <a:lnTo>
                  <a:pt x="548" y="188"/>
                </a:lnTo>
                <a:lnTo>
                  <a:pt x="552" y="190"/>
                </a:lnTo>
                <a:lnTo>
                  <a:pt x="554" y="196"/>
                </a:lnTo>
                <a:lnTo>
                  <a:pt x="564" y="190"/>
                </a:lnTo>
                <a:lnTo>
                  <a:pt x="568" y="180"/>
                </a:lnTo>
                <a:lnTo>
                  <a:pt x="572" y="172"/>
                </a:lnTo>
                <a:lnTo>
                  <a:pt x="586" y="166"/>
                </a:lnTo>
                <a:lnTo>
                  <a:pt x="590" y="148"/>
                </a:lnTo>
                <a:lnTo>
                  <a:pt x="590" y="138"/>
                </a:lnTo>
                <a:lnTo>
                  <a:pt x="604" y="130"/>
                </a:lnTo>
                <a:lnTo>
                  <a:pt x="612" y="134"/>
                </a:lnTo>
                <a:lnTo>
                  <a:pt x="616" y="122"/>
                </a:lnTo>
                <a:lnTo>
                  <a:pt x="610" y="114"/>
                </a:lnTo>
                <a:lnTo>
                  <a:pt x="596" y="110"/>
                </a:lnTo>
                <a:lnTo>
                  <a:pt x="584" y="118"/>
                </a:lnTo>
                <a:lnTo>
                  <a:pt x="564" y="120"/>
                </a:lnTo>
                <a:lnTo>
                  <a:pt x="560" y="102"/>
                </a:lnTo>
                <a:lnTo>
                  <a:pt x="554" y="88"/>
                </a:lnTo>
                <a:lnTo>
                  <a:pt x="556" y="80"/>
                </a:lnTo>
                <a:lnTo>
                  <a:pt x="564" y="84"/>
                </a:lnTo>
                <a:lnTo>
                  <a:pt x="578" y="84"/>
                </a:lnTo>
                <a:lnTo>
                  <a:pt x="578" y="76"/>
                </a:lnTo>
                <a:lnTo>
                  <a:pt x="582" y="70"/>
                </a:lnTo>
                <a:lnTo>
                  <a:pt x="578" y="66"/>
                </a:lnTo>
                <a:lnTo>
                  <a:pt x="582" y="40"/>
                </a:lnTo>
                <a:lnTo>
                  <a:pt x="584" y="30"/>
                </a:lnTo>
                <a:lnTo>
                  <a:pt x="572" y="22"/>
                </a:lnTo>
                <a:lnTo>
                  <a:pt x="574" y="16"/>
                </a:lnTo>
                <a:lnTo>
                  <a:pt x="582" y="10"/>
                </a:lnTo>
                <a:lnTo>
                  <a:pt x="598" y="4"/>
                </a:lnTo>
                <a:lnTo>
                  <a:pt x="616" y="0"/>
                </a:lnTo>
                <a:lnTo>
                  <a:pt x="626" y="2"/>
                </a:lnTo>
                <a:lnTo>
                  <a:pt x="634" y="6"/>
                </a:lnTo>
                <a:lnTo>
                  <a:pt x="656" y="18"/>
                </a:lnTo>
                <a:lnTo>
                  <a:pt x="668" y="28"/>
                </a:lnTo>
                <a:lnTo>
                  <a:pt x="690" y="46"/>
                </a:lnTo>
                <a:lnTo>
                  <a:pt x="730" y="52"/>
                </a:lnTo>
                <a:lnTo>
                  <a:pt x="746" y="66"/>
                </a:lnTo>
                <a:lnTo>
                  <a:pt x="768" y="56"/>
                </a:lnTo>
                <a:lnTo>
                  <a:pt x="768" y="50"/>
                </a:lnTo>
                <a:lnTo>
                  <a:pt x="782" y="36"/>
                </a:lnTo>
                <a:lnTo>
                  <a:pt x="792" y="42"/>
                </a:lnTo>
                <a:lnTo>
                  <a:pt x="798" y="100"/>
                </a:lnTo>
                <a:lnTo>
                  <a:pt x="782" y="106"/>
                </a:lnTo>
                <a:lnTo>
                  <a:pt x="804" y="144"/>
                </a:lnTo>
                <a:lnTo>
                  <a:pt x="798" y="156"/>
                </a:lnTo>
                <a:lnTo>
                  <a:pt x="792" y="148"/>
                </a:lnTo>
                <a:lnTo>
                  <a:pt x="788" y="164"/>
                </a:lnTo>
                <a:lnTo>
                  <a:pt x="778" y="180"/>
                </a:lnTo>
                <a:lnTo>
                  <a:pt x="782" y="192"/>
                </a:lnTo>
                <a:lnTo>
                  <a:pt x="768" y="188"/>
                </a:lnTo>
                <a:lnTo>
                  <a:pt x="758" y="184"/>
                </a:lnTo>
                <a:lnTo>
                  <a:pt x="758" y="190"/>
                </a:lnTo>
                <a:lnTo>
                  <a:pt x="754" y="204"/>
                </a:lnTo>
                <a:lnTo>
                  <a:pt x="742" y="228"/>
                </a:lnTo>
                <a:lnTo>
                  <a:pt x="720" y="244"/>
                </a:lnTo>
                <a:lnTo>
                  <a:pt x="714" y="260"/>
                </a:lnTo>
                <a:lnTo>
                  <a:pt x="702" y="238"/>
                </a:lnTo>
                <a:lnTo>
                  <a:pt x="690" y="226"/>
                </a:lnTo>
                <a:lnTo>
                  <a:pt x="674" y="250"/>
                </a:lnTo>
                <a:lnTo>
                  <a:pt x="666" y="274"/>
                </a:lnTo>
                <a:lnTo>
                  <a:pt x="648" y="282"/>
                </a:lnTo>
                <a:lnTo>
                  <a:pt x="658" y="294"/>
                </a:lnTo>
                <a:lnTo>
                  <a:pt x="670" y="292"/>
                </a:lnTo>
                <a:lnTo>
                  <a:pt x="684" y="304"/>
                </a:lnTo>
                <a:lnTo>
                  <a:pt x="704" y="292"/>
                </a:lnTo>
                <a:lnTo>
                  <a:pt x="724" y="290"/>
                </a:lnTo>
                <a:lnTo>
                  <a:pt x="736" y="296"/>
                </a:lnTo>
                <a:lnTo>
                  <a:pt x="710" y="316"/>
                </a:lnTo>
                <a:lnTo>
                  <a:pt x="698" y="350"/>
                </a:lnTo>
                <a:lnTo>
                  <a:pt x="720" y="354"/>
                </a:lnTo>
                <a:lnTo>
                  <a:pt x="742" y="380"/>
                </a:lnTo>
                <a:lnTo>
                  <a:pt x="760" y="392"/>
                </a:lnTo>
                <a:lnTo>
                  <a:pt x="748" y="400"/>
                </a:lnTo>
                <a:lnTo>
                  <a:pt x="742" y="412"/>
                </a:lnTo>
                <a:lnTo>
                  <a:pt x="772" y="416"/>
                </a:lnTo>
                <a:lnTo>
                  <a:pt x="774" y="440"/>
                </a:lnTo>
                <a:lnTo>
                  <a:pt x="772" y="464"/>
                </a:lnTo>
                <a:lnTo>
                  <a:pt x="762" y="488"/>
                </a:lnTo>
                <a:lnTo>
                  <a:pt x="760" y="500"/>
                </a:lnTo>
                <a:lnTo>
                  <a:pt x="762" y="502"/>
                </a:lnTo>
                <a:lnTo>
                  <a:pt x="758" y="520"/>
                </a:lnTo>
                <a:lnTo>
                  <a:pt x="744" y="540"/>
                </a:lnTo>
                <a:lnTo>
                  <a:pt x="734" y="560"/>
                </a:lnTo>
                <a:lnTo>
                  <a:pt x="720" y="564"/>
                </a:lnTo>
                <a:lnTo>
                  <a:pt x="716" y="580"/>
                </a:lnTo>
                <a:lnTo>
                  <a:pt x="684" y="594"/>
                </a:lnTo>
                <a:lnTo>
                  <a:pt x="668" y="594"/>
                </a:lnTo>
                <a:lnTo>
                  <a:pt x="656" y="602"/>
                </a:lnTo>
                <a:lnTo>
                  <a:pt x="658" y="616"/>
                </a:lnTo>
                <a:lnTo>
                  <a:pt x="618" y="632"/>
                </a:lnTo>
                <a:lnTo>
                  <a:pt x="618" y="640"/>
                </a:lnTo>
                <a:lnTo>
                  <a:pt x="614" y="644"/>
                </a:lnTo>
                <a:lnTo>
                  <a:pt x="618" y="650"/>
                </a:lnTo>
                <a:lnTo>
                  <a:pt x="614" y="656"/>
                </a:lnTo>
                <a:lnTo>
                  <a:pt x="608" y="652"/>
                </a:lnTo>
                <a:lnTo>
                  <a:pt x="602" y="642"/>
                </a:lnTo>
                <a:lnTo>
                  <a:pt x="604" y="630"/>
                </a:lnTo>
                <a:lnTo>
                  <a:pt x="600" y="630"/>
                </a:lnTo>
                <a:lnTo>
                  <a:pt x="594" y="636"/>
                </a:lnTo>
                <a:lnTo>
                  <a:pt x="590" y="630"/>
                </a:lnTo>
                <a:lnTo>
                  <a:pt x="582" y="632"/>
                </a:lnTo>
                <a:lnTo>
                  <a:pt x="572" y="634"/>
                </a:lnTo>
                <a:lnTo>
                  <a:pt x="454" y="678"/>
                </a:lnTo>
                <a:lnTo>
                  <a:pt x="124" y="560"/>
                </a:lnTo>
                <a:lnTo>
                  <a:pt x="34" y="486"/>
                </a:lnTo>
                <a:lnTo>
                  <a:pt x="4" y="38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2" name="Freeform 160"/>
          <p:cNvSpPr>
            <a:spLocks/>
          </p:cNvSpPr>
          <p:nvPr/>
        </p:nvSpPr>
        <p:spPr bwMode="ltGray">
          <a:xfrm>
            <a:off x="6643278" y="4702184"/>
            <a:ext cx="113106" cy="173036"/>
          </a:xfrm>
          <a:custGeom>
            <a:avLst/>
            <a:gdLst/>
            <a:ahLst/>
            <a:cxnLst>
              <a:cxn ang="0">
                <a:pos x="0" y="2"/>
              </a:cxn>
              <a:cxn ang="0">
                <a:pos x="2" y="10"/>
              </a:cxn>
              <a:cxn ang="0">
                <a:pos x="2" y="30"/>
              </a:cxn>
              <a:cxn ang="0">
                <a:pos x="8" y="36"/>
              </a:cxn>
              <a:cxn ang="0">
                <a:pos x="6" y="42"/>
              </a:cxn>
              <a:cxn ang="0">
                <a:pos x="14" y="58"/>
              </a:cxn>
              <a:cxn ang="0">
                <a:pos x="20" y="68"/>
              </a:cxn>
              <a:cxn ang="0">
                <a:pos x="20" y="72"/>
              </a:cxn>
              <a:cxn ang="0">
                <a:pos x="30" y="74"/>
              </a:cxn>
              <a:cxn ang="0">
                <a:pos x="38" y="80"/>
              </a:cxn>
              <a:cxn ang="0">
                <a:pos x="42" y="84"/>
              </a:cxn>
              <a:cxn ang="0">
                <a:pos x="54" y="88"/>
              </a:cxn>
              <a:cxn ang="0">
                <a:pos x="58" y="92"/>
              </a:cxn>
              <a:cxn ang="0">
                <a:pos x="66" y="94"/>
              </a:cxn>
              <a:cxn ang="0">
                <a:pos x="74" y="90"/>
              </a:cxn>
              <a:cxn ang="0">
                <a:pos x="74" y="84"/>
              </a:cxn>
              <a:cxn ang="0">
                <a:pos x="68" y="68"/>
              </a:cxn>
              <a:cxn ang="0">
                <a:pos x="62" y="62"/>
              </a:cxn>
              <a:cxn ang="0">
                <a:pos x="60" y="62"/>
              </a:cxn>
              <a:cxn ang="0">
                <a:pos x="58" y="50"/>
              </a:cxn>
              <a:cxn ang="0">
                <a:pos x="62" y="42"/>
              </a:cxn>
              <a:cxn ang="0">
                <a:pos x="62" y="36"/>
              </a:cxn>
              <a:cxn ang="0">
                <a:pos x="56" y="22"/>
              </a:cxn>
              <a:cxn ang="0">
                <a:pos x="36" y="4"/>
              </a:cxn>
              <a:cxn ang="0">
                <a:pos x="20" y="0"/>
              </a:cxn>
              <a:cxn ang="0">
                <a:pos x="0" y="2"/>
              </a:cxn>
            </a:cxnLst>
            <a:rect l="0" t="0" r="r" b="b"/>
            <a:pathLst>
              <a:path w="75" h="95">
                <a:moveTo>
                  <a:pt x="0" y="2"/>
                </a:moveTo>
                <a:lnTo>
                  <a:pt x="2" y="10"/>
                </a:lnTo>
                <a:lnTo>
                  <a:pt x="2" y="30"/>
                </a:lnTo>
                <a:lnTo>
                  <a:pt x="8" y="36"/>
                </a:lnTo>
                <a:lnTo>
                  <a:pt x="6" y="42"/>
                </a:lnTo>
                <a:lnTo>
                  <a:pt x="14" y="58"/>
                </a:lnTo>
                <a:lnTo>
                  <a:pt x="20" y="68"/>
                </a:lnTo>
                <a:lnTo>
                  <a:pt x="20" y="72"/>
                </a:lnTo>
                <a:lnTo>
                  <a:pt x="30" y="74"/>
                </a:lnTo>
                <a:lnTo>
                  <a:pt x="38" y="80"/>
                </a:lnTo>
                <a:lnTo>
                  <a:pt x="42" y="84"/>
                </a:lnTo>
                <a:lnTo>
                  <a:pt x="54" y="88"/>
                </a:lnTo>
                <a:lnTo>
                  <a:pt x="58" y="92"/>
                </a:lnTo>
                <a:lnTo>
                  <a:pt x="66" y="94"/>
                </a:lnTo>
                <a:lnTo>
                  <a:pt x="74" y="90"/>
                </a:lnTo>
                <a:lnTo>
                  <a:pt x="74" y="84"/>
                </a:lnTo>
                <a:lnTo>
                  <a:pt x="68" y="68"/>
                </a:lnTo>
                <a:lnTo>
                  <a:pt x="62" y="62"/>
                </a:lnTo>
                <a:lnTo>
                  <a:pt x="60" y="62"/>
                </a:lnTo>
                <a:lnTo>
                  <a:pt x="58" y="50"/>
                </a:lnTo>
                <a:lnTo>
                  <a:pt x="62" y="42"/>
                </a:lnTo>
                <a:lnTo>
                  <a:pt x="62" y="36"/>
                </a:lnTo>
                <a:lnTo>
                  <a:pt x="56" y="22"/>
                </a:lnTo>
                <a:lnTo>
                  <a:pt x="36" y="4"/>
                </a:lnTo>
                <a:lnTo>
                  <a:pt x="20"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3" name="Freeform 161"/>
          <p:cNvSpPr>
            <a:spLocks/>
          </p:cNvSpPr>
          <p:nvPr/>
        </p:nvSpPr>
        <p:spPr bwMode="ltGray">
          <a:xfrm>
            <a:off x="6909774" y="4583122"/>
            <a:ext cx="286638" cy="295274"/>
          </a:xfrm>
          <a:custGeom>
            <a:avLst/>
            <a:gdLst/>
            <a:ahLst/>
            <a:cxnLst>
              <a:cxn ang="0">
                <a:pos x="144" y="58"/>
              </a:cxn>
              <a:cxn ang="0">
                <a:pos x="154" y="50"/>
              </a:cxn>
              <a:cxn ang="0">
                <a:pos x="156" y="48"/>
              </a:cxn>
              <a:cxn ang="0">
                <a:pos x="166" y="50"/>
              </a:cxn>
              <a:cxn ang="0">
                <a:pos x="178" y="42"/>
              </a:cxn>
              <a:cxn ang="0">
                <a:pos x="168" y="40"/>
              </a:cxn>
              <a:cxn ang="0">
                <a:pos x="174" y="34"/>
              </a:cxn>
              <a:cxn ang="0">
                <a:pos x="184" y="30"/>
              </a:cxn>
              <a:cxn ang="0">
                <a:pos x="184" y="24"/>
              </a:cxn>
              <a:cxn ang="0">
                <a:pos x="180" y="24"/>
              </a:cxn>
              <a:cxn ang="0">
                <a:pos x="174" y="20"/>
              </a:cxn>
              <a:cxn ang="0">
                <a:pos x="164" y="20"/>
              </a:cxn>
              <a:cxn ang="0">
                <a:pos x="164" y="14"/>
              </a:cxn>
              <a:cxn ang="0">
                <a:pos x="152" y="8"/>
              </a:cxn>
              <a:cxn ang="0">
                <a:pos x="150" y="10"/>
              </a:cxn>
              <a:cxn ang="0">
                <a:pos x="146" y="0"/>
              </a:cxn>
              <a:cxn ang="0">
                <a:pos x="140" y="8"/>
              </a:cxn>
              <a:cxn ang="0">
                <a:pos x="136" y="4"/>
              </a:cxn>
              <a:cxn ang="0">
                <a:pos x="126" y="20"/>
              </a:cxn>
              <a:cxn ang="0">
                <a:pos x="118" y="36"/>
              </a:cxn>
              <a:cxn ang="0">
                <a:pos x="112" y="36"/>
              </a:cxn>
              <a:cxn ang="0">
                <a:pos x="106" y="42"/>
              </a:cxn>
              <a:cxn ang="0">
                <a:pos x="114" y="48"/>
              </a:cxn>
              <a:cxn ang="0">
                <a:pos x="108" y="48"/>
              </a:cxn>
              <a:cxn ang="0">
                <a:pos x="112" y="60"/>
              </a:cxn>
              <a:cxn ang="0">
                <a:pos x="104" y="52"/>
              </a:cxn>
              <a:cxn ang="0">
                <a:pos x="102" y="60"/>
              </a:cxn>
              <a:cxn ang="0">
                <a:pos x="100" y="66"/>
              </a:cxn>
              <a:cxn ang="0">
                <a:pos x="96" y="66"/>
              </a:cxn>
              <a:cxn ang="0">
                <a:pos x="90" y="56"/>
              </a:cxn>
              <a:cxn ang="0">
                <a:pos x="84" y="60"/>
              </a:cxn>
              <a:cxn ang="0">
                <a:pos x="80" y="70"/>
              </a:cxn>
              <a:cxn ang="0">
                <a:pos x="68" y="82"/>
              </a:cxn>
              <a:cxn ang="0">
                <a:pos x="66" y="88"/>
              </a:cxn>
              <a:cxn ang="0">
                <a:pos x="52" y="100"/>
              </a:cxn>
              <a:cxn ang="0">
                <a:pos x="38" y="108"/>
              </a:cxn>
              <a:cxn ang="0">
                <a:pos x="38" y="114"/>
              </a:cxn>
              <a:cxn ang="0">
                <a:pos x="30" y="134"/>
              </a:cxn>
              <a:cxn ang="0">
                <a:pos x="18" y="130"/>
              </a:cxn>
              <a:cxn ang="0">
                <a:pos x="12" y="132"/>
              </a:cxn>
              <a:cxn ang="0">
                <a:pos x="6" y="134"/>
              </a:cxn>
              <a:cxn ang="0">
                <a:pos x="4" y="128"/>
              </a:cxn>
              <a:cxn ang="0">
                <a:pos x="0" y="138"/>
              </a:cxn>
              <a:cxn ang="0">
                <a:pos x="26" y="162"/>
              </a:cxn>
              <a:cxn ang="0">
                <a:pos x="76" y="140"/>
              </a:cxn>
              <a:cxn ang="0">
                <a:pos x="128" y="84"/>
              </a:cxn>
              <a:cxn ang="0">
                <a:pos x="134" y="60"/>
              </a:cxn>
              <a:cxn ang="0">
                <a:pos x="144" y="58"/>
              </a:cxn>
            </a:cxnLst>
            <a:rect l="0" t="0" r="r" b="b"/>
            <a:pathLst>
              <a:path w="185" h="163">
                <a:moveTo>
                  <a:pt x="144" y="58"/>
                </a:moveTo>
                <a:lnTo>
                  <a:pt x="154" y="50"/>
                </a:lnTo>
                <a:lnTo>
                  <a:pt x="156" y="48"/>
                </a:lnTo>
                <a:lnTo>
                  <a:pt x="166" y="50"/>
                </a:lnTo>
                <a:lnTo>
                  <a:pt x="178" y="42"/>
                </a:lnTo>
                <a:lnTo>
                  <a:pt x="168" y="40"/>
                </a:lnTo>
                <a:lnTo>
                  <a:pt x="174" y="34"/>
                </a:lnTo>
                <a:lnTo>
                  <a:pt x="184" y="30"/>
                </a:lnTo>
                <a:lnTo>
                  <a:pt x="184" y="24"/>
                </a:lnTo>
                <a:lnTo>
                  <a:pt x="180" y="24"/>
                </a:lnTo>
                <a:lnTo>
                  <a:pt x="174" y="20"/>
                </a:lnTo>
                <a:lnTo>
                  <a:pt x="164" y="20"/>
                </a:lnTo>
                <a:lnTo>
                  <a:pt x="164" y="14"/>
                </a:lnTo>
                <a:lnTo>
                  <a:pt x="152" y="8"/>
                </a:lnTo>
                <a:lnTo>
                  <a:pt x="150" y="10"/>
                </a:lnTo>
                <a:lnTo>
                  <a:pt x="146" y="0"/>
                </a:lnTo>
                <a:lnTo>
                  <a:pt x="140" y="8"/>
                </a:lnTo>
                <a:lnTo>
                  <a:pt x="136" y="4"/>
                </a:lnTo>
                <a:lnTo>
                  <a:pt x="126" y="20"/>
                </a:lnTo>
                <a:lnTo>
                  <a:pt x="118" y="36"/>
                </a:lnTo>
                <a:lnTo>
                  <a:pt x="112" y="36"/>
                </a:lnTo>
                <a:lnTo>
                  <a:pt x="106" y="42"/>
                </a:lnTo>
                <a:lnTo>
                  <a:pt x="114" y="48"/>
                </a:lnTo>
                <a:lnTo>
                  <a:pt x="108" y="48"/>
                </a:lnTo>
                <a:lnTo>
                  <a:pt x="112" y="60"/>
                </a:lnTo>
                <a:lnTo>
                  <a:pt x="104" y="52"/>
                </a:lnTo>
                <a:lnTo>
                  <a:pt x="102" y="60"/>
                </a:lnTo>
                <a:lnTo>
                  <a:pt x="100" y="66"/>
                </a:lnTo>
                <a:lnTo>
                  <a:pt x="96" y="66"/>
                </a:lnTo>
                <a:lnTo>
                  <a:pt x="90" y="56"/>
                </a:lnTo>
                <a:lnTo>
                  <a:pt x="84" y="60"/>
                </a:lnTo>
                <a:lnTo>
                  <a:pt x="80" y="70"/>
                </a:lnTo>
                <a:lnTo>
                  <a:pt x="68" y="82"/>
                </a:lnTo>
                <a:lnTo>
                  <a:pt x="66" y="88"/>
                </a:lnTo>
                <a:lnTo>
                  <a:pt x="52" y="100"/>
                </a:lnTo>
                <a:lnTo>
                  <a:pt x="38" y="108"/>
                </a:lnTo>
                <a:lnTo>
                  <a:pt x="38" y="114"/>
                </a:lnTo>
                <a:lnTo>
                  <a:pt x="30" y="134"/>
                </a:lnTo>
                <a:lnTo>
                  <a:pt x="18" y="130"/>
                </a:lnTo>
                <a:lnTo>
                  <a:pt x="12" y="132"/>
                </a:lnTo>
                <a:lnTo>
                  <a:pt x="6" y="134"/>
                </a:lnTo>
                <a:lnTo>
                  <a:pt x="4" y="128"/>
                </a:lnTo>
                <a:lnTo>
                  <a:pt x="0" y="138"/>
                </a:lnTo>
                <a:lnTo>
                  <a:pt x="26" y="162"/>
                </a:lnTo>
                <a:lnTo>
                  <a:pt x="76" y="140"/>
                </a:lnTo>
                <a:lnTo>
                  <a:pt x="128" y="84"/>
                </a:lnTo>
                <a:lnTo>
                  <a:pt x="134" y="60"/>
                </a:lnTo>
                <a:lnTo>
                  <a:pt x="144" y="5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4" name="Freeform 162"/>
          <p:cNvSpPr>
            <a:spLocks/>
          </p:cNvSpPr>
          <p:nvPr/>
        </p:nvSpPr>
        <p:spPr bwMode="ltGray">
          <a:xfrm>
            <a:off x="6675816" y="4094174"/>
            <a:ext cx="226212" cy="515936"/>
          </a:xfrm>
          <a:custGeom>
            <a:avLst/>
            <a:gdLst/>
            <a:ahLst/>
            <a:cxnLst>
              <a:cxn ang="0">
                <a:pos x="12" y="20"/>
              </a:cxn>
              <a:cxn ang="0">
                <a:pos x="24" y="20"/>
              </a:cxn>
              <a:cxn ang="0">
                <a:pos x="26" y="14"/>
              </a:cxn>
              <a:cxn ang="0">
                <a:pos x="40" y="14"/>
              </a:cxn>
              <a:cxn ang="0">
                <a:pos x="54" y="8"/>
              </a:cxn>
              <a:cxn ang="0">
                <a:pos x="52" y="0"/>
              </a:cxn>
              <a:cxn ang="0">
                <a:pos x="62" y="2"/>
              </a:cxn>
              <a:cxn ang="0">
                <a:pos x="64" y="8"/>
              </a:cxn>
              <a:cxn ang="0">
                <a:pos x="80" y="8"/>
              </a:cxn>
              <a:cxn ang="0">
                <a:pos x="90" y="8"/>
              </a:cxn>
              <a:cxn ang="0">
                <a:pos x="92" y="12"/>
              </a:cxn>
              <a:cxn ang="0">
                <a:pos x="88" y="16"/>
              </a:cxn>
              <a:cxn ang="0">
                <a:pos x="90" y="24"/>
              </a:cxn>
              <a:cxn ang="0">
                <a:pos x="98" y="22"/>
              </a:cxn>
              <a:cxn ang="0">
                <a:pos x="108" y="22"/>
              </a:cxn>
              <a:cxn ang="0">
                <a:pos x="104" y="28"/>
              </a:cxn>
              <a:cxn ang="0">
                <a:pos x="100" y="36"/>
              </a:cxn>
              <a:cxn ang="0">
                <a:pos x="90" y="40"/>
              </a:cxn>
              <a:cxn ang="0">
                <a:pos x="88" y="50"/>
              </a:cxn>
              <a:cxn ang="0">
                <a:pos x="76" y="68"/>
              </a:cxn>
              <a:cxn ang="0">
                <a:pos x="74" y="76"/>
              </a:cxn>
              <a:cxn ang="0">
                <a:pos x="74" y="80"/>
              </a:cxn>
              <a:cxn ang="0">
                <a:pos x="72" y="84"/>
              </a:cxn>
              <a:cxn ang="0">
                <a:pos x="88" y="100"/>
              </a:cxn>
              <a:cxn ang="0">
                <a:pos x="90" y="106"/>
              </a:cxn>
              <a:cxn ang="0">
                <a:pos x="90" y="108"/>
              </a:cxn>
              <a:cxn ang="0">
                <a:pos x="102" y="116"/>
              </a:cxn>
              <a:cxn ang="0">
                <a:pos x="108" y="118"/>
              </a:cxn>
              <a:cxn ang="0">
                <a:pos x="118" y="124"/>
              </a:cxn>
              <a:cxn ang="0">
                <a:pos x="128" y="136"/>
              </a:cxn>
              <a:cxn ang="0">
                <a:pos x="130" y="140"/>
              </a:cxn>
              <a:cxn ang="0">
                <a:pos x="132" y="144"/>
              </a:cxn>
              <a:cxn ang="0">
                <a:pos x="134" y="152"/>
              </a:cxn>
              <a:cxn ang="0">
                <a:pos x="142" y="168"/>
              </a:cxn>
              <a:cxn ang="0">
                <a:pos x="140" y="174"/>
              </a:cxn>
              <a:cxn ang="0">
                <a:pos x="146" y="186"/>
              </a:cxn>
              <a:cxn ang="0">
                <a:pos x="142" y="198"/>
              </a:cxn>
              <a:cxn ang="0">
                <a:pos x="144" y="202"/>
              </a:cxn>
              <a:cxn ang="0">
                <a:pos x="144" y="208"/>
              </a:cxn>
              <a:cxn ang="0">
                <a:pos x="142" y="216"/>
              </a:cxn>
              <a:cxn ang="0">
                <a:pos x="132" y="226"/>
              </a:cxn>
              <a:cxn ang="0">
                <a:pos x="126" y="230"/>
              </a:cxn>
              <a:cxn ang="0">
                <a:pos x="124" y="236"/>
              </a:cxn>
              <a:cxn ang="0">
                <a:pos x="120" y="246"/>
              </a:cxn>
              <a:cxn ang="0">
                <a:pos x="100" y="252"/>
              </a:cxn>
              <a:cxn ang="0">
                <a:pos x="92" y="258"/>
              </a:cxn>
              <a:cxn ang="0">
                <a:pos x="88" y="266"/>
              </a:cxn>
              <a:cxn ang="0">
                <a:pos x="78" y="274"/>
              </a:cxn>
              <a:cxn ang="0">
                <a:pos x="72" y="280"/>
              </a:cxn>
              <a:cxn ang="0">
                <a:pos x="72" y="282"/>
              </a:cxn>
              <a:cxn ang="0">
                <a:pos x="60" y="284"/>
              </a:cxn>
              <a:cxn ang="0">
                <a:pos x="64" y="280"/>
              </a:cxn>
              <a:cxn ang="0">
                <a:pos x="64" y="262"/>
              </a:cxn>
              <a:cxn ang="0">
                <a:pos x="64" y="256"/>
              </a:cxn>
              <a:cxn ang="0">
                <a:pos x="54" y="256"/>
              </a:cxn>
              <a:cxn ang="0">
                <a:pos x="74" y="200"/>
              </a:cxn>
              <a:cxn ang="0">
                <a:pos x="84" y="136"/>
              </a:cxn>
              <a:cxn ang="0">
                <a:pos x="16" y="70"/>
              </a:cxn>
              <a:cxn ang="0">
                <a:pos x="0" y="38"/>
              </a:cxn>
              <a:cxn ang="0">
                <a:pos x="8" y="28"/>
              </a:cxn>
              <a:cxn ang="0">
                <a:pos x="12" y="20"/>
              </a:cxn>
            </a:cxnLst>
            <a:rect l="0" t="0" r="r" b="b"/>
            <a:pathLst>
              <a:path w="147" h="285">
                <a:moveTo>
                  <a:pt x="12" y="20"/>
                </a:moveTo>
                <a:lnTo>
                  <a:pt x="24" y="20"/>
                </a:lnTo>
                <a:lnTo>
                  <a:pt x="26" y="14"/>
                </a:lnTo>
                <a:lnTo>
                  <a:pt x="40" y="14"/>
                </a:lnTo>
                <a:lnTo>
                  <a:pt x="54" y="8"/>
                </a:lnTo>
                <a:lnTo>
                  <a:pt x="52" y="0"/>
                </a:lnTo>
                <a:lnTo>
                  <a:pt x="62" y="2"/>
                </a:lnTo>
                <a:lnTo>
                  <a:pt x="64" y="8"/>
                </a:lnTo>
                <a:lnTo>
                  <a:pt x="80" y="8"/>
                </a:lnTo>
                <a:lnTo>
                  <a:pt x="90" y="8"/>
                </a:lnTo>
                <a:lnTo>
                  <a:pt x="92" y="12"/>
                </a:lnTo>
                <a:lnTo>
                  <a:pt x="88" y="16"/>
                </a:lnTo>
                <a:lnTo>
                  <a:pt x="90" y="24"/>
                </a:lnTo>
                <a:lnTo>
                  <a:pt x="98" y="22"/>
                </a:lnTo>
                <a:lnTo>
                  <a:pt x="108" y="22"/>
                </a:lnTo>
                <a:lnTo>
                  <a:pt x="104" y="28"/>
                </a:lnTo>
                <a:lnTo>
                  <a:pt x="100" y="36"/>
                </a:lnTo>
                <a:lnTo>
                  <a:pt x="90" y="40"/>
                </a:lnTo>
                <a:lnTo>
                  <a:pt x="88" y="50"/>
                </a:lnTo>
                <a:lnTo>
                  <a:pt x="76" y="68"/>
                </a:lnTo>
                <a:lnTo>
                  <a:pt x="74" y="76"/>
                </a:lnTo>
                <a:lnTo>
                  <a:pt x="74" y="80"/>
                </a:lnTo>
                <a:lnTo>
                  <a:pt x="72" y="84"/>
                </a:lnTo>
                <a:lnTo>
                  <a:pt x="88" y="100"/>
                </a:lnTo>
                <a:lnTo>
                  <a:pt x="90" y="106"/>
                </a:lnTo>
                <a:lnTo>
                  <a:pt x="90" y="108"/>
                </a:lnTo>
                <a:lnTo>
                  <a:pt x="102" y="116"/>
                </a:lnTo>
                <a:lnTo>
                  <a:pt x="108" y="118"/>
                </a:lnTo>
                <a:lnTo>
                  <a:pt x="118" y="124"/>
                </a:lnTo>
                <a:lnTo>
                  <a:pt x="128" y="136"/>
                </a:lnTo>
                <a:lnTo>
                  <a:pt x="130" y="140"/>
                </a:lnTo>
                <a:lnTo>
                  <a:pt x="132" y="144"/>
                </a:lnTo>
                <a:lnTo>
                  <a:pt x="134" y="152"/>
                </a:lnTo>
                <a:lnTo>
                  <a:pt x="142" y="168"/>
                </a:lnTo>
                <a:lnTo>
                  <a:pt x="140" y="174"/>
                </a:lnTo>
                <a:lnTo>
                  <a:pt x="146" y="186"/>
                </a:lnTo>
                <a:lnTo>
                  <a:pt x="142" y="198"/>
                </a:lnTo>
                <a:lnTo>
                  <a:pt x="144" y="202"/>
                </a:lnTo>
                <a:lnTo>
                  <a:pt x="144" y="208"/>
                </a:lnTo>
                <a:lnTo>
                  <a:pt x="142" y="216"/>
                </a:lnTo>
                <a:lnTo>
                  <a:pt x="132" y="226"/>
                </a:lnTo>
                <a:lnTo>
                  <a:pt x="126" y="230"/>
                </a:lnTo>
                <a:lnTo>
                  <a:pt x="124" y="236"/>
                </a:lnTo>
                <a:lnTo>
                  <a:pt x="120" y="246"/>
                </a:lnTo>
                <a:lnTo>
                  <a:pt x="100" y="252"/>
                </a:lnTo>
                <a:lnTo>
                  <a:pt x="92" y="258"/>
                </a:lnTo>
                <a:lnTo>
                  <a:pt x="88" y="266"/>
                </a:lnTo>
                <a:lnTo>
                  <a:pt x="78" y="274"/>
                </a:lnTo>
                <a:lnTo>
                  <a:pt x="72" y="280"/>
                </a:lnTo>
                <a:lnTo>
                  <a:pt x="72" y="282"/>
                </a:lnTo>
                <a:lnTo>
                  <a:pt x="60" y="284"/>
                </a:lnTo>
                <a:lnTo>
                  <a:pt x="64" y="280"/>
                </a:lnTo>
                <a:lnTo>
                  <a:pt x="64" y="262"/>
                </a:lnTo>
                <a:lnTo>
                  <a:pt x="64" y="256"/>
                </a:lnTo>
                <a:lnTo>
                  <a:pt x="54" y="256"/>
                </a:lnTo>
                <a:lnTo>
                  <a:pt x="74" y="200"/>
                </a:lnTo>
                <a:lnTo>
                  <a:pt x="84" y="136"/>
                </a:lnTo>
                <a:lnTo>
                  <a:pt x="16" y="70"/>
                </a:lnTo>
                <a:lnTo>
                  <a:pt x="0" y="38"/>
                </a:lnTo>
                <a:lnTo>
                  <a:pt x="8" y="28"/>
                </a:lnTo>
                <a:lnTo>
                  <a:pt x="12"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5" name="Freeform 163"/>
          <p:cNvSpPr>
            <a:spLocks/>
          </p:cNvSpPr>
          <p:nvPr/>
        </p:nvSpPr>
        <p:spPr bwMode="ltGray">
          <a:xfrm>
            <a:off x="6620038" y="4144974"/>
            <a:ext cx="227760" cy="298449"/>
          </a:xfrm>
          <a:custGeom>
            <a:avLst/>
            <a:gdLst/>
            <a:ahLst/>
            <a:cxnLst>
              <a:cxn ang="0">
                <a:pos x="18" y="20"/>
              </a:cxn>
              <a:cxn ang="0">
                <a:pos x="30" y="24"/>
              </a:cxn>
              <a:cxn ang="0">
                <a:pos x="32" y="20"/>
              </a:cxn>
              <a:cxn ang="0">
                <a:pos x="28" y="16"/>
              </a:cxn>
              <a:cxn ang="0">
                <a:pos x="30" y="10"/>
              </a:cxn>
              <a:cxn ang="0">
                <a:pos x="30" y="2"/>
              </a:cxn>
              <a:cxn ang="0">
                <a:pos x="34" y="0"/>
              </a:cxn>
              <a:cxn ang="0">
                <a:pos x="38" y="2"/>
              </a:cxn>
              <a:cxn ang="0">
                <a:pos x="40" y="0"/>
              </a:cxn>
              <a:cxn ang="0">
                <a:pos x="44" y="0"/>
              </a:cxn>
              <a:cxn ang="0">
                <a:pos x="44" y="8"/>
              </a:cxn>
              <a:cxn ang="0">
                <a:pos x="56" y="20"/>
              </a:cxn>
              <a:cxn ang="0">
                <a:pos x="56" y="24"/>
              </a:cxn>
              <a:cxn ang="0">
                <a:pos x="64" y="36"/>
              </a:cxn>
              <a:cxn ang="0">
                <a:pos x="74" y="32"/>
              </a:cxn>
              <a:cxn ang="0">
                <a:pos x="78" y="32"/>
              </a:cxn>
              <a:cxn ang="0">
                <a:pos x="80" y="44"/>
              </a:cxn>
              <a:cxn ang="0">
                <a:pos x="78" y="48"/>
              </a:cxn>
              <a:cxn ang="0">
                <a:pos x="72" y="48"/>
              </a:cxn>
              <a:cxn ang="0">
                <a:pos x="96" y="64"/>
              </a:cxn>
              <a:cxn ang="0">
                <a:pos x="96" y="70"/>
              </a:cxn>
              <a:cxn ang="0">
                <a:pos x="116" y="90"/>
              </a:cxn>
              <a:cxn ang="0">
                <a:pos x="124" y="92"/>
              </a:cxn>
              <a:cxn ang="0">
                <a:pos x="126" y="100"/>
              </a:cxn>
              <a:cxn ang="0">
                <a:pos x="132" y="100"/>
              </a:cxn>
              <a:cxn ang="0">
                <a:pos x="134" y="106"/>
              </a:cxn>
              <a:cxn ang="0">
                <a:pos x="142" y="110"/>
              </a:cxn>
              <a:cxn ang="0">
                <a:pos x="142" y="112"/>
              </a:cxn>
              <a:cxn ang="0">
                <a:pos x="138" y="116"/>
              </a:cxn>
              <a:cxn ang="0">
                <a:pos x="140" y="122"/>
              </a:cxn>
              <a:cxn ang="0">
                <a:pos x="144" y="126"/>
              </a:cxn>
              <a:cxn ang="0">
                <a:pos x="144" y="128"/>
              </a:cxn>
              <a:cxn ang="0">
                <a:pos x="138" y="130"/>
              </a:cxn>
              <a:cxn ang="0">
                <a:pos x="142" y="134"/>
              </a:cxn>
              <a:cxn ang="0">
                <a:pos x="146" y="146"/>
              </a:cxn>
              <a:cxn ang="0">
                <a:pos x="136" y="160"/>
              </a:cxn>
              <a:cxn ang="0">
                <a:pos x="92" y="164"/>
              </a:cxn>
              <a:cxn ang="0">
                <a:pos x="18" y="100"/>
              </a:cxn>
              <a:cxn ang="0">
                <a:pos x="0" y="36"/>
              </a:cxn>
              <a:cxn ang="0">
                <a:pos x="18" y="20"/>
              </a:cxn>
            </a:cxnLst>
            <a:rect l="0" t="0" r="r" b="b"/>
            <a:pathLst>
              <a:path w="147" h="165">
                <a:moveTo>
                  <a:pt x="18" y="20"/>
                </a:moveTo>
                <a:lnTo>
                  <a:pt x="30" y="24"/>
                </a:lnTo>
                <a:lnTo>
                  <a:pt x="32" y="20"/>
                </a:lnTo>
                <a:lnTo>
                  <a:pt x="28" y="16"/>
                </a:lnTo>
                <a:lnTo>
                  <a:pt x="30" y="10"/>
                </a:lnTo>
                <a:lnTo>
                  <a:pt x="30" y="2"/>
                </a:lnTo>
                <a:lnTo>
                  <a:pt x="34" y="0"/>
                </a:lnTo>
                <a:lnTo>
                  <a:pt x="38" y="2"/>
                </a:lnTo>
                <a:lnTo>
                  <a:pt x="40" y="0"/>
                </a:lnTo>
                <a:lnTo>
                  <a:pt x="44" y="0"/>
                </a:lnTo>
                <a:lnTo>
                  <a:pt x="44" y="8"/>
                </a:lnTo>
                <a:lnTo>
                  <a:pt x="56" y="20"/>
                </a:lnTo>
                <a:lnTo>
                  <a:pt x="56" y="24"/>
                </a:lnTo>
                <a:lnTo>
                  <a:pt x="64" y="36"/>
                </a:lnTo>
                <a:lnTo>
                  <a:pt x="74" y="32"/>
                </a:lnTo>
                <a:lnTo>
                  <a:pt x="78" y="32"/>
                </a:lnTo>
                <a:lnTo>
                  <a:pt x="80" y="44"/>
                </a:lnTo>
                <a:lnTo>
                  <a:pt x="78" y="48"/>
                </a:lnTo>
                <a:lnTo>
                  <a:pt x="72" y="48"/>
                </a:lnTo>
                <a:lnTo>
                  <a:pt x="96" y="64"/>
                </a:lnTo>
                <a:lnTo>
                  <a:pt x="96" y="70"/>
                </a:lnTo>
                <a:lnTo>
                  <a:pt x="116" y="90"/>
                </a:lnTo>
                <a:lnTo>
                  <a:pt x="124" y="92"/>
                </a:lnTo>
                <a:lnTo>
                  <a:pt x="126" y="100"/>
                </a:lnTo>
                <a:lnTo>
                  <a:pt x="132" y="100"/>
                </a:lnTo>
                <a:lnTo>
                  <a:pt x="134" y="106"/>
                </a:lnTo>
                <a:lnTo>
                  <a:pt x="142" y="110"/>
                </a:lnTo>
                <a:lnTo>
                  <a:pt x="142" y="112"/>
                </a:lnTo>
                <a:lnTo>
                  <a:pt x="138" y="116"/>
                </a:lnTo>
                <a:lnTo>
                  <a:pt x="140" y="122"/>
                </a:lnTo>
                <a:lnTo>
                  <a:pt x="144" y="126"/>
                </a:lnTo>
                <a:lnTo>
                  <a:pt x="144" y="128"/>
                </a:lnTo>
                <a:lnTo>
                  <a:pt x="138" y="130"/>
                </a:lnTo>
                <a:lnTo>
                  <a:pt x="142" y="134"/>
                </a:lnTo>
                <a:lnTo>
                  <a:pt x="146" y="146"/>
                </a:lnTo>
                <a:lnTo>
                  <a:pt x="136" y="160"/>
                </a:lnTo>
                <a:lnTo>
                  <a:pt x="92" y="164"/>
                </a:lnTo>
                <a:lnTo>
                  <a:pt x="18" y="100"/>
                </a:lnTo>
                <a:lnTo>
                  <a:pt x="0" y="36"/>
                </a:lnTo>
                <a:lnTo>
                  <a:pt x="1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6" name="Freeform 164"/>
          <p:cNvSpPr>
            <a:spLocks/>
          </p:cNvSpPr>
          <p:nvPr/>
        </p:nvSpPr>
        <p:spPr bwMode="ltGray">
          <a:xfrm>
            <a:off x="6686661" y="4398973"/>
            <a:ext cx="167335" cy="160337"/>
          </a:xfrm>
          <a:custGeom>
            <a:avLst/>
            <a:gdLst/>
            <a:ahLst/>
            <a:cxnLst>
              <a:cxn ang="0">
                <a:pos x="100" y="10"/>
              </a:cxn>
              <a:cxn ang="0">
                <a:pos x="100" y="20"/>
              </a:cxn>
              <a:cxn ang="0">
                <a:pos x="108" y="26"/>
              </a:cxn>
              <a:cxn ang="0">
                <a:pos x="108" y="28"/>
              </a:cxn>
              <a:cxn ang="0">
                <a:pos x="102" y="34"/>
              </a:cxn>
              <a:cxn ang="0">
                <a:pos x="102" y="42"/>
              </a:cxn>
              <a:cxn ang="0">
                <a:pos x="98" y="48"/>
              </a:cxn>
              <a:cxn ang="0">
                <a:pos x="96" y="50"/>
              </a:cxn>
              <a:cxn ang="0">
                <a:pos x="92" y="46"/>
              </a:cxn>
              <a:cxn ang="0">
                <a:pos x="90" y="48"/>
              </a:cxn>
              <a:cxn ang="0">
                <a:pos x="90" y="52"/>
              </a:cxn>
              <a:cxn ang="0">
                <a:pos x="82" y="52"/>
              </a:cxn>
              <a:cxn ang="0">
                <a:pos x="84" y="58"/>
              </a:cxn>
              <a:cxn ang="0">
                <a:pos x="82" y="68"/>
              </a:cxn>
              <a:cxn ang="0">
                <a:pos x="74" y="66"/>
              </a:cxn>
              <a:cxn ang="0">
                <a:pos x="72" y="70"/>
              </a:cxn>
              <a:cxn ang="0">
                <a:pos x="62" y="70"/>
              </a:cxn>
              <a:cxn ang="0">
                <a:pos x="60" y="78"/>
              </a:cxn>
              <a:cxn ang="0">
                <a:pos x="56" y="80"/>
              </a:cxn>
              <a:cxn ang="0">
                <a:pos x="50" y="88"/>
              </a:cxn>
              <a:cxn ang="0">
                <a:pos x="46" y="86"/>
              </a:cxn>
              <a:cxn ang="0">
                <a:pos x="36" y="84"/>
              </a:cxn>
              <a:cxn ang="0">
                <a:pos x="34" y="82"/>
              </a:cxn>
              <a:cxn ang="0">
                <a:pos x="36" y="74"/>
              </a:cxn>
              <a:cxn ang="0">
                <a:pos x="36" y="72"/>
              </a:cxn>
              <a:cxn ang="0">
                <a:pos x="32" y="78"/>
              </a:cxn>
              <a:cxn ang="0">
                <a:pos x="28" y="76"/>
              </a:cxn>
              <a:cxn ang="0">
                <a:pos x="24" y="64"/>
              </a:cxn>
              <a:cxn ang="0">
                <a:pos x="0" y="18"/>
              </a:cxn>
              <a:cxn ang="0">
                <a:pos x="34" y="0"/>
              </a:cxn>
              <a:cxn ang="0">
                <a:pos x="58" y="8"/>
              </a:cxn>
              <a:cxn ang="0">
                <a:pos x="62" y="16"/>
              </a:cxn>
              <a:cxn ang="0">
                <a:pos x="70" y="14"/>
              </a:cxn>
              <a:cxn ang="0">
                <a:pos x="74" y="16"/>
              </a:cxn>
              <a:cxn ang="0">
                <a:pos x="80" y="18"/>
              </a:cxn>
              <a:cxn ang="0">
                <a:pos x="80" y="10"/>
              </a:cxn>
              <a:cxn ang="0">
                <a:pos x="88" y="8"/>
              </a:cxn>
              <a:cxn ang="0">
                <a:pos x="92" y="14"/>
              </a:cxn>
              <a:cxn ang="0">
                <a:pos x="100" y="10"/>
              </a:cxn>
            </a:cxnLst>
            <a:rect l="0" t="0" r="r" b="b"/>
            <a:pathLst>
              <a:path w="109" h="89">
                <a:moveTo>
                  <a:pt x="100" y="10"/>
                </a:moveTo>
                <a:lnTo>
                  <a:pt x="100" y="20"/>
                </a:lnTo>
                <a:lnTo>
                  <a:pt x="108" y="26"/>
                </a:lnTo>
                <a:lnTo>
                  <a:pt x="108" y="28"/>
                </a:lnTo>
                <a:lnTo>
                  <a:pt x="102" y="34"/>
                </a:lnTo>
                <a:lnTo>
                  <a:pt x="102" y="42"/>
                </a:lnTo>
                <a:lnTo>
                  <a:pt x="98" y="48"/>
                </a:lnTo>
                <a:lnTo>
                  <a:pt x="96" y="50"/>
                </a:lnTo>
                <a:lnTo>
                  <a:pt x="92" y="46"/>
                </a:lnTo>
                <a:lnTo>
                  <a:pt x="90" y="48"/>
                </a:lnTo>
                <a:lnTo>
                  <a:pt x="90" y="52"/>
                </a:lnTo>
                <a:lnTo>
                  <a:pt x="82" y="52"/>
                </a:lnTo>
                <a:lnTo>
                  <a:pt x="84" y="58"/>
                </a:lnTo>
                <a:lnTo>
                  <a:pt x="82" y="68"/>
                </a:lnTo>
                <a:lnTo>
                  <a:pt x="74" y="66"/>
                </a:lnTo>
                <a:lnTo>
                  <a:pt x="72" y="70"/>
                </a:lnTo>
                <a:lnTo>
                  <a:pt x="62" y="70"/>
                </a:lnTo>
                <a:lnTo>
                  <a:pt x="60" y="78"/>
                </a:lnTo>
                <a:lnTo>
                  <a:pt x="56" y="80"/>
                </a:lnTo>
                <a:lnTo>
                  <a:pt x="50" y="88"/>
                </a:lnTo>
                <a:lnTo>
                  <a:pt x="46" y="86"/>
                </a:lnTo>
                <a:lnTo>
                  <a:pt x="36" y="84"/>
                </a:lnTo>
                <a:lnTo>
                  <a:pt x="34" y="82"/>
                </a:lnTo>
                <a:lnTo>
                  <a:pt x="36" y="74"/>
                </a:lnTo>
                <a:lnTo>
                  <a:pt x="36" y="72"/>
                </a:lnTo>
                <a:lnTo>
                  <a:pt x="32" y="78"/>
                </a:lnTo>
                <a:lnTo>
                  <a:pt x="28" y="76"/>
                </a:lnTo>
                <a:lnTo>
                  <a:pt x="24" y="64"/>
                </a:lnTo>
                <a:lnTo>
                  <a:pt x="0" y="18"/>
                </a:lnTo>
                <a:lnTo>
                  <a:pt x="34" y="0"/>
                </a:lnTo>
                <a:lnTo>
                  <a:pt x="58" y="8"/>
                </a:lnTo>
                <a:lnTo>
                  <a:pt x="62" y="16"/>
                </a:lnTo>
                <a:lnTo>
                  <a:pt x="70" y="14"/>
                </a:lnTo>
                <a:lnTo>
                  <a:pt x="74" y="16"/>
                </a:lnTo>
                <a:lnTo>
                  <a:pt x="80" y="18"/>
                </a:lnTo>
                <a:lnTo>
                  <a:pt x="80" y="10"/>
                </a:lnTo>
                <a:lnTo>
                  <a:pt x="88" y="8"/>
                </a:lnTo>
                <a:lnTo>
                  <a:pt x="92" y="14"/>
                </a:lnTo>
                <a:lnTo>
                  <a:pt x="10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7" name="Freeform 165"/>
          <p:cNvSpPr>
            <a:spLocks/>
          </p:cNvSpPr>
          <p:nvPr/>
        </p:nvSpPr>
        <p:spPr bwMode="ltGray">
          <a:xfrm>
            <a:off x="6544117" y="4205298"/>
            <a:ext cx="251002" cy="527048"/>
          </a:xfrm>
          <a:custGeom>
            <a:avLst/>
            <a:gdLst/>
            <a:ahLst/>
            <a:cxnLst>
              <a:cxn ang="0">
                <a:pos x="158" y="110"/>
              </a:cxn>
              <a:cxn ang="0">
                <a:pos x="156" y="92"/>
              </a:cxn>
              <a:cxn ang="0">
                <a:pos x="158" y="82"/>
              </a:cxn>
              <a:cxn ang="0">
                <a:pos x="142" y="72"/>
              </a:cxn>
              <a:cxn ang="0">
                <a:pos x="140" y="50"/>
              </a:cxn>
              <a:cxn ang="0">
                <a:pos x="114" y="38"/>
              </a:cxn>
              <a:cxn ang="0">
                <a:pos x="106" y="46"/>
              </a:cxn>
              <a:cxn ang="0">
                <a:pos x="102" y="48"/>
              </a:cxn>
              <a:cxn ang="0">
                <a:pos x="96" y="42"/>
              </a:cxn>
              <a:cxn ang="0">
                <a:pos x="86" y="50"/>
              </a:cxn>
              <a:cxn ang="0">
                <a:pos x="82" y="58"/>
              </a:cxn>
              <a:cxn ang="0">
                <a:pos x="76" y="48"/>
              </a:cxn>
              <a:cxn ang="0">
                <a:pos x="78" y="40"/>
              </a:cxn>
              <a:cxn ang="0">
                <a:pos x="80" y="30"/>
              </a:cxn>
              <a:cxn ang="0">
                <a:pos x="78" y="22"/>
              </a:cxn>
              <a:cxn ang="0">
                <a:pos x="66" y="26"/>
              </a:cxn>
              <a:cxn ang="0">
                <a:pos x="66" y="12"/>
              </a:cxn>
              <a:cxn ang="0">
                <a:pos x="0" y="26"/>
              </a:cxn>
              <a:cxn ang="0">
                <a:pos x="24" y="132"/>
              </a:cxn>
              <a:cxn ang="0">
                <a:pos x="34" y="204"/>
              </a:cxn>
              <a:cxn ang="0">
                <a:pos x="26" y="228"/>
              </a:cxn>
              <a:cxn ang="0">
                <a:pos x="30" y="248"/>
              </a:cxn>
              <a:cxn ang="0">
                <a:pos x="48" y="262"/>
              </a:cxn>
              <a:cxn ang="0">
                <a:pos x="66" y="274"/>
              </a:cxn>
              <a:cxn ang="0">
                <a:pos x="86" y="290"/>
              </a:cxn>
              <a:cxn ang="0">
                <a:pos x="100" y="286"/>
              </a:cxn>
              <a:cxn ang="0">
                <a:pos x="94" y="272"/>
              </a:cxn>
              <a:cxn ang="0">
                <a:pos x="78" y="266"/>
              </a:cxn>
              <a:cxn ang="0">
                <a:pos x="70" y="256"/>
              </a:cxn>
              <a:cxn ang="0">
                <a:pos x="58" y="224"/>
              </a:cxn>
              <a:cxn ang="0">
                <a:pos x="50" y="216"/>
              </a:cxn>
              <a:cxn ang="0">
                <a:pos x="60" y="174"/>
              </a:cxn>
              <a:cxn ang="0">
                <a:pos x="58" y="164"/>
              </a:cxn>
              <a:cxn ang="0">
                <a:pos x="62" y="144"/>
              </a:cxn>
              <a:cxn ang="0">
                <a:pos x="68" y="138"/>
              </a:cxn>
              <a:cxn ang="0">
                <a:pos x="72" y="142"/>
              </a:cxn>
              <a:cxn ang="0">
                <a:pos x="76" y="154"/>
              </a:cxn>
              <a:cxn ang="0">
                <a:pos x="88" y="152"/>
              </a:cxn>
              <a:cxn ang="0">
                <a:pos x="110" y="162"/>
              </a:cxn>
              <a:cxn ang="0">
                <a:pos x="116" y="164"/>
              </a:cxn>
              <a:cxn ang="0">
                <a:pos x="112" y="154"/>
              </a:cxn>
              <a:cxn ang="0">
                <a:pos x="112" y="144"/>
              </a:cxn>
              <a:cxn ang="0">
                <a:pos x="108" y="130"/>
              </a:cxn>
              <a:cxn ang="0">
                <a:pos x="116" y="116"/>
              </a:cxn>
              <a:cxn ang="0">
                <a:pos x="136" y="114"/>
              </a:cxn>
            </a:cxnLst>
            <a:rect l="0" t="0" r="r" b="b"/>
            <a:pathLst>
              <a:path w="163" h="291">
                <a:moveTo>
                  <a:pt x="150" y="114"/>
                </a:moveTo>
                <a:lnTo>
                  <a:pt x="158" y="110"/>
                </a:lnTo>
                <a:lnTo>
                  <a:pt x="160" y="98"/>
                </a:lnTo>
                <a:lnTo>
                  <a:pt x="156" y="92"/>
                </a:lnTo>
                <a:lnTo>
                  <a:pt x="162" y="82"/>
                </a:lnTo>
                <a:lnTo>
                  <a:pt x="158" y="82"/>
                </a:lnTo>
                <a:lnTo>
                  <a:pt x="154" y="76"/>
                </a:lnTo>
                <a:lnTo>
                  <a:pt x="142" y="72"/>
                </a:lnTo>
                <a:lnTo>
                  <a:pt x="142" y="58"/>
                </a:lnTo>
                <a:lnTo>
                  <a:pt x="140" y="50"/>
                </a:lnTo>
                <a:lnTo>
                  <a:pt x="128" y="40"/>
                </a:lnTo>
                <a:lnTo>
                  <a:pt x="114" y="38"/>
                </a:lnTo>
                <a:lnTo>
                  <a:pt x="114" y="44"/>
                </a:lnTo>
                <a:lnTo>
                  <a:pt x="106" y="46"/>
                </a:lnTo>
                <a:lnTo>
                  <a:pt x="104" y="52"/>
                </a:lnTo>
                <a:lnTo>
                  <a:pt x="102" y="48"/>
                </a:lnTo>
                <a:lnTo>
                  <a:pt x="100" y="46"/>
                </a:lnTo>
                <a:lnTo>
                  <a:pt x="96" y="42"/>
                </a:lnTo>
                <a:lnTo>
                  <a:pt x="90" y="42"/>
                </a:lnTo>
                <a:lnTo>
                  <a:pt x="86" y="50"/>
                </a:lnTo>
                <a:lnTo>
                  <a:pt x="84" y="56"/>
                </a:lnTo>
                <a:lnTo>
                  <a:pt x="82" y="58"/>
                </a:lnTo>
                <a:lnTo>
                  <a:pt x="74" y="54"/>
                </a:lnTo>
                <a:lnTo>
                  <a:pt x="76" y="48"/>
                </a:lnTo>
                <a:lnTo>
                  <a:pt x="76" y="44"/>
                </a:lnTo>
                <a:lnTo>
                  <a:pt x="78" y="40"/>
                </a:lnTo>
                <a:lnTo>
                  <a:pt x="76" y="36"/>
                </a:lnTo>
                <a:lnTo>
                  <a:pt x="80" y="30"/>
                </a:lnTo>
                <a:lnTo>
                  <a:pt x="80" y="26"/>
                </a:lnTo>
                <a:lnTo>
                  <a:pt x="78" y="22"/>
                </a:lnTo>
                <a:lnTo>
                  <a:pt x="72" y="20"/>
                </a:lnTo>
                <a:lnTo>
                  <a:pt x="66" y="26"/>
                </a:lnTo>
                <a:lnTo>
                  <a:pt x="62" y="16"/>
                </a:lnTo>
                <a:lnTo>
                  <a:pt x="66" y="12"/>
                </a:lnTo>
                <a:lnTo>
                  <a:pt x="48" y="0"/>
                </a:lnTo>
                <a:lnTo>
                  <a:pt x="0" y="26"/>
                </a:lnTo>
                <a:lnTo>
                  <a:pt x="12" y="80"/>
                </a:lnTo>
                <a:lnTo>
                  <a:pt x="24" y="132"/>
                </a:lnTo>
                <a:lnTo>
                  <a:pt x="46" y="170"/>
                </a:lnTo>
                <a:lnTo>
                  <a:pt x="34" y="204"/>
                </a:lnTo>
                <a:lnTo>
                  <a:pt x="32" y="214"/>
                </a:lnTo>
                <a:lnTo>
                  <a:pt x="26" y="228"/>
                </a:lnTo>
                <a:lnTo>
                  <a:pt x="26" y="240"/>
                </a:lnTo>
                <a:lnTo>
                  <a:pt x="30" y="248"/>
                </a:lnTo>
                <a:lnTo>
                  <a:pt x="36" y="244"/>
                </a:lnTo>
                <a:lnTo>
                  <a:pt x="48" y="262"/>
                </a:lnTo>
                <a:lnTo>
                  <a:pt x="62" y="278"/>
                </a:lnTo>
                <a:lnTo>
                  <a:pt x="66" y="274"/>
                </a:lnTo>
                <a:lnTo>
                  <a:pt x="84" y="284"/>
                </a:lnTo>
                <a:lnTo>
                  <a:pt x="86" y="290"/>
                </a:lnTo>
                <a:lnTo>
                  <a:pt x="92" y="284"/>
                </a:lnTo>
                <a:lnTo>
                  <a:pt x="100" y="286"/>
                </a:lnTo>
                <a:lnTo>
                  <a:pt x="102" y="276"/>
                </a:lnTo>
                <a:lnTo>
                  <a:pt x="94" y="272"/>
                </a:lnTo>
                <a:lnTo>
                  <a:pt x="88" y="266"/>
                </a:lnTo>
                <a:lnTo>
                  <a:pt x="78" y="266"/>
                </a:lnTo>
                <a:lnTo>
                  <a:pt x="74" y="260"/>
                </a:lnTo>
                <a:lnTo>
                  <a:pt x="70" y="256"/>
                </a:lnTo>
                <a:lnTo>
                  <a:pt x="66" y="246"/>
                </a:lnTo>
                <a:lnTo>
                  <a:pt x="58" y="224"/>
                </a:lnTo>
                <a:lnTo>
                  <a:pt x="52" y="222"/>
                </a:lnTo>
                <a:lnTo>
                  <a:pt x="50" y="216"/>
                </a:lnTo>
                <a:lnTo>
                  <a:pt x="50" y="204"/>
                </a:lnTo>
                <a:lnTo>
                  <a:pt x="60" y="174"/>
                </a:lnTo>
                <a:lnTo>
                  <a:pt x="62" y="168"/>
                </a:lnTo>
                <a:lnTo>
                  <a:pt x="58" y="164"/>
                </a:lnTo>
                <a:lnTo>
                  <a:pt x="62" y="150"/>
                </a:lnTo>
                <a:lnTo>
                  <a:pt x="62" y="144"/>
                </a:lnTo>
                <a:lnTo>
                  <a:pt x="62" y="140"/>
                </a:lnTo>
                <a:lnTo>
                  <a:pt x="68" y="138"/>
                </a:lnTo>
                <a:lnTo>
                  <a:pt x="72" y="140"/>
                </a:lnTo>
                <a:lnTo>
                  <a:pt x="72" y="142"/>
                </a:lnTo>
                <a:lnTo>
                  <a:pt x="72" y="152"/>
                </a:lnTo>
                <a:lnTo>
                  <a:pt x="76" y="154"/>
                </a:lnTo>
                <a:lnTo>
                  <a:pt x="80" y="154"/>
                </a:lnTo>
                <a:lnTo>
                  <a:pt x="88" y="152"/>
                </a:lnTo>
                <a:lnTo>
                  <a:pt x="100" y="164"/>
                </a:lnTo>
                <a:lnTo>
                  <a:pt x="110" y="162"/>
                </a:lnTo>
                <a:lnTo>
                  <a:pt x="116" y="172"/>
                </a:lnTo>
                <a:lnTo>
                  <a:pt x="116" y="164"/>
                </a:lnTo>
                <a:lnTo>
                  <a:pt x="114" y="156"/>
                </a:lnTo>
                <a:lnTo>
                  <a:pt x="112" y="154"/>
                </a:lnTo>
                <a:lnTo>
                  <a:pt x="112" y="148"/>
                </a:lnTo>
                <a:lnTo>
                  <a:pt x="112" y="144"/>
                </a:lnTo>
                <a:lnTo>
                  <a:pt x="112" y="138"/>
                </a:lnTo>
                <a:lnTo>
                  <a:pt x="108" y="130"/>
                </a:lnTo>
                <a:lnTo>
                  <a:pt x="106" y="120"/>
                </a:lnTo>
                <a:lnTo>
                  <a:pt x="116" y="116"/>
                </a:lnTo>
                <a:lnTo>
                  <a:pt x="126" y="116"/>
                </a:lnTo>
                <a:lnTo>
                  <a:pt x="136" y="114"/>
                </a:lnTo>
                <a:lnTo>
                  <a:pt x="150" y="1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8" name="Freeform 166"/>
          <p:cNvSpPr>
            <a:spLocks/>
          </p:cNvSpPr>
          <p:nvPr/>
        </p:nvSpPr>
        <p:spPr bwMode="ltGray">
          <a:xfrm>
            <a:off x="6404671" y="3956062"/>
            <a:ext cx="252552" cy="623884"/>
          </a:xfrm>
          <a:custGeom>
            <a:avLst/>
            <a:gdLst/>
            <a:ahLst/>
            <a:cxnLst>
              <a:cxn ang="0">
                <a:pos x="130" y="336"/>
              </a:cxn>
              <a:cxn ang="0">
                <a:pos x="134" y="326"/>
              </a:cxn>
              <a:cxn ang="0">
                <a:pos x="144" y="308"/>
              </a:cxn>
              <a:cxn ang="0">
                <a:pos x="134" y="288"/>
              </a:cxn>
              <a:cxn ang="0">
                <a:pos x="122" y="262"/>
              </a:cxn>
              <a:cxn ang="0">
                <a:pos x="116" y="248"/>
              </a:cxn>
              <a:cxn ang="0">
                <a:pos x="126" y="232"/>
              </a:cxn>
              <a:cxn ang="0">
                <a:pos x="116" y="216"/>
              </a:cxn>
              <a:cxn ang="0">
                <a:pos x="108" y="206"/>
              </a:cxn>
              <a:cxn ang="0">
                <a:pos x="98" y="190"/>
              </a:cxn>
              <a:cxn ang="0">
                <a:pos x="106" y="178"/>
              </a:cxn>
              <a:cxn ang="0">
                <a:pos x="120" y="162"/>
              </a:cxn>
              <a:cxn ang="0">
                <a:pos x="124" y="152"/>
              </a:cxn>
              <a:cxn ang="0">
                <a:pos x="134" y="150"/>
              </a:cxn>
              <a:cxn ang="0">
                <a:pos x="142" y="146"/>
              </a:cxn>
              <a:cxn ang="0">
                <a:pos x="148" y="142"/>
              </a:cxn>
              <a:cxn ang="0">
                <a:pos x="154" y="130"/>
              </a:cxn>
              <a:cxn ang="0">
                <a:pos x="162" y="120"/>
              </a:cxn>
              <a:cxn ang="0">
                <a:pos x="154" y="122"/>
              </a:cxn>
              <a:cxn ang="0">
                <a:pos x="146" y="126"/>
              </a:cxn>
              <a:cxn ang="0">
                <a:pos x="140" y="114"/>
              </a:cxn>
              <a:cxn ang="0">
                <a:pos x="130" y="98"/>
              </a:cxn>
              <a:cxn ang="0">
                <a:pos x="120" y="82"/>
              </a:cxn>
              <a:cxn ang="0">
                <a:pos x="106" y="80"/>
              </a:cxn>
              <a:cxn ang="0">
                <a:pos x="106" y="62"/>
              </a:cxn>
              <a:cxn ang="0">
                <a:pos x="108" y="50"/>
              </a:cxn>
              <a:cxn ang="0">
                <a:pos x="116" y="28"/>
              </a:cxn>
              <a:cxn ang="0">
                <a:pos x="108" y="16"/>
              </a:cxn>
              <a:cxn ang="0">
                <a:pos x="100" y="0"/>
              </a:cxn>
              <a:cxn ang="0">
                <a:pos x="86" y="10"/>
              </a:cxn>
              <a:cxn ang="0">
                <a:pos x="0" y="132"/>
              </a:cxn>
              <a:cxn ang="0">
                <a:pos x="14" y="164"/>
              </a:cxn>
              <a:cxn ang="0">
                <a:pos x="26" y="168"/>
              </a:cxn>
              <a:cxn ang="0">
                <a:pos x="30" y="188"/>
              </a:cxn>
              <a:cxn ang="0">
                <a:pos x="46" y="208"/>
              </a:cxn>
              <a:cxn ang="0">
                <a:pos x="52" y="242"/>
              </a:cxn>
              <a:cxn ang="0">
                <a:pos x="84" y="224"/>
              </a:cxn>
              <a:cxn ang="0">
                <a:pos x="86" y="216"/>
              </a:cxn>
              <a:cxn ang="0">
                <a:pos x="100" y="232"/>
              </a:cxn>
              <a:cxn ang="0">
                <a:pos x="114" y="276"/>
              </a:cxn>
              <a:cxn ang="0">
                <a:pos x="128" y="310"/>
              </a:cxn>
            </a:cxnLst>
            <a:rect l="0" t="0" r="r" b="b"/>
            <a:pathLst>
              <a:path w="163" h="345">
                <a:moveTo>
                  <a:pt x="124" y="344"/>
                </a:moveTo>
                <a:lnTo>
                  <a:pt x="130" y="336"/>
                </a:lnTo>
                <a:lnTo>
                  <a:pt x="136" y="332"/>
                </a:lnTo>
                <a:lnTo>
                  <a:pt x="134" y="326"/>
                </a:lnTo>
                <a:lnTo>
                  <a:pt x="140" y="324"/>
                </a:lnTo>
                <a:lnTo>
                  <a:pt x="144" y="308"/>
                </a:lnTo>
                <a:lnTo>
                  <a:pt x="140" y="298"/>
                </a:lnTo>
                <a:lnTo>
                  <a:pt x="134" y="288"/>
                </a:lnTo>
                <a:lnTo>
                  <a:pt x="134" y="276"/>
                </a:lnTo>
                <a:lnTo>
                  <a:pt x="122" y="262"/>
                </a:lnTo>
                <a:lnTo>
                  <a:pt x="118" y="258"/>
                </a:lnTo>
                <a:lnTo>
                  <a:pt x="116" y="248"/>
                </a:lnTo>
                <a:lnTo>
                  <a:pt x="124" y="240"/>
                </a:lnTo>
                <a:lnTo>
                  <a:pt x="126" y="232"/>
                </a:lnTo>
                <a:lnTo>
                  <a:pt x="124" y="222"/>
                </a:lnTo>
                <a:lnTo>
                  <a:pt x="116" y="216"/>
                </a:lnTo>
                <a:lnTo>
                  <a:pt x="114" y="210"/>
                </a:lnTo>
                <a:lnTo>
                  <a:pt x="108" y="206"/>
                </a:lnTo>
                <a:lnTo>
                  <a:pt x="106" y="200"/>
                </a:lnTo>
                <a:lnTo>
                  <a:pt x="98" y="190"/>
                </a:lnTo>
                <a:lnTo>
                  <a:pt x="108" y="186"/>
                </a:lnTo>
                <a:lnTo>
                  <a:pt x="106" y="178"/>
                </a:lnTo>
                <a:lnTo>
                  <a:pt x="108" y="162"/>
                </a:lnTo>
                <a:lnTo>
                  <a:pt x="120" y="162"/>
                </a:lnTo>
                <a:lnTo>
                  <a:pt x="122" y="158"/>
                </a:lnTo>
                <a:lnTo>
                  <a:pt x="124" y="152"/>
                </a:lnTo>
                <a:lnTo>
                  <a:pt x="132" y="152"/>
                </a:lnTo>
                <a:lnTo>
                  <a:pt x="134" y="150"/>
                </a:lnTo>
                <a:lnTo>
                  <a:pt x="142" y="150"/>
                </a:lnTo>
                <a:lnTo>
                  <a:pt x="142" y="146"/>
                </a:lnTo>
                <a:lnTo>
                  <a:pt x="152" y="148"/>
                </a:lnTo>
                <a:lnTo>
                  <a:pt x="148" y="142"/>
                </a:lnTo>
                <a:lnTo>
                  <a:pt x="154" y="140"/>
                </a:lnTo>
                <a:lnTo>
                  <a:pt x="154" y="130"/>
                </a:lnTo>
                <a:lnTo>
                  <a:pt x="162" y="124"/>
                </a:lnTo>
                <a:lnTo>
                  <a:pt x="162" y="120"/>
                </a:lnTo>
                <a:lnTo>
                  <a:pt x="158" y="118"/>
                </a:lnTo>
                <a:lnTo>
                  <a:pt x="154" y="122"/>
                </a:lnTo>
                <a:lnTo>
                  <a:pt x="148" y="122"/>
                </a:lnTo>
                <a:lnTo>
                  <a:pt x="146" y="126"/>
                </a:lnTo>
                <a:lnTo>
                  <a:pt x="142" y="122"/>
                </a:lnTo>
                <a:lnTo>
                  <a:pt x="140" y="114"/>
                </a:lnTo>
                <a:lnTo>
                  <a:pt x="128" y="116"/>
                </a:lnTo>
                <a:lnTo>
                  <a:pt x="130" y="98"/>
                </a:lnTo>
                <a:lnTo>
                  <a:pt x="126" y="98"/>
                </a:lnTo>
                <a:lnTo>
                  <a:pt x="120" y="82"/>
                </a:lnTo>
                <a:lnTo>
                  <a:pt x="112" y="82"/>
                </a:lnTo>
                <a:lnTo>
                  <a:pt x="106" y="80"/>
                </a:lnTo>
                <a:lnTo>
                  <a:pt x="102" y="76"/>
                </a:lnTo>
                <a:lnTo>
                  <a:pt x="106" y="62"/>
                </a:lnTo>
                <a:lnTo>
                  <a:pt x="108" y="56"/>
                </a:lnTo>
                <a:lnTo>
                  <a:pt x="108" y="50"/>
                </a:lnTo>
                <a:lnTo>
                  <a:pt x="114" y="48"/>
                </a:lnTo>
                <a:lnTo>
                  <a:pt x="116" y="28"/>
                </a:lnTo>
                <a:lnTo>
                  <a:pt x="114" y="18"/>
                </a:lnTo>
                <a:lnTo>
                  <a:pt x="108" y="16"/>
                </a:lnTo>
                <a:lnTo>
                  <a:pt x="106" y="8"/>
                </a:lnTo>
                <a:lnTo>
                  <a:pt x="100" y="0"/>
                </a:lnTo>
                <a:lnTo>
                  <a:pt x="96" y="0"/>
                </a:lnTo>
                <a:lnTo>
                  <a:pt x="86" y="10"/>
                </a:lnTo>
                <a:lnTo>
                  <a:pt x="30" y="36"/>
                </a:lnTo>
                <a:lnTo>
                  <a:pt x="0" y="132"/>
                </a:lnTo>
                <a:lnTo>
                  <a:pt x="6" y="154"/>
                </a:lnTo>
                <a:lnTo>
                  <a:pt x="14" y="164"/>
                </a:lnTo>
                <a:lnTo>
                  <a:pt x="20" y="170"/>
                </a:lnTo>
                <a:lnTo>
                  <a:pt x="26" y="168"/>
                </a:lnTo>
                <a:lnTo>
                  <a:pt x="32" y="184"/>
                </a:lnTo>
                <a:lnTo>
                  <a:pt x="30" y="188"/>
                </a:lnTo>
                <a:lnTo>
                  <a:pt x="36" y="190"/>
                </a:lnTo>
                <a:lnTo>
                  <a:pt x="46" y="208"/>
                </a:lnTo>
                <a:lnTo>
                  <a:pt x="40" y="238"/>
                </a:lnTo>
                <a:lnTo>
                  <a:pt x="52" y="242"/>
                </a:lnTo>
                <a:lnTo>
                  <a:pt x="62" y="242"/>
                </a:lnTo>
                <a:lnTo>
                  <a:pt x="84" y="224"/>
                </a:lnTo>
                <a:lnTo>
                  <a:pt x="86" y="218"/>
                </a:lnTo>
                <a:lnTo>
                  <a:pt x="86" y="216"/>
                </a:lnTo>
                <a:lnTo>
                  <a:pt x="90" y="220"/>
                </a:lnTo>
                <a:lnTo>
                  <a:pt x="100" y="232"/>
                </a:lnTo>
                <a:lnTo>
                  <a:pt x="106" y="254"/>
                </a:lnTo>
                <a:lnTo>
                  <a:pt x="114" y="276"/>
                </a:lnTo>
                <a:lnTo>
                  <a:pt x="124" y="294"/>
                </a:lnTo>
                <a:lnTo>
                  <a:pt x="128" y="310"/>
                </a:lnTo>
                <a:lnTo>
                  <a:pt x="124" y="3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9" name="Freeform 167"/>
          <p:cNvSpPr>
            <a:spLocks/>
          </p:cNvSpPr>
          <p:nvPr/>
        </p:nvSpPr>
        <p:spPr bwMode="ltGray">
          <a:xfrm>
            <a:off x="6280720" y="4021149"/>
            <a:ext cx="150292" cy="227012"/>
          </a:xfrm>
          <a:custGeom>
            <a:avLst/>
            <a:gdLst/>
            <a:ahLst/>
            <a:cxnLst>
              <a:cxn ang="0">
                <a:pos x="28" y="98"/>
              </a:cxn>
              <a:cxn ang="0">
                <a:pos x="0" y="36"/>
              </a:cxn>
              <a:cxn ang="0">
                <a:pos x="18" y="0"/>
              </a:cxn>
              <a:cxn ang="0">
                <a:pos x="82" y="22"/>
              </a:cxn>
              <a:cxn ang="0">
                <a:pos x="96" y="26"/>
              </a:cxn>
              <a:cxn ang="0">
                <a:pos x="94" y="94"/>
              </a:cxn>
              <a:cxn ang="0">
                <a:pos x="90" y="94"/>
              </a:cxn>
              <a:cxn ang="0">
                <a:pos x="90" y="104"/>
              </a:cxn>
              <a:cxn ang="0">
                <a:pos x="92" y="108"/>
              </a:cxn>
              <a:cxn ang="0">
                <a:pos x="92" y="110"/>
              </a:cxn>
              <a:cxn ang="0">
                <a:pos x="88" y="110"/>
              </a:cxn>
              <a:cxn ang="0">
                <a:pos x="86" y="112"/>
              </a:cxn>
              <a:cxn ang="0">
                <a:pos x="90" y="124"/>
              </a:cxn>
              <a:cxn ang="0">
                <a:pos x="82" y="110"/>
              </a:cxn>
              <a:cxn ang="0">
                <a:pos x="74" y="88"/>
              </a:cxn>
              <a:cxn ang="0">
                <a:pos x="72" y="80"/>
              </a:cxn>
              <a:cxn ang="0">
                <a:pos x="70" y="80"/>
              </a:cxn>
              <a:cxn ang="0">
                <a:pos x="66" y="82"/>
              </a:cxn>
              <a:cxn ang="0">
                <a:pos x="62" y="82"/>
              </a:cxn>
              <a:cxn ang="0">
                <a:pos x="58" y="86"/>
              </a:cxn>
              <a:cxn ang="0">
                <a:pos x="46" y="94"/>
              </a:cxn>
              <a:cxn ang="0">
                <a:pos x="34" y="96"/>
              </a:cxn>
              <a:cxn ang="0">
                <a:pos x="28" y="98"/>
              </a:cxn>
            </a:cxnLst>
            <a:rect l="0" t="0" r="r" b="b"/>
            <a:pathLst>
              <a:path w="97" h="125">
                <a:moveTo>
                  <a:pt x="28" y="98"/>
                </a:moveTo>
                <a:lnTo>
                  <a:pt x="0" y="36"/>
                </a:lnTo>
                <a:lnTo>
                  <a:pt x="18" y="0"/>
                </a:lnTo>
                <a:lnTo>
                  <a:pt x="82" y="22"/>
                </a:lnTo>
                <a:lnTo>
                  <a:pt x="96" y="26"/>
                </a:lnTo>
                <a:lnTo>
                  <a:pt x="94" y="94"/>
                </a:lnTo>
                <a:lnTo>
                  <a:pt x="90" y="94"/>
                </a:lnTo>
                <a:lnTo>
                  <a:pt x="90" y="104"/>
                </a:lnTo>
                <a:lnTo>
                  <a:pt x="92" y="108"/>
                </a:lnTo>
                <a:lnTo>
                  <a:pt x="92" y="110"/>
                </a:lnTo>
                <a:lnTo>
                  <a:pt x="88" y="110"/>
                </a:lnTo>
                <a:lnTo>
                  <a:pt x="86" y="112"/>
                </a:lnTo>
                <a:lnTo>
                  <a:pt x="90" y="124"/>
                </a:lnTo>
                <a:lnTo>
                  <a:pt x="82" y="110"/>
                </a:lnTo>
                <a:lnTo>
                  <a:pt x="74" y="88"/>
                </a:lnTo>
                <a:lnTo>
                  <a:pt x="72" y="80"/>
                </a:lnTo>
                <a:lnTo>
                  <a:pt x="70" y="80"/>
                </a:lnTo>
                <a:lnTo>
                  <a:pt x="66" y="82"/>
                </a:lnTo>
                <a:lnTo>
                  <a:pt x="62" y="82"/>
                </a:lnTo>
                <a:lnTo>
                  <a:pt x="58" y="86"/>
                </a:lnTo>
                <a:lnTo>
                  <a:pt x="46" y="94"/>
                </a:lnTo>
                <a:lnTo>
                  <a:pt x="34" y="96"/>
                </a:lnTo>
                <a:lnTo>
                  <a:pt x="28"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0" name="Freeform 168"/>
          <p:cNvSpPr>
            <a:spLocks/>
          </p:cNvSpPr>
          <p:nvPr/>
        </p:nvSpPr>
        <p:spPr bwMode="ltGray">
          <a:xfrm>
            <a:off x="6313258" y="3973524"/>
            <a:ext cx="86766" cy="66675"/>
          </a:xfrm>
          <a:custGeom>
            <a:avLst/>
            <a:gdLst/>
            <a:ahLst/>
            <a:cxnLst>
              <a:cxn ang="0">
                <a:pos x="54" y="22"/>
              </a:cxn>
              <a:cxn ang="0">
                <a:pos x="20" y="36"/>
              </a:cxn>
              <a:cxn ang="0">
                <a:pos x="0" y="24"/>
              </a:cxn>
              <a:cxn ang="0">
                <a:pos x="8" y="10"/>
              </a:cxn>
              <a:cxn ang="0">
                <a:pos x="10" y="8"/>
              </a:cxn>
              <a:cxn ang="0">
                <a:pos x="12" y="6"/>
              </a:cxn>
              <a:cxn ang="0">
                <a:pos x="14" y="4"/>
              </a:cxn>
              <a:cxn ang="0">
                <a:pos x="16" y="2"/>
              </a:cxn>
              <a:cxn ang="0">
                <a:pos x="18" y="0"/>
              </a:cxn>
              <a:cxn ang="0">
                <a:pos x="24" y="0"/>
              </a:cxn>
              <a:cxn ang="0">
                <a:pos x="26" y="4"/>
              </a:cxn>
              <a:cxn ang="0">
                <a:pos x="32" y="4"/>
              </a:cxn>
              <a:cxn ang="0">
                <a:pos x="38" y="8"/>
              </a:cxn>
              <a:cxn ang="0">
                <a:pos x="40" y="10"/>
              </a:cxn>
              <a:cxn ang="0">
                <a:pos x="46" y="6"/>
              </a:cxn>
              <a:cxn ang="0">
                <a:pos x="52" y="8"/>
              </a:cxn>
              <a:cxn ang="0">
                <a:pos x="52" y="16"/>
              </a:cxn>
              <a:cxn ang="0">
                <a:pos x="54" y="22"/>
              </a:cxn>
            </a:cxnLst>
            <a:rect l="0" t="0" r="r" b="b"/>
            <a:pathLst>
              <a:path w="55" h="37">
                <a:moveTo>
                  <a:pt x="54" y="22"/>
                </a:moveTo>
                <a:lnTo>
                  <a:pt x="20" y="36"/>
                </a:lnTo>
                <a:lnTo>
                  <a:pt x="0" y="24"/>
                </a:lnTo>
                <a:lnTo>
                  <a:pt x="8" y="10"/>
                </a:lnTo>
                <a:lnTo>
                  <a:pt x="10" y="8"/>
                </a:lnTo>
                <a:lnTo>
                  <a:pt x="12" y="6"/>
                </a:lnTo>
                <a:lnTo>
                  <a:pt x="14" y="4"/>
                </a:lnTo>
                <a:lnTo>
                  <a:pt x="16" y="2"/>
                </a:lnTo>
                <a:lnTo>
                  <a:pt x="18" y="0"/>
                </a:lnTo>
                <a:lnTo>
                  <a:pt x="24" y="0"/>
                </a:lnTo>
                <a:lnTo>
                  <a:pt x="26" y="4"/>
                </a:lnTo>
                <a:lnTo>
                  <a:pt x="32" y="4"/>
                </a:lnTo>
                <a:lnTo>
                  <a:pt x="38" y="8"/>
                </a:lnTo>
                <a:lnTo>
                  <a:pt x="40" y="10"/>
                </a:lnTo>
                <a:lnTo>
                  <a:pt x="46" y="6"/>
                </a:lnTo>
                <a:lnTo>
                  <a:pt x="52" y="8"/>
                </a:lnTo>
                <a:lnTo>
                  <a:pt x="52" y="16"/>
                </a:lnTo>
                <a:lnTo>
                  <a:pt x="54"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1" name="Freeform 169"/>
          <p:cNvSpPr>
            <a:spLocks/>
          </p:cNvSpPr>
          <p:nvPr/>
        </p:nvSpPr>
        <p:spPr bwMode="ltGray">
          <a:xfrm>
            <a:off x="6087046" y="3913200"/>
            <a:ext cx="212266" cy="134937"/>
          </a:xfrm>
          <a:custGeom>
            <a:avLst/>
            <a:gdLst/>
            <a:ahLst/>
            <a:cxnLst>
              <a:cxn ang="0">
                <a:pos x="4" y="0"/>
              </a:cxn>
              <a:cxn ang="0">
                <a:pos x="0" y="34"/>
              </a:cxn>
              <a:cxn ang="0">
                <a:pos x="78" y="74"/>
              </a:cxn>
              <a:cxn ang="0">
                <a:pos x="138" y="74"/>
              </a:cxn>
              <a:cxn ang="0">
                <a:pos x="138" y="44"/>
              </a:cxn>
              <a:cxn ang="0">
                <a:pos x="128" y="44"/>
              </a:cxn>
              <a:cxn ang="0">
                <a:pos x="126" y="46"/>
              </a:cxn>
              <a:cxn ang="0">
                <a:pos x="122" y="42"/>
              </a:cxn>
              <a:cxn ang="0">
                <a:pos x="112" y="40"/>
              </a:cxn>
              <a:cxn ang="0">
                <a:pos x="112" y="44"/>
              </a:cxn>
              <a:cxn ang="0">
                <a:pos x="102" y="42"/>
              </a:cxn>
              <a:cxn ang="0">
                <a:pos x="100" y="38"/>
              </a:cxn>
              <a:cxn ang="0">
                <a:pos x="98" y="38"/>
              </a:cxn>
              <a:cxn ang="0">
                <a:pos x="92" y="40"/>
              </a:cxn>
              <a:cxn ang="0">
                <a:pos x="88" y="38"/>
              </a:cxn>
              <a:cxn ang="0">
                <a:pos x="80" y="26"/>
              </a:cxn>
              <a:cxn ang="0">
                <a:pos x="76" y="26"/>
              </a:cxn>
              <a:cxn ang="0">
                <a:pos x="42" y="2"/>
              </a:cxn>
              <a:cxn ang="0">
                <a:pos x="28" y="0"/>
              </a:cxn>
              <a:cxn ang="0">
                <a:pos x="26" y="4"/>
              </a:cxn>
              <a:cxn ang="0">
                <a:pos x="4" y="0"/>
              </a:cxn>
            </a:cxnLst>
            <a:rect l="0" t="0" r="r" b="b"/>
            <a:pathLst>
              <a:path w="139" h="75">
                <a:moveTo>
                  <a:pt x="4" y="0"/>
                </a:moveTo>
                <a:lnTo>
                  <a:pt x="0" y="34"/>
                </a:lnTo>
                <a:lnTo>
                  <a:pt x="78" y="74"/>
                </a:lnTo>
                <a:lnTo>
                  <a:pt x="138" y="74"/>
                </a:lnTo>
                <a:lnTo>
                  <a:pt x="138" y="44"/>
                </a:lnTo>
                <a:lnTo>
                  <a:pt x="128" y="44"/>
                </a:lnTo>
                <a:lnTo>
                  <a:pt x="126" y="46"/>
                </a:lnTo>
                <a:lnTo>
                  <a:pt x="122" y="42"/>
                </a:lnTo>
                <a:lnTo>
                  <a:pt x="112" y="40"/>
                </a:lnTo>
                <a:lnTo>
                  <a:pt x="112" y="44"/>
                </a:lnTo>
                <a:lnTo>
                  <a:pt x="102" y="42"/>
                </a:lnTo>
                <a:lnTo>
                  <a:pt x="100" y="38"/>
                </a:lnTo>
                <a:lnTo>
                  <a:pt x="98" y="38"/>
                </a:lnTo>
                <a:lnTo>
                  <a:pt x="92" y="40"/>
                </a:lnTo>
                <a:lnTo>
                  <a:pt x="88" y="38"/>
                </a:lnTo>
                <a:lnTo>
                  <a:pt x="80" y="26"/>
                </a:lnTo>
                <a:lnTo>
                  <a:pt x="76" y="26"/>
                </a:lnTo>
                <a:lnTo>
                  <a:pt x="42" y="2"/>
                </a:lnTo>
                <a:lnTo>
                  <a:pt x="28" y="0"/>
                </a:lnTo>
                <a:lnTo>
                  <a:pt x="26"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2" name="Freeform 170"/>
          <p:cNvSpPr>
            <a:spLocks/>
          </p:cNvSpPr>
          <p:nvPr/>
        </p:nvSpPr>
        <p:spPr bwMode="ltGray">
          <a:xfrm>
            <a:off x="5753926" y="3651264"/>
            <a:ext cx="791741" cy="1017583"/>
          </a:xfrm>
          <a:custGeom>
            <a:avLst/>
            <a:gdLst/>
            <a:ahLst/>
            <a:cxnLst>
              <a:cxn ang="0">
                <a:pos x="22" y="238"/>
              </a:cxn>
              <a:cxn ang="0">
                <a:pos x="52" y="230"/>
              </a:cxn>
              <a:cxn ang="0">
                <a:pos x="44" y="202"/>
              </a:cxn>
              <a:cxn ang="0">
                <a:pos x="50" y="174"/>
              </a:cxn>
              <a:cxn ang="0">
                <a:pos x="68" y="178"/>
              </a:cxn>
              <a:cxn ang="0">
                <a:pos x="86" y="164"/>
              </a:cxn>
              <a:cxn ang="0">
                <a:pos x="124" y="118"/>
              </a:cxn>
              <a:cxn ang="0">
                <a:pos x="140" y="102"/>
              </a:cxn>
              <a:cxn ang="0">
                <a:pos x="120" y="72"/>
              </a:cxn>
              <a:cxn ang="0">
                <a:pos x="130" y="48"/>
              </a:cxn>
              <a:cxn ang="0">
                <a:pos x="120" y="32"/>
              </a:cxn>
              <a:cxn ang="0">
                <a:pos x="108" y="20"/>
              </a:cxn>
              <a:cxn ang="0">
                <a:pos x="122" y="8"/>
              </a:cxn>
              <a:cxn ang="0">
                <a:pos x="142" y="4"/>
              </a:cxn>
              <a:cxn ang="0">
                <a:pos x="164" y="16"/>
              </a:cxn>
              <a:cxn ang="0">
                <a:pos x="202" y="32"/>
              </a:cxn>
              <a:cxn ang="0">
                <a:pos x="222" y="60"/>
              </a:cxn>
              <a:cxn ang="0">
                <a:pos x="202" y="76"/>
              </a:cxn>
              <a:cxn ang="0">
                <a:pos x="198" y="100"/>
              </a:cxn>
              <a:cxn ang="0">
                <a:pos x="210" y="128"/>
              </a:cxn>
              <a:cxn ang="0">
                <a:pos x="222" y="166"/>
              </a:cxn>
              <a:cxn ang="0">
                <a:pos x="246" y="190"/>
              </a:cxn>
              <a:cxn ang="0">
                <a:pos x="286" y="196"/>
              </a:cxn>
              <a:cxn ang="0">
                <a:pos x="324" y="212"/>
              </a:cxn>
              <a:cxn ang="0">
                <a:pos x="352" y="208"/>
              </a:cxn>
              <a:cxn ang="0">
                <a:pos x="372" y="190"/>
              </a:cxn>
              <a:cxn ang="0">
                <a:pos x="390" y="204"/>
              </a:cxn>
              <a:cxn ang="0">
                <a:pos x="434" y="182"/>
              </a:cxn>
              <a:cxn ang="0">
                <a:pos x="474" y="156"/>
              </a:cxn>
              <a:cxn ang="0">
                <a:pos x="502" y="184"/>
              </a:cxn>
              <a:cxn ang="0">
                <a:pos x="484" y="204"/>
              </a:cxn>
              <a:cxn ang="0">
                <a:pos x="462" y="232"/>
              </a:cxn>
              <a:cxn ang="0">
                <a:pos x="456" y="262"/>
              </a:cxn>
              <a:cxn ang="0">
                <a:pos x="436" y="298"/>
              </a:cxn>
              <a:cxn ang="0">
                <a:pos x="424" y="262"/>
              </a:cxn>
              <a:cxn ang="0">
                <a:pos x="410" y="264"/>
              </a:cxn>
              <a:cxn ang="0">
                <a:pos x="434" y="232"/>
              </a:cxn>
              <a:cxn ang="0">
                <a:pos x="386" y="238"/>
              </a:cxn>
              <a:cxn ang="0">
                <a:pos x="366" y="214"/>
              </a:cxn>
              <a:cxn ang="0">
                <a:pos x="362" y="240"/>
              </a:cxn>
              <a:cxn ang="0">
                <a:pos x="370" y="274"/>
              </a:cxn>
              <a:cxn ang="0">
                <a:pos x="336" y="308"/>
              </a:cxn>
              <a:cxn ang="0">
                <a:pos x="304" y="344"/>
              </a:cxn>
              <a:cxn ang="0">
                <a:pos x="242" y="404"/>
              </a:cxn>
              <a:cxn ang="0">
                <a:pos x="212" y="418"/>
              </a:cxn>
              <a:cxn ang="0">
                <a:pos x="206" y="478"/>
              </a:cxn>
              <a:cxn ang="0">
                <a:pos x="184" y="522"/>
              </a:cxn>
              <a:cxn ang="0">
                <a:pos x="160" y="550"/>
              </a:cxn>
              <a:cxn ang="0">
                <a:pos x="126" y="520"/>
              </a:cxn>
              <a:cxn ang="0">
                <a:pos x="90" y="422"/>
              </a:cxn>
              <a:cxn ang="0">
                <a:pos x="72" y="348"/>
              </a:cxn>
              <a:cxn ang="0">
                <a:pos x="74" y="284"/>
              </a:cxn>
              <a:cxn ang="0">
                <a:pos x="18" y="280"/>
              </a:cxn>
              <a:cxn ang="0">
                <a:pos x="24" y="264"/>
              </a:cxn>
            </a:cxnLst>
            <a:rect l="0" t="0" r="r" b="b"/>
            <a:pathLst>
              <a:path w="513" h="561">
                <a:moveTo>
                  <a:pt x="4" y="244"/>
                </a:moveTo>
                <a:lnTo>
                  <a:pt x="8" y="240"/>
                </a:lnTo>
                <a:lnTo>
                  <a:pt x="14" y="240"/>
                </a:lnTo>
                <a:lnTo>
                  <a:pt x="18" y="236"/>
                </a:lnTo>
                <a:lnTo>
                  <a:pt x="22" y="238"/>
                </a:lnTo>
                <a:lnTo>
                  <a:pt x="32" y="240"/>
                </a:lnTo>
                <a:lnTo>
                  <a:pt x="44" y="238"/>
                </a:lnTo>
                <a:lnTo>
                  <a:pt x="48" y="244"/>
                </a:lnTo>
                <a:lnTo>
                  <a:pt x="56" y="234"/>
                </a:lnTo>
                <a:lnTo>
                  <a:pt x="52" y="230"/>
                </a:lnTo>
                <a:lnTo>
                  <a:pt x="50" y="220"/>
                </a:lnTo>
                <a:lnTo>
                  <a:pt x="52" y="216"/>
                </a:lnTo>
                <a:lnTo>
                  <a:pt x="42" y="214"/>
                </a:lnTo>
                <a:lnTo>
                  <a:pt x="42" y="212"/>
                </a:lnTo>
                <a:lnTo>
                  <a:pt x="44" y="202"/>
                </a:lnTo>
                <a:lnTo>
                  <a:pt x="44" y="196"/>
                </a:lnTo>
                <a:lnTo>
                  <a:pt x="38" y="196"/>
                </a:lnTo>
                <a:lnTo>
                  <a:pt x="34" y="194"/>
                </a:lnTo>
                <a:lnTo>
                  <a:pt x="36" y="188"/>
                </a:lnTo>
                <a:lnTo>
                  <a:pt x="50" y="174"/>
                </a:lnTo>
                <a:lnTo>
                  <a:pt x="54" y="174"/>
                </a:lnTo>
                <a:lnTo>
                  <a:pt x="56" y="176"/>
                </a:lnTo>
                <a:lnTo>
                  <a:pt x="60" y="184"/>
                </a:lnTo>
                <a:lnTo>
                  <a:pt x="64" y="180"/>
                </a:lnTo>
                <a:lnTo>
                  <a:pt x="68" y="178"/>
                </a:lnTo>
                <a:lnTo>
                  <a:pt x="72" y="182"/>
                </a:lnTo>
                <a:lnTo>
                  <a:pt x="78" y="180"/>
                </a:lnTo>
                <a:lnTo>
                  <a:pt x="78" y="174"/>
                </a:lnTo>
                <a:lnTo>
                  <a:pt x="84" y="170"/>
                </a:lnTo>
                <a:lnTo>
                  <a:pt x="86" y="164"/>
                </a:lnTo>
                <a:lnTo>
                  <a:pt x="100" y="160"/>
                </a:lnTo>
                <a:lnTo>
                  <a:pt x="108" y="144"/>
                </a:lnTo>
                <a:lnTo>
                  <a:pt x="114" y="138"/>
                </a:lnTo>
                <a:lnTo>
                  <a:pt x="114" y="130"/>
                </a:lnTo>
                <a:lnTo>
                  <a:pt x="124" y="118"/>
                </a:lnTo>
                <a:lnTo>
                  <a:pt x="128" y="120"/>
                </a:lnTo>
                <a:lnTo>
                  <a:pt x="130" y="112"/>
                </a:lnTo>
                <a:lnTo>
                  <a:pt x="132" y="110"/>
                </a:lnTo>
                <a:lnTo>
                  <a:pt x="132" y="104"/>
                </a:lnTo>
                <a:lnTo>
                  <a:pt x="140" y="102"/>
                </a:lnTo>
                <a:lnTo>
                  <a:pt x="138" y="96"/>
                </a:lnTo>
                <a:lnTo>
                  <a:pt x="134" y="94"/>
                </a:lnTo>
                <a:lnTo>
                  <a:pt x="132" y="94"/>
                </a:lnTo>
                <a:lnTo>
                  <a:pt x="120" y="84"/>
                </a:lnTo>
                <a:lnTo>
                  <a:pt x="120" y="72"/>
                </a:lnTo>
                <a:lnTo>
                  <a:pt x="118" y="68"/>
                </a:lnTo>
                <a:lnTo>
                  <a:pt x="120" y="64"/>
                </a:lnTo>
                <a:lnTo>
                  <a:pt x="116" y="58"/>
                </a:lnTo>
                <a:lnTo>
                  <a:pt x="124" y="50"/>
                </a:lnTo>
                <a:lnTo>
                  <a:pt x="130" y="48"/>
                </a:lnTo>
                <a:lnTo>
                  <a:pt x="132" y="44"/>
                </a:lnTo>
                <a:lnTo>
                  <a:pt x="130" y="42"/>
                </a:lnTo>
                <a:lnTo>
                  <a:pt x="126" y="42"/>
                </a:lnTo>
                <a:lnTo>
                  <a:pt x="126" y="36"/>
                </a:lnTo>
                <a:lnTo>
                  <a:pt x="120" y="32"/>
                </a:lnTo>
                <a:lnTo>
                  <a:pt x="118" y="32"/>
                </a:lnTo>
                <a:lnTo>
                  <a:pt x="118" y="28"/>
                </a:lnTo>
                <a:lnTo>
                  <a:pt x="112" y="26"/>
                </a:lnTo>
                <a:lnTo>
                  <a:pt x="108" y="26"/>
                </a:lnTo>
                <a:lnTo>
                  <a:pt x="108" y="20"/>
                </a:lnTo>
                <a:lnTo>
                  <a:pt x="110" y="20"/>
                </a:lnTo>
                <a:lnTo>
                  <a:pt x="116" y="18"/>
                </a:lnTo>
                <a:lnTo>
                  <a:pt x="118" y="12"/>
                </a:lnTo>
                <a:lnTo>
                  <a:pt x="118" y="10"/>
                </a:lnTo>
                <a:lnTo>
                  <a:pt x="122" y="8"/>
                </a:lnTo>
                <a:lnTo>
                  <a:pt x="126" y="8"/>
                </a:lnTo>
                <a:lnTo>
                  <a:pt x="132" y="8"/>
                </a:lnTo>
                <a:lnTo>
                  <a:pt x="138" y="4"/>
                </a:lnTo>
                <a:lnTo>
                  <a:pt x="138" y="0"/>
                </a:lnTo>
                <a:lnTo>
                  <a:pt x="142" y="4"/>
                </a:lnTo>
                <a:lnTo>
                  <a:pt x="146" y="6"/>
                </a:lnTo>
                <a:lnTo>
                  <a:pt x="154" y="8"/>
                </a:lnTo>
                <a:lnTo>
                  <a:pt x="154" y="14"/>
                </a:lnTo>
                <a:lnTo>
                  <a:pt x="158" y="12"/>
                </a:lnTo>
                <a:lnTo>
                  <a:pt x="164" y="16"/>
                </a:lnTo>
                <a:lnTo>
                  <a:pt x="170" y="30"/>
                </a:lnTo>
                <a:lnTo>
                  <a:pt x="178" y="30"/>
                </a:lnTo>
                <a:lnTo>
                  <a:pt x="186" y="36"/>
                </a:lnTo>
                <a:lnTo>
                  <a:pt x="192" y="38"/>
                </a:lnTo>
                <a:lnTo>
                  <a:pt x="202" y="32"/>
                </a:lnTo>
                <a:lnTo>
                  <a:pt x="206" y="30"/>
                </a:lnTo>
                <a:lnTo>
                  <a:pt x="220" y="38"/>
                </a:lnTo>
                <a:lnTo>
                  <a:pt x="230" y="42"/>
                </a:lnTo>
                <a:lnTo>
                  <a:pt x="230" y="50"/>
                </a:lnTo>
                <a:lnTo>
                  <a:pt x="222" y="60"/>
                </a:lnTo>
                <a:lnTo>
                  <a:pt x="218" y="64"/>
                </a:lnTo>
                <a:lnTo>
                  <a:pt x="210" y="66"/>
                </a:lnTo>
                <a:lnTo>
                  <a:pt x="210" y="74"/>
                </a:lnTo>
                <a:lnTo>
                  <a:pt x="198" y="72"/>
                </a:lnTo>
                <a:lnTo>
                  <a:pt x="202" y="76"/>
                </a:lnTo>
                <a:lnTo>
                  <a:pt x="208" y="90"/>
                </a:lnTo>
                <a:lnTo>
                  <a:pt x="206" y="100"/>
                </a:lnTo>
                <a:lnTo>
                  <a:pt x="202" y="100"/>
                </a:lnTo>
                <a:lnTo>
                  <a:pt x="200" y="98"/>
                </a:lnTo>
                <a:lnTo>
                  <a:pt x="198" y="100"/>
                </a:lnTo>
                <a:lnTo>
                  <a:pt x="196" y="104"/>
                </a:lnTo>
                <a:lnTo>
                  <a:pt x="196" y="118"/>
                </a:lnTo>
                <a:lnTo>
                  <a:pt x="198" y="124"/>
                </a:lnTo>
                <a:lnTo>
                  <a:pt x="200" y="126"/>
                </a:lnTo>
                <a:lnTo>
                  <a:pt x="210" y="128"/>
                </a:lnTo>
                <a:lnTo>
                  <a:pt x="214" y="132"/>
                </a:lnTo>
                <a:lnTo>
                  <a:pt x="220" y="130"/>
                </a:lnTo>
                <a:lnTo>
                  <a:pt x="234" y="142"/>
                </a:lnTo>
                <a:lnTo>
                  <a:pt x="224" y="154"/>
                </a:lnTo>
                <a:lnTo>
                  <a:pt x="222" y="166"/>
                </a:lnTo>
                <a:lnTo>
                  <a:pt x="228" y="174"/>
                </a:lnTo>
                <a:lnTo>
                  <a:pt x="236" y="174"/>
                </a:lnTo>
                <a:lnTo>
                  <a:pt x="240" y="182"/>
                </a:lnTo>
                <a:lnTo>
                  <a:pt x="242" y="184"/>
                </a:lnTo>
                <a:lnTo>
                  <a:pt x="246" y="190"/>
                </a:lnTo>
                <a:lnTo>
                  <a:pt x="258" y="190"/>
                </a:lnTo>
                <a:lnTo>
                  <a:pt x="262" y="196"/>
                </a:lnTo>
                <a:lnTo>
                  <a:pt x="272" y="198"/>
                </a:lnTo>
                <a:lnTo>
                  <a:pt x="282" y="198"/>
                </a:lnTo>
                <a:lnTo>
                  <a:pt x="286" y="196"/>
                </a:lnTo>
                <a:lnTo>
                  <a:pt x="292" y="204"/>
                </a:lnTo>
                <a:lnTo>
                  <a:pt x="302" y="206"/>
                </a:lnTo>
                <a:lnTo>
                  <a:pt x="308" y="212"/>
                </a:lnTo>
                <a:lnTo>
                  <a:pt x="314" y="208"/>
                </a:lnTo>
                <a:lnTo>
                  <a:pt x="324" y="212"/>
                </a:lnTo>
                <a:lnTo>
                  <a:pt x="334" y="210"/>
                </a:lnTo>
                <a:lnTo>
                  <a:pt x="340" y="216"/>
                </a:lnTo>
                <a:lnTo>
                  <a:pt x="346" y="214"/>
                </a:lnTo>
                <a:lnTo>
                  <a:pt x="352" y="216"/>
                </a:lnTo>
                <a:lnTo>
                  <a:pt x="352" y="208"/>
                </a:lnTo>
                <a:lnTo>
                  <a:pt x="350" y="200"/>
                </a:lnTo>
                <a:lnTo>
                  <a:pt x="354" y="188"/>
                </a:lnTo>
                <a:lnTo>
                  <a:pt x="364" y="186"/>
                </a:lnTo>
                <a:lnTo>
                  <a:pt x="370" y="182"/>
                </a:lnTo>
                <a:lnTo>
                  <a:pt x="372" y="190"/>
                </a:lnTo>
                <a:lnTo>
                  <a:pt x="368" y="198"/>
                </a:lnTo>
                <a:lnTo>
                  <a:pt x="372" y="206"/>
                </a:lnTo>
                <a:lnTo>
                  <a:pt x="382" y="206"/>
                </a:lnTo>
                <a:lnTo>
                  <a:pt x="388" y="208"/>
                </a:lnTo>
                <a:lnTo>
                  <a:pt x="390" y="204"/>
                </a:lnTo>
                <a:lnTo>
                  <a:pt x="402" y="204"/>
                </a:lnTo>
                <a:lnTo>
                  <a:pt x="418" y="194"/>
                </a:lnTo>
                <a:lnTo>
                  <a:pt x="424" y="188"/>
                </a:lnTo>
                <a:lnTo>
                  <a:pt x="430" y="184"/>
                </a:lnTo>
                <a:lnTo>
                  <a:pt x="434" y="182"/>
                </a:lnTo>
                <a:lnTo>
                  <a:pt x="446" y="168"/>
                </a:lnTo>
                <a:lnTo>
                  <a:pt x="458" y="156"/>
                </a:lnTo>
                <a:lnTo>
                  <a:pt x="460" y="154"/>
                </a:lnTo>
                <a:lnTo>
                  <a:pt x="462" y="156"/>
                </a:lnTo>
                <a:lnTo>
                  <a:pt x="474" y="156"/>
                </a:lnTo>
                <a:lnTo>
                  <a:pt x="490" y="150"/>
                </a:lnTo>
                <a:lnTo>
                  <a:pt x="492" y="156"/>
                </a:lnTo>
                <a:lnTo>
                  <a:pt x="498" y="170"/>
                </a:lnTo>
                <a:lnTo>
                  <a:pt x="512" y="176"/>
                </a:lnTo>
                <a:lnTo>
                  <a:pt x="502" y="184"/>
                </a:lnTo>
                <a:lnTo>
                  <a:pt x="508" y="194"/>
                </a:lnTo>
                <a:lnTo>
                  <a:pt x="506" y="198"/>
                </a:lnTo>
                <a:lnTo>
                  <a:pt x="498" y="194"/>
                </a:lnTo>
                <a:lnTo>
                  <a:pt x="488" y="196"/>
                </a:lnTo>
                <a:lnTo>
                  <a:pt x="484" y="204"/>
                </a:lnTo>
                <a:lnTo>
                  <a:pt x="478" y="204"/>
                </a:lnTo>
                <a:lnTo>
                  <a:pt x="470" y="214"/>
                </a:lnTo>
                <a:lnTo>
                  <a:pt x="470" y="224"/>
                </a:lnTo>
                <a:lnTo>
                  <a:pt x="464" y="224"/>
                </a:lnTo>
                <a:lnTo>
                  <a:pt x="462" y="232"/>
                </a:lnTo>
                <a:lnTo>
                  <a:pt x="464" y="236"/>
                </a:lnTo>
                <a:lnTo>
                  <a:pt x="462" y="248"/>
                </a:lnTo>
                <a:lnTo>
                  <a:pt x="460" y="256"/>
                </a:lnTo>
                <a:lnTo>
                  <a:pt x="458" y="260"/>
                </a:lnTo>
                <a:lnTo>
                  <a:pt x="456" y="262"/>
                </a:lnTo>
                <a:lnTo>
                  <a:pt x="448" y="262"/>
                </a:lnTo>
                <a:lnTo>
                  <a:pt x="444" y="272"/>
                </a:lnTo>
                <a:lnTo>
                  <a:pt x="442" y="290"/>
                </a:lnTo>
                <a:lnTo>
                  <a:pt x="440" y="296"/>
                </a:lnTo>
                <a:lnTo>
                  <a:pt x="436" y="298"/>
                </a:lnTo>
                <a:lnTo>
                  <a:pt x="430" y="288"/>
                </a:lnTo>
                <a:lnTo>
                  <a:pt x="430" y="280"/>
                </a:lnTo>
                <a:lnTo>
                  <a:pt x="432" y="266"/>
                </a:lnTo>
                <a:lnTo>
                  <a:pt x="430" y="254"/>
                </a:lnTo>
                <a:lnTo>
                  <a:pt x="424" y="262"/>
                </a:lnTo>
                <a:lnTo>
                  <a:pt x="422" y="268"/>
                </a:lnTo>
                <a:lnTo>
                  <a:pt x="420" y="280"/>
                </a:lnTo>
                <a:lnTo>
                  <a:pt x="418" y="278"/>
                </a:lnTo>
                <a:lnTo>
                  <a:pt x="412" y="274"/>
                </a:lnTo>
                <a:lnTo>
                  <a:pt x="410" y="264"/>
                </a:lnTo>
                <a:lnTo>
                  <a:pt x="416" y="254"/>
                </a:lnTo>
                <a:lnTo>
                  <a:pt x="424" y="248"/>
                </a:lnTo>
                <a:lnTo>
                  <a:pt x="430" y="240"/>
                </a:lnTo>
                <a:lnTo>
                  <a:pt x="434" y="238"/>
                </a:lnTo>
                <a:lnTo>
                  <a:pt x="434" y="232"/>
                </a:lnTo>
                <a:lnTo>
                  <a:pt x="422" y="232"/>
                </a:lnTo>
                <a:lnTo>
                  <a:pt x="418" y="236"/>
                </a:lnTo>
                <a:lnTo>
                  <a:pt x="412" y="234"/>
                </a:lnTo>
                <a:lnTo>
                  <a:pt x="408" y="240"/>
                </a:lnTo>
                <a:lnTo>
                  <a:pt x="386" y="238"/>
                </a:lnTo>
                <a:lnTo>
                  <a:pt x="386" y="228"/>
                </a:lnTo>
                <a:lnTo>
                  <a:pt x="380" y="214"/>
                </a:lnTo>
                <a:lnTo>
                  <a:pt x="374" y="222"/>
                </a:lnTo>
                <a:lnTo>
                  <a:pt x="374" y="216"/>
                </a:lnTo>
                <a:lnTo>
                  <a:pt x="366" y="214"/>
                </a:lnTo>
                <a:lnTo>
                  <a:pt x="360" y="208"/>
                </a:lnTo>
                <a:lnTo>
                  <a:pt x="358" y="218"/>
                </a:lnTo>
                <a:lnTo>
                  <a:pt x="356" y="224"/>
                </a:lnTo>
                <a:lnTo>
                  <a:pt x="360" y="234"/>
                </a:lnTo>
                <a:lnTo>
                  <a:pt x="362" y="240"/>
                </a:lnTo>
                <a:lnTo>
                  <a:pt x="352" y="242"/>
                </a:lnTo>
                <a:lnTo>
                  <a:pt x="358" y="258"/>
                </a:lnTo>
                <a:lnTo>
                  <a:pt x="366" y="258"/>
                </a:lnTo>
                <a:lnTo>
                  <a:pt x="364" y="272"/>
                </a:lnTo>
                <a:lnTo>
                  <a:pt x="370" y="274"/>
                </a:lnTo>
                <a:lnTo>
                  <a:pt x="374" y="284"/>
                </a:lnTo>
                <a:lnTo>
                  <a:pt x="368" y="302"/>
                </a:lnTo>
                <a:lnTo>
                  <a:pt x="354" y="302"/>
                </a:lnTo>
                <a:lnTo>
                  <a:pt x="344" y="304"/>
                </a:lnTo>
                <a:lnTo>
                  <a:pt x="336" y="308"/>
                </a:lnTo>
                <a:lnTo>
                  <a:pt x="330" y="312"/>
                </a:lnTo>
                <a:lnTo>
                  <a:pt x="330" y="324"/>
                </a:lnTo>
                <a:lnTo>
                  <a:pt x="328" y="330"/>
                </a:lnTo>
                <a:lnTo>
                  <a:pt x="322" y="336"/>
                </a:lnTo>
                <a:lnTo>
                  <a:pt x="304" y="344"/>
                </a:lnTo>
                <a:lnTo>
                  <a:pt x="294" y="354"/>
                </a:lnTo>
                <a:lnTo>
                  <a:pt x="274" y="372"/>
                </a:lnTo>
                <a:lnTo>
                  <a:pt x="246" y="394"/>
                </a:lnTo>
                <a:lnTo>
                  <a:pt x="246" y="400"/>
                </a:lnTo>
                <a:lnTo>
                  <a:pt x="242" y="404"/>
                </a:lnTo>
                <a:lnTo>
                  <a:pt x="234" y="406"/>
                </a:lnTo>
                <a:lnTo>
                  <a:pt x="224" y="410"/>
                </a:lnTo>
                <a:lnTo>
                  <a:pt x="226" y="412"/>
                </a:lnTo>
                <a:lnTo>
                  <a:pt x="222" y="418"/>
                </a:lnTo>
                <a:lnTo>
                  <a:pt x="212" y="418"/>
                </a:lnTo>
                <a:lnTo>
                  <a:pt x="206" y="424"/>
                </a:lnTo>
                <a:lnTo>
                  <a:pt x="206" y="434"/>
                </a:lnTo>
                <a:lnTo>
                  <a:pt x="204" y="458"/>
                </a:lnTo>
                <a:lnTo>
                  <a:pt x="208" y="468"/>
                </a:lnTo>
                <a:lnTo>
                  <a:pt x="206" y="478"/>
                </a:lnTo>
                <a:lnTo>
                  <a:pt x="200" y="480"/>
                </a:lnTo>
                <a:lnTo>
                  <a:pt x="196" y="486"/>
                </a:lnTo>
                <a:lnTo>
                  <a:pt x="194" y="494"/>
                </a:lnTo>
                <a:lnTo>
                  <a:pt x="196" y="522"/>
                </a:lnTo>
                <a:lnTo>
                  <a:pt x="184" y="522"/>
                </a:lnTo>
                <a:lnTo>
                  <a:pt x="180" y="538"/>
                </a:lnTo>
                <a:lnTo>
                  <a:pt x="174" y="538"/>
                </a:lnTo>
                <a:lnTo>
                  <a:pt x="164" y="542"/>
                </a:lnTo>
                <a:lnTo>
                  <a:pt x="160" y="546"/>
                </a:lnTo>
                <a:lnTo>
                  <a:pt x="160" y="550"/>
                </a:lnTo>
                <a:lnTo>
                  <a:pt x="160" y="554"/>
                </a:lnTo>
                <a:lnTo>
                  <a:pt x="150" y="560"/>
                </a:lnTo>
                <a:lnTo>
                  <a:pt x="140" y="558"/>
                </a:lnTo>
                <a:lnTo>
                  <a:pt x="132" y="546"/>
                </a:lnTo>
                <a:lnTo>
                  <a:pt x="126" y="520"/>
                </a:lnTo>
                <a:lnTo>
                  <a:pt x="116" y="494"/>
                </a:lnTo>
                <a:lnTo>
                  <a:pt x="106" y="474"/>
                </a:lnTo>
                <a:lnTo>
                  <a:pt x="102" y="452"/>
                </a:lnTo>
                <a:lnTo>
                  <a:pt x="100" y="432"/>
                </a:lnTo>
                <a:lnTo>
                  <a:pt x="90" y="422"/>
                </a:lnTo>
                <a:lnTo>
                  <a:pt x="90" y="412"/>
                </a:lnTo>
                <a:lnTo>
                  <a:pt x="82" y="402"/>
                </a:lnTo>
                <a:lnTo>
                  <a:pt x="80" y="392"/>
                </a:lnTo>
                <a:lnTo>
                  <a:pt x="80" y="376"/>
                </a:lnTo>
                <a:lnTo>
                  <a:pt x="72" y="348"/>
                </a:lnTo>
                <a:lnTo>
                  <a:pt x="74" y="342"/>
                </a:lnTo>
                <a:lnTo>
                  <a:pt x="80" y="320"/>
                </a:lnTo>
                <a:lnTo>
                  <a:pt x="82" y="298"/>
                </a:lnTo>
                <a:lnTo>
                  <a:pt x="84" y="288"/>
                </a:lnTo>
                <a:lnTo>
                  <a:pt x="74" y="284"/>
                </a:lnTo>
                <a:lnTo>
                  <a:pt x="68" y="300"/>
                </a:lnTo>
                <a:lnTo>
                  <a:pt x="54" y="308"/>
                </a:lnTo>
                <a:lnTo>
                  <a:pt x="42" y="310"/>
                </a:lnTo>
                <a:lnTo>
                  <a:pt x="32" y="300"/>
                </a:lnTo>
                <a:lnTo>
                  <a:pt x="18" y="280"/>
                </a:lnTo>
                <a:lnTo>
                  <a:pt x="14" y="276"/>
                </a:lnTo>
                <a:lnTo>
                  <a:pt x="28" y="274"/>
                </a:lnTo>
                <a:lnTo>
                  <a:pt x="42" y="264"/>
                </a:lnTo>
                <a:lnTo>
                  <a:pt x="32" y="266"/>
                </a:lnTo>
                <a:lnTo>
                  <a:pt x="24" y="264"/>
                </a:lnTo>
                <a:lnTo>
                  <a:pt x="12" y="256"/>
                </a:lnTo>
                <a:lnTo>
                  <a:pt x="0" y="244"/>
                </a:lnTo>
                <a:lnTo>
                  <a:pt x="4" y="2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3" name="Freeform 171"/>
          <p:cNvSpPr>
            <a:spLocks/>
          </p:cNvSpPr>
          <p:nvPr/>
        </p:nvSpPr>
        <p:spPr bwMode="ltGray">
          <a:xfrm>
            <a:off x="6987243" y="5111757"/>
            <a:ext cx="35637" cy="15875"/>
          </a:xfrm>
          <a:custGeom>
            <a:avLst/>
            <a:gdLst/>
            <a:ahLst/>
            <a:cxnLst>
              <a:cxn ang="0">
                <a:pos x="0" y="6"/>
              </a:cxn>
              <a:cxn ang="0">
                <a:pos x="10" y="8"/>
              </a:cxn>
              <a:cxn ang="0">
                <a:pos x="22" y="0"/>
              </a:cxn>
              <a:cxn ang="0">
                <a:pos x="8" y="2"/>
              </a:cxn>
              <a:cxn ang="0">
                <a:pos x="0" y="6"/>
              </a:cxn>
            </a:cxnLst>
            <a:rect l="0" t="0" r="r" b="b"/>
            <a:pathLst>
              <a:path w="23" h="9">
                <a:moveTo>
                  <a:pt x="0" y="6"/>
                </a:moveTo>
                <a:lnTo>
                  <a:pt x="10" y="8"/>
                </a:lnTo>
                <a:lnTo>
                  <a:pt x="22" y="0"/>
                </a:lnTo>
                <a:lnTo>
                  <a:pt x="8"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4" name="Freeform 172"/>
          <p:cNvSpPr>
            <a:spLocks/>
          </p:cNvSpPr>
          <p:nvPr/>
        </p:nvSpPr>
        <p:spPr bwMode="ltGray">
          <a:xfrm>
            <a:off x="7263036" y="5167319"/>
            <a:ext cx="17044" cy="19050"/>
          </a:xfrm>
          <a:custGeom>
            <a:avLst/>
            <a:gdLst/>
            <a:ahLst/>
            <a:cxnLst>
              <a:cxn ang="0">
                <a:pos x="0" y="10"/>
              </a:cxn>
              <a:cxn ang="0">
                <a:pos x="8" y="6"/>
              </a:cxn>
              <a:cxn ang="0">
                <a:pos x="10" y="0"/>
              </a:cxn>
              <a:cxn ang="0">
                <a:pos x="2" y="6"/>
              </a:cxn>
              <a:cxn ang="0">
                <a:pos x="0" y="10"/>
              </a:cxn>
            </a:cxnLst>
            <a:rect l="0" t="0" r="r" b="b"/>
            <a:pathLst>
              <a:path w="11" h="11">
                <a:moveTo>
                  <a:pt x="0" y="10"/>
                </a:moveTo>
                <a:lnTo>
                  <a:pt x="8" y="6"/>
                </a:lnTo>
                <a:lnTo>
                  <a:pt x="10" y="0"/>
                </a:lnTo>
                <a:lnTo>
                  <a:pt x="2" y="6"/>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5" name="Freeform 173"/>
          <p:cNvSpPr>
            <a:spLocks/>
          </p:cNvSpPr>
          <p:nvPr/>
        </p:nvSpPr>
        <p:spPr bwMode="ltGray">
          <a:xfrm>
            <a:off x="7318814" y="4311661"/>
            <a:ext cx="48032" cy="47625"/>
          </a:xfrm>
          <a:custGeom>
            <a:avLst/>
            <a:gdLst/>
            <a:ahLst/>
            <a:cxnLst>
              <a:cxn ang="0">
                <a:pos x="16" y="26"/>
              </a:cxn>
              <a:cxn ang="0">
                <a:pos x="24" y="26"/>
              </a:cxn>
              <a:cxn ang="0">
                <a:pos x="30" y="26"/>
              </a:cxn>
              <a:cxn ang="0">
                <a:pos x="24" y="18"/>
              </a:cxn>
              <a:cxn ang="0">
                <a:pos x="22" y="10"/>
              </a:cxn>
              <a:cxn ang="0">
                <a:pos x="20" y="2"/>
              </a:cxn>
              <a:cxn ang="0">
                <a:pos x="16" y="0"/>
              </a:cxn>
              <a:cxn ang="0">
                <a:pos x="0" y="4"/>
              </a:cxn>
              <a:cxn ang="0">
                <a:pos x="8" y="14"/>
              </a:cxn>
              <a:cxn ang="0">
                <a:pos x="16" y="26"/>
              </a:cxn>
            </a:cxnLst>
            <a:rect l="0" t="0" r="r" b="b"/>
            <a:pathLst>
              <a:path w="31" h="27">
                <a:moveTo>
                  <a:pt x="16" y="26"/>
                </a:moveTo>
                <a:lnTo>
                  <a:pt x="24" y="26"/>
                </a:lnTo>
                <a:lnTo>
                  <a:pt x="30" y="26"/>
                </a:lnTo>
                <a:lnTo>
                  <a:pt x="24" y="18"/>
                </a:lnTo>
                <a:lnTo>
                  <a:pt x="22" y="10"/>
                </a:lnTo>
                <a:lnTo>
                  <a:pt x="20" y="2"/>
                </a:lnTo>
                <a:lnTo>
                  <a:pt x="16" y="0"/>
                </a:lnTo>
                <a:lnTo>
                  <a:pt x="0" y="4"/>
                </a:lnTo>
                <a:lnTo>
                  <a:pt x="8" y="14"/>
                </a:lnTo>
                <a:lnTo>
                  <a:pt x="16"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6" name="Freeform 174"/>
          <p:cNvSpPr>
            <a:spLocks/>
          </p:cNvSpPr>
          <p:nvPr/>
        </p:nvSpPr>
        <p:spPr bwMode="ltGray">
          <a:xfrm>
            <a:off x="7287826" y="4325948"/>
            <a:ext cx="29439" cy="30163"/>
          </a:xfrm>
          <a:custGeom>
            <a:avLst/>
            <a:gdLst/>
            <a:ahLst/>
            <a:cxnLst>
              <a:cxn ang="0">
                <a:pos x="0" y="4"/>
              </a:cxn>
              <a:cxn ang="0">
                <a:pos x="2" y="16"/>
              </a:cxn>
              <a:cxn ang="0">
                <a:pos x="8" y="10"/>
              </a:cxn>
              <a:cxn ang="0">
                <a:pos x="18" y="14"/>
              </a:cxn>
              <a:cxn ang="0">
                <a:pos x="14" y="6"/>
              </a:cxn>
              <a:cxn ang="0">
                <a:pos x="12" y="0"/>
              </a:cxn>
              <a:cxn ang="0">
                <a:pos x="8" y="4"/>
              </a:cxn>
              <a:cxn ang="0">
                <a:pos x="0" y="4"/>
              </a:cxn>
            </a:cxnLst>
            <a:rect l="0" t="0" r="r" b="b"/>
            <a:pathLst>
              <a:path w="19" h="17">
                <a:moveTo>
                  <a:pt x="0" y="4"/>
                </a:moveTo>
                <a:lnTo>
                  <a:pt x="2" y="16"/>
                </a:lnTo>
                <a:lnTo>
                  <a:pt x="8" y="10"/>
                </a:lnTo>
                <a:lnTo>
                  <a:pt x="18" y="14"/>
                </a:lnTo>
                <a:lnTo>
                  <a:pt x="14" y="6"/>
                </a:lnTo>
                <a:lnTo>
                  <a:pt x="12"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7" name="Freeform 175"/>
          <p:cNvSpPr>
            <a:spLocks/>
          </p:cNvSpPr>
          <p:nvPr/>
        </p:nvSpPr>
        <p:spPr bwMode="ltGray">
          <a:xfrm>
            <a:off x="6864842" y="4176723"/>
            <a:ext cx="65075" cy="77788"/>
          </a:xfrm>
          <a:custGeom>
            <a:avLst/>
            <a:gdLst/>
            <a:ahLst/>
            <a:cxnLst>
              <a:cxn ang="0">
                <a:pos x="32" y="0"/>
              </a:cxn>
              <a:cxn ang="0">
                <a:pos x="24" y="2"/>
              </a:cxn>
              <a:cxn ang="0">
                <a:pos x="18" y="6"/>
              </a:cxn>
              <a:cxn ang="0">
                <a:pos x="12" y="8"/>
              </a:cxn>
              <a:cxn ang="0">
                <a:pos x="0" y="20"/>
              </a:cxn>
              <a:cxn ang="0">
                <a:pos x="0" y="34"/>
              </a:cxn>
              <a:cxn ang="0">
                <a:pos x="8" y="42"/>
              </a:cxn>
              <a:cxn ang="0">
                <a:pos x="20" y="40"/>
              </a:cxn>
              <a:cxn ang="0">
                <a:pos x="20" y="36"/>
              </a:cxn>
              <a:cxn ang="0">
                <a:pos x="26" y="36"/>
              </a:cxn>
              <a:cxn ang="0">
                <a:pos x="28" y="30"/>
              </a:cxn>
              <a:cxn ang="0">
                <a:pos x="36" y="28"/>
              </a:cxn>
              <a:cxn ang="0">
                <a:pos x="32" y="18"/>
              </a:cxn>
              <a:cxn ang="0">
                <a:pos x="38" y="18"/>
              </a:cxn>
              <a:cxn ang="0">
                <a:pos x="36" y="10"/>
              </a:cxn>
              <a:cxn ang="0">
                <a:pos x="42" y="8"/>
              </a:cxn>
              <a:cxn ang="0">
                <a:pos x="36" y="2"/>
              </a:cxn>
              <a:cxn ang="0">
                <a:pos x="32" y="0"/>
              </a:cxn>
            </a:cxnLst>
            <a:rect l="0" t="0" r="r" b="b"/>
            <a:pathLst>
              <a:path w="43" h="43">
                <a:moveTo>
                  <a:pt x="32" y="0"/>
                </a:moveTo>
                <a:lnTo>
                  <a:pt x="24" y="2"/>
                </a:lnTo>
                <a:lnTo>
                  <a:pt x="18" y="6"/>
                </a:lnTo>
                <a:lnTo>
                  <a:pt x="12" y="8"/>
                </a:lnTo>
                <a:lnTo>
                  <a:pt x="0" y="20"/>
                </a:lnTo>
                <a:lnTo>
                  <a:pt x="0" y="34"/>
                </a:lnTo>
                <a:lnTo>
                  <a:pt x="8" y="42"/>
                </a:lnTo>
                <a:lnTo>
                  <a:pt x="20" y="40"/>
                </a:lnTo>
                <a:lnTo>
                  <a:pt x="20" y="36"/>
                </a:lnTo>
                <a:lnTo>
                  <a:pt x="26" y="36"/>
                </a:lnTo>
                <a:lnTo>
                  <a:pt x="28" y="30"/>
                </a:lnTo>
                <a:lnTo>
                  <a:pt x="36" y="28"/>
                </a:lnTo>
                <a:lnTo>
                  <a:pt x="32" y="18"/>
                </a:lnTo>
                <a:lnTo>
                  <a:pt x="38" y="18"/>
                </a:lnTo>
                <a:lnTo>
                  <a:pt x="36" y="10"/>
                </a:lnTo>
                <a:lnTo>
                  <a:pt x="42" y="8"/>
                </a:lnTo>
                <a:lnTo>
                  <a:pt x="36" y="2"/>
                </a:lnTo>
                <a:lnTo>
                  <a:pt x="3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8" name="Freeform 176"/>
          <p:cNvSpPr>
            <a:spLocks/>
          </p:cNvSpPr>
          <p:nvPr/>
        </p:nvSpPr>
        <p:spPr bwMode="ltGray">
          <a:xfrm>
            <a:off x="7134436" y="4405322"/>
            <a:ext cx="68173" cy="128587"/>
          </a:xfrm>
          <a:custGeom>
            <a:avLst/>
            <a:gdLst/>
            <a:ahLst/>
            <a:cxnLst>
              <a:cxn ang="0">
                <a:pos x="0" y="70"/>
              </a:cxn>
              <a:cxn ang="0">
                <a:pos x="8" y="64"/>
              </a:cxn>
              <a:cxn ang="0">
                <a:pos x="16" y="54"/>
              </a:cxn>
              <a:cxn ang="0">
                <a:pos x="24" y="44"/>
              </a:cxn>
              <a:cxn ang="0">
                <a:pos x="24" y="34"/>
              </a:cxn>
              <a:cxn ang="0">
                <a:pos x="36" y="30"/>
              </a:cxn>
              <a:cxn ang="0">
                <a:pos x="36" y="26"/>
              </a:cxn>
              <a:cxn ang="0">
                <a:pos x="42" y="16"/>
              </a:cxn>
              <a:cxn ang="0">
                <a:pos x="40" y="8"/>
              </a:cxn>
              <a:cxn ang="0">
                <a:pos x="36" y="0"/>
              </a:cxn>
              <a:cxn ang="0">
                <a:pos x="36" y="12"/>
              </a:cxn>
              <a:cxn ang="0">
                <a:pos x="32" y="14"/>
              </a:cxn>
              <a:cxn ang="0">
                <a:pos x="32" y="20"/>
              </a:cxn>
              <a:cxn ang="0">
                <a:pos x="26" y="26"/>
              </a:cxn>
              <a:cxn ang="0">
                <a:pos x="24" y="30"/>
              </a:cxn>
              <a:cxn ang="0">
                <a:pos x="20" y="40"/>
              </a:cxn>
              <a:cxn ang="0">
                <a:pos x="0" y="62"/>
              </a:cxn>
              <a:cxn ang="0">
                <a:pos x="0" y="70"/>
              </a:cxn>
            </a:cxnLst>
            <a:rect l="0" t="0" r="r" b="b"/>
            <a:pathLst>
              <a:path w="43" h="71">
                <a:moveTo>
                  <a:pt x="0" y="70"/>
                </a:moveTo>
                <a:lnTo>
                  <a:pt x="8" y="64"/>
                </a:lnTo>
                <a:lnTo>
                  <a:pt x="16" y="54"/>
                </a:lnTo>
                <a:lnTo>
                  <a:pt x="24" y="44"/>
                </a:lnTo>
                <a:lnTo>
                  <a:pt x="24" y="34"/>
                </a:lnTo>
                <a:lnTo>
                  <a:pt x="36" y="30"/>
                </a:lnTo>
                <a:lnTo>
                  <a:pt x="36" y="26"/>
                </a:lnTo>
                <a:lnTo>
                  <a:pt x="42" y="16"/>
                </a:lnTo>
                <a:lnTo>
                  <a:pt x="40" y="8"/>
                </a:lnTo>
                <a:lnTo>
                  <a:pt x="36" y="0"/>
                </a:lnTo>
                <a:lnTo>
                  <a:pt x="36" y="12"/>
                </a:lnTo>
                <a:lnTo>
                  <a:pt x="32" y="14"/>
                </a:lnTo>
                <a:lnTo>
                  <a:pt x="32" y="20"/>
                </a:lnTo>
                <a:lnTo>
                  <a:pt x="26" y="26"/>
                </a:lnTo>
                <a:lnTo>
                  <a:pt x="24" y="30"/>
                </a:lnTo>
                <a:lnTo>
                  <a:pt x="20" y="40"/>
                </a:lnTo>
                <a:lnTo>
                  <a:pt x="0" y="62"/>
                </a:lnTo>
                <a:lnTo>
                  <a:pt x="0"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9" name="Freeform 177"/>
          <p:cNvSpPr>
            <a:spLocks/>
          </p:cNvSpPr>
          <p:nvPr/>
        </p:nvSpPr>
        <p:spPr bwMode="ltGray">
          <a:xfrm>
            <a:off x="7269233" y="4402147"/>
            <a:ext cx="133248" cy="165099"/>
          </a:xfrm>
          <a:custGeom>
            <a:avLst/>
            <a:gdLst/>
            <a:ahLst/>
            <a:cxnLst>
              <a:cxn ang="0">
                <a:pos x="0" y="78"/>
              </a:cxn>
              <a:cxn ang="0">
                <a:pos x="4" y="76"/>
              </a:cxn>
              <a:cxn ang="0">
                <a:pos x="10" y="64"/>
              </a:cxn>
              <a:cxn ang="0">
                <a:pos x="10" y="62"/>
              </a:cxn>
              <a:cxn ang="0">
                <a:pos x="14" y="62"/>
              </a:cxn>
              <a:cxn ang="0">
                <a:pos x="18" y="58"/>
              </a:cxn>
              <a:cxn ang="0">
                <a:pos x="20" y="64"/>
              </a:cxn>
              <a:cxn ang="0">
                <a:pos x="26" y="66"/>
              </a:cxn>
              <a:cxn ang="0">
                <a:pos x="26" y="60"/>
              </a:cxn>
              <a:cxn ang="0">
                <a:pos x="28" y="58"/>
              </a:cxn>
              <a:cxn ang="0">
                <a:pos x="38" y="58"/>
              </a:cxn>
              <a:cxn ang="0">
                <a:pos x="36" y="68"/>
              </a:cxn>
              <a:cxn ang="0">
                <a:pos x="38" y="76"/>
              </a:cxn>
              <a:cxn ang="0">
                <a:pos x="38" y="82"/>
              </a:cxn>
              <a:cxn ang="0">
                <a:pos x="50" y="86"/>
              </a:cxn>
              <a:cxn ang="0">
                <a:pos x="56" y="80"/>
              </a:cxn>
              <a:cxn ang="0">
                <a:pos x="60" y="78"/>
              </a:cxn>
              <a:cxn ang="0">
                <a:pos x="60" y="86"/>
              </a:cxn>
              <a:cxn ang="0">
                <a:pos x="64" y="90"/>
              </a:cxn>
              <a:cxn ang="0">
                <a:pos x="66" y="80"/>
              </a:cxn>
              <a:cxn ang="0">
                <a:pos x="68" y="72"/>
              </a:cxn>
              <a:cxn ang="0">
                <a:pos x="66" y="62"/>
              </a:cxn>
              <a:cxn ang="0">
                <a:pos x="72" y="54"/>
              </a:cxn>
              <a:cxn ang="0">
                <a:pos x="80" y="68"/>
              </a:cxn>
              <a:cxn ang="0">
                <a:pos x="80" y="60"/>
              </a:cxn>
              <a:cxn ang="0">
                <a:pos x="78" y="56"/>
              </a:cxn>
              <a:cxn ang="0">
                <a:pos x="84" y="52"/>
              </a:cxn>
              <a:cxn ang="0">
                <a:pos x="86" y="48"/>
              </a:cxn>
              <a:cxn ang="0">
                <a:pos x="86" y="42"/>
              </a:cxn>
              <a:cxn ang="0">
                <a:pos x="80" y="30"/>
              </a:cxn>
              <a:cxn ang="0">
                <a:pos x="78" y="24"/>
              </a:cxn>
              <a:cxn ang="0">
                <a:pos x="74" y="10"/>
              </a:cxn>
              <a:cxn ang="0">
                <a:pos x="70" y="8"/>
              </a:cxn>
              <a:cxn ang="0">
                <a:pos x="66" y="8"/>
              </a:cxn>
              <a:cxn ang="0">
                <a:pos x="60" y="0"/>
              </a:cxn>
              <a:cxn ang="0">
                <a:pos x="56" y="4"/>
              </a:cxn>
              <a:cxn ang="0">
                <a:pos x="62" y="18"/>
              </a:cxn>
              <a:cxn ang="0">
                <a:pos x="54" y="18"/>
              </a:cxn>
              <a:cxn ang="0">
                <a:pos x="56" y="22"/>
              </a:cxn>
              <a:cxn ang="0">
                <a:pos x="50" y="22"/>
              </a:cxn>
              <a:cxn ang="0">
                <a:pos x="48" y="24"/>
              </a:cxn>
              <a:cxn ang="0">
                <a:pos x="50" y="34"/>
              </a:cxn>
              <a:cxn ang="0">
                <a:pos x="42" y="32"/>
              </a:cxn>
              <a:cxn ang="0">
                <a:pos x="40" y="40"/>
              </a:cxn>
              <a:cxn ang="0">
                <a:pos x="38" y="42"/>
              </a:cxn>
              <a:cxn ang="0">
                <a:pos x="32" y="44"/>
              </a:cxn>
              <a:cxn ang="0">
                <a:pos x="30" y="40"/>
              </a:cxn>
              <a:cxn ang="0">
                <a:pos x="24" y="36"/>
              </a:cxn>
              <a:cxn ang="0">
                <a:pos x="18" y="42"/>
              </a:cxn>
              <a:cxn ang="0">
                <a:pos x="18" y="52"/>
              </a:cxn>
              <a:cxn ang="0">
                <a:pos x="6" y="54"/>
              </a:cxn>
              <a:cxn ang="0">
                <a:pos x="2" y="62"/>
              </a:cxn>
              <a:cxn ang="0">
                <a:pos x="2" y="70"/>
              </a:cxn>
              <a:cxn ang="0">
                <a:pos x="0" y="78"/>
              </a:cxn>
            </a:cxnLst>
            <a:rect l="0" t="0" r="r" b="b"/>
            <a:pathLst>
              <a:path w="87" h="91">
                <a:moveTo>
                  <a:pt x="0" y="78"/>
                </a:moveTo>
                <a:lnTo>
                  <a:pt x="4" y="76"/>
                </a:lnTo>
                <a:lnTo>
                  <a:pt x="10" y="64"/>
                </a:lnTo>
                <a:lnTo>
                  <a:pt x="10" y="62"/>
                </a:lnTo>
                <a:lnTo>
                  <a:pt x="14" y="62"/>
                </a:lnTo>
                <a:lnTo>
                  <a:pt x="18" y="58"/>
                </a:lnTo>
                <a:lnTo>
                  <a:pt x="20" y="64"/>
                </a:lnTo>
                <a:lnTo>
                  <a:pt x="26" y="66"/>
                </a:lnTo>
                <a:lnTo>
                  <a:pt x="26" y="60"/>
                </a:lnTo>
                <a:lnTo>
                  <a:pt x="28" y="58"/>
                </a:lnTo>
                <a:lnTo>
                  <a:pt x="38" y="58"/>
                </a:lnTo>
                <a:lnTo>
                  <a:pt x="36" y="68"/>
                </a:lnTo>
                <a:lnTo>
                  <a:pt x="38" y="76"/>
                </a:lnTo>
                <a:lnTo>
                  <a:pt x="38" y="82"/>
                </a:lnTo>
                <a:lnTo>
                  <a:pt x="50" y="86"/>
                </a:lnTo>
                <a:lnTo>
                  <a:pt x="56" y="80"/>
                </a:lnTo>
                <a:lnTo>
                  <a:pt x="60" y="78"/>
                </a:lnTo>
                <a:lnTo>
                  <a:pt x="60" y="86"/>
                </a:lnTo>
                <a:lnTo>
                  <a:pt x="64" y="90"/>
                </a:lnTo>
                <a:lnTo>
                  <a:pt x="66" y="80"/>
                </a:lnTo>
                <a:lnTo>
                  <a:pt x="68" y="72"/>
                </a:lnTo>
                <a:lnTo>
                  <a:pt x="66" y="62"/>
                </a:lnTo>
                <a:lnTo>
                  <a:pt x="72" y="54"/>
                </a:lnTo>
                <a:lnTo>
                  <a:pt x="80" y="68"/>
                </a:lnTo>
                <a:lnTo>
                  <a:pt x="80" y="60"/>
                </a:lnTo>
                <a:lnTo>
                  <a:pt x="78" y="56"/>
                </a:lnTo>
                <a:lnTo>
                  <a:pt x="84" y="52"/>
                </a:lnTo>
                <a:lnTo>
                  <a:pt x="86" y="48"/>
                </a:lnTo>
                <a:lnTo>
                  <a:pt x="86" y="42"/>
                </a:lnTo>
                <a:lnTo>
                  <a:pt x="80" y="30"/>
                </a:lnTo>
                <a:lnTo>
                  <a:pt x="78" y="24"/>
                </a:lnTo>
                <a:lnTo>
                  <a:pt x="74" y="10"/>
                </a:lnTo>
                <a:lnTo>
                  <a:pt x="70" y="8"/>
                </a:lnTo>
                <a:lnTo>
                  <a:pt x="66" y="8"/>
                </a:lnTo>
                <a:lnTo>
                  <a:pt x="60" y="0"/>
                </a:lnTo>
                <a:lnTo>
                  <a:pt x="56" y="4"/>
                </a:lnTo>
                <a:lnTo>
                  <a:pt x="62" y="18"/>
                </a:lnTo>
                <a:lnTo>
                  <a:pt x="54" y="18"/>
                </a:lnTo>
                <a:lnTo>
                  <a:pt x="56" y="22"/>
                </a:lnTo>
                <a:lnTo>
                  <a:pt x="50" y="22"/>
                </a:lnTo>
                <a:lnTo>
                  <a:pt x="48" y="24"/>
                </a:lnTo>
                <a:lnTo>
                  <a:pt x="50" y="34"/>
                </a:lnTo>
                <a:lnTo>
                  <a:pt x="42" y="32"/>
                </a:lnTo>
                <a:lnTo>
                  <a:pt x="40" y="40"/>
                </a:lnTo>
                <a:lnTo>
                  <a:pt x="38" y="42"/>
                </a:lnTo>
                <a:lnTo>
                  <a:pt x="32" y="44"/>
                </a:lnTo>
                <a:lnTo>
                  <a:pt x="30" y="40"/>
                </a:lnTo>
                <a:lnTo>
                  <a:pt x="24" y="36"/>
                </a:lnTo>
                <a:lnTo>
                  <a:pt x="18" y="42"/>
                </a:lnTo>
                <a:lnTo>
                  <a:pt x="18" y="52"/>
                </a:lnTo>
                <a:lnTo>
                  <a:pt x="6" y="54"/>
                </a:lnTo>
                <a:lnTo>
                  <a:pt x="2" y="62"/>
                </a:lnTo>
                <a:lnTo>
                  <a:pt x="2" y="70"/>
                </a:lnTo>
                <a:lnTo>
                  <a:pt x="0" y="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0" name="Freeform 178"/>
          <p:cNvSpPr>
            <a:spLocks/>
          </p:cNvSpPr>
          <p:nvPr/>
        </p:nvSpPr>
        <p:spPr bwMode="ltGray">
          <a:xfrm>
            <a:off x="7278530" y="4387861"/>
            <a:ext cx="29439" cy="66675"/>
          </a:xfrm>
          <a:custGeom>
            <a:avLst/>
            <a:gdLst/>
            <a:ahLst/>
            <a:cxnLst>
              <a:cxn ang="0">
                <a:pos x="16" y="0"/>
              </a:cxn>
              <a:cxn ang="0">
                <a:pos x="10" y="0"/>
              </a:cxn>
              <a:cxn ang="0">
                <a:pos x="6" y="12"/>
              </a:cxn>
              <a:cxn ang="0">
                <a:pos x="6" y="18"/>
              </a:cxn>
              <a:cxn ang="0">
                <a:pos x="2" y="24"/>
              </a:cxn>
              <a:cxn ang="0">
                <a:pos x="0" y="30"/>
              </a:cxn>
              <a:cxn ang="0">
                <a:pos x="12" y="36"/>
              </a:cxn>
              <a:cxn ang="0">
                <a:pos x="16" y="32"/>
              </a:cxn>
              <a:cxn ang="0">
                <a:pos x="12" y="26"/>
              </a:cxn>
              <a:cxn ang="0">
                <a:pos x="14" y="16"/>
              </a:cxn>
              <a:cxn ang="0">
                <a:pos x="18" y="8"/>
              </a:cxn>
              <a:cxn ang="0">
                <a:pos x="16" y="0"/>
              </a:cxn>
            </a:cxnLst>
            <a:rect l="0" t="0" r="r" b="b"/>
            <a:pathLst>
              <a:path w="19" h="37">
                <a:moveTo>
                  <a:pt x="16" y="0"/>
                </a:moveTo>
                <a:lnTo>
                  <a:pt x="10" y="0"/>
                </a:lnTo>
                <a:lnTo>
                  <a:pt x="6" y="12"/>
                </a:lnTo>
                <a:lnTo>
                  <a:pt x="6" y="18"/>
                </a:lnTo>
                <a:lnTo>
                  <a:pt x="2" y="24"/>
                </a:lnTo>
                <a:lnTo>
                  <a:pt x="0" y="30"/>
                </a:lnTo>
                <a:lnTo>
                  <a:pt x="12" y="36"/>
                </a:lnTo>
                <a:lnTo>
                  <a:pt x="16" y="32"/>
                </a:lnTo>
                <a:lnTo>
                  <a:pt x="12" y="26"/>
                </a:lnTo>
                <a:lnTo>
                  <a:pt x="14" y="16"/>
                </a:lnTo>
                <a:lnTo>
                  <a:pt x="18"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1" name="Freeform 179"/>
          <p:cNvSpPr>
            <a:spLocks/>
          </p:cNvSpPr>
          <p:nvPr/>
        </p:nvSpPr>
        <p:spPr bwMode="ltGray">
          <a:xfrm>
            <a:off x="7321913" y="4408497"/>
            <a:ext cx="29439" cy="26988"/>
          </a:xfrm>
          <a:custGeom>
            <a:avLst/>
            <a:gdLst/>
            <a:ahLst/>
            <a:cxnLst>
              <a:cxn ang="0">
                <a:pos x="0" y="14"/>
              </a:cxn>
              <a:cxn ang="0">
                <a:pos x="8" y="10"/>
              </a:cxn>
              <a:cxn ang="0">
                <a:pos x="12" y="14"/>
              </a:cxn>
              <a:cxn ang="0">
                <a:pos x="18" y="8"/>
              </a:cxn>
              <a:cxn ang="0">
                <a:pos x="12" y="2"/>
              </a:cxn>
              <a:cxn ang="0">
                <a:pos x="6" y="0"/>
              </a:cxn>
              <a:cxn ang="0">
                <a:pos x="0" y="6"/>
              </a:cxn>
              <a:cxn ang="0">
                <a:pos x="0" y="14"/>
              </a:cxn>
            </a:cxnLst>
            <a:rect l="0" t="0" r="r" b="b"/>
            <a:pathLst>
              <a:path w="19" h="15">
                <a:moveTo>
                  <a:pt x="0" y="14"/>
                </a:moveTo>
                <a:lnTo>
                  <a:pt x="8" y="10"/>
                </a:lnTo>
                <a:lnTo>
                  <a:pt x="12" y="14"/>
                </a:lnTo>
                <a:lnTo>
                  <a:pt x="18" y="8"/>
                </a:lnTo>
                <a:lnTo>
                  <a:pt x="12" y="2"/>
                </a:lnTo>
                <a:lnTo>
                  <a:pt x="6" y="0"/>
                </a:lnTo>
                <a:lnTo>
                  <a:pt x="0"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2" name="Freeform 180"/>
          <p:cNvSpPr>
            <a:spLocks/>
          </p:cNvSpPr>
          <p:nvPr/>
        </p:nvSpPr>
        <p:spPr bwMode="ltGray">
          <a:xfrm>
            <a:off x="7306419" y="4370398"/>
            <a:ext cx="17044" cy="69850"/>
          </a:xfrm>
          <a:custGeom>
            <a:avLst/>
            <a:gdLst/>
            <a:ahLst/>
            <a:cxnLst>
              <a:cxn ang="0">
                <a:pos x="4" y="0"/>
              </a:cxn>
              <a:cxn ang="0">
                <a:pos x="6" y="14"/>
              </a:cxn>
              <a:cxn ang="0">
                <a:pos x="0" y="26"/>
              </a:cxn>
              <a:cxn ang="0">
                <a:pos x="0" y="38"/>
              </a:cxn>
              <a:cxn ang="0">
                <a:pos x="4" y="28"/>
              </a:cxn>
              <a:cxn ang="0">
                <a:pos x="8" y="20"/>
              </a:cxn>
              <a:cxn ang="0">
                <a:pos x="10" y="10"/>
              </a:cxn>
              <a:cxn ang="0">
                <a:pos x="4" y="0"/>
              </a:cxn>
            </a:cxnLst>
            <a:rect l="0" t="0" r="r" b="b"/>
            <a:pathLst>
              <a:path w="11" h="39">
                <a:moveTo>
                  <a:pt x="4" y="0"/>
                </a:moveTo>
                <a:lnTo>
                  <a:pt x="6" y="14"/>
                </a:lnTo>
                <a:lnTo>
                  <a:pt x="0" y="26"/>
                </a:lnTo>
                <a:lnTo>
                  <a:pt x="0" y="38"/>
                </a:lnTo>
                <a:lnTo>
                  <a:pt x="4" y="28"/>
                </a:lnTo>
                <a:lnTo>
                  <a:pt x="8" y="20"/>
                </a:lnTo>
                <a:lnTo>
                  <a:pt x="10" y="10"/>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3" name="Freeform 181"/>
          <p:cNvSpPr>
            <a:spLocks/>
          </p:cNvSpPr>
          <p:nvPr/>
        </p:nvSpPr>
        <p:spPr bwMode="ltGray">
          <a:xfrm>
            <a:off x="7321913" y="4354523"/>
            <a:ext cx="32538" cy="52388"/>
          </a:xfrm>
          <a:custGeom>
            <a:avLst/>
            <a:gdLst/>
            <a:ahLst/>
            <a:cxnLst>
              <a:cxn ang="0">
                <a:pos x="8" y="0"/>
              </a:cxn>
              <a:cxn ang="0">
                <a:pos x="0" y="4"/>
              </a:cxn>
              <a:cxn ang="0">
                <a:pos x="2" y="12"/>
              </a:cxn>
              <a:cxn ang="0">
                <a:pos x="8" y="14"/>
              </a:cxn>
              <a:cxn ang="0">
                <a:pos x="12" y="20"/>
              </a:cxn>
              <a:cxn ang="0">
                <a:pos x="14" y="28"/>
              </a:cxn>
              <a:cxn ang="0">
                <a:pos x="20" y="22"/>
              </a:cxn>
              <a:cxn ang="0">
                <a:pos x="20" y="14"/>
              </a:cxn>
              <a:cxn ang="0">
                <a:pos x="16" y="12"/>
              </a:cxn>
              <a:cxn ang="0">
                <a:pos x="12" y="4"/>
              </a:cxn>
              <a:cxn ang="0">
                <a:pos x="8" y="0"/>
              </a:cxn>
            </a:cxnLst>
            <a:rect l="0" t="0" r="r" b="b"/>
            <a:pathLst>
              <a:path w="21" h="29">
                <a:moveTo>
                  <a:pt x="8" y="0"/>
                </a:moveTo>
                <a:lnTo>
                  <a:pt x="0" y="4"/>
                </a:lnTo>
                <a:lnTo>
                  <a:pt x="2" y="12"/>
                </a:lnTo>
                <a:lnTo>
                  <a:pt x="8" y="14"/>
                </a:lnTo>
                <a:lnTo>
                  <a:pt x="12" y="20"/>
                </a:lnTo>
                <a:lnTo>
                  <a:pt x="14" y="28"/>
                </a:lnTo>
                <a:lnTo>
                  <a:pt x="20" y="22"/>
                </a:lnTo>
                <a:lnTo>
                  <a:pt x="20" y="14"/>
                </a:lnTo>
                <a:lnTo>
                  <a:pt x="16" y="12"/>
                </a:lnTo>
                <a:lnTo>
                  <a:pt x="1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4" name="Freeform 182"/>
          <p:cNvSpPr>
            <a:spLocks/>
          </p:cNvSpPr>
          <p:nvPr/>
        </p:nvSpPr>
        <p:spPr bwMode="ltGray">
          <a:xfrm>
            <a:off x="7253739" y="4365636"/>
            <a:ext cx="35637" cy="55562"/>
          </a:xfrm>
          <a:custGeom>
            <a:avLst/>
            <a:gdLst/>
            <a:ahLst/>
            <a:cxnLst>
              <a:cxn ang="0">
                <a:pos x="0" y="2"/>
              </a:cxn>
              <a:cxn ang="0">
                <a:pos x="4" y="0"/>
              </a:cxn>
              <a:cxn ang="0">
                <a:pos x="10" y="4"/>
              </a:cxn>
              <a:cxn ang="0">
                <a:pos x="22" y="4"/>
              </a:cxn>
              <a:cxn ang="0">
                <a:pos x="22" y="8"/>
              </a:cxn>
              <a:cxn ang="0">
                <a:pos x="18" y="16"/>
              </a:cxn>
              <a:cxn ang="0">
                <a:pos x="16" y="28"/>
              </a:cxn>
              <a:cxn ang="0">
                <a:pos x="14" y="22"/>
              </a:cxn>
              <a:cxn ang="0">
                <a:pos x="4" y="30"/>
              </a:cxn>
              <a:cxn ang="0">
                <a:pos x="4" y="16"/>
              </a:cxn>
              <a:cxn ang="0">
                <a:pos x="2" y="8"/>
              </a:cxn>
              <a:cxn ang="0">
                <a:pos x="0" y="2"/>
              </a:cxn>
            </a:cxnLst>
            <a:rect l="0" t="0" r="r" b="b"/>
            <a:pathLst>
              <a:path w="23" h="31">
                <a:moveTo>
                  <a:pt x="0" y="2"/>
                </a:moveTo>
                <a:lnTo>
                  <a:pt x="4" y="0"/>
                </a:lnTo>
                <a:lnTo>
                  <a:pt x="10" y="4"/>
                </a:lnTo>
                <a:lnTo>
                  <a:pt x="22" y="4"/>
                </a:lnTo>
                <a:lnTo>
                  <a:pt x="22" y="8"/>
                </a:lnTo>
                <a:lnTo>
                  <a:pt x="18" y="16"/>
                </a:lnTo>
                <a:lnTo>
                  <a:pt x="16" y="28"/>
                </a:lnTo>
                <a:lnTo>
                  <a:pt x="14" y="22"/>
                </a:lnTo>
                <a:lnTo>
                  <a:pt x="4" y="30"/>
                </a:lnTo>
                <a:lnTo>
                  <a:pt x="4" y="16"/>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5" name="Freeform 183"/>
          <p:cNvSpPr>
            <a:spLocks/>
          </p:cNvSpPr>
          <p:nvPr/>
        </p:nvSpPr>
        <p:spPr bwMode="ltGray">
          <a:xfrm>
            <a:off x="7207257" y="4322773"/>
            <a:ext cx="37185" cy="41275"/>
          </a:xfrm>
          <a:custGeom>
            <a:avLst/>
            <a:gdLst/>
            <a:ahLst/>
            <a:cxnLst>
              <a:cxn ang="0">
                <a:pos x="0" y="4"/>
              </a:cxn>
              <a:cxn ang="0">
                <a:pos x="8" y="10"/>
              </a:cxn>
              <a:cxn ang="0">
                <a:pos x="10" y="16"/>
              </a:cxn>
              <a:cxn ang="0">
                <a:pos x="18" y="22"/>
              </a:cxn>
              <a:cxn ang="0">
                <a:pos x="20" y="14"/>
              </a:cxn>
              <a:cxn ang="0">
                <a:pos x="20" y="10"/>
              </a:cxn>
              <a:cxn ang="0">
                <a:pos x="22" y="4"/>
              </a:cxn>
              <a:cxn ang="0">
                <a:pos x="20" y="2"/>
              </a:cxn>
              <a:cxn ang="0">
                <a:pos x="16" y="0"/>
              </a:cxn>
              <a:cxn ang="0">
                <a:pos x="10" y="0"/>
              </a:cxn>
              <a:cxn ang="0">
                <a:pos x="8" y="4"/>
              </a:cxn>
              <a:cxn ang="0">
                <a:pos x="0" y="4"/>
              </a:cxn>
            </a:cxnLst>
            <a:rect l="0" t="0" r="r" b="b"/>
            <a:pathLst>
              <a:path w="23" h="23">
                <a:moveTo>
                  <a:pt x="0" y="4"/>
                </a:moveTo>
                <a:lnTo>
                  <a:pt x="8" y="10"/>
                </a:lnTo>
                <a:lnTo>
                  <a:pt x="10" y="16"/>
                </a:lnTo>
                <a:lnTo>
                  <a:pt x="18" y="22"/>
                </a:lnTo>
                <a:lnTo>
                  <a:pt x="20" y="14"/>
                </a:lnTo>
                <a:lnTo>
                  <a:pt x="20" y="10"/>
                </a:lnTo>
                <a:lnTo>
                  <a:pt x="22" y="4"/>
                </a:lnTo>
                <a:lnTo>
                  <a:pt x="20" y="2"/>
                </a:lnTo>
                <a:lnTo>
                  <a:pt x="16" y="0"/>
                </a:lnTo>
                <a:lnTo>
                  <a:pt x="10"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6" name="Freeform 184"/>
          <p:cNvSpPr>
            <a:spLocks/>
          </p:cNvSpPr>
          <p:nvPr/>
        </p:nvSpPr>
        <p:spPr bwMode="ltGray">
          <a:xfrm>
            <a:off x="7179368" y="4144974"/>
            <a:ext cx="133248" cy="174624"/>
          </a:xfrm>
          <a:custGeom>
            <a:avLst/>
            <a:gdLst/>
            <a:ahLst/>
            <a:cxnLst>
              <a:cxn ang="0">
                <a:pos x="38" y="0"/>
              </a:cxn>
              <a:cxn ang="0">
                <a:pos x="28" y="6"/>
              </a:cxn>
              <a:cxn ang="0">
                <a:pos x="16" y="0"/>
              </a:cxn>
              <a:cxn ang="0">
                <a:pos x="8" y="6"/>
              </a:cxn>
              <a:cxn ang="0">
                <a:pos x="6" y="14"/>
              </a:cxn>
              <a:cxn ang="0">
                <a:pos x="6" y="26"/>
              </a:cxn>
              <a:cxn ang="0">
                <a:pos x="8" y="32"/>
              </a:cxn>
              <a:cxn ang="0">
                <a:pos x="6" y="40"/>
              </a:cxn>
              <a:cxn ang="0">
                <a:pos x="8" y="46"/>
              </a:cxn>
              <a:cxn ang="0">
                <a:pos x="8" y="54"/>
              </a:cxn>
              <a:cxn ang="0">
                <a:pos x="0" y="48"/>
              </a:cxn>
              <a:cxn ang="0">
                <a:pos x="0" y="58"/>
              </a:cxn>
              <a:cxn ang="0">
                <a:pos x="4" y="60"/>
              </a:cxn>
              <a:cxn ang="0">
                <a:pos x="16" y="84"/>
              </a:cxn>
              <a:cxn ang="0">
                <a:pos x="20" y="94"/>
              </a:cxn>
              <a:cxn ang="0">
                <a:pos x="36" y="94"/>
              </a:cxn>
              <a:cxn ang="0">
                <a:pos x="38" y="88"/>
              </a:cxn>
              <a:cxn ang="0">
                <a:pos x="50" y="88"/>
              </a:cxn>
              <a:cxn ang="0">
                <a:pos x="60" y="96"/>
              </a:cxn>
              <a:cxn ang="0">
                <a:pos x="60" y="90"/>
              </a:cxn>
              <a:cxn ang="0">
                <a:pos x="54" y="82"/>
              </a:cxn>
              <a:cxn ang="0">
                <a:pos x="66" y="90"/>
              </a:cxn>
              <a:cxn ang="0">
                <a:pos x="76" y="94"/>
              </a:cxn>
              <a:cxn ang="0">
                <a:pos x="86" y="96"/>
              </a:cxn>
              <a:cxn ang="0">
                <a:pos x="86" y="86"/>
              </a:cxn>
              <a:cxn ang="0">
                <a:pos x="80" y="82"/>
              </a:cxn>
              <a:cxn ang="0">
                <a:pos x="78" y="76"/>
              </a:cxn>
              <a:cxn ang="0">
                <a:pos x="80" y="74"/>
              </a:cxn>
              <a:cxn ang="0">
                <a:pos x="70" y="70"/>
              </a:cxn>
              <a:cxn ang="0">
                <a:pos x="70" y="80"/>
              </a:cxn>
              <a:cxn ang="0">
                <a:pos x="62" y="70"/>
              </a:cxn>
              <a:cxn ang="0">
                <a:pos x="48" y="76"/>
              </a:cxn>
              <a:cxn ang="0">
                <a:pos x="46" y="82"/>
              </a:cxn>
              <a:cxn ang="0">
                <a:pos x="40" y="74"/>
              </a:cxn>
              <a:cxn ang="0">
                <a:pos x="34" y="66"/>
              </a:cxn>
              <a:cxn ang="0">
                <a:pos x="36" y="56"/>
              </a:cxn>
              <a:cxn ang="0">
                <a:pos x="34" y="52"/>
              </a:cxn>
              <a:cxn ang="0">
                <a:pos x="36" y="44"/>
              </a:cxn>
              <a:cxn ang="0">
                <a:pos x="42" y="42"/>
              </a:cxn>
              <a:cxn ang="0">
                <a:pos x="46" y="24"/>
              </a:cxn>
              <a:cxn ang="0">
                <a:pos x="36" y="14"/>
              </a:cxn>
              <a:cxn ang="0">
                <a:pos x="38" y="0"/>
              </a:cxn>
            </a:cxnLst>
            <a:rect l="0" t="0" r="r" b="b"/>
            <a:pathLst>
              <a:path w="87" h="97">
                <a:moveTo>
                  <a:pt x="38" y="0"/>
                </a:moveTo>
                <a:lnTo>
                  <a:pt x="28" y="6"/>
                </a:lnTo>
                <a:lnTo>
                  <a:pt x="16" y="0"/>
                </a:lnTo>
                <a:lnTo>
                  <a:pt x="8" y="6"/>
                </a:lnTo>
                <a:lnTo>
                  <a:pt x="6" y="14"/>
                </a:lnTo>
                <a:lnTo>
                  <a:pt x="6" y="26"/>
                </a:lnTo>
                <a:lnTo>
                  <a:pt x="8" y="32"/>
                </a:lnTo>
                <a:lnTo>
                  <a:pt x="6" y="40"/>
                </a:lnTo>
                <a:lnTo>
                  <a:pt x="8" y="46"/>
                </a:lnTo>
                <a:lnTo>
                  <a:pt x="8" y="54"/>
                </a:lnTo>
                <a:lnTo>
                  <a:pt x="0" y="48"/>
                </a:lnTo>
                <a:lnTo>
                  <a:pt x="0" y="58"/>
                </a:lnTo>
                <a:lnTo>
                  <a:pt x="4" y="60"/>
                </a:lnTo>
                <a:lnTo>
                  <a:pt x="16" y="84"/>
                </a:lnTo>
                <a:lnTo>
                  <a:pt x="20" y="94"/>
                </a:lnTo>
                <a:lnTo>
                  <a:pt x="36" y="94"/>
                </a:lnTo>
                <a:lnTo>
                  <a:pt x="38" y="88"/>
                </a:lnTo>
                <a:lnTo>
                  <a:pt x="50" y="88"/>
                </a:lnTo>
                <a:lnTo>
                  <a:pt x="60" y="96"/>
                </a:lnTo>
                <a:lnTo>
                  <a:pt x="60" y="90"/>
                </a:lnTo>
                <a:lnTo>
                  <a:pt x="54" y="82"/>
                </a:lnTo>
                <a:lnTo>
                  <a:pt x="66" y="90"/>
                </a:lnTo>
                <a:lnTo>
                  <a:pt x="76" y="94"/>
                </a:lnTo>
                <a:lnTo>
                  <a:pt x="86" y="96"/>
                </a:lnTo>
                <a:lnTo>
                  <a:pt x="86" y="86"/>
                </a:lnTo>
                <a:lnTo>
                  <a:pt x="80" y="82"/>
                </a:lnTo>
                <a:lnTo>
                  <a:pt x="78" y="76"/>
                </a:lnTo>
                <a:lnTo>
                  <a:pt x="80" y="74"/>
                </a:lnTo>
                <a:lnTo>
                  <a:pt x="70" y="70"/>
                </a:lnTo>
                <a:lnTo>
                  <a:pt x="70" y="80"/>
                </a:lnTo>
                <a:lnTo>
                  <a:pt x="62" y="70"/>
                </a:lnTo>
                <a:lnTo>
                  <a:pt x="48" y="76"/>
                </a:lnTo>
                <a:lnTo>
                  <a:pt x="46" y="82"/>
                </a:lnTo>
                <a:lnTo>
                  <a:pt x="40" y="74"/>
                </a:lnTo>
                <a:lnTo>
                  <a:pt x="34" y="66"/>
                </a:lnTo>
                <a:lnTo>
                  <a:pt x="36" y="56"/>
                </a:lnTo>
                <a:lnTo>
                  <a:pt x="34" y="52"/>
                </a:lnTo>
                <a:lnTo>
                  <a:pt x="36" y="44"/>
                </a:lnTo>
                <a:lnTo>
                  <a:pt x="42" y="42"/>
                </a:lnTo>
                <a:lnTo>
                  <a:pt x="46" y="24"/>
                </a:lnTo>
                <a:lnTo>
                  <a:pt x="36" y="14"/>
                </a:lnTo>
                <a:lnTo>
                  <a:pt x="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7" name="Freeform 185"/>
          <p:cNvSpPr>
            <a:spLocks/>
          </p:cNvSpPr>
          <p:nvPr/>
        </p:nvSpPr>
        <p:spPr bwMode="ltGray">
          <a:xfrm>
            <a:off x="6043663" y="4602172"/>
            <a:ext cx="65075" cy="146049"/>
          </a:xfrm>
          <a:custGeom>
            <a:avLst/>
            <a:gdLst/>
            <a:ahLst/>
            <a:cxnLst>
              <a:cxn ang="0">
                <a:pos x="10" y="0"/>
              </a:cxn>
              <a:cxn ang="0">
                <a:pos x="18" y="16"/>
              </a:cxn>
              <a:cxn ang="0">
                <a:pos x="28" y="24"/>
              </a:cxn>
              <a:cxn ang="0">
                <a:pos x="38" y="44"/>
              </a:cxn>
              <a:cxn ang="0">
                <a:pos x="42" y="54"/>
              </a:cxn>
              <a:cxn ang="0">
                <a:pos x="40" y="64"/>
              </a:cxn>
              <a:cxn ang="0">
                <a:pos x="38" y="68"/>
              </a:cxn>
              <a:cxn ang="0">
                <a:pos x="34" y="72"/>
              </a:cxn>
              <a:cxn ang="0">
                <a:pos x="26" y="78"/>
              </a:cxn>
              <a:cxn ang="0">
                <a:pos x="20" y="80"/>
              </a:cxn>
              <a:cxn ang="0">
                <a:pos x="8" y="78"/>
              </a:cxn>
              <a:cxn ang="0">
                <a:pos x="2" y="70"/>
              </a:cxn>
              <a:cxn ang="0">
                <a:pos x="0" y="64"/>
              </a:cxn>
              <a:cxn ang="0">
                <a:pos x="0" y="54"/>
              </a:cxn>
              <a:cxn ang="0">
                <a:pos x="0" y="40"/>
              </a:cxn>
              <a:cxn ang="0">
                <a:pos x="4" y="26"/>
              </a:cxn>
              <a:cxn ang="0">
                <a:pos x="0" y="18"/>
              </a:cxn>
              <a:cxn ang="0">
                <a:pos x="6" y="6"/>
              </a:cxn>
              <a:cxn ang="0">
                <a:pos x="10" y="0"/>
              </a:cxn>
            </a:cxnLst>
            <a:rect l="0" t="0" r="r" b="b"/>
            <a:pathLst>
              <a:path w="43" h="81">
                <a:moveTo>
                  <a:pt x="10" y="0"/>
                </a:moveTo>
                <a:lnTo>
                  <a:pt x="18" y="16"/>
                </a:lnTo>
                <a:lnTo>
                  <a:pt x="28" y="24"/>
                </a:lnTo>
                <a:lnTo>
                  <a:pt x="38" y="44"/>
                </a:lnTo>
                <a:lnTo>
                  <a:pt x="42" y="54"/>
                </a:lnTo>
                <a:lnTo>
                  <a:pt x="40" y="64"/>
                </a:lnTo>
                <a:lnTo>
                  <a:pt x="38" y="68"/>
                </a:lnTo>
                <a:lnTo>
                  <a:pt x="34" y="72"/>
                </a:lnTo>
                <a:lnTo>
                  <a:pt x="26" y="78"/>
                </a:lnTo>
                <a:lnTo>
                  <a:pt x="20" y="80"/>
                </a:lnTo>
                <a:lnTo>
                  <a:pt x="8" y="78"/>
                </a:lnTo>
                <a:lnTo>
                  <a:pt x="2" y="70"/>
                </a:lnTo>
                <a:lnTo>
                  <a:pt x="0" y="64"/>
                </a:lnTo>
                <a:lnTo>
                  <a:pt x="0" y="54"/>
                </a:lnTo>
                <a:lnTo>
                  <a:pt x="0" y="40"/>
                </a:lnTo>
                <a:lnTo>
                  <a:pt x="4" y="26"/>
                </a:lnTo>
                <a:lnTo>
                  <a:pt x="0" y="18"/>
                </a:lnTo>
                <a:lnTo>
                  <a:pt x="6" y="6"/>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8" name="Freeform 186"/>
          <p:cNvSpPr>
            <a:spLocks/>
          </p:cNvSpPr>
          <p:nvPr/>
        </p:nvSpPr>
        <p:spPr bwMode="ltGray">
          <a:xfrm>
            <a:off x="7326561" y="3538551"/>
            <a:ext cx="69722" cy="100013"/>
          </a:xfrm>
          <a:custGeom>
            <a:avLst/>
            <a:gdLst/>
            <a:ahLst/>
            <a:cxnLst>
              <a:cxn ang="0">
                <a:pos x="0" y="20"/>
              </a:cxn>
              <a:cxn ang="0">
                <a:pos x="4" y="22"/>
              </a:cxn>
              <a:cxn ang="0">
                <a:pos x="6" y="32"/>
              </a:cxn>
              <a:cxn ang="0">
                <a:pos x="16" y="26"/>
              </a:cxn>
              <a:cxn ang="0">
                <a:pos x="14" y="20"/>
              </a:cxn>
              <a:cxn ang="0">
                <a:pos x="22" y="24"/>
              </a:cxn>
              <a:cxn ang="0">
                <a:pos x="22" y="34"/>
              </a:cxn>
              <a:cxn ang="0">
                <a:pos x="24" y="48"/>
              </a:cxn>
              <a:cxn ang="0">
                <a:pos x="30" y="52"/>
              </a:cxn>
              <a:cxn ang="0">
                <a:pos x="32" y="42"/>
              </a:cxn>
              <a:cxn ang="0">
                <a:pos x="36" y="54"/>
              </a:cxn>
              <a:cxn ang="0">
                <a:pos x="42" y="48"/>
              </a:cxn>
              <a:cxn ang="0">
                <a:pos x="38" y="42"/>
              </a:cxn>
              <a:cxn ang="0">
                <a:pos x="44" y="40"/>
              </a:cxn>
              <a:cxn ang="0">
                <a:pos x="42" y="24"/>
              </a:cxn>
              <a:cxn ang="0">
                <a:pos x="40" y="20"/>
              </a:cxn>
              <a:cxn ang="0">
                <a:pos x="42" y="14"/>
              </a:cxn>
              <a:cxn ang="0">
                <a:pos x="34" y="6"/>
              </a:cxn>
              <a:cxn ang="0">
                <a:pos x="32" y="8"/>
              </a:cxn>
              <a:cxn ang="0">
                <a:pos x="32" y="2"/>
              </a:cxn>
              <a:cxn ang="0">
                <a:pos x="30" y="0"/>
              </a:cxn>
              <a:cxn ang="0">
                <a:pos x="26" y="6"/>
              </a:cxn>
              <a:cxn ang="0">
                <a:pos x="12" y="4"/>
              </a:cxn>
              <a:cxn ang="0">
                <a:pos x="8" y="4"/>
              </a:cxn>
              <a:cxn ang="0">
                <a:pos x="8" y="12"/>
              </a:cxn>
              <a:cxn ang="0">
                <a:pos x="0" y="20"/>
              </a:cxn>
            </a:cxnLst>
            <a:rect l="0" t="0" r="r" b="b"/>
            <a:pathLst>
              <a:path w="45" h="55">
                <a:moveTo>
                  <a:pt x="0" y="20"/>
                </a:moveTo>
                <a:lnTo>
                  <a:pt x="4" y="22"/>
                </a:lnTo>
                <a:lnTo>
                  <a:pt x="6" y="32"/>
                </a:lnTo>
                <a:lnTo>
                  <a:pt x="16" y="26"/>
                </a:lnTo>
                <a:lnTo>
                  <a:pt x="14" y="20"/>
                </a:lnTo>
                <a:lnTo>
                  <a:pt x="22" y="24"/>
                </a:lnTo>
                <a:lnTo>
                  <a:pt x="22" y="34"/>
                </a:lnTo>
                <a:lnTo>
                  <a:pt x="24" y="48"/>
                </a:lnTo>
                <a:lnTo>
                  <a:pt x="30" y="52"/>
                </a:lnTo>
                <a:lnTo>
                  <a:pt x="32" y="42"/>
                </a:lnTo>
                <a:lnTo>
                  <a:pt x="36" y="54"/>
                </a:lnTo>
                <a:lnTo>
                  <a:pt x="42" y="48"/>
                </a:lnTo>
                <a:lnTo>
                  <a:pt x="38" y="42"/>
                </a:lnTo>
                <a:lnTo>
                  <a:pt x="44" y="40"/>
                </a:lnTo>
                <a:lnTo>
                  <a:pt x="42" y="24"/>
                </a:lnTo>
                <a:lnTo>
                  <a:pt x="40" y="20"/>
                </a:lnTo>
                <a:lnTo>
                  <a:pt x="42" y="14"/>
                </a:lnTo>
                <a:lnTo>
                  <a:pt x="34" y="6"/>
                </a:lnTo>
                <a:lnTo>
                  <a:pt x="32" y="8"/>
                </a:lnTo>
                <a:lnTo>
                  <a:pt x="32" y="2"/>
                </a:lnTo>
                <a:lnTo>
                  <a:pt x="30" y="0"/>
                </a:lnTo>
                <a:lnTo>
                  <a:pt x="26" y="6"/>
                </a:lnTo>
                <a:lnTo>
                  <a:pt x="12" y="4"/>
                </a:lnTo>
                <a:lnTo>
                  <a:pt x="8" y="4"/>
                </a:lnTo>
                <a:lnTo>
                  <a:pt x="8" y="12"/>
                </a:lnTo>
                <a:lnTo>
                  <a:pt x="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9" name="Freeform 187"/>
          <p:cNvSpPr>
            <a:spLocks/>
          </p:cNvSpPr>
          <p:nvPr/>
        </p:nvSpPr>
        <p:spPr bwMode="ltGray">
          <a:xfrm>
            <a:off x="7388537" y="3484576"/>
            <a:ext cx="54228" cy="77788"/>
          </a:xfrm>
          <a:custGeom>
            <a:avLst/>
            <a:gdLst/>
            <a:ahLst/>
            <a:cxnLst>
              <a:cxn ang="0">
                <a:pos x="34" y="12"/>
              </a:cxn>
              <a:cxn ang="0">
                <a:pos x="30" y="8"/>
              </a:cxn>
              <a:cxn ang="0">
                <a:pos x="30" y="0"/>
              </a:cxn>
              <a:cxn ang="0">
                <a:pos x="26" y="6"/>
              </a:cxn>
              <a:cxn ang="0">
                <a:pos x="22" y="4"/>
              </a:cxn>
              <a:cxn ang="0">
                <a:pos x="20" y="4"/>
              </a:cxn>
              <a:cxn ang="0">
                <a:pos x="20" y="8"/>
              </a:cxn>
              <a:cxn ang="0">
                <a:pos x="14" y="12"/>
              </a:cxn>
              <a:cxn ang="0">
                <a:pos x="16" y="14"/>
              </a:cxn>
              <a:cxn ang="0">
                <a:pos x="10" y="20"/>
              </a:cxn>
              <a:cxn ang="0">
                <a:pos x="8" y="18"/>
              </a:cxn>
              <a:cxn ang="0">
                <a:pos x="6" y="26"/>
              </a:cxn>
              <a:cxn ang="0">
                <a:pos x="0" y="34"/>
              </a:cxn>
              <a:cxn ang="0">
                <a:pos x="6" y="34"/>
              </a:cxn>
              <a:cxn ang="0">
                <a:pos x="8" y="42"/>
              </a:cxn>
              <a:cxn ang="0">
                <a:pos x="20" y="42"/>
              </a:cxn>
              <a:cxn ang="0">
                <a:pos x="18" y="30"/>
              </a:cxn>
              <a:cxn ang="0">
                <a:pos x="24" y="20"/>
              </a:cxn>
              <a:cxn ang="0">
                <a:pos x="28" y="26"/>
              </a:cxn>
              <a:cxn ang="0">
                <a:pos x="30" y="16"/>
              </a:cxn>
              <a:cxn ang="0">
                <a:pos x="34" y="12"/>
              </a:cxn>
            </a:cxnLst>
            <a:rect l="0" t="0" r="r" b="b"/>
            <a:pathLst>
              <a:path w="35" h="43">
                <a:moveTo>
                  <a:pt x="34" y="12"/>
                </a:moveTo>
                <a:lnTo>
                  <a:pt x="30" y="8"/>
                </a:lnTo>
                <a:lnTo>
                  <a:pt x="30" y="0"/>
                </a:lnTo>
                <a:lnTo>
                  <a:pt x="26" y="6"/>
                </a:lnTo>
                <a:lnTo>
                  <a:pt x="22" y="4"/>
                </a:lnTo>
                <a:lnTo>
                  <a:pt x="20" y="4"/>
                </a:lnTo>
                <a:lnTo>
                  <a:pt x="20" y="8"/>
                </a:lnTo>
                <a:lnTo>
                  <a:pt x="14" y="12"/>
                </a:lnTo>
                <a:lnTo>
                  <a:pt x="16" y="14"/>
                </a:lnTo>
                <a:lnTo>
                  <a:pt x="10" y="20"/>
                </a:lnTo>
                <a:lnTo>
                  <a:pt x="8" y="18"/>
                </a:lnTo>
                <a:lnTo>
                  <a:pt x="6" y="26"/>
                </a:lnTo>
                <a:lnTo>
                  <a:pt x="0" y="34"/>
                </a:lnTo>
                <a:lnTo>
                  <a:pt x="6" y="34"/>
                </a:lnTo>
                <a:lnTo>
                  <a:pt x="8" y="42"/>
                </a:lnTo>
                <a:lnTo>
                  <a:pt x="20" y="42"/>
                </a:lnTo>
                <a:lnTo>
                  <a:pt x="18" y="30"/>
                </a:lnTo>
                <a:lnTo>
                  <a:pt x="24" y="20"/>
                </a:lnTo>
                <a:lnTo>
                  <a:pt x="28" y="26"/>
                </a:lnTo>
                <a:lnTo>
                  <a:pt x="30" y="16"/>
                </a:lnTo>
                <a:lnTo>
                  <a:pt x="3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0" name="Freeform 188"/>
          <p:cNvSpPr>
            <a:spLocks/>
          </p:cNvSpPr>
          <p:nvPr/>
        </p:nvSpPr>
        <p:spPr bwMode="ltGray">
          <a:xfrm>
            <a:off x="7346703" y="3187716"/>
            <a:ext cx="201421" cy="354010"/>
          </a:xfrm>
          <a:custGeom>
            <a:avLst/>
            <a:gdLst/>
            <a:ahLst/>
            <a:cxnLst>
              <a:cxn ang="0">
                <a:pos x="4" y="194"/>
              </a:cxn>
              <a:cxn ang="0">
                <a:pos x="20" y="188"/>
              </a:cxn>
              <a:cxn ang="0">
                <a:pos x="30" y="178"/>
              </a:cxn>
              <a:cxn ang="0">
                <a:pos x="58" y="156"/>
              </a:cxn>
              <a:cxn ang="0">
                <a:pos x="62" y="158"/>
              </a:cxn>
              <a:cxn ang="0">
                <a:pos x="72" y="174"/>
              </a:cxn>
              <a:cxn ang="0">
                <a:pos x="80" y="162"/>
              </a:cxn>
              <a:cxn ang="0">
                <a:pos x="90" y="154"/>
              </a:cxn>
              <a:cxn ang="0">
                <a:pos x="76" y="146"/>
              </a:cxn>
              <a:cxn ang="0">
                <a:pos x="82" y="142"/>
              </a:cxn>
              <a:cxn ang="0">
                <a:pos x="90" y="144"/>
              </a:cxn>
              <a:cxn ang="0">
                <a:pos x="112" y="130"/>
              </a:cxn>
              <a:cxn ang="0">
                <a:pos x="122" y="112"/>
              </a:cxn>
              <a:cxn ang="0">
                <a:pos x="128" y="104"/>
              </a:cxn>
              <a:cxn ang="0">
                <a:pos x="124" y="86"/>
              </a:cxn>
              <a:cxn ang="0">
                <a:pos x="106" y="60"/>
              </a:cxn>
              <a:cxn ang="0">
                <a:pos x="108" y="34"/>
              </a:cxn>
              <a:cxn ang="0">
                <a:pos x="94" y="12"/>
              </a:cxn>
              <a:cxn ang="0">
                <a:pos x="78" y="4"/>
              </a:cxn>
              <a:cxn ang="0">
                <a:pos x="66" y="2"/>
              </a:cxn>
              <a:cxn ang="0">
                <a:pos x="74" y="4"/>
              </a:cxn>
              <a:cxn ang="0">
                <a:pos x="74" y="14"/>
              </a:cxn>
              <a:cxn ang="0">
                <a:pos x="66" y="18"/>
              </a:cxn>
              <a:cxn ang="0">
                <a:pos x="68" y="26"/>
              </a:cxn>
              <a:cxn ang="0">
                <a:pos x="76" y="36"/>
              </a:cxn>
              <a:cxn ang="0">
                <a:pos x="84" y="70"/>
              </a:cxn>
              <a:cxn ang="0">
                <a:pos x="70" y="106"/>
              </a:cxn>
              <a:cxn ang="0">
                <a:pos x="72" y="80"/>
              </a:cxn>
              <a:cxn ang="0">
                <a:pos x="58" y="98"/>
              </a:cxn>
              <a:cxn ang="0">
                <a:pos x="62" y="118"/>
              </a:cxn>
              <a:cxn ang="0">
                <a:pos x="42" y="142"/>
              </a:cxn>
              <a:cxn ang="0">
                <a:pos x="28" y="144"/>
              </a:cxn>
              <a:cxn ang="0">
                <a:pos x="14" y="172"/>
              </a:cxn>
            </a:cxnLst>
            <a:rect l="0" t="0" r="r" b="b"/>
            <a:pathLst>
              <a:path w="131" h="195">
                <a:moveTo>
                  <a:pt x="0" y="190"/>
                </a:moveTo>
                <a:lnTo>
                  <a:pt x="4" y="194"/>
                </a:lnTo>
                <a:lnTo>
                  <a:pt x="14" y="188"/>
                </a:lnTo>
                <a:lnTo>
                  <a:pt x="20" y="188"/>
                </a:lnTo>
                <a:lnTo>
                  <a:pt x="22" y="180"/>
                </a:lnTo>
                <a:lnTo>
                  <a:pt x="30" y="178"/>
                </a:lnTo>
                <a:lnTo>
                  <a:pt x="46" y="164"/>
                </a:lnTo>
                <a:lnTo>
                  <a:pt x="58" y="156"/>
                </a:lnTo>
                <a:lnTo>
                  <a:pt x="66" y="150"/>
                </a:lnTo>
                <a:lnTo>
                  <a:pt x="62" y="158"/>
                </a:lnTo>
                <a:lnTo>
                  <a:pt x="66" y="170"/>
                </a:lnTo>
                <a:lnTo>
                  <a:pt x="72" y="174"/>
                </a:lnTo>
                <a:lnTo>
                  <a:pt x="80" y="170"/>
                </a:lnTo>
                <a:lnTo>
                  <a:pt x="80" y="162"/>
                </a:lnTo>
                <a:lnTo>
                  <a:pt x="84" y="158"/>
                </a:lnTo>
                <a:lnTo>
                  <a:pt x="90" y="154"/>
                </a:lnTo>
                <a:lnTo>
                  <a:pt x="92" y="146"/>
                </a:lnTo>
                <a:lnTo>
                  <a:pt x="76" y="146"/>
                </a:lnTo>
                <a:lnTo>
                  <a:pt x="80" y="132"/>
                </a:lnTo>
                <a:lnTo>
                  <a:pt x="82" y="142"/>
                </a:lnTo>
                <a:lnTo>
                  <a:pt x="86" y="140"/>
                </a:lnTo>
                <a:lnTo>
                  <a:pt x="90" y="144"/>
                </a:lnTo>
                <a:lnTo>
                  <a:pt x="106" y="138"/>
                </a:lnTo>
                <a:lnTo>
                  <a:pt x="112" y="130"/>
                </a:lnTo>
                <a:lnTo>
                  <a:pt x="114" y="122"/>
                </a:lnTo>
                <a:lnTo>
                  <a:pt x="122" y="112"/>
                </a:lnTo>
                <a:lnTo>
                  <a:pt x="128" y="118"/>
                </a:lnTo>
                <a:lnTo>
                  <a:pt x="128" y="104"/>
                </a:lnTo>
                <a:lnTo>
                  <a:pt x="130" y="90"/>
                </a:lnTo>
                <a:lnTo>
                  <a:pt x="124" y="86"/>
                </a:lnTo>
                <a:lnTo>
                  <a:pt x="118" y="68"/>
                </a:lnTo>
                <a:lnTo>
                  <a:pt x="106" y="60"/>
                </a:lnTo>
                <a:lnTo>
                  <a:pt x="110" y="50"/>
                </a:lnTo>
                <a:lnTo>
                  <a:pt x="108" y="34"/>
                </a:lnTo>
                <a:lnTo>
                  <a:pt x="100" y="20"/>
                </a:lnTo>
                <a:lnTo>
                  <a:pt x="94" y="12"/>
                </a:lnTo>
                <a:lnTo>
                  <a:pt x="86" y="10"/>
                </a:lnTo>
                <a:lnTo>
                  <a:pt x="78" y="4"/>
                </a:lnTo>
                <a:lnTo>
                  <a:pt x="76" y="0"/>
                </a:lnTo>
                <a:lnTo>
                  <a:pt x="66" y="2"/>
                </a:lnTo>
                <a:lnTo>
                  <a:pt x="70" y="6"/>
                </a:lnTo>
                <a:lnTo>
                  <a:pt x="74" y="4"/>
                </a:lnTo>
                <a:lnTo>
                  <a:pt x="76" y="12"/>
                </a:lnTo>
                <a:lnTo>
                  <a:pt x="74" y="14"/>
                </a:lnTo>
                <a:lnTo>
                  <a:pt x="64" y="12"/>
                </a:lnTo>
                <a:lnTo>
                  <a:pt x="66" y="18"/>
                </a:lnTo>
                <a:lnTo>
                  <a:pt x="64" y="26"/>
                </a:lnTo>
                <a:lnTo>
                  <a:pt x="68" y="26"/>
                </a:lnTo>
                <a:lnTo>
                  <a:pt x="70" y="38"/>
                </a:lnTo>
                <a:lnTo>
                  <a:pt x="76" y="36"/>
                </a:lnTo>
                <a:lnTo>
                  <a:pt x="82" y="48"/>
                </a:lnTo>
                <a:lnTo>
                  <a:pt x="84" y="70"/>
                </a:lnTo>
                <a:lnTo>
                  <a:pt x="82" y="88"/>
                </a:lnTo>
                <a:lnTo>
                  <a:pt x="70" y="106"/>
                </a:lnTo>
                <a:lnTo>
                  <a:pt x="64" y="98"/>
                </a:lnTo>
                <a:lnTo>
                  <a:pt x="72" y="80"/>
                </a:lnTo>
                <a:lnTo>
                  <a:pt x="60" y="92"/>
                </a:lnTo>
                <a:lnTo>
                  <a:pt x="58" y="98"/>
                </a:lnTo>
                <a:lnTo>
                  <a:pt x="62" y="102"/>
                </a:lnTo>
                <a:lnTo>
                  <a:pt x="62" y="118"/>
                </a:lnTo>
                <a:lnTo>
                  <a:pt x="60" y="134"/>
                </a:lnTo>
                <a:lnTo>
                  <a:pt x="42" y="142"/>
                </a:lnTo>
                <a:lnTo>
                  <a:pt x="32" y="148"/>
                </a:lnTo>
                <a:lnTo>
                  <a:pt x="28" y="144"/>
                </a:lnTo>
                <a:lnTo>
                  <a:pt x="18" y="158"/>
                </a:lnTo>
                <a:lnTo>
                  <a:pt x="14" y="172"/>
                </a:lnTo>
                <a:lnTo>
                  <a:pt x="0" y="19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1" name="Freeform 189"/>
          <p:cNvSpPr>
            <a:spLocks/>
          </p:cNvSpPr>
          <p:nvPr/>
        </p:nvSpPr>
        <p:spPr bwMode="ltGray">
          <a:xfrm>
            <a:off x="7396284" y="3057541"/>
            <a:ext cx="108458" cy="138111"/>
          </a:xfrm>
          <a:custGeom>
            <a:avLst/>
            <a:gdLst/>
            <a:ahLst/>
            <a:cxnLst>
              <a:cxn ang="0">
                <a:pos x="28" y="76"/>
              </a:cxn>
              <a:cxn ang="0">
                <a:pos x="30" y="68"/>
              </a:cxn>
              <a:cxn ang="0">
                <a:pos x="38" y="66"/>
              </a:cxn>
              <a:cxn ang="0">
                <a:pos x="30" y="60"/>
              </a:cxn>
              <a:cxn ang="0">
                <a:pos x="22" y="64"/>
              </a:cxn>
              <a:cxn ang="0">
                <a:pos x="20" y="56"/>
              </a:cxn>
              <a:cxn ang="0">
                <a:pos x="28" y="58"/>
              </a:cxn>
              <a:cxn ang="0">
                <a:pos x="42" y="52"/>
              </a:cxn>
              <a:cxn ang="0">
                <a:pos x="62" y="50"/>
              </a:cxn>
              <a:cxn ang="0">
                <a:pos x="60" y="48"/>
              </a:cxn>
              <a:cxn ang="0">
                <a:pos x="58" y="30"/>
              </a:cxn>
              <a:cxn ang="0">
                <a:pos x="66" y="26"/>
              </a:cxn>
              <a:cxn ang="0">
                <a:pos x="68" y="16"/>
              </a:cxn>
              <a:cxn ang="0">
                <a:pos x="70" y="6"/>
              </a:cxn>
              <a:cxn ang="0">
                <a:pos x="62" y="12"/>
              </a:cxn>
              <a:cxn ang="0">
                <a:pos x="52" y="0"/>
              </a:cxn>
              <a:cxn ang="0">
                <a:pos x="52" y="12"/>
              </a:cxn>
              <a:cxn ang="0">
                <a:pos x="44" y="12"/>
              </a:cxn>
              <a:cxn ang="0">
                <a:pos x="34" y="16"/>
              </a:cxn>
              <a:cxn ang="0">
                <a:pos x="18" y="12"/>
              </a:cxn>
              <a:cxn ang="0">
                <a:pos x="2" y="8"/>
              </a:cxn>
              <a:cxn ang="0">
                <a:pos x="0" y="14"/>
              </a:cxn>
              <a:cxn ang="0">
                <a:pos x="2" y="14"/>
              </a:cxn>
              <a:cxn ang="0">
                <a:pos x="10" y="22"/>
              </a:cxn>
              <a:cxn ang="0">
                <a:pos x="18" y="38"/>
              </a:cxn>
              <a:cxn ang="0">
                <a:pos x="18" y="46"/>
              </a:cxn>
              <a:cxn ang="0">
                <a:pos x="4" y="50"/>
              </a:cxn>
              <a:cxn ang="0">
                <a:pos x="8" y="56"/>
              </a:cxn>
              <a:cxn ang="0">
                <a:pos x="12" y="68"/>
              </a:cxn>
              <a:cxn ang="0">
                <a:pos x="20" y="74"/>
              </a:cxn>
              <a:cxn ang="0">
                <a:pos x="26" y="72"/>
              </a:cxn>
              <a:cxn ang="0">
                <a:pos x="28" y="76"/>
              </a:cxn>
            </a:cxnLst>
            <a:rect l="0" t="0" r="r" b="b"/>
            <a:pathLst>
              <a:path w="71" h="77">
                <a:moveTo>
                  <a:pt x="28" y="76"/>
                </a:moveTo>
                <a:lnTo>
                  <a:pt x="30" y="68"/>
                </a:lnTo>
                <a:lnTo>
                  <a:pt x="38" y="66"/>
                </a:lnTo>
                <a:lnTo>
                  <a:pt x="30" y="60"/>
                </a:lnTo>
                <a:lnTo>
                  <a:pt x="22" y="64"/>
                </a:lnTo>
                <a:lnTo>
                  <a:pt x="20" y="56"/>
                </a:lnTo>
                <a:lnTo>
                  <a:pt x="28" y="58"/>
                </a:lnTo>
                <a:lnTo>
                  <a:pt x="42" y="52"/>
                </a:lnTo>
                <a:lnTo>
                  <a:pt x="62" y="50"/>
                </a:lnTo>
                <a:lnTo>
                  <a:pt x="60" y="48"/>
                </a:lnTo>
                <a:lnTo>
                  <a:pt x="58" y="30"/>
                </a:lnTo>
                <a:lnTo>
                  <a:pt x="66" y="26"/>
                </a:lnTo>
                <a:lnTo>
                  <a:pt x="68" y="16"/>
                </a:lnTo>
                <a:lnTo>
                  <a:pt x="70" y="6"/>
                </a:lnTo>
                <a:lnTo>
                  <a:pt x="62" y="12"/>
                </a:lnTo>
                <a:lnTo>
                  <a:pt x="52" y="0"/>
                </a:lnTo>
                <a:lnTo>
                  <a:pt x="52" y="12"/>
                </a:lnTo>
                <a:lnTo>
                  <a:pt x="44" y="12"/>
                </a:lnTo>
                <a:lnTo>
                  <a:pt x="34" y="16"/>
                </a:lnTo>
                <a:lnTo>
                  <a:pt x="18" y="12"/>
                </a:lnTo>
                <a:lnTo>
                  <a:pt x="2" y="8"/>
                </a:lnTo>
                <a:lnTo>
                  <a:pt x="0" y="14"/>
                </a:lnTo>
                <a:lnTo>
                  <a:pt x="2" y="14"/>
                </a:lnTo>
                <a:lnTo>
                  <a:pt x="10" y="22"/>
                </a:lnTo>
                <a:lnTo>
                  <a:pt x="18" y="38"/>
                </a:lnTo>
                <a:lnTo>
                  <a:pt x="18" y="46"/>
                </a:lnTo>
                <a:lnTo>
                  <a:pt x="4" y="50"/>
                </a:lnTo>
                <a:lnTo>
                  <a:pt x="8" y="56"/>
                </a:lnTo>
                <a:lnTo>
                  <a:pt x="12" y="68"/>
                </a:lnTo>
                <a:lnTo>
                  <a:pt x="20" y="74"/>
                </a:lnTo>
                <a:lnTo>
                  <a:pt x="26" y="72"/>
                </a:lnTo>
                <a:lnTo>
                  <a:pt x="28"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2" name="Freeform 190"/>
          <p:cNvSpPr>
            <a:spLocks/>
          </p:cNvSpPr>
          <p:nvPr/>
        </p:nvSpPr>
        <p:spPr bwMode="ltGray">
          <a:xfrm>
            <a:off x="6731594" y="4848234"/>
            <a:ext cx="29438" cy="26987"/>
          </a:xfrm>
          <a:custGeom>
            <a:avLst/>
            <a:gdLst/>
            <a:ahLst/>
            <a:cxnLst>
              <a:cxn ang="0">
                <a:pos x="16" y="0"/>
              </a:cxn>
              <a:cxn ang="0">
                <a:pos x="4" y="6"/>
              </a:cxn>
              <a:cxn ang="0">
                <a:pos x="0" y="12"/>
              </a:cxn>
              <a:cxn ang="0">
                <a:pos x="8" y="14"/>
              </a:cxn>
              <a:cxn ang="0">
                <a:pos x="18" y="12"/>
              </a:cxn>
              <a:cxn ang="0">
                <a:pos x="16" y="0"/>
              </a:cxn>
            </a:cxnLst>
            <a:rect l="0" t="0" r="r" b="b"/>
            <a:pathLst>
              <a:path w="19" h="15">
                <a:moveTo>
                  <a:pt x="16" y="0"/>
                </a:moveTo>
                <a:lnTo>
                  <a:pt x="4" y="6"/>
                </a:lnTo>
                <a:lnTo>
                  <a:pt x="0" y="12"/>
                </a:lnTo>
                <a:lnTo>
                  <a:pt x="8" y="14"/>
                </a:lnTo>
                <a:lnTo>
                  <a:pt x="18" y="12"/>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3" name="Freeform 191"/>
          <p:cNvSpPr>
            <a:spLocks/>
          </p:cNvSpPr>
          <p:nvPr/>
        </p:nvSpPr>
        <p:spPr bwMode="ltGray">
          <a:xfrm>
            <a:off x="7092602" y="5116519"/>
            <a:ext cx="932735" cy="842959"/>
          </a:xfrm>
          <a:custGeom>
            <a:avLst/>
            <a:gdLst/>
            <a:ahLst/>
            <a:cxnLst>
              <a:cxn ang="0">
                <a:pos x="138" y="130"/>
              </a:cxn>
              <a:cxn ang="0">
                <a:pos x="154" y="96"/>
              </a:cxn>
              <a:cxn ang="0">
                <a:pos x="180" y="75"/>
              </a:cxn>
              <a:cxn ang="0">
                <a:pos x="223" y="88"/>
              </a:cxn>
              <a:cxn ang="0">
                <a:pos x="229" y="49"/>
              </a:cxn>
              <a:cxn ang="0">
                <a:pos x="268" y="28"/>
              </a:cxn>
              <a:cxn ang="0">
                <a:pos x="320" y="22"/>
              </a:cxn>
              <a:cxn ang="0">
                <a:pos x="328" y="47"/>
              </a:cxn>
              <a:cxn ang="0">
                <a:pos x="345" y="87"/>
              </a:cxn>
              <a:cxn ang="0">
                <a:pos x="391" y="112"/>
              </a:cxn>
              <a:cxn ang="0">
                <a:pos x="416" y="87"/>
              </a:cxn>
              <a:cxn ang="0">
                <a:pos x="416" y="28"/>
              </a:cxn>
              <a:cxn ang="0">
                <a:pos x="432" y="4"/>
              </a:cxn>
              <a:cxn ang="0">
                <a:pos x="452" y="59"/>
              </a:cxn>
              <a:cxn ang="0">
                <a:pos x="488" y="75"/>
              </a:cxn>
              <a:cxn ang="0">
                <a:pos x="491" y="120"/>
              </a:cxn>
              <a:cxn ang="0">
                <a:pos x="531" y="157"/>
              </a:cxn>
              <a:cxn ang="0">
                <a:pos x="543" y="189"/>
              </a:cxn>
              <a:cxn ang="0">
                <a:pos x="596" y="250"/>
              </a:cxn>
              <a:cxn ang="0">
                <a:pos x="598" y="313"/>
              </a:cxn>
              <a:cxn ang="0">
                <a:pos x="564" y="377"/>
              </a:cxn>
              <a:cxn ang="0">
                <a:pos x="545" y="419"/>
              </a:cxn>
              <a:cxn ang="0">
                <a:pos x="491" y="462"/>
              </a:cxn>
              <a:cxn ang="0">
                <a:pos x="464" y="450"/>
              </a:cxn>
              <a:cxn ang="0">
                <a:pos x="430" y="448"/>
              </a:cxn>
              <a:cxn ang="0">
                <a:pos x="405" y="419"/>
              </a:cxn>
              <a:cxn ang="0">
                <a:pos x="385" y="383"/>
              </a:cxn>
              <a:cxn ang="0">
                <a:pos x="375" y="372"/>
              </a:cxn>
              <a:cxn ang="0">
                <a:pos x="351" y="397"/>
              </a:cxn>
              <a:cxn ang="0">
                <a:pos x="320" y="356"/>
              </a:cxn>
              <a:cxn ang="0">
                <a:pos x="286" y="356"/>
              </a:cxn>
              <a:cxn ang="0">
                <a:pos x="264" y="356"/>
              </a:cxn>
              <a:cxn ang="0">
                <a:pos x="239" y="362"/>
              </a:cxn>
              <a:cxn ang="0">
                <a:pos x="215" y="379"/>
              </a:cxn>
              <a:cxn ang="0">
                <a:pos x="201" y="379"/>
              </a:cxn>
              <a:cxn ang="0">
                <a:pos x="176" y="411"/>
              </a:cxn>
              <a:cxn ang="0">
                <a:pos x="134" y="421"/>
              </a:cxn>
              <a:cxn ang="0">
                <a:pos x="105" y="444"/>
              </a:cxn>
              <a:cxn ang="0">
                <a:pos x="71" y="440"/>
              </a:cxn>
              <a:cxn ang="0">
                <a:pos x="69" y="401"/>
              </a:cxn>
              <a:cxn ang="0">
                <a:pos x="36" y="352"/>
              </a:cxn>
              <a:cxn ang="0">
                <a:pos x="4" y="313"/>
              </a:cxn>
              <a:cxn ang="0">
                <a:pos x="24" y="319"/>
              </a:cxn>
              <a:cxn ang="0">
                <a:pos x="0" y="258"/>
              </a:cxn>
              <a:cxn ang="0">
                <a:pos x="43" y="208"/>
              </a:cxn>
              <a:cxn ang="0">
                <a:pos x="67" y="204"/>
              </a:cxn>
              <a:cxn ang="0">
                <a:pos x="93" y="191"/>
              </a:cxn>
              <a:cxn ang="0">
                <a:pos x="111" y="155"/>
              </a:cxn>
            </a:cxnLst>
            <a:rect l="0" t="0" r="r" b="b"/>
            <a:pathLst>
              <a:path w="603" h="465">
                <a:moveTo>
                  <a:pt x="120" y="124"/>
                </a:moveTo>
                <a:lnTo>
                  <a:pt x="134" y="145"/>
                </a:lnTo>
                <a:lnTo>
                  <a:pt x="138" y="130"/>
                </a:lnTo>
                <a:lnTo>
                  <a:pt x="132" y="124"/>
                </a:lnTo>
                <a:lnTo>
                  <a:pt x="146" y="112"/>
                </a:lnTo>
                <a:lnTo>
                  <a:pt x="154" y="96"/>
                </a:lnTo>
                <a:lnTo>
                  <a:pt x="162" y="87"/>
                </a:lnTo>
                <a:lnTo>
                  <a:pt x="172" y="77"/>
                </a:lnTo>
                <a:lnTo>
                  <a:pt x="180" y="75"/>
                </a:lnTo>
                <a:lnTo>
                  <a:pt x="201" y="87"/>
                </a:lnTo>
                <a:lnTo>
                  <a:pt x="211" y="85"/>
                </a:lnTo>
                <a:lnTo>
                  <a:pt x="223" y="88"/>
                </a:lnTo>
                <a:lnTo>
                  <a:pt x="219" y="77"/>
                </a:lnTo>
                <a:lnTo>
                  <a:pt x="233" y="63"/>
                </a:lnTo>
                <a:lnTo>
                  <a:pt x="229" y="49"/>
                </a:lnTo>
                <a:lnTo>
                  <a:pt x="251" y="35"/>
                </a:lnTo>
                <a:lnTo>
                  <a:pt x="263" y="39"/>
                </a:lnTo>
                <a:lnTo>
                  <a:pt x="268" y="28"/>
                </a:lnTo>
                <a:lnTo>
                  <a:pt x="268" y="20"/>
                </a:lnTo>
                <a:lnTo>
                  <a:pt x="296" y="28"/>
                </a:lnTo>
                <a:lnTo>
                  <a:pt x="320" y="22"/>
                </a:lnTo>
                <a:lnTo>
                  <a:pt x="330" y="28"/>
                </a:lnTo>
                <a:lnTo>
                  <a:pt x="338" y="29"/>
                </a:lnTo>
                <a:lnTo>
                  <a:pt x="328" y="47"/>
                </a:lnTo>
                <a:lnTo>
                  <a:pt x="328" y="55"/>
                </a:lnTo>
                <a:lnTo>
                  <a:pt x="320" y="73"/>
                </a:lnTo>
                <a:lnTo>
                  <a:pt x="345" y="87"/>
                </a:lnTo>
                <a:lnTo>
                  <a:pt x="379" y="104"/>
                </a:lnTo>
                <a:lnTo>
                  <a:pt x="391" y="94"/>
                </a:lnTo>
                <a:lnTo>
                  <a:pt x="391" y="112"/>
                </a:lnTo>
                <a:lnTo>
                  <a:pt x="403" y="114"/>
                </a:lnTo>
                <a:lnTo>
                  <a:pt x="407" y="106"/>
                </a:lnTo>
                <a:lnTo>
                  <a:pt x="416" y="87"/>
                </a:lnTo>
                <a:lnTo>
                  <a:pt x="418" y="65"/>
                </a:lnTo>
                <a:lnTo>
                  <a:pt x="414" y="47"/>
                </a:lnTo>
                <a:lnTo>
                  <a:pt x="416" y="28"/>
                </a:lnTo>
                <a:lnTo>
                  <a:pt x="418" y="16"/>
                </a:lnTo>
                <a:lnTo>
                  <a:pt x="422" y="0"/>
                </a:lnTo>
                <a:lnTo>
                  <a:pt x="432" y="4"/>
                </a:lnTo>
                <a:lnTo>
                  <a:pt x="444" y="29"/>
                </a:lnTo>
                <a:lnTo>
                  <a:pt x="448" y="51"/>
                </a:lnTo>
                <a:lnTo>
                  <a:pt x="452" y="59"/>
                </a:lnTo>
                <a:lnTo>
                  <a:pt x="460" y="51"/>
                </a:lnTo>
                <a:lnTo>
                  <a:pt x="480" y="67"/>
                </a:lnTo>
                <a:lnTo>
                  <a:pt x="488" y="75"/>
                </a:lnTo>
                <a:lnTo>
                  <a:pt x="478" y="81"/>
                </a:lnTo>
                <a:lnTo>
                  <a:pt x="489" y="96"/>
                </a:lnTo>
                <a:lnTo>
                  <a:pt x="491" y="120"/>
                </a:lnTo>
                <a:lnTo>
                  <a:pt x="497" y="140"/>
                </a:lnTo>
                <a:lnTo>
                  <a:pt x="507" y="142"/>
                </a:lnTo>
                <a:lnTo>
                  <a:pt x="531" y="157"/>
                </a:lnTo>
                <a:lnTo>
                  <a:pt x="539" y="169"/>
                </a:lnTo>
                <a:lnTo>
                  <a:pt x="541" y="179"/>
                </a:lnTo>
                <a:lnTo>
                  <a:pt x="543" y="189"/>
                </a:lnTo>
                <a:lnTo>
                  <a:pt x="547" y="197"/>
                </a:lnTo>
                <a:lnTo>
                  <a:pt x="590" y="238"/>
                </a:lnTo>
                <a:lnTo>
                  <a:pt x="596" y="250"/>
                </a:lnTo>
                <a:lnTo>
                  <a:pt x="602" y="289"/>
                </a:lnTo>
                <a:lnTo>
                  <a:pt x="602" y="305"/>
                </a:lnTo>
                <a:lnTo>
                  <a:pt x="598" y="313"/>
                </a:lnTo>
                <a:lnTo>
                  <a:pt x="588" y="350"/>
                </a:lnTo>
                <a:lnTo>
                  <a:pt x="582" y="358"/>
                </a:lnTo>
                <a:lnTo>
                  <a:pt x="564" y="377"/>
                </a:lnTo>
                <a:lnTo>
                  <a:pt x="545" y="395"/>
                </a:lnTo>
                <a:lnTo>
                  <a:pt x="539" y="405"/>
                </a:lnTo>
                <a:lnTo>
                  <a:pt x="545" y="419"/>
                </a:lnTo>
                <a:lnTo>
                  <a:pt x="539" y="444"/>
                </a:lnTo>
                <a:lnTo>
                  <a:pt x="513" y="440"/>
                </a:lnTo>
                <a:lnTo>
                  <a:pt x="491" y="462"/>
                </a:lnTo>
                <a:lnTo>
                  <a:pt x="482" y="452"/>
                </a:lnTo>
                <a:lnTo>
                  <a:pt x="482" y="440"/>
                </a:lnTo>
                <a:lnTo>
                  <a:pt x="464" y="450"/>
                </a:lnTo>
                <a:lnTo>
                  <a:pt x="458" y="464"/>
                </a:lnTo>
                <a:lnTo>
                  <a:pt x="442" y="452"/>
                </a:lnTo>
                <a:lnTo>
                  <a:pt x="430" y="448"/>
                </a:lnTo>
                <a:lnTo>
                  <a:pt x="426" y="448"/>
                </a:lnTo>
                <a:lnTo>
                  <a:pt x="403" y="433"/>
                </a:lnTo>
                <a:lnTo>
                  <a:pt x="405" y="419"/>
                </a:lnTo>
                <a:lnTo>
                  <a:pt x="391" y="405"/>
                </a:lnTo>
                <a:lnTo>
                  <a:pt x="395" y="395"/>
                </a:lnTo>
                <a:lnTo>
                  <a:pt x="385" y="383"/>
                </a:lnTo>
                <a:lnTo>
                  <a:pt x="381" y="399"/>
                </a:lnTo>
                <a:lnTo>
                  <a:pt x="373" y="385"/>
                </a:lnTo>
                <a:lnTo>
                  <a:pt x="375" y="372"/>
                </a:lnTo>
                <a:lnTo>
                  <a:pt x="361" y="381"/>
                </a:lnTo>
                <a:lnTo>
                  <a:pt x="353" y="391"/>
                </a:lnTo>
                <a:lnTo>
                  <a:pt x="351" y="397"/>
                </a:lnTo>
                <a:lnTo>
                  <a:pt x="339" y="377"/>
                </a:lnTo>
                <a:lnTo>
                  <a:pt x="330" y="374"/>
                </a:lnTo>
                <a:lnTo>
                  <a:pt x="320" y="356"/>
                </a:lnTo>
                <a:lnTo>
                  <a:pt x="300" y="356"/>
                </a:lnTo>
                <a:lnTo>
                  <a:pt x="296" y="364"/>
                </a:lnTo>
                <a:lnTo>
                  <a:pt x="286" y="356"/>
                </a:lnTo>
                <a:lnTo>
                  <a:pt x="276" y="352"/>
                </a:lnTo>
                <a:lnTo>
                  <a:pt x="272" y="352"/>
                </a:lnTo>
                <a:lnTo>
                  <a:pt x="264" y="356"/>
                </a:lnTo>
                <a:lnTo>
                  <a:pt x="255" y="360"/>
                </a:lnTo>
                <a:lnTo>
                  <a:pt x="245" y="362"/>
                </a:lnTo>
                <a:lnTo>
                  <a:pt x="239" y="362"/>
                </a:lnTo>
                <a:lnTo>
                  <a:pt x="229" y="370"/>
                </a:lnTo>
                <a:lnTo>
                  <a:pt x="221" y="377"/>
                </a:lnTo>
                <a:lnTo>
                  <a:pt x="215" y="379"/>
                </a:lnTo>
                <a:lnTo>
                  <a:pt x="211" y="377"/>
                </a:lnTo>
                <a:lnTo>
                  <a:pt x="209" y="376"/>
                </a:lnTo>
                <a:lnTo>
                  <a:pt x="201" y="379"/>
                </a:lnTo>
                <a:lnTo>
                  <a:pt x="193" y="383"/>
                </a:lnTo>
                <a:lnTo>
                  <a:pt x="188" y="391"/>
                </a:lnTo>
                <a:lnTo>
                  <a:pt x="176" y="411"/>
                </a:lnTo>
                <a:lnTo>
                  <a:pt x="160" y="409"/>
                </a:lnTo>
                <a:lnTo>
                  <a:pt x="142" y="413"/>
                </a:lnTo>
                <a:lnTo>
                  <a:pt x="134" y="421"/>
                </a:lnTo>
                <a:lnTo>
                  <a:pt x="124" y="427"/>
                </a:lnTo>
                <a:lnTo>
                  <a:pt x="113" y="440"/>
                </a:lnTo>
                <a:lnTo>
                  <a:pt x="105" y="444"/>
                </a:lnTo>
                <a:lnTo>
                  <a:pt x="97" y="446"/>
                </a:lnTo>
                <a:lnTo>
                  <a:pt x="81" y="438"/>
                </a:lnTo>
                <a:lnTo>
                  <a:pt x="71" y="440"/>
                </a:lnTo>
                <a:lnTo>
                  <a:pt x="69" y="431"/>
                </a:lnTo>
                <a:lnTo>
                  <a:pt x="71" y="419"/>
                </a:lnTo>
                <a:lnTo>
                  <a:pt x="69" y="401"/>
                </a:lnTo>
                <a:lnTo>
                  <a:pt x="53" y="385"/>
                </a:lnTo>
                <a:lnTo>
                  <a:pt x="51" y="376"/>
                </a:lnTo>
                <a:lnTo>
                  <a:pt x="36" y="352"/>
                </a:lnTo>
                <a:lnTo>
                  <a:pt x="22" y="338"/>
                </a:lnTo>
                <a:lnTo>
                  <a:pt x="12" y="326"/>
                </a:lnTo>
                <a:lnTo>
                  <a:pt x="4" y="313"/>
                </a:lnTo>
                <a:lnTo>
                  <a:pt x="20" y="324"/>
                </a:lnTo>
                <a:lnTo>
                  <a:pt x="14" y="313"/>
                </a:lnTo>
                <a:lnTo>
                  <a:pt x="24" y="319"/>
                </a:lnTo>
                <a:lnTo>
                  <a:pt x="2" y="289"/>
                </a:lnTo>
                <a:lnTo>
                  <a:pt x="6" y="263"/>
                </a:lnTo>
                <a:lnTo>
                  <a:pt x="0" y="258"/>
                </a:lnTo>
                <a:lnTo>
                  <a:pt x="8" y="246"/>
                </a:lnTo>
                <a:lnTo>
                  <a:pt x="30" y="226"/>
                </a:lnTo>
                <a:lnTo>
                  <a:pt x="43" y="208"/>
                </a:lnTo>
                <a:lnTo>
                  <a:pt x="55" y="214"/>
                </a:lnTo>
                <a:lnTo>
                  <a:pt x="57" y="206"/>
                </a:lnTo>
                <a:lnTo>
                  <a:pt x="67" y="204"/>
                </a:lnTo>
                <a:lnTo>
                  <a:pt x="73" y="199"/>
                </a:lnTo>
                <a:lnTo>
                  <a:pt x="83" y="197"/>
                </a:lnTo>
                <a:lnTo>
                  <a:pt x="93" y="191"/>
                </a:lnTo>
                <a:lnTo>
                  <a:pt x="103" y="181"/>
                </a:lnTo>
                <a:lnTo>
                  <a:pt x="109" y="169"/>
                </a:lnTo>
                <a:lnTo>
                  <a:pt x="111" y="155"/>
                </a:lnTo>
                <a:lnTo>
                  <a:pt x="113" y="144"/>
                </a:lnTo>
                <a:lnTo>
                  <a:pt x="120" y="1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4" name="Freeform 192"/>
          <p:cNvSpPr>
            <a:spLocks/>
          </p:cNvSpPr>
          <p:nvPr/>
        </p:nvSpPr>
        <p:spPr bwMode="ltGray">
          <a:xfrm>
            <a:off x="7091053" y="5114932"/>
            <a:ext cx="943580" cy="857246"/>
          </a:xfrm>
          <a:custGeom>
            <a:avLst/>
            <a:gdLst/>
            <a:ahLst/>
            <a:cxnLst>
              <a:cxn ang="0">
                <a:pos x="140" y="132"/>
              </a:cxn>
              <a:cxn ang="0">
                <a:pos x="156" y="98"/>
              </a:cxn>
              <a:cxn ang="0">
                <a:pos x="182" y="76"/>
              </a:cxn>
              <a:cxn ang="0">
                <a:pos x="226" y="90"/>
              </a:cxn>
              <a:cxn ang="0">
                <a:pos x="232" y="50"/>
              </a:cxn>
              <a:cxn ang="0">
                <a:pos x="272" y="28"/>
              </a:cxn>
              <a:cxn ang="0">
                <a:pos x="324" y="22"/>
              </a:cxn>
              <a:cxn ang="0">
                <a:pos x="332" y="48"/>
              </a:cxn>
              <a:cxn ang="0">
                <a:pos x="350" y="88"/>
              </a:cxn>
              <a:cxn ang="0">
                <a:pos x="396" y="114"/>
              </a:cxn>
              <a:cxn ang="0">
                <a:pos x="422" y="88"/>
              </a:cxn>
              <a:cxn ang="0">
                <a:pos x="422" y="28"/>
              </a:cxn>
              <a:cxn ang="0">
                <a:pos x="438" y="4"/>
              </a:cxn>
              <a:cxn ang="0">
                <a:pos x="458" y="60"/>
              </a:cxn>
              <a:cxn ang="0">
                <a:pos x="494" y="76"/>
              </a:cxn>
              <a:cxn ang="0">
                <a:pos x="498" y="122"/>
              </a:cxn>
              <a:cxn ang="0">
                <a:pos x="538" y="160"/>
              </a:cxn>
              <a:cxn ang="0">
                <a:pos x="550" y="192"/>
              </a:cxn>
              <a:cxn ang="0">
                <a:pos x="604" y="254"/>
              </a:cxn>
              <a:cxn ang="0">
                <a:pos x="606" y="318"/>
              </a:cxn>
              <a:cxn ang="0">
                <a:pos x="572" y="384"/>
              </a:cxn>
              <a:cxn ang="0">
                <a:pos x="552" y="426"/>
              </a:cxn>
              <a:cxn ang="0">
                <a:pos x="498" y="470"/>
              </a:cxn>
              <a:cxn ang="0">
                <a:pos x="470" y="458"/>
              </a:cxn>
              <a:cxn ang="0">
                <a:pos x="436" y="456"/>
              </a:cxn>
              <a:cxn ang="0">
                <a:pos x="410" y="426"/>
              </a:cxn>
              <a:cxn ang="0">
                <a:pos x="390" y="390"/>
              </a:cxn>
              <a:cxn ang="0">
                <a:pos x="380" y="378"/>
              </a:cxn>
              <a:cxn ang="0">
                <a:pos x="356" y="404"/>
              </a:cxn>
              <a:cxn ang="0">
                <a:pos x="324" y="362"/>
              </a:cxn>
              <a:cxn ang="0">
                <a:pos x="290" y="362"/>
              </a:cxn>
              <a:cxn ang="0">
                <a:pos x="268" y="362"/>
              </a:cxn>
              <a:cxn ang="0">
                <a:pos x="242" y="368"/>
              </a:cxn>
              <a:cxn ang="0">
                <a:pos x="218" y="386"/>
              </a:cxn>
              <a:cxn ang="0">
                <a:pos x="204" y="386"/>
              </a:cxn>
              <a:cxn ang="0">
                <a:pos x="178" y="418"/>
              </a:cxn>
              <a:cxn ang="0">
                <a:pos x="136" y="428"/>
              </a:cxn>
              <a:cxn ang="0">
                <a:pos x="106" y="452"/>
              </a:cxn>
              <a:cxn ang="0">
                <a:pos x="72" y="448"/>
              </a:cxn>
              <a:cxn ang="0">
                <a:pos x="70" y="408"/>
              </a:cxn>
              <a:cxn ang="0">
                <a:pos x="36" y="358"/>
              </a:cxn>
              <a:cxn ang="0">
                <a:pos x="4" y="318"/>
              </a:cxn>
              <a:cxn ang="0">
                <a:pos x="24" y="324"/>
              </a:cxn>
              <a:cxn ang="0">
                <a:pos x="0" y="262"/>
              </a:cxn>
              <a:cxn ang="0">
                <a:pos x="44" y="212"/>
              </a:cxn>
              <a:cxn ang="0">
                <a:pos x="68" y="208"/>
              </a:cxn>
              <a:cxn ang="0">
                <a:pos x="94" y="194"/>
              </a:cxn>
              <a:cxn ang="0">
                <a:pos x="112" y="158"/>
              </a:cxn>
            </a:cxnLst>
            <a:rect l="0" t="0" r="r" b="b"/>
            <a:pathLst>
              <a:path w="611" h="473">
                <a:moveTo>
                  <a:pt x="122" y="126"/>
                </a:moveTo>
                <a:lnTo>
                  <a:pt x="136" y="148"/>
                </a:lnTo>
                <a:lnTo>
                  <a:pt x="140" y="132"/>
                </a:lnTo>
                <a:lnTo>
                  <a:pt x="134" y="126"/>
                </a:lnTo>
                <a:lnTo>
                  <a:pt x="148" y="114"/>
                </a:lnTo>
                <a:lnTo>
                  <a:pt x="156" y="98"/>
                </a:lnTo>
                <a:lnTo>
                  <a:pt x="164" y="88"/>
                </a:lnTo>
                <a:lnTo>
                  <a:pt x="174" y="78"/>
                </a:lnTo>
                <a:lnTo>
                  <a:pt x="182" y="76"/>
                </a:lnTo>
                <a:lnTo>
                  <a:pt x="204" y="88"/>
                </a:lnTo>
                <a:lnTo>
                  <a:pt x="214" y="86"/>
                </a:lnTo>
                <a:lnTo>
                  <a:pt x="226" y="90"/>
                </a:lnTo>
                <a:lnTo>
                  <a:pt x="222" y="78"/>
                </a:lnTo>
                <a:lnTo>
                  <a:pt x="236" y="64"/>
                </a:lnTo>
                <a:lnTo>
                  <a:pt x="232" y="50"/>
                </a:lnTo>
                <a:lnTo>
                  <a:pt x="254" y="36"/>
                </a:lnTo>
                <a:lnTo>
                  <a:pt x="266" y="40"/>
                </a:lnTo>
                <a:lnTo>
                  <a:pt x="272" y="28"/>
                </a:lnTo>
                <a:lnTo>
                  <a:pt x="272" y="20"/>
                </a:lnTo>
                <a:lnTo>
                  <a:pt x="300" y="28"/>
                </a:lnTo>
                <a:lnTo>
                  <a:pt x="324" y="22"/>
                </a:lnTo>
                <a:lnTo>
                  <a:pt x="334" y="28"/>
                </a:lnTo>
                <a:lnTo>
                  <a:pt x="342" y="30"/>
                </a:lnTo>
                <a:lnTo>
                  <a:pt x="332" y="48"/>
                </a:lnTo>
                <a:lnTo>
                  <a:pt x="332" y="56"/>
                </a:lnTo>
                <a:lnTo>
                  <a:pt x="324" y="74"/>
                </a:lnTo>
                <a:lnTo>
                  <a:pt x="350" y="88"/>
                </a:lnTo>
                <a:lnTo>
                  <a:pt x="384" y="106"/>
                </a:lnTo>
                <a:lnTo>
                  <a:pt x="396" y="96"/>
                </a:lnTo>
                <a:lnTo>
                  <a:pt x="396" y="114"/>
                </a:lnTo>
                <a:lnTo>
                  <a:pt x="408" y="116"/>
                </a:lnTo>
                <a:lnTo>
                  <a:pt x="412" y="108"/>
                </a:lnTo>
                <a:lnTo>
                  <a:pt x="422" y="88"/>
                </a:lnTo>
                <a:lnTo>
                  <a:pt x="424" y="66"/>
                </a:lnTo>
                <a:lnTo>
                  <a:pt x="420" y="48"/>
                </a:lnTo>
                <a:lnTo>
                  <a:pt x="422" y="28"/>
                </a:lnTo>
                <a:lnTo>
                  <a:pt x="424" y="16"/>
                </a:lnTo>
                <a:lnTo>
                  <a:pt x="428" y="0"/>
                </a:lnTo>
                <a:lnTo>
                  <a:pt x="438" y="4"/>
                </a:lnTo>
                <a:lnTo>
                  <a:pt x="450" y="30"/>
                </a:lnTo>
                <a:lnTo>
                  <a:pt x="454" y="52"/>
                </a:lnTo>
                <a:lnTo>
                  <a:pt x="458" y="60"/>
                </a:lnTo>
                <a:lnTo>
                  <a:pt x="466" y="52"/>
                </a:lnTo>
                <a:lnTo>
                  <a:pt x="486" y="68"/>
                </a:lnTo>
                <a:lnTo>
                  <a:pt x="494" y="76"/>
                </a:lnTo>
                <a:lnTo>
                  <a:pt x="484" y="82"/>
                </a:lnTo>
                <a:lnTo>
                  <a:pt x="496" y="98"/>
                </a:lnTo>
                <a:lnTo>
                  <a:pt x="498" y="122"/>
                </a:lnTo>
                <a:lnTo>
                  <a:pt x="504" y="142"/>
                </a:lnTo>
                <a:lnTo>
                  <a:pt x="514" y="144"/>
                </a:lnTo>
                <a:lnTo>
                  <a:pt x="538" y="160"/>
                </a:lnTo>
                <a:lnTo>
                  <a:pt x="546" y="172"/>
                </a:lnTo>
                <a:lnTo>
                  <a:pt x="548" y="182"/>
                </a:lnTo>
                <a:lnTo>
                  <a:pt x="550" y="192"/>
                </a:lnTo>
                <a:lnTo>
                  <a:pt x="554" y="200"/>
                </a:lnTo>
                <a:lnTo>
                  <a:pt x="598" y="242"/>
                </a:lnTo>
                <a:lnTo>
                  <a:pt x="604" y="254"/>
                </a:lnTo>
                <a:lnTo>
                  <a:pt x="610" y="294"/>
                </a:lnTo>
                <a:lnTo>
                  <a:pt x="610" y="310"/>
                </a:lnTo>
                <a:lnTo>
                  <a:pt x="606" y="318"/>
                </a:lnTo>
                <a:lnTo>
                  <a:pt x="596" y="356"/>
                </a:lnTo>
                <a:lnTo>
                  <a:pt x="590" y="364"/>
                </a:lnTo>
                <a:lnTo>
                  <a:pt x="572" y="384"/>
                </a:lnTo>
                <a:lnTo>
                  <a:pt x="552" y="402"/>
                </a:lnTo>
                <a:lnTo>
                  <a:pt x="546" y="412"/>
                </a:lnTo>
                <a:lnTo>
                  <a:pt x="552" y="426"/>
                </a:lnTo>
                <a:lnTo>
                  <a:pt x="546" y="452"/>
                </a:lnTo>
                <a:lnTo>
                  <a:pt x="520" y="448"/>
                </a:lnTo>
                <a:lnTo>
                  <a:pt x="498" y="470"/>
                </a:lnTo>
                <a:lnTo>
                  <a:pt x="488" y="460"/>
                </a:lnTo>
                <a:lnTo>
                  <a:pt x="488" y="448"/>
                </a:lnTo>
                <a:lnTo>
                  <a:pt x="470" y="458"/>
                </a:lnTo>
                <a:lnTo>
                  <a:pt x="464" y="472"/>
                </a:lnTo>
                <a:lnTo>
                  <a:pt x="448" y="460"/>
                </a:lnTo>
                <a:lnTo>
                  <a:pt x="436" y="456"/>
                </a:lnTo>
                <a:lnTo>
                  <a:pt x="432" y="456"/>
                </a:lnTo>
                <a:lnTo>
                  <a:pt x="408" y="440"/>
                </a:lnTo>
                <a:lnTo>
                  <a:pt x="410" y="426"/>
                </a:lnTo>
                <a:lnTo>
                  <a:pt x="396" y="412"/>
                </a:lnTo>
                <a:lnTo>
                  <a:pt x="400" y="402"/>
                </a:lnTo>
                <a:lnTo>
                  <a:pt x="390" y="390"/>
                </a:lnTo>
                <a:lnTo>
                  <a:pt x="386" y="406"/>
                </a:lnTo>
                <a:lnTo>
                  <a:pt x="378" y="392"/>
                </a:lnTo>
                <a:lnTo>
                  <a:pt x="380" y="378"/>
                </a:lnTo>
                <a:lnTo>
                  <a:pt x="366" y="388"/>
                </a:lnTo>
                <a:lnTo>
                  <a:pt x="358" y="398"/>
                </a:lnTo>
                <a:lnTo>
                  <a:pt x="356" y="404"/>
                </a:lnTo>
                <a:lnTo>
                  <a:pt x="344" y="384"/>
                </a:lnTo>
                <a:lnTo>
                  <a:pt x="334" y="380"/>
                </a:lnTo>
                <a:lnTo>
                  <a:pt x="324" y="362"/>
                </a:lnTo>
                <a:lnTo>
                  <a:pt x="304" y="362"/>
                </a:lnTo>
                <a:lnTo>
                  <a:pt x="300" y="370"/>
                </a:lnTo>
                <a:lnTo>
                  <a:pt x="290" y="362"/>
                </a:lnTo>
                <a:lnTo>
                  <a:pt x="280" y="358"/>
                </a:lnTo>
                <a:lnTo>
                  <a:pt x="276" y="358"/>
                </a:lnTo>
                <a:lnTo>
                  <a:pt x="268" y="362"/>
                </a:lnTo>
                <a:lnTo>
                  <a:pt x="258" y="366"/>
                </a:lnTo>
                <a:lnTo>
                  <a:pt x="248" y="368"/>
                </a:lnTo>
                <a:lnTo>
                  <a:pt x="242" y="368"/>
                </a:lnTo>
                <a:lnTo>
                  <a:pt x="232" y="376"/>
                </a:lnTo>
                <a:lnTo>
                  <a:pt x="224" y="384"/>
                </a:lnTo>
                <a:lnTo>
                  <a:pt x="218" y="386"/>
                </a:lnTo>
                <a:lnTo>
                  <a:pt x="214" y="384"/>
                </a:lnTo>
                <a:lnTo>
                  <a:pt x="212" y="382"/>
                </a:lnTo>
                <a:lnTo>
                  <a:pt x="204" y="386"/>
                </a:lnTo>
                <a:lnTo>
                  <a:pt x="196" y="390"/>
                </a:lnTo>
                <a:lnTo>
                  <a:pt x="190" y="398"/>
                </a:lnTo>
                <a:lnTo>
                  <a:pt x="178" y="418"/>
                </a:lnTo>
                <a:lnTo>
                  <a:pt x="162" y="416"/>
                </a:lnTo>
                <a:lnTo>
                  <a:pt x="144" y="420"/>
                </a:lnTo>
                <a:lnTo>
                  <a:pt x="136" y="428"/>
                </a:lnTo>
                <a:lnTo>
                  <a:pt x="126" y="434"/>
                </a:lnTo>
                <a:lnTo>
                  <a:pt x="114" y="448"/>
                </a:lnTo>
                <a:lnTo>
                  <a:pt x="106" y="452"/>
                </a:lnTo>
                <a:lnTo>
                  <a:pt x="98" y="454"/>
                </a:lnTo>
                <a:lnTo>
                  <a:pt x="82" y="446"/>
                </a:lnTo>
                <a:lnTo>
                  <a:pt x="72" y="448"/>
                </a:lnTo>
                <a:lnTo>
                  <a:pt x="70" y="438"/>
                </a:lnTo>
                <a:lnTo>
                  <a:pt x="72" y="426"/>
                </a:lnTo>
                <a:lnTo>
                  <a:pt x="70" y="408"/>
                </a:lnTo>
                <a:lnTo>
                  <a:pt x="54" y="392"/>
                </a:lnTo>
                <a:lnTo>
                  <a:pt x="52" y="382"/>
                </a:lnTo>
                <a:lnTo>
                  <a:pt x="36" y="358"/>
                </a:lnTo>
                <a:lnTo>
                  <a:pt x="22" y="344"/>
                </a:lnTo>
                <a:lnTo>
                  <a:pt x="12" y="332"/>
                </a:lnTo>
                <a:lnTo>
                  <a:pt x="4" y="318"/>
                </a:lnTo>
                <a:lnTo>
                  <a:pt x="20" y="330"/>
                </a:lnTo>
                <a:lnTo>
                  <a:pt x="14" y="318"/>
                </a:lnTo>
                <a:lnTo>
                  <a:pt x="24" y="324"/>
                </a:lnTo>
                <a:lnTo>
                  <a:pt x="2" y="294"/>
                </a:lnTo>
                <a:lnTo>
                  <a:pt x="6" y="268"/>
                </a:lnTo>
                <a:lnTo>
                  <a:pt x="0" y="262"/>
                </a:lnTo>
                <a:lnTo>
                  <a:pt x="8" y="250"/>
                </a:lnTo>
                <a:lnTo>
                  <a:pt x="30" y="230"/>
                </a:lnTo>
                <a:lnTo>
                  <a:pt x="44" y="212"/>
                </a:lnTo>
                <a:lnTo>
                  <a:pt x="56" y="218"/>
                </a:lnTo>
                <a:lnTo>
                  <a:pt x="58" y="210"/>
                </a:lnTo>
                <a:lnTo>
                  <a:pt x="68" y="208"/>
                </a:lnTo>
                <a:lnTo>
                  <a:pt x="74" y="202"/>
                </a:lnTo>
                <a:lnTo>
                  <a:pt x="84" y="200"/>
                </a:lnTo>
                <a:lnTo>
                  <a:pt x="94" y="194"/>
                </a:lnTo>
                <a:lnTo>
                  <a:pt x="104" y="184"/>
                </a:lnTo>
                <a:lnTo>
                  <a:pt x="110" y="172"/>
                </a:lnTo>
                <a:lnTo>
                  <a:pt x="112" y="158"/>
                </a:lnTo>
                <a:lnTo>
                  <a:pt x="114" y="146"/>
                </a:lnTo>
                <a:lnTo>
                  <a:pt x="122" y="1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5" name="Freeform 193"/>
          <p:cNvSpPr>
            <a:spLocks/>
          </p:cNvSpPr>
          <p:nvPr/>
        </p:nvSpPr>
        <p:spPr bwMode="ltGray">
          <a:xfrm>
            <a:off x="7825466" y="6010279"/>
            <a:ext cx="66623" cy="87312"/>
          </a:xfrm>
          <a:custGeom>
            <a:avLst/>
            <a:gdLst/>
            <a:ahLst/>
            <a:cxnLst>
              <a:cxn ang="0">
                <a:pos x="29" y="9"/>
              </a:cxn>
              <a:cxn ang="0">
                <a:pos x="40" y="2"/>
              </a:cxn>
              <a:cxn ang="0">
                <a:pos x="42" y="21"/>
              </a:cxn>
              <a:cxn ang="0">
                <a:pos x="34" y="38"/>
              </a:cxn>
              <a:cxn ang="0">
                <a:pos x="27" y="48"/>
              </a:cxn>
              <a:cxn ang="0">
                <a:pos x="7" y="26"/>
              </a:cxn>
              <a:cxn ang="0">
                <a:pos x="0" y="5"/>
              </a:cxn>
              <a:cxn ang="0">
                <a:pos x="10" y="0"/>
              </a:cxn>
              <a:cxn ang="0">
                <a:pos x="29" y="9"/>
              </a:cxn>
            </a:cxnLst>
            <a:rect l="0" t="0" r="r" b="b"/>
            <a:pathLst>
              <a:path w="43" h="49">
                <a:moveTo>
                  <a:pt x="29" y="9"/>
                </a:moveTo>
                <a:lnTo>
                  <a:pt x="40" y="2"/>
                </a:lnTo>
                <a:lnTo>
                  <a:pt x="42" y="21"/>
                </a:lnTo>
                <a:lnTo>
                  <a:pt x="34" y="38"/>
                </a:lnTo>
                <a:lnTo>
                  <a:pt x="27" y="48"/>
                </a:lnTo>
                <a:lnTo>
                  <a:pt x="7" y="26"/>
                </a:lnTo>
                <a:lnTo>
                  <a:pt x="0" y="5"/>
                </a:lnTo>
                <a:lnTo>
                  <a:pt x="10" y="0"/>
                </a:lnTo>
                <a:lnTo>
                  <a:pt x="29"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6" name="Freeform 194"/>
          <p:cNvSpPr>
            <a:spLocks/>
          </p:cNvSpPr>
          <p:nvPr/>
        </p:nvSpPr>
        <p:spPr bwMode="ltGray">
          <a:xfrm>
            <a:off x="7823916" y="6008691"/>
            <a:ext cx="77470" cy="101600"/>
          </a:xfrm>
          <a:custGeom>
            <a:avLst/>
            <a:gdLst/>
            <a:ahLst/>
            <a:cxnLst>
              <a:cxn ang="0">
                <a:pos x="34" y="10"/>
              </a:cxn>
              <a:cxn ang="0">
                <a:pos x="48" y="2"/>
              </a:cxn>
              <a:cxn ang="0">
                <a:pos x="50" y="24"/>
              </a:cxn>
              <a:cxn ang="0">
                <a:pos x="40" y="44"/>
              </a:cxn>
              <a:cxn ang="0">
                <a:pos x="32" y="56"/>
              </a:cxn>
              <a:cxn ang="0">
                <a:pos x="8" y="30"/>
              </a:cxn>
              <a:cxn ang="0">
                <a:pos x="0" y="6"/>
              </a:cxn>
              <a:cxn ang="0">
                <a:pos x="12" y="0"/>
              </a:cxn>
              <a:cxn ang="0">
                <a:pos x="34" y="10"/>
              </a:cxn>
            </a:cxnLst>
            <a:rect l="0" t="0" r="r" b="b"/>
            <a:pathLst>
              <a:path w="51" h="57">
                <a:moveTo>
                  <a:pt x="34" y="10"/>
                </a:moveTo>
                <a:lnTo>
                  <a:pt x="48" y="2"/>
                </a:lnTo>
                <a:lnTo>
                  <a:pt x="50" y="24"/>
                </a:lnTo>
                <a:lnTo>
                  <a:pt x="40" y="44"/>
                </a:lnTo>
                <a:lnTo>
                  <a:pt x="32" y="56"/>
                </a:lnTo>
                <a:lnTo>
                  <a:pt x="8" y="30"/>
                </a:lnTo>
                <a:lnTo>
                  <a:pt x="0" y="6"/>
                </a:lnTo>
                <a:lnTo>
                  <a:pt x="12" y="0"/>
                </a:lnTo>
                <a:lnTo>
                  <a:pt x="34"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7" name="Freeform 195"/>
          <p:cNvSpPr>
            <a:spLocks/>
          </p:cNvSpPr>
          <p:nvPr/>
        </p:nvSpPr>
        <p:spPr bwMode="ltGray">
          <a:xfrm>
            <a:off x="7698416" y="4876808"/>
            <a:ext cx="260298" cy="233361"/>
          </a:xfrm>
          <a:custGeom>
            <a:avLst/>
            <a:gdLst/>
            <a:ahLst/>
            <a:cxnLst>
              <a:cxn ang="0">
                <a:pos x="0" y="0"/>
              </a:cxn>
              <a:cxn ang="0">
                <a:pos x="10" y="106"/>
              </a:cxn>
              <a:cxn ang="0">
                <a:pos x="36" y="108"/>
              </a:cxn>
              <a:cxn ang="0">
                <a:pos x="48" y="100"/>
              </a:cxn>
              <a:cxn ang="0">
                <a:pos x="50" y="90"/>
              </a:cxn>
              <a:cxn ang="0">
                <a:pos x="60" y="80"/>
              </a:cxn>
              <a:cxn ang="0">
                <a:pos x="88" y="86"/>
              </a:cxn>
              <a:cxn ang="0">
                <a:pos x="110" y="102"/>
              </a:cxn>
              <a:cxn ang="0">
                <a:pos x="122" y="124"/>
              </a:cxn>
              <a:cxn ang="0">
                <a:pos x="168" y="128"/>
              </a:cxn>
              <a:cxn ang="0">
                <a:pos x="162" y="120"/>
              </a:cxn>
              <a:cxn ang="0">
                <a:pos x="160" y="112"/>
              </a:cxn>
              <a:cxn ang="0">
                <a:pos x="150" y="112"/>
              </a:cxn>
              <a:cxn ang="0">
                <a:pos x="150" y="106"/>
              </a:cxn>
              <a:cxn ang="0">
                <a:pos x="136" y="104"/>
              </a:cxn>
              <a:cxn ang="0">
                <a:pos x="124" y="86"/>
              </a:cxn>
              <a:cxn ang="0">
                <a:pos x="106" y="68"/>
              </a:cxn>
              <a:cxn ang="0">
                <a:pos x="124" y="66"/>
              </a:cxn>
              <a:cxn ang="0">
                <a:pos x="116" y="52"/>
              </a:cxn>
              <a:cxn ang="0">
                <a:pos x="92" y="46"/>
              </a:cxn>
              <a:cxn ang="0">
                <a:pos x="78" y="30"/>
              </a:cxn>
              <a:cxn ang="0">
                <a:pos x="72" y="24"/>
              </a:cxn>
              <a:cxn ang="0">
                <a:pos x="50" y="12"/>
              </a:cxn>
              <a:cxn ang="0">
                <a:pos x="16" y="4"/>
              </a:cxn>
              <a:cxn ang="0">
                <a:pos x="0" y="0"/>
              </a:cxn>
            </a:cxnLst>
            <a:rect l="0" t="0" r="r" b="b"/>
            <a:pathLst>
              <a:path w="169" h="129">
                <a:moveTo>
                  <a:pt x="0" y="0"/>
                </a:moveTo>
                <a:lnTo>
                  <a:pt x="10" y="106"/>
                </a:lnTo>
                <a:lnTo>
                  <a:pt x="36" y="108"/>
                </a:lnTo>
                <a:lnTo>
                  <a:pt x="48" y="100"/>
                </a:lnTo>
                <a:lnTo>
                  <a:pt x="50" y="90"/>
                </a:lnTo>
                <a:lnTo>
                  <a:pt x="60" y="80"/>
                </a:lnTo>
                <a:lnTo>
                  <a:pt x="88" y="86"/>
                </a:lnTo>
                <a:lnTo>
                  <a:pt x="110" y="102"/>
                </a:lnTo>
                <a:lnTo>
                  <a:pt x="122" y="124"/>
                </a:lnTo>
                <a:lnTo>
                  <a:pt x="168" y="128"/>
                </a:lnTo>
                <a:lnTo>
                  <a:pt x="162" y="120"/>
                </a:lnTo>
                <a:lnTo>
                  <a:pt x="160" y="112"/>
                </a:lnTo>
                <a:lnTo>
                  <a:pt x="150" y="112"/>
                </a:lnTo>
                <a:lnTo>
                  <a:pt x="150" y="106"/>
                </a:lnTo>
                <a:lnTo>
                  <a:pt x="136" y="104"/>
                </a:lnTo>
                <a:lnTo>
                  <a:pt x="124" y="86"/>
                </a:lnTo>
                <a:lnTo>
                  <a:pt x="106" y="68"/>
                </a:lnTo>
                <a:lnTo>
                  <a:pt x="124" y="66"/>
                </a:lnTo>
                <a:lnTo>
                  <a:pt x="116" y="52"/>
                </a:lnTo>
                <a:lnTo>
                  <a:pt x="92" y="46"/>
                </a:lnTo>
                <a:lnTo>
                  <a:pt x="78" y="30"/>
                </a:lnTo>
                <a:lnTo>
                  <a:pt x="72" y="24"/>
                </a:lnTo>
                <a:lnTo>
                  <a:pt x="50" y="12"/>
                </a:lnTo>
                <a:lnTo>
                  <a:pt x="16"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8" name="Freeform 196"/>
          <p:cNvSpPr>
            <a:spLocks/>
          </p:cNvSpPr>
          <p:nvPr/>
        </p:nvSpPr>
        <p:spPr bwMode="ltGray">
          <a:xfrm>
            <a:off x="7452062" y="4832359"/>
            <a:ext cx="251002" cy="230186"/>
          </a:xfrm>
          <a:custGeom>
            <a:avLst/>
            <a:gdLst/>
            <a:ahLst/>
            <a:cxnLst>
              <a:cxn ang="0">
                <a:pos x="38" y="24"/>
              </a:cxn>
              <a:cxn ang="0">
                <a:pos x="32" y="32"/>
              </a:cxn>
              <a:cxn ang="0">
                <a:pos x="23" y="38"/>
              </a:cxn>
              <a:cxn ang="0">
                <a:pos x="8" y="36"/>
              </a:cxn>
              <a:cxn ang="0">
                <a:pos x="27" y="45"/>
              </a:cxn>
              <a:cxn ang="0">
                <a:pos x="63" y="58"/>
              </a:cxn>
              <a:cxn ang="0">
                <a:pos x="90" y="60"/>
              </a:cxn>
              <a:cxn ang="0">
                <a:pos x="97" y="62"/>
              </a:cxn>
              <a:cxn ang="0">
                <a:pos x="107" y="70"/>
              </a:cxn>
              <a:cxn ang="0">
                <a:pos x="116" y="79"/>
              </a:cxn>
              <a:cxn ang="0">
                <a:pos x="120" y="88"/>
              </a:cxn>
              <a:cxn ang="0">
                <a:pos x="124" y="100"/>
              </a:cxn>
              <a:cxn ang="0">
                <a:pos x="116" y="103"/>
              </a:cxn>
              <a:cxn ang="0">
                <a:pos x="111" y="115"/>
              </a:cxn>
              <a:cxn ang="0">
                <a:pos x="112" y="120"/>
              </a:cxn>
              <a:cxn ang="0">
                <a:pos x="130" y="111"/>
              </a:cxn>
              <a:cxn ang="0">
                <a:pos x="145" y="111"/>
              </a:cxn>
              <a:cxn ang="0">
                <a:pos x="162" y="124"/>
              </a:cxn>
              <a:cxn ang="0">
                <a:pos x="162" y="126"/>
              </a:cxn>
              <a:cxn ang="0">
                <a:pos x="152" y="24"/>
              </a:cxn>
              <a:cxn ang="0">
                <a:pos x="139" y="23"/>
              </a:cxn>
              <a:cxn ang="0">
                <a:pos x="101" y="9"/>
              </a:cxn>
              <a:cxn ang="0">
                <a:pos x="88" y="23"/>
              </a:cxn>
              <a:cxn ang="0">
                <a:pos x="71" y="32"/>
              </a:cxn>
              <a:cxn ang="0">
                <a:pos x="71" y="47"/>
              </a:cxn>
              <a:cxn ang="0">
                <a:pos x="55" y="43"/>
              </a:cxn>
              <a:cxn ang="0">
                <a:pos x="55" y="30"/>
              </a:cxn>
              <a:cxn ang="0">
                <a:pos x="48" y="30"/>
              </a:cxn>
              <a:cxn ang="0">
                <a:pos x="44" y="9"/>
              </a:cxn>
              <a:cxn ang="0">
                <a:pos x="40" y="4"/>
              </a:cxn>
              <a:cxn ang="0">
                <a:pos x="15" y="0"/>
              </a:cxn>
              <a:cxn ang="0">
                <a:pos x="0" y="9"/>
              </a:cxn>
              <a:cxn ang="0">
                <a:pos x="4" y="24"/>
              </a:cxn>
              <a:cxn ang="0">
                <a:pos x="19" y="30"/>
              </a:cxn>
              <a:cxn ang="0">
                <a:pos x="38" y="24"/>
              </a:cxn>
            </a:cxnLst>
            <a:rect l="0" t="0" r="r" b="b"/>
            <a:pathLst>
              <a:path w="163" h="127">
                <a:moveTo>
                  <a:pt x="38" y="24"/>
                </a:moveTo>
                <a:lnTo>
                  <a:pt x="32" y="32"/>
                </a:lnTo>
                <a:lnTo>
                  <a:pt x="23" y="38"/>
                </a:lnTo>
                <a:lnTo>
                  <a:pt x="8" y="36"/>
                </a:lnTo>
                <a:lnTo>
                  <a:pt x="27" y="45"/>
                </a:lnTo>
                <a:lnTo>
                  <a:pt x="63" y="58"/>
                </a:lnTo>
                <a:lnTo>
                  <a:pt x="90" y="60"/>
                </a:lnTo>
                <a:lnTo>
                  <a:pt x="97" y="62"/>
                </a:lnTo>
                <a:lnTo>
                  <a:pt x="107" y="70"/>
                </a:lnTo>
                <a:lnTo>
                  <a:pt x="116" y="79"/>
                </a:lnTo>
                <a:lnTo>
                  <a:pt x="120" y="88"/>
                </a:lnTo>
                <a:lnTo>
                  <a:pt x="124" y="100"/>
                </a:lnTo>
                <a:lnTo>
                  <a:pt x="116" y="103"/>
                </a:lnTo>
                <a:lnTo>
                  <a:pt x="111" y="115"/>
                </a:lnTo>
                <a:lnTo>
                  <a:pt x="112" y="120"/>
                </a:lnTo>
                <a:lnTo>
                  <a:pt x="130" y="111"/>
                </a:lnTo>
                <a:lnTo>
                  <a:pt x="145" y="111"/>
                </a:lnTo>
                <a:lnTo>
                  <a:pt x="162" y="124"/>
                </a:lnTo>
                <a:lnTo>
                  <a:pt x="162" y="126"/>
                </a:lnTo>
                <a:lnTo>
                  <a:pt x="152" y="24"/>
                </a:lnTo>
                <a:lnTo>
                  <a:pt x="139" y="23"/>
                </a:lnTo>
                <a:lnTo>
                  <a:pt x="101" y="9"/>
                </a:lnTo>
                <a:lnTo>
                  <a:pt x="88" y="23"/>
                </a:lnTo>
                <a:lnTo>
                  <a:pt x="71" y="32"/>
                </a:lnTo>
                <a:lnTo>
                  <a:pt x="71" y="47"/>
                </a:lnTo>
                <a:lnTo>
                  <a:pt x="55" y="43"/>
                </a:lnTo>
                <a:lnTo>
                  <a:pt x="55" y="30"/>
                </a:lnTo>
                <a:lnTo>
                  <a:pt x="48" y="30"/>
                </a:lnTo>
                <a:lnTo>
                  <a:pt x="44" y="9"/>
                </a:lnTo>
                <a:lnTo>
                  <a:pt x="40" y="4"/>
                </a:lnTo>
                <a:lnTo>
                  <a:pt x="15" y="0"/>
                </a:lnTo>
                <a:lnTo>
                  <a:pt x="0" y="9"/>
                </a:lnTo>
                <a:lnTo>
                  <a:pt x="4" y="24"/>
                </a:lnTo>
                <a:lnTo>
                  <a:pt x="19" y="30"/>
                </a:lnTo>
                <a:lnTo>
                  <a:pt x="3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9" name="Freeform 197"/>
          <p:cNvSpPr>
            <a:spLocks/>
          </p:cNvSpPr>
          <p:nvPr/>
        </p:nvSpPr>
        <p:spPr bwMode="ltGray">
          <a:xfrm>
            <a:off x="7452062" y="4830771"/>
            <a:ext cx="263397" cy="244474"/>
          </a:xfrm>
          <a:custGeom>
            <a:avLst/>
            <a:gdLst/>
            <a:ahLst/>
            <a:cxnLst>
              <a:cxn ang="0">
                <a:pos x="40" y="26"/>
              </a:cxn>
              <a:cxn ang="0">
                <a:pos x="34" y="34"/>
              </a:cxn>
              <a:cxn ang="0">
                <a:pos x="24" y="40"/>
              </a:cxn>
              <a:cxn ang="0">
                <a:pos x="8" y="38"/>
              </a:cxn>
              <a:cxn ang="0">
                <a:pos x="28" y="48"/>
              </a:cxn>
              <a:cxn ang="0">
                <a:pos x="66" y="62"/>
              </a:cxn>
              <a:cxn ang="0">
                <a:pos x="94" y="64"/>
              </a:cxn>
              <a:cxn ang="0">
                <a:pos x="102" y="66"/>
              </a:cxn>
              <a:cxn ang="0">
                <a:pos x="112" y="74"/>
              </a:cxn>
              <a:cxn ang="0">
                <a:pos x="122" y="84"/>
              </a:cxn>
              <a:cxn ang="0">
                <a:pos x="126" y="94"/>
              </a:cxn>
              <a:cxn ang="0">
                <a:pos x="130" y="106"/>
              </a:cxn>
              <a:cxn ang="0">
                <a:pos x="122" y="110"/>
              </a:cxn>
              <a:cxn ang="0">
                <a:pos x="116" y="122"/>
              </a:cxn>
              <a:cxn ang="0">
                <a:pos x="118" y="128"/>
              </a:cxn>
              <a:cxn ang="0">
                <a:pos x="136" y="118"/>
              </a:cxn>
              <a:cxn ang="0">
                <a:pos x="152" y="118"/>
              </a:cxn>
              <a:cxn ang="0">
                <a:pos x="170" y="132"/>
              </a:cxn>
              <a:cxn ang="0">
                <a:pos x="170" y="134"/>
              </a:cxn>
              <a:cxn ang="0">
                <a:pos x="160" y="26"/>
              </a:cxn>
              <a:cxn ang="0">
                <a:pos x="146" y="24"/>
              </a:cxn>
              <a:cxn ang="0">
                <a:pos x="106" y="10"/>
              </a:cxn>
              <a:cxn ang="0">
                <a:pos x="92" y="24"/>
              </a:cxn>
              <a:cxn ang="0">
                <a:pos x="74" y="34"/>
              </a:cxn>
              <a:cxn ang="0">
                <a:pos x="74" y="50"/>
              </a:cxn>
              <a:cxn ang="0">
                <a:pos x="58" y="46"/>
              </a:cxn>
              <a:cxn ang="0">
                <a:pos x="58" y="32"/>
              </a:cxn>
              <a:cxn ang="0">
                <a:pos x="50" y="32"/>
              </a:cxn>
              <a:cxn ang="0">
                <a:pos x="46" y="10"/>
              </a:cxn>
              <a:cxn ang="0">
                <a:pos x="42" y="4"/>
              </a:cxn>
              <a:cxn ang="0">
                <a:pos x="16" y="0"/>
              </a:cxn>
              <a:cxn ang="0">
                <a:pos x="0" y="10"/>
              </a:cxn>
              <a:cxn ang="0">
                <a:pos x="4" y="26"/>
              </a:cxn>
              <a:cxn ang="0">
                <a:pos x="20" y="32"/>
              </a:cxn>
              <a:cxn ang="0">
                <a:pos x="40" y="26"/>
              </a:cxn>
            </a:cxnLst>
            <a:rect l="0" t="0" r="r" b="b"/>
            <a:pathLst>
              <a:path w="171" h="135">
                <a:moveTo>
                  <a:pt x="40" y="26"/>
                </a:moveTo>
                <a:lnTo>
                  <a:pt x="34" y="34"/>
                </a:lnTo>
                <a:lnTo>
                  <a:pt x="24" y="40"/>
                </a:lnTo>
                <a:lnTo>
                  <a:pt x="8" y="38"/>
                </a:lnTo>
                <a:lnTo>
                  <a:pt x="28" y="48"/>
                </a:lnTo>
                <a:lnTo>
                  <a:pt x="66" y="62"/>
                </a:lnTo>
                <a:lnTo>
                  <a:pt x="94" y="64"/>
                </a:lnTo>
                <a:lnTo>
                  <a:pt x="102" y="66"/>
                </a:lnTo>
                <a:lnTo>
                  <a:pt x="112" y="74"/>
                </a:lnTo>
                <a:lnTo>
                  <a:pt x="122" y="84"/>
                </a:lnTo>
                <a:lnTo>
                  <a:pt x="126" y="94"/>
                </a:lnTo>
                <a:lnTo>
                  <a:pt x="130" y="106"/>
                </a:lnTo>
                <a:lnTo>
                  <a:pt x="122" y="110"/>
                </a:lnTo>
                <a:lnTo>
                  <a:pt x="116" y="122"/>
                </a:lnTo>
                <a:lnTo>
                  <a:pt x="118" y="128"/>
                </a:lnTo>
                <a:lnTo>
                  <a:pt x="136" y="118"/>
                </a:lnTo>
                <a:lnTo>
                  <a:pt x="152" y="118"/>
                </a:lnTo>
                <a:lnTo>
                  <a:pt x="170" y="132"/>
                </a:lnTo>
                <a:lnTo>
                  <a:pt x="170" y="134"/>
                </a:lnTo>
                <a:lnTo>
                  <a:pt x="160" y="26"/>
                </a:lnTo>
                <a:lnTo>
                  <a:pt x="146" y="24"/>
                </a:lnTo>
                <a:lnTo>
                  <a:pt x="106" y="10"/>
                </a:lnTo>
                <a:lnTo>
                  <a:pt x="92" y="24"/>
                </a:lnTo>
                <a:lnTo>
                  <a:pt x="74" y="34"/>
                </a:lnTo>
                <a:lnTo>
                  <a:pt x="74" y="50"/>
                </a:lnTo>
                <a:lnTo>
                  <a:pt x="58" y="46"/>
                </a:lnTo>
                <a:lnTo>
                  <a:pt x="58" y="32"/>
                </a:lnTo>
                <a:lnTo>
                  <a:pt x="50" y="32"/>
                </a:lnTo>
                <a:lnTo>
                  <a:pt x="46" y="10"/>
                </a:lnTo>
                <a:lnTo>
                  <a:pt x="42" y="4"/>
                </a:lnTo>
                <a:lnTo>
                  <a:pt x="16" y="0"/>
                </a:lnTo>
                <a:lnTo>
                  <a:pt x="0" y="10"/>
                </a:lnTo>
                <a:lnTo>
                  <a:pt x="4" y="26"/>
                </a:lnTo>
                <a:lnTo>
                  <a:pt x="20" y="32"/>
                </a:lnTo>
                <a:lnTo>
                  <a:pt x="40"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0" name="Freeform 198"/>
          <p:cNvSpPr>
            <a:spLocks/>
          </p:cNvSpPr>
          <p:nvPr/>
        </p:nvSpPr>
        <p:spPr bwMode="ltGray">
          <a:xfrm>
            <a:off x="7318814" y="4930783"/>
            <a:ext cx="37185" cy="30162"/>
          </a:xfrm>
          <a:custGeom>
            <a:avLst/>
            <a:gdLst/>
            <a:ahLst/>
            <a:cxnLst>
              <a:cxn ang="0">
                <a:pos x="0" y="6"/>
              </a:cxn>
              <a:cxn ang="0">
                <a:pos x="8" y="16"/>
              </a:cxn>
              <a:cxn ang="0">
                <a:pos x="16" y="12"/>
              </a:cxn>
              <a:cxn ang="0">
                <a:pos x="24" y="10"/>
              </a:cxn>
              <a:cxn ang="0">
                <a:pos x="14" y="0"/>
              </a:cxn>
              <a:cxn ang="0">
                <a:pos x="0" y="6"/>
              </a:cxn>
            </a:cxnLst>
            <a:rect l="0" t="0" r="r" b="b"/>
            <a:pathLst>
              <a:path w="25" h="17">
                <a:moveTo>
                  <a:pt x="0" y="6"/>
                </a:moveTo>
                <a:lnTo>
                  <a:pt x="8" y="16"/>
                </a:lnTo>
                <a:lnTo>
                  <a:pt x="16" y="12"/>
                </a:lnTo>
                <a:lnTo>
                  <a:pt x="24" y="10"/>
                </a:lnTo>
                <a:lnTo>
                  <a:pt x="14"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1" name="Freeform 199"/>
          <p:cNvSpPr>
            <a:spLocks/>
          </p:cNvSpPr>
          <p:nvPr/>
        </p:nvSpPr>
        <p:spPr bwMode="ltGray">
          <a:xfrm>
            <a:off x="7365296" y="4913320"/>
            <a:ext cx="85217" cy="30163"/>
          </a:xfrm>
          <a:custGeom>
            <a:avLst/>
            <a:gdLst/>
            <a:ahLst/>
            <a:cxnLst>
              <a:cxn ang="0">
                <a:pos x="6" y="6"/>
              </a:cxn>
              <a:cxn ang="0">
                <a:pos x="0" y="16"/>
              </a:cxn>
              <a:cxn ang="0">
                <a:pos x="16" y="10"/>
              </a:cxn>
              <a:cxn ang="0">
                <a:pos x="32" y="6"/>
              </a:cxn>
              <a:cxn ang="0">
                <a:pos x="46" y="12"/>
              </a:cxn>
              <a:cxn ang="0">
                <a:pos x="54" y="12"/>
              </a:cxn>
              <a:cxn ang="0">
                <a:pos x="48" y="0"/>
              </a:cxn>
              <a:cxn ang="0">
                <a:pos x="22" y="2"/>
              </a:cxn>
              <a:cxn ang="0">
                <a:pos x="6" y="6"/>
              </a:cxn>
            </a:cxnLst>
            <a:rect l="0" t="0" r="r" b="b"/>
            <a:pathLst>
              <a:path w="55" h="17">
                <a:moveTo>
                  <a:pt x="6" y="6"/>
                </a:moveTo>
                <a:lnTo>
                  <a:pt x="0" y="16"/>
                </a:lnTo>
                <a:lnTo>
                  <a:pt x="16" y="10"/>
                </a:lnTo>
                <a:lnTo>
                  <a:pt x="32" y="6"/>
                </a:lnTo>
                <a:lnTo>
                  <a:pt x="46" y="12"/>
                </a:lnTo>
                <a:lnTo>
                  <a:pt x="54" y="12"/>
                </a:lnTo>
                <a:lnTo>
                  <a:pt x="48" y="0"/>
                </a:lnTo>
                <a:lnTo>
                  <a:pt x="22" y="2"/>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2" name="Freeform 200"/>
          <p:cNvSpPr>
            <a:spLocks/>
          </p:cNvSpPr>
          <p:nvPr/>
        </p:nvSpPr>
        <p:spPr bwMode="ltGray">
          <a:xfrm>
            <a:off x="6491437" y="4749809"/>
            <a:ext cx="308330" cy="374648"/>
          </a:xfrm>
          <a:custGeom>
            <a:avLst/>
            <a:gdLst/>
            <a:ahLst/>
            <a:cxnLst>
              <a:cxn ang="0">
                <a:pos x="2" y="4"/>
              </a:cxn>
              <a:cxn ang="0">
                <a:pos x="26" y="34"/>
              </a:cxn>
              <a:cxn ang="0">
                <a:pos x="46" y="62"/>
              </a:cxn>
              <a:cxn ang="0">
                <a:pos x="76" y="98"/>
              </a:cxn>
              <a:cxn ang="0">
                <a:pos x="92" y="110"/>
              </a:cxn>
              <a:cxn ang="0">
                <a:pos x="104" y="136"/>
              </a:cxn>
              <a:cxn ang="0">
                <a:pos x="110" y="150"/>
              </a:cxn>
              <a:cxn ang="0">
                <a:pos x="116" y="164"/>
              </a:cxn>
              <a:cxn ang="0">
                <a:pos x="126" y="172"/>
              </a:cxn>
              <a:cxn ang="0">
                <a:pos x="150" y="186"/>
              </a:cxn>
              <a:cxn ang="0">
                <a:pos x="172" y="204"/>
              </a:cxn>
              <a:cxn ang="0">
                <a:pos x="182" y="202"/>
              </a:cxn>
              <a:cxn ang="0">
                <a:pos x="190" y="206"/>
              </a:cxn>
              <a:cxn ang="0">
                <a:pos x="196" y="180"/>
              </a:cxn>
              <a:cxn ang="0">
                <a:pos x="198" y="166"/>
              </a:cxn>
              <a:cxn ang="0">
                <a:pos x="196" y="158"/>
              </a:cxn>
              <a:cxn ang="0">
                <a:pos x="200" y="148"/>
              </a:cxn>
              <a:cxn ang="0">
                <a:pos x="190" y="134"/>
              </a:cxn>
              <a:cxn ang="0">
                <a:pos x="180" y="138"/>
              </a:cxn>
              <a:cxn ang="0">
                <a:pos x="178" y="128"/>
              </a:cxn>
              <a:cxn ang="0">
                <a:pos x="174" y="110"/>
              </a:cxn>
              <a:cxn ang="0">
                <a:pos x="162" y="112"/>
              </a:cxn>
              <a:cxn ang="0">
                <a:pos x="160" y="100"/>
              </a:cxn>
              <a:cxn ang="0">
                <a:pos x="164" y="92"/>
              </a:cxn>
              <a:cxn ang="0">
                <a:pos x="150" y="88"/>
              </a:cxn>
              <a:cxn ang="0">
                <a:pos x="140" y="82"/>
              </a:cxn>
              <a:cxn ang="0">
                <a:pos x="120" y="66"/>
              </a:cxn>
              <a:cxn ang="0">
                <a:pos x="110" y="56"/>
              </a:cxn>
              <a:cxn ang="0">
                <a:pos x="98" y="50"/>
              </a:cxn>
              <a:cxn ang="0">
                <a:pos x="92" y="46"/>
              </a:cxn>
              <a:cxn ang="0">
                <a:pos x="70" y="32"/>
              </a:cxn>
              <a:cxn ang="0">
                <a:pos x="56" y="28"/>
              </a:cxn>
              <a:cxn ang="0">
                <a:pos x="56" y="20"/>
              </a:cxn>
              <a:cxn ang="0">
                <a:pos x="48" y="6"/>
              </a:cxn>
              <a:cxn ang="0">
                <a:pos x="38" y="6"/>
              </a:cxn>
              <a:cxn ang="0">
                <a:pos x="18" y="6"/>
              </a:cxn>
              <a:cxn ang="0">
                <a:pos x="0" y="0"/>
              </a:cxn>
            </a:cxnLst>
            <a:rect l="0" t="0" r="r" b="b"/>
            <a:pathLst>
              <a:path w="201" h="207">
                <a:moveTo>
                  <a:pt x="0" y="0"/>
                </a:moveTo>
                <a:lnTo>
                  <a:pt x="2" y="4"/>
                </a:lnTo>
                <a:lnTo>
                  <a:pt x="6" y="14"/>
                </a:lnTo>
                <a:lnTo>
                  <a:pt x="26" y="34"/>
                </a:lnTo>
                <a:lnTo>
                  <a:pt x="50" y="56"/>
                </a:lnTo>
                <a:lnTo>
                  <a:pt x="46" y="62"/>
                </a:lnTo>
                <a:lnTo>
                  <a:pt x="66" y="72"/>
                </a:lnTo>
                <a:lnTo>
                  <a:pt x="76" y="98"/>
                </a:lnTo>
                <a:lnTo>
                  <a:pt x="80" y="100"/>
                </a:lnTo>
                <a:lnTo>
                  <a:pt x="92" y="110"/>
                </a:lnTo>
                <a:lnTo>
                  <a:pt x="100" y="130"/>
                </a:lnTo>
                <a:lnTo>
                  <a:pt x="104" y="136"/>
                </a:lnTo>
                <a:lnTo>
                  <a:pt x="104" y="142"/>
                </a:lnTo>
                <a:lnTo>
                  <a:pt x="110" y="150"/>
                </a:lnTo>
                <a:lnTo>
                  <a:pt x="112" y="158"/>
                </a:lnTo>
                <a:lnTo>
                  <a:pt x="116" y="164"/>
                </a:lnTo>
                <a:lnTo>
                  <a:pt x="126" y="168"/>
                </a:lnTo>
                <a:lnTo>
                  <a:pt x="126" y="172"/>
                </a:lnTo>
                <a:lnTo>
                  <a:pt x="136" y="176"/>
                </a:lnTo>
                <a:lnTo>
                  <a:pt x="150" y="186"/>
                </a:lnTo>
                <a:lnTo>
                  <a:pt x="166" y="202"/>
                </a:lnTo>
                <a:lnTo>
                  <a:pt x="172" y="204"/>
                </a:lnTo>
                <a:lnTo>
                  <a:pt x="170" y="198"/>
                </a:lnTo>
                <a:lnTo>
                  <a:pt x="182" y="202"/>
                </a:lnTo>
                <a:lnTo>
                  <a:pt x="182" y="196"/>
                </a:lnTo>
                <a:lnTo>
                  <a:pt x="190" y="206"/>
                </a:lnTo>
                <a:lnTo>
                  <a:pt x="194" y="188"/>
                </a:lnTo>
                <a:lnTo>
                  <a:pt x="196" y="180"/>
                </a:lnTo>
                <a:lnTo>
                  <a:pt x="192" y="174"/>
                </a:lnTo>
                <a:lnTo>
                  <a:pt x="198" y="166"/>
                </a:lnTo>
                <a:lnTo>
                  <a:pt x="196" y="164"/>
                </a:lnTo>
                <a:lnTo>
                  <a:pt x="196" y="158"/>
                </a:lnTo>
                <a:lnTo>
                  <a:pt x="200" y="152"/>
                </a:lnTo>
                <a:lnTo>
                  <a:pt x="200" y="148"/>
                </a:lnTo>
                <a:lnTo>
                  <a:pt x="196" y="140"/>
                </a:lnTo>
                <a:lnTo>
                  <a:pt x="190" y="134"/>
                </a:lnTo>
                <a:lnTo>
                  <a:pt x="184" y="136"/>
                </a:lnTo>
                <a:lnTo>
                  <a:pt x="180" y="138"/>
                </a:lnTo>
                <a:lnTo>
                  <a:pt x="182" y="132"/>
                </a:lnTo>
                <a:lnTo>
                  <a:pt x="178" y="128"/>
                </a:lnTo>
                <a:lnTo>
                  <a:pt x="174" y="118"/>
                </a:lnTo>
                <a:lnTo>
                  <a:pt x="174" y="110"/>
                </a:lnTo>
                <a:lnTo>
                  <a:pt x="166" y="112"/>
                </a:lnTo>
                <a:lnTo>
                  <a:pt x="162" y="112"/>
                </a:lnTo>
                <a:lnTo>
                  <a:pt x="158" y="106"/>
                </a:lnTo>
                <a:lnTo>
                  <a:pt x="160" y="100"/>
                </a:lnTo>
                <a:lnTo>
                  <a:pt x="158" y="100"/>
                </a:lnTo>
                <a:lnTo>
                  <a:pt x="164" y="92"/>
                </a:lnTo>
                <a:lnTo>
                  <a:pt x="158" y="84"/>
                </a:lnTo>
                <a:lnTo>
                  <a:pt x="150" y="88"/>
                </a:lnTo>
                <a:lnTo>
                  <a:pt x="146" y="80"/>
                </a:lnTo>
                <a:lnTo>
                  <a:pt x="140" y="82"/>
                </a:lnTo>
                <a:lnTo>
                  <a:pt x="132" y="74"/>
                </a:lnTo>
                <a:lnTo>
                  <a:pt x="120" y="66"/>
                </a:lnTo>
                <a:lnTo>
                  <a:pt x="112" y="58"/>
                </a:lnTo>
                <a:lnTo>
                  <a:pt x="110" y="56"/>
                </a:lnTo>
                <a:lnTo>
                  <a:pt x="110" y="66"/>
                </a:lnTo>
                <a:lnTo>
                  <a:pt x="98" y="50"/>
                </a:lnTo>
                <a:lnTo>
                  <a:pt x="98" y="54"/>
                </a:lnTo>
                <a:lnTo>
                  <a:pt x="92" y="46"/>
                </a:lnTo>
                <a:lnTo>
                  <a:pt x="76" y="36"/>
                </a:lnTo>
                <a:lnTo>
                  <a:pt x="70" y="32"/>
                </a:lnTo>
                <a:lnTo>
                  <a:pt x="66" y="28"/>
                </a:lnTo>
                <a:lnTo>
                  <a:pt x="56" y="28"/>
                </a:lnTo>
                <a:lnTo>
                  <a:pt x="58" y="22"/>
                </a:lnTo>
                <a:lnTo>
                  <a:pt x="56" y="20"/>
                </a:lnTo>
                <a:lnTo>
                  <a:pt x="56" y="14"/>
                </a:lnTo>
                <a:lnTo>
                  <a:pt x="48" y="6"/>
                </a:lnTo>
                <a:lnTo>
                  <a:pt x="42" y="8"/>
                </a:lnTo>
                <a:lnTo>
                  <a:pt x="38" y="6"/>
                </a:lnTo>
                <a:lnTo>
                  <a:pt x="26" y="10"/>
                </a:lnTo>
                <a:lnTo>
                  <a:pt x="18" y="6"/>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3" name="Freeform 201"/>
          <p:cNvSpPr>
            <a:spLocks/>
          </p:cNvSpPr>
          <p:nvPr/>
        </p:nvSpPr>
        <p:spPr bwMode="ltGray">
          <a:xfrm>
            <a:off x="6770328" y="5111757"/>
            <a:ext cx="261848" cy="74612"/>
          </a:xfrm>
          <a:custGeom>
            <a:avLst/>
            <a:gdLst/>
            <a:ahLst/>
            <a:cxnLst>
              <a:cxn ang="0">
                <a:pos x="18" y="4"/>
              </a:cxn>
              <a:cxn ang="0">
                <a:pos x="10" y="14"/>
              </a:cxn>
              <a:cxn ang="0">
                <a:pos x="0" y="22"/>
              </a:cxn>
              <a:cxn ang="0">
                <a:pos x="12" y="24"/>
              </a:cxn>
              <a:cxn ang="0">
                <a:pos x="20" y="26"/>
              </a:cxn>
              <a:cxn ang="0">
                <a:pos x="28" y="40"/>
              </a:cxn>
              <a:cxn ang="0">
                <a:pos x="36" y="34"/>
              </a:cxn>
              <a:cxn ang="0">
                <a:pos x="40" y="40"/>
              </a:cxn>
              <a:cxn ang="0">
                <a:pos x="52" y="38"/>
              </a:cxn>
              <a:cxn ang="0">
                <a:pos x="62" y="40"/>
              </a:cxn>
              <a:cxn ang="0">
                <a:pos x="64" y="38"/>
              </a:cxn>
              <a:cxn ang="0">
                <a:pos x="64" y="34"/>
              </a:cxn>
              <a:cxn ang="0">
                <a:pos x="70" y="32"/>
              </a:cxn>
              <a:cxn ang="0">
                <a:pos x="76" y="30"/>
              </a:cxn>
              <a:cxn ang="0">
                <a:pos x="82" y="28"/>
              </a:cxn>
              <a:cxn ang="0">
                <a:pos x="90" y="30"/>
              </a:cxn>
              <a:cxn ang="0">
                <a:pos x="100" y="40"/>
              </a:cxn>
              <a:cxn ang="0">
                <a:pos x="112" y="36"/>
              </a:cxn>
              <a:cxn ang="0">
                <a:pos x="124" y="34"/>
              </a:cxn>
              <a:cxn ang="0">
                <a:pos x="134" y="38"/>
              </a:cxn>
              <a:cxn ang="0">
                <a:pos x="136" y="34"/>
              </a:cxn>
              <a:cxn ang="0">
                <a:pos x="144" y="30"/>
              </a:cxn>
              <a:cxn ang="0">
                <a:pos x="162" y="34"/>
              </a:cxn>
              <a:cxn ang="0">
                <a:pos x="166" y="38"/>
              </a:cxn>
              <a:cxn ang="0">
                <a:pos x="168" y="36"/>
              </a:cxn>
              <a:cxn ang="0">
                <a:pos x="164" y="30"/>
              </a:cxn>
              <a:cxn ang="0">
                <a:pos x="164" y="20"/>
              </a:cxn>
              <a:cxn ang="0">
                <a:pos x="160" y="14"/>
              </a:cxn>
              <a:cxn ang="0">
                <a:pos x="158" y="16"/>
              </a:cxn>
              <a:cxn ang="0">
                <a:pos x="148" y="18"/>
              </a:cxn>
              <a:cxn ang="0">
                <a:pos x="138" y="16"/>
              </a:cxn>
              <a:cxn ang="0">
                <a:pos x="134" y="6"/>
              </a:cxn>
              <a:cxn ang="0">
                <a:pos x="124" y="4"/>
              </a:cxn>
              <a:cxn ang="0">
                <a:pos x="110" y="0"/>
              </a:cxn>
              <a:cxn ang="0">
                <a:pos x="96" y="0"/>
              </a:cxn>
              <a:cxn ang="0">
                <a:pos x="92" y="4"/>
              </a:cxn>
              <a:cxn ang="0">
                <a:pos x="92" y="10"/>
              </a:cxn>
              <a:cxn ang="0">
                <a:pos x="98" y="14"/>
              </a:cxn>
              <a:cxn ang="0">
                <a:pos x="86" y="18"/>
              </a:cxn>
              <a:cxn ang="0">
                <a:pos x="76" y="18"/>
              </a:cxn>
              <a:cxn ang="0">
                <a:pos x="64" y="18"/>
              </a:cxn>
              <a:cxn ang="0">
                <a:pos x="60" y="10"/>
              </a:cxn>
              <a:cxn ang="0">
                <a:pos x="58" y="6"/>
              </a:cxn>
              <a:cxn ang="0">
                <a:pos x="44" y="2"/>
              </a:cxn>
              <a:cxn ang="0">
                <a:pos x="30" y="2"/>
              </a:cxn>
              <a:cxn ang="0">
                <a:pos x="18" y="4"/>
              </a:cxn>
            </a:cxnLst>
            <a:rect l="0" t="0" r="r" b="b"/>
            <a:pathLst>
              <a:path w="169" h="41">
                <a:moveTo>
                  <a:pt x="18" y="4"/>
                </a:moveTo>
                <a:lnTo>
                  <a:pt x="10" y="14"/>
                </a:lnTo>
                <a:lnTo>
                  <a:pt x="0" y="22"/>
                </a:lnTo>
                <a:lnTo>
                  <a:pt x="12" y="24"/>
                </a:lnTo>
                <a:lnTo>
                  <a:pt x="20" y="26"/>
                </a:lnTo>
                <a:lnTo>
                  <a:pt x="28" y="40"/>
                </a:lnTo>
                <a:lnTo>
                  <a:pt x="36" y="34"/>
                </a:lnTo>
                <a:lnTo>
                  <a:pt x="40" y="40"/>
                </a:lnTo>
                <a:lnTo>
                  <a:pt x="52" y="38"/>
                </a:lnTo>
                <a:lnTo>
                  <a:pt x="62" y="40"/>
                </a:lnTo>
                <a:lnTo>
                  <a:pt x="64" y="38"/>
                </a:lnTo>
                <a:lnTo>
                  <a:pt x="64" y="34"/>
                </a:lnTo>
                <a:lnTo>
                  <a:pt x="70" y="32"/>
                </a:lnTo>
                <a:lnTo>
                  <a:pt x="76" y="30"/>
                </a:lnTo>
                <a:lnTo>
                  <a:pt x="82" y="28"/>
                </a:lnTo>
                <a:lnTo>
                  <a:pt x="90" y="30"/>
                </a:lnTo>
                <a:lnTo>
                  <a:pt x="100" y="40"/>
                </a:lnTo>
                <a:lnTo>
                  <a:pt x="112" y="36"/>
                </a:lnTo>
                <a:lnTo>
                  <a:pt x="124" y="34"/>
                </a:lnTo>
                <a:lnTo>
                  <a:pt x="134" y="38"/>
                </a:lnTo>
                <a:lnTo>
                  <a:pt x="136" y="34"/>
                </a:lnTo>
                <a:lnTo>
                  <a:pt x="144" y="30"/>
                </a:lnTo>
                <a:lnTo>
                  <a:pt x="162" y="34"/>
                </a:lnTo>
                <a:lnTo>
                  <a:pt x="166" y="38"/>
                </a:lnTo>
                <a:lnTo>
                  <a:pt x="168" y="36"/>
                </a:lnTo>
                <a:lnTo>
                  <a:pt x="164" y="30"/>
                </a:lnTo>
                <a:lnTo>
                  <a:pt x="164" y="20"/>
                </a:lnTo>
                <a:lnTo>
                  <a:pt x="160" y="14"/>
                </a:lnTo>
                <a:lnTo>
                  <a:pt x="158" y="16"/>
                </a:lnTo>
                <a:lnTo>
                  <a:pt x="148" y="18"/>
                </a:lnTo>
                <a:lnTo>
                  <a:pt x="138" y="16"/>
                </a:lnTo>
                <a:lnTo>
                  <a:pt x="134" y="6"/>
                </a:lnTo>
                <a:lnTo>
                  <a:pt x="124" y="4"/>
                </a:lnTo>
                <a:lnTo>
                  <a:pt x="110" y="0"/>
                </a:lnTo>
                <a:lnTo>
                  <a:pt x="96" y="0"/>
                </a:lnTo>
                <a:lnTo>
                  <a:pt x="92" y="4"/>
                </a:lnTo>
                <a:lnTo>
                  <a:pt x="92" y="10"/>
                </a:lnTo>
                <a:lnTo>
                  <a:pt x="98" y="14"/>
                </a:lnTo>
                <a:lnTo>
                  <a:pt x="86" y="18"/>
                </a:lnTo>
                <a:lnTo>
                  <a:pt x="76" y="18"/>
                </a:lnTo>
                <a:lnTo>
                  <a:pt x="64" y="18"/>
                </a:lnTo>
                <a:lnTo>
                  <a:pt x="60" y="10"/>
                </a:lnTo>
                <a:lnTo>
                  <a:pt x="58" y="6"/>
                </a:lnTo>
                <a:lnTo>
                  <a:pt x="44" y="2"/>
                </a:lnTo>
                <a:lnTo>
                  <a:pt x="30" y="2"/>
                </a:lnTo>
                <a:lnTo>
                  <a:pt x="1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4" name="Freeform 202"/>
          <p:cNvSpPr>
            <a:spLocks/>
          </p:cNvSpPr>
          <p:nvPr/>
        </p:nvSpPr>
        <p:spPr bwMode="ltGray">
          <a:xfrm>
            <a:off x="7033725" y="5148269"/>
            <a:ext cx="27889" cy="26988"/>
          </a:xfrm>
          <a:custGeom>
            <a:avLst/>
            <a:gdLst/>
            <a:ahLst/>
            <a:cxnLst>
              <a:cxn ang="0">
                <a:pos x="0" y="6"/>
              </a:cxn>
              <a:cxn ang="0">
                <a:pos x="4" y="10"/>
              </a:cxn>
              <a:cxn ang="0">
                <a:pos x="8" y="14"/>
              </a:cxn>
              <a:cxn ang="0">
                <a:pos x="10" y="8"/>
              </a:cxn>
              <a:cxn ang="0">
                <a:pos x="18" y="2"/>
              </a:cxn>
              <a:cxn ang="0">
                <a:pos x="12" y="0"/>
              </a:cxn>
              <a:cxn ang="0">
                <a:pos x="4" y="2"/>
              </a:cxn>
              <a:cxn ang="0">
                <a:pos x="0" y="6"/>
              </a:cxn>
            </a:cxnLst>
            <a:rect l="0" t="0" r="r" b="b"/>
            <a:pathLst>
              <a:path w="19" h="15">
                <a:moveTo>
                  <a:pt x="0" y="6"/>
                </a:moveTo>
                <a:lnTo>
                  <a:pt x="4" y="10"/>
                </a:lnTo>
                <a:lnTo>
                  <a:pt x="8" y="14"/>
                </a:lnTo>
                <a:lnTo>
                  <a:pt x="10" y="8"/>
                </a:lnTo>
                <a:lnTo>
                  <a:pt x="18" y="2"/>
                </a:lnTo>
                <a:lnTo>
                  <a:pt x="12" y="0"/>
                </a:lnTo>
                <a:lnTo>
                  <a:pt x="4"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5" name="Freeform 203"/>
          <p:cNvSpPr>
            <a:spLocks/>
          </p:cNvSpPr>
          <p:nvPr/>
        </p:nvSpPr>
        <p:spPr bwMode="ltGray">
          <a:xfrm>
            <a:off x="7063164" y="5145094"/>
            <a:ext cx="29438" cy="26988"/>
          </a:xfrm>
          <a:custGeom>
            <a:avLst/>
            <a:gdLst/>
            <a:ahLst/>
            <a:cxnLst>
              <a:cxn ang="0">
                <a:pos x="0" y="14"/>
              </a:cxn>
              <a:cxn ang="0">
                <a:pos x="10" y="14"/>
              </a:cxn>
              <a:cxn ang="0">
                <a:pos x="14" y="8"/>
              </a:cxn>
              <a:cxn ang="0">
                <a:pos x="18" y="4"/>
              </a:cxn>
              <a:cxn ang="0">
                <a:pos x="14" y="0"/>
              </a:cxn>
              <a:cxn ang="0">
                <a:pos x="8" y="2"/>
              </a:cxn>
              <a:cxn ang="0">
                <a:pos x="4" y="6"/>
              </a:cxn>
              <a:cxn ang="0">
                <a:pos x="0" y="14"/>
              </a:cxn>
            </a:cxnLst>
            <a:rect l="0" t="0" r="r" b="b"/>
            <a:pathLst>
              <a:path w="19" h="15">
                <a:moveTo>
                  <a:pt x="0" y="14"/>
                </a:moveTo>
                <a:lnTo>
                  <a:pt x="10" y="14"/>
                </a:lnTo>
                <a:lnTo>
                  <a:pt x="14" y="8"/>
                </a:lnTo>
                <a:lnTo>
                  <a:pt x="18" y="4"/>
                </a:lnTo>
                <a:lnTo>
                  <a:pt x="14" y="0"/>
                </a:lnTo>
                <a:lnTo>
                  <a:pt x="8" y="2"/>
                </a:lnTo>
                <a:lnTo>
                  <a:pt x="4"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6" name="Freeform 204"/>
          <p:cNvSpPr>
            <a:spLocks/>
          </p:cNvSpPr>
          <p:nvPr/>
        </p:nvSpPr>
        <p:spPr bwMode="ltGray">
          <a:xfrm>
            <a:off x="7095701" y="5130807"/>
            <a:ext cx="65075" cy="38100"/>
          </a:xfrm>
          <a:custGeom>
            <a:avLst/>
            <a:gdLst/>
            <a:ahLst/>
            <a:cxnLst>
              <a:cxn ang="0">
                <a:pos x="0" y="20"/>
              </a:cxn>
              <a:cxn ang="0">
                <a:pos x="12" y="16"/>
              </a:cxn>
              <a:cxn ang="0">
                <a:pos x="18" y="14"/>
              </a:cxn>
              <a:cxn ang="0">
                <a:pos x="24" y="10"/>
              </a:cxn>
              <a:cxn ang="0">
                <a:pos x="28" y="8"/>
              </a:cxn>
              <a:cxn ang="0">
                <a:pos x="34" y="10"/>
              </a:cxn>
              <a:cxn ang="0">
                <a:pos x="42" y="6"/>
              </a:cxn>
              <a:cxn ang="0">
                <a:pos x="40" y="2"/>
              </a:cxn>
              <a:cxn ang="0">
                <a:pos x="32" y="2"/>
              </a:cxn>
              <a:cxn ang="0">
                <a:pos x="20" y="0"/>
              </a:cxn>
              <a:cxn ang="0">
                <a:pos x="16" y="6"/>
              </a:cxn>
              <a:cxn ang="0">
                <a:pos x="22" y="8"/>
              </a:cxn>
              <a:cxn ang="0">
                <a:pos x="18" y="12"/>
              </a:cxn>
              <a:cxn ang="0">
                <a:pos x="10" y="8"/>
              </a:cxn>
              <a:cxn ang="0">
                <a:pos x="2" y="12"/>
              </a:cxn>
              <a:cxn ang="0">
                <a:pos x="0" y="20"/>
              </a:cxn>
            </a:cxnLst>
            <a:rect l="0" t="0" r="r" b="b"/>
            <a:pathLst>
              <a:path w="43" h="21">
                <a:moveTo>
                  <a:pt x="0" y="20"/>
                </a:moveTo>
                <a:lnTo>
                  <a:pt x="12" y="16"/>
                </a:lnTo>
                <a:lnTo>
                  <a:pt x="18" y="14"/>
                </a:lnTo>
                <a:lnTo>
                  <a:pt x="24" y="10"/>
                </a:lnTo>
                <a:lnTo>
                  <a:pt x="28" y="8"/>
                </a:lnTo>
                <a:lnTo>
                  <a:pt x="34" y="10"/>
                </a:lnTo>
                <a:lnTo>
                  <a:pt x="42" y="6"/>
                </a:lnTo>
                <a:lnTo>
                  <a:pt x="40" y="2"/>
                </a:lnTo>
                <a:lnTo>
                  <a:pt x="32" y="2"/>
                </a:lnTo>
                <a:lnTo>
                  <a:pt x="20" y="0"/>
                </a:lnTo>
                <a:lnTo>
                  <a:pt x="16" y="6"/>
                </a:lnTo>
                <a:lnTo>
                  <a:pt x="22" y="8"/>
                </a:lnTo>
                <a:lnTo>
                  <a:pt x="18" y="12"/>
                </a:lnTo>
                <a:lnTo>
                  <a:pt x="10" y="8"/>
                </a:lnTo>
                <a:lnTo>
                  <a:pt x="2" y="12"/>
                </a:lnTo>
                <a:lnTo>
                  <a:pt x="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7" name="Freeform 205"/>
          <p:cNvSpPr>
            <a:spLocks/>
          </p:cNvSpPr>
          <p:nvPr/>
        </p:nvSpPr>
        <p:spPr bwMode="ltGray">
          <a:xfrm>
            <a:off x="7159227" y="5153032"/>
            <a:ext cx="49581" cy="30162"/>
          </a:xfrm>
          <a:custGeom>
            <a:avLst/>
            <a:gdLst/>
            <a:ahLst/>
            <a:cxnLst>
              <a:cxn ang="0">
                <a:pos x="0" y="12"/>
              </a:cxn>
              <a:cxn ang="0">
                <a:pos x="6" y="10"/>
              </a:cxn>
              <a:cxn ang="0">
                <a:pos x="12" y="12"/>
              </a:cxn>
              <a:cxn ang="0">
                <a:pos x="22" y="16"/>
              </a:cxn>
              <a:cxn ang="0">
                <a:pos x="28" y="12"/>
              </a:cxn>
              <a:cxn ang="0">
                <a:pos x="30" y="8"/>
              </a:cxn>
              <a:cxn ang="0">
                <a:pos x="24" y="4"/>
              </a:cxn>
              <a:cxn ang="0">
                <a:pos x="20" y="4"/>
              </a:cxn>
              <a:cxn ang="0">
                <a:pos x="18" y="0"/>
              </a:cxn>
              <a:cxn ang="0">
                <a:pos x="12" y="0"/>
              </a:cxn>
              <a:cxn ang="0">
                <a:pos x="8" y="2"/>
              </a:cxn>
              <a:cxn ang="0">
                <a:pos x="2" y="6"/>
              </a:cxn>
              <a:cxn ang="0">
                <a:pos x="0" y="12"/>
              </a:cxn>
            </a:cxnLst>
            <a:rect l="0" t="0" r="r" b="b"/>
            <a:pathLst>
              <a:path w="31" h="17">
                <a:moveTo>
                  <a:pt x="0" y="12"/>
                </a:moveTo>
                <a:lnTo>
                  <a:pt x="6" y="10"/>
                </a:lnTo>
                <a:lnTo>
                  <a:pt x="12" y="12"/>
                </a:lnTo>
                <a:lnTo>
                  <a:pt x="22" y="16"/>
                </a:lnTo>
                <a:lnTo>
                  <a:pt x="28" y="12"/>
                </a:lnTo>
                <a:lnTo>
                  <a:pt x="30" y="8"/>
                </a:lnTo>
                <a:lnTo>
                  <a:pt x="24" y="4"/>
                </a:lnTo>
                <a:lnTo>
                  <a:pt x="20" y="4"/>
                </a:lnTo>
                <a:lnTo>
                  <a:pt x="18" y="0"/>
                </a:lnTo>
                <a:lnTo>
                  <a:pt x="12" y="0"/>
                </a:lnTo>
                <a:lnTo>
                  <a:pt x="8" y="2"/>
                </a:lnTo>
                <a:lnTo>
                  <a:pt x="2" y="6"/>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8" name="Freeform 206"/>
          <p:cNvSpPr>
            <a:spLocks/>
          </p:cNvSpPr>
          <p:nvPr/>
        </p:nvSpPr>
        <p:spPr bwMode="ltGray">
          <a:xfrm>
            <a:off x="6781175" y="4962533"/>
            <a:ext cx="44932" cy="53975"/>
          </a:xfrm>
          <a:custGeom>
            <a:avLst/>
            <a:gdLst/>
            <a:ahLst/>
            <a:cxnLst>
              <a:cxn ang="0">
                <a:pos x="0" y="14"/>
              </a:cxn>
              <a:cxn ang="0">
                <a:pos x="6" y="12"/>
              </a:cxn>
              <a:cxn ang="0">
                <a:pos x="10" y="22"/>
              </a:cxn>
              <a:cxn ang="0">
                <a:pos x="20" y="28"/>
              </a:cxn>
              <a:cxn ang="0">
                <a:pos x="28" y="26"/>
              </a:cxn>
              <a:cxn ang="0">
                <a:pos x="24" y="22"/>
              </a:cxn>
              <a:cxn ang="0">
                <a:pos x="26" y="16"/>
              </a:cxn>
              <a:cxn ang="0">
                <a:pos x="16" y="14"/>
              </a:cxn>
              <a:cxn ang="0">
                <a:pos x="16" y="8"/>
              </a:cxn>
              <a:cxn ang="0">
                <a:pos x="16" y="2"/>
              </a:cxn>
              <a:cxn ang="0">
                <a:pos x="12" y="0"/>
              </a:cxn>
              <a:cxn ang="0">
                <a:pos x="8" y="6"/>
              </a:cxn>
              <a:cxn ang="0">
                <a:pos x="6" y="2"/>
              </a:cxn>
              <a:cxn ang="0">
                <a:pos x="2" y="8"/>
              </a:cxn>
              <a:cxn ang="0">
                <a:pos x="0" y="14"/>
              </a:cxn>
            </a:cxnLst>
            <a:rect l="0" t="0" r="r" b="b"/>
            <a:pathLst>
              <a:path w="29" h="29">
                <a:moveTo>
                  <a:pt x="0" y="14"/>
                </a:moveTo>
                <a:lnTo>
                  <a:pt x="6" y="12"/>
                </a:lnTo>
                <a:lnTo>
                  <a:pt x="10" y="22"/>
                </a:lnTo>
                <a:lnTo>
                  <a:pt x="20" y="28"/>
                </a:lnTo>
                <a:lnTo>
                  <a:pt x="28" y="26"/>
                </a:lnTo>
                <a:lnTo>
                  <a:pt x="24" y="22"/>
                </a:lnTo>
                <a:lnTo>
                  <a:pt x="26" y="16"/>
                </a:lnTo>
                <a:lnTo>
                  <a:pt x="16" y="14"/>
                </a:lnTo>
                <a:lnTo>
                  <a:pt x="16" y="8"/>
                </a:lnTo>
                <a:lnTo>
                  <a:pt x="16" y="2"/>
                </a:lnTo>
                <a:lnTo>
                  <a:pt x="12" y="0"/>
                </a:lnTo>
                <a:lnTo>
                  <a:pt x="8" y="6"/>
                </a:lnTo>
                <a:lnTo>
                  <a:pt x="6" y="2"/>
                </a:lnTo>
                <a:lnTo>
                  <a:pt x="2" y="8"/>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9" name="Freeform 207"/>
          <p:cNvSpPr>
            <a:spLocks/>
          </p:cNvSpPr>
          <p:nvPr/>
        </p:nvSpPr>
        <p:spPr bwMode="ltGray">
          <a:xfrm>
            <a:off x="6841600" y="4992695"/>
            <a:ext cx="29439" cy="26988"/>
          </a:xfrm>
          <a:custGeom>
            <a:avLst/>
            <a:gdLst/>
            <a:ahLst/>
            <a:cxnLst>
              <a:cxn ang="0">
                <a:pos x="0" y="10"/>
              </a:cxn>
              <a:cxn ang="0">
                <a:pos x="8" y="14"/>
              </a:cxn>
              <a:cxn ang="0">
                <a:pos x="18" y="14"/>
              </a:cxn>
              <a:cxn ang="0">
                <a:pos x="16" y="4"/>
              </a:cxn>
              <a:cxn ang="0">
                <a:pos x="10" y="0"/>
              </a:cxn>
              <a:cxn ang="0">
                <a:pos x="4" y="0"/>
              </a:cxn>
              <a:cxn ang="0">
                <a:pos x="0" y="10"/>
              </a:cxn>
            </a:cxnLst>
            <a:rect l="0" t="0" r="r" b="b"/>
            <a:pathLst>
              <a:path w="19" h="15">
                <a:moveTo>
                  <a:pt x="0" y="10"/>
                </a:moveTo>
                <a:lnTo>
                  <a:pt x="8" y="14"/>
                </a:lnTo>
                <a:lnTo>
                  <a:pt x="18" y="14"/>
                </a:lnTo>
                <a:lnTo>
                  <a:pt x="16" y="4"/>
                </a:lnTo>
                <a:lnTo>
                  <a:pt x="10" y="0"/>
                </a:lnTo>
                <a:lnTo>
                  <a:pt x="4" y="0"/>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0" name="Freeform 208"/>
          <p:cNvSpPr>
            <a:spLocks/>
          </p:cNvSpPr>
          <p:nvPr/>
        </p:nvSpPr>
        <p:spPr bwMode="ltGray">
          <a:xfrm>
            <a:off x="6547216" y="4891095"/>
            <a:ext cx="23241" cy="31750"/>
          </a:xfrm>
          <a:custGeom>
            <a:avLst/>
            <a:gdLst/>
            <a:ahLst/>
            <a:cxnLst>
              <a:cxn ang="0">
                <a:pos x="0" y="4"/>
              </a:cxn>
              <a:cxn ang="0">
                <a:pos x="10" y="16"/>
              </a:cxn>
              <a:cxn ang="0">
                <a:pos x="14" y="14"/>
              </a:cxn>
              <a:cxn ang="0">
                <a:pos x="14" y="6"/>
              </a:cxn>
              <a:cxn ang="0">
                <a:pos x="6" y="0"/>
              </a:cxn>
              <a:cxn ang="0">
                <a:pos x="0" y="4"/>
              </a:cxn>
            </a:cxnLst>
            <a:rect l="0" t="0" r="r" b="b"/>
            <a:pathLst>
              <a:path w="15" h="17">
                <a:moveTo>
                  <a:pt x="0" y="4"/>
                </a:moveTo>
                <a:lnTo>
                  <a:pt x="10" y="16"/>
                </a:lnTo>
                <a:lnTo>
                  <a:pt x="14" y="14"/>
                </a:lnTo>
                <a:lnTo>
                  <a:pt x="14" y="6"/>
                </a:lnTo>
                <a:lnTo>
                  <a:pt x="6"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1" name="Freeform 209"/>
          <p:cNvSpPr>
            <a:spLocks/>
          </p:cNvSpPr>
          <p:nvPr/>
        </p:nvSpPr>
        <p:spPr bwMode="ltGray">
          <a:xfrm>
            <a:off x="6587500" y="4967295"/>
            <a:ext cx="21692" cy="34925"/>
          </a:xfrm>
          <a:custGeom>
            <a:avLst/>
            <a:gdLst/>
            <a:ahLst/>
            <a:cxnLst>
              <a:cxn ang="0">
                <a:pos x="0" y="6"/>
              </a:cxn>
              <a:cxn ang="0">
                <a:pos x="6" y="16"/>
              </a:cxn>
              <a:cxn ang="0">
                <a:pos x="14" y="18"/>
              </a:cxn>
              <a:cxn ang="0">
                <a:pos x="14" y="14"/>
              </a:cxn>
              <a:cxn ang="0">
                <a:pos x="8" y="4"/>
              </a:cxn>
              <a:cxn ang="0">
                <a:pos x="4" y="2"/>
              </a:cxn>
              <a:cxn ang="0">
                <a:pos x="0" y="0"/>
              </a:cxn>
              <a:cxn ang="0">
                <a:pos x="0" y="6"/>
              </a:cxn>
            </a:cxnLst>
            <a:rect l="0" t="0" r="r" b="b"/>
            <a:pathLst>
              <a:path w="15" h="19">
                <a:moveTo>
                  <a:pt x="0" y="6"/>
                </a:moveTo>
                <a:lnTo>
                  <a:pt x="6" y="16"/>
                </a:lnTo>
                <a:lnTo>
                  <a:pt x="14" y="18"/>
                </a:lnTo>
                <a:lnTo>
                  <a:pt x="14" y="14"/>
                </a:lnTo>
                <a:lnTo>
                  <a:pt x="8" y="4"/>
                </a:lnTo>
                <a:lnTo>
                  <a:pt x="4" y="2"/>
                </a:lnTo>
                <a:lnTo>
                  <a:pt x="0"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2" name="Freeform 210"/>
          <p:cNvSpPr>
            <a:spLocks/>
          </p:cNvSpPr>
          <p:nvPr/>
        </p:nvSpPr>
        <p:spPr bwMode="ltGray">
          <a:xfrm>
            <a:off x="7176270" y="5094295"/>
            <a:ext cx="91415" cy="46038"/>
          </a:xfrm>
          <a:custGeom>
            <a:avLst/>
            <a:gdLst/>
            <a:ahLst/>
            <a:cxnLst>
              <a:cxn ang="0">
                <a:pos x="0" y="22"/>
              </a:cxn>
              <a:cxn ang="0">
                <a:pos x="6" y="24"/>
              </a:cxn>
              <a:cxn ang="0">
                <a:pos x="8" y="20"/>
              </a:cxn>
              <a:cxn ang="0">
                <a:pos x="22" y="20"/>
              </a:cxn>
              <a:cxn ang="0">
                <a:pos x="26" y="22"/>
              </a:cxn>
              <a:cxn ang="0">
                <a:pos x="32" y="18"/>
              </a:cxn>
              <a:cxn ang="0">
                <a:pos x="38" y="18"/>
              </a:cxn>
              <a:cxn ang="0">
                <a:pos x="58" y="8"/>
              </a:cxn>
              <a:cxn ang="0">
                <a:pos x="58" y="0"/>
              </a:cxn>
              <a:cxn ang="0">
                <a:pos x="54" y="0"/>
              </a:cxn>
              <a:cxn ang="0">
                <a:pos x="52" y="8"/>
              </a:cxn>
              <a:cxn ang="0">
                <a:pos x="36" y="10"/>
              </a:cxn>
              <a:cxn ang="0">
                <a:pos x="30" y="14"/>
              </a:cxn>
              <a:cxn ang="0">
                <a:pos x="24" y="10"/>
              </a:cxn>
              <a:cxn ang="0">
                <a:pos x="18" y="8"/>
              </a:cxn>
              <a:cxn ang="0">
                <a:pos x="8" y="14"/>
              </a:cxn>
              <a:cxn ang="0">
                <a:pos x="0" y="22"/>
              </a:cxn>
            </a:cxnLst>
            <a:rect l="0" t="0" r="r" b="b"/>
            <a:pathLst>
              <a:path w="59" h="25">
                <a:moveTo>
                  <a:pt x="0" y="22"/>
                </a:moveTo>
                <a:lnTo>
                  <a:pt x="6" y="24"/>
                </a:lnTo>
                <a:lnTo>
                  <a:pt x="8" y="20"/>
                </a:lnTo>
                <a:lnTo>
                  <a:pt x="22" y="20"/>
                </a:lnTo>
                <a:lnTo>
                  <a:pt x="26" y="22"/>
                </a:lnTo>
                <a:lnTo>
                  <a:pt x="32" y="18"/>
                </a:lnTo>
                <a:lnTo>
                  <a:pt x="38" y="18"/>
                </a:lnTo>
                <a:lnTo>
                  <a:pt x="58" y="8"/>
                </a:lnTo>
                <a:lnTo>
                  <a:pt x="58" y="0"/>
                </a:lnTo>
                <a:lnTo>
                  <a:pt x="54" y="0"/>
                </a:lnTo>
                <a:lnTo>
                  <a:pt x="52" y="8"/>
                </a:lnTo>
                <a:lnTo>
                  <a:pt x="36" y="10"/>
                </a:lnTo>
                <a:lnTo>
                  <a:pt x="30" y="14"/>
                </a:lnTo>
                <a:lnTo>
                  <a:pt x="24" y="10"/>
                </a:lnTo>
                <a:lnTo>
                  <a:pt x="18" y="8"/>
                </a:lnTo>
                <a:lnTo>
                  <a:pt x="8" y="14"/>
                </a:lnTo>
                <a:lnTo>
                  <a:pt x="0"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3" name="Freeform 211"/>
          <p:cNvSpPr>
            <a:spLocks/>
          </p:cNvSpPr>
          <p:nvPr/>
        </p:nvSpPr>
        <p:spPr bwMode="ltGray">
          <a:xfrm>
            <a:off x="7281628" y="5054608"/>
            <a:ext cx="113106" cy="114300"/>
          </a:xfrm>
          <a:custGeom>
            <a:avLst/>
            <a:gdLst/>
            <a:ahLst/>
            <a:cxnLst>
              <a:cxn ang="0">
                <a:pos x="0" y="60"/>
              </a:cxn>
              <a:cxn ang="0">
                <a:pos x="6" y="54"/>
              </a:cxn>
              <a:cxn ang="0">
                <a:pos x="2" y="54"/>
              </a:cxn>
              <a:cxn ang="0">
                <a:pos x="4" y="42"/>
              </a:cxn>
              <a:cxn ang="0">
                <a:pos x="22" y="32"/>
              </a:cxn>
              <a:cxn ang="0">
                <a:pos x="28" y="24"/>
              </a:cxn>
              <a:cxn ang="0">
                <a:pos x="28" y="22"/>
              </a:cxn>
              <a:cxn ang="0">
                <a:pos x="52" y="8"/>
              </a:cxn>
              <a:cxn ang="0">
                <a:pos x="60" y="8"/>
              </a:cxn>
              <a:cxn ang="0">
                <a:pos x="68" y="0"/>
              </a:cxn>
              <a:cxn ang="0">
                <a:pos x="72" y="2"/>
              </a:cxn>
              <a:cxn ang="0">
                <a:pos x="64" y="12"/>
              </a:cxn>
              <a:cxn ang="0">
                <a:pos x="60" y="14"/>
              </a:cxn>
              <a:cxn ang="0">
                <a:pos x="54" y="18"/>
              </a:cxn>
              <a:cxn ang="0">
                <a:pos x="40" y="32"/>
              </a:cxn>
              <a:cxn ang="0">
                <a:pos x="36" y="34"/>
              </a:cxn>
              <a:cxn ang="0">
                <a:pos x="34" y="42"/>
              </a:cxn>
              <a:cxn ang="0">
                <a:pos x="28" y="44"/>
              </a:cxn>
              <a:cxn ang="0">
                <a:pos x="26" y="50"/>
              </a:cxn>
              <a:cxn ang="0">
                <a:pos x="18" y="52"/>
              </a:cxn>
              <a:cxn ang="0">
                <a:pos x="14" y="52"/>
              </a:cxn>
              <a:cxn ang="0">
                <a:pos x="6" y="62"/>
              </a:cxn>
              <a:cxn ang="0">
                <a:pos x="0" y="60"/>
              </a:cxn>
            </a:cxnLst>
            <a:rect l="0" t="0" r="r" b="b"/>
            <a:pathLst>
              <a:path w="73" h="63">
                <a:moveTo>
                  <a:pt x="0" y="60"/>
                </a:moveTo>
                <a:lnTo>
                  <a:pt x="6" y="54"/>
                </a:lnTo>
                <a:lnTo>
                  <a:pt x="2" y="54"/>
                </a:lnTo>
                <a:lnTo>
                  <a:pt x="4" y="42"/>
                </a:lnTo>
                <a:lnTo>
                  <a:pt x="22" y="32"/>
                </a:lnTo>
                <a:lnTo>
                  <a:pt x="28" y="24"/>
                </a:lnTo>
                <a:lnTo>
                  <a:pt x="28" y="22"/>
                </a:lnTo>
                <a:lnTo>
                  <a:pt x="52" y="8"/>
                </a:lnTo>
                <a:lnTo>
                  <a:pt x="60" y="8"/>
                </a:lnTo>
                <a:lnTo>
                  <a:pt x="68" y="0"/>
                </a:lnTo>
                <a:lnTo>
                  <a:pt x="72" y="2"/>
                </a:lnTo>
                <a:lnTo>
                  <a:pt x="64" y="12"/>
                </a:lnTo>
                <a:lnTo>
                  <a:pt x="60" y="14"/>
                </a:lnTo>
                <a:lnTo>
                  <a:pt x="54" y="18"/>
                </a:lnTo>
                <a:lnTo>
                  <a:pt x="40" y="32"/>
                </a:lnTo>
                <a:lnTo>
                  <a:pt x="36" y="34"/>
                </a:lnTo>
                <a:lnTo>
                  <a:pt x="34" y="42"/>
                </a:lnTo>
                <a:lnTo>
                  <a:pt x="28" y="44"/>
                </a:lnTo>
                <a:lnTo>
                  <a:pt x="26" y="50"/>
                </a:lnTo>
                <a:lnTo>
                  <a:pt x="18" y="52"/>
                </a:lnTo>
                <a:lnTo>
                  <a:pt x="14" y="52"/>
                </a:lnTo>
                <a:lnTo>
                  <a:pt x="6" y="62"/>
                </a:lnTo>
                <a:lnTo>
                  <a:pt x="0" y="6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4" name="Freeform 212"/>
          <p:cNvSpPr>
            <a:spLocks/>
          </p:cNvSpPr>
          <p:nvPr/>
        </p:nvSpPr>
        <p:spPr bwMode="ltGray">
          <a:xfrm>
            <a:off x="7377691" y="4862521"/>
            <a:ext cx="37185" cy="30163"/>
          </a:xfrm>
          <a:custGeom>
            <a:avLst/>
            <a:gdLst/>
            <a:ahLst/>
            <a:cxnLst>
              <a:cxn ang="0">
                <a:pos x="0" y="14"/>
              </a:cxn>
              <a:cxn ang="0">
                <a:pos x="8" y="16"/>
              </a:cxn>
              <a:cxn ang="0">
                <a:pos x="22" y="8"/>
              </a:cxn>
              <a:cxn ang="0">
                <a:pos x="24" y="0"/>
              </a:cxn>
              <a:cxn ang="0">
                <a:pos x="10" y="0"/>
              </a:cxn>
              <a:cxn ang="0">
                <a:pos x="2" y="6"/>
              </a:cxn>
              <a:cxn ang="0">
                <a:pos x="0" y="14"/>
              </a:cxn>
            </a:cxnLst>
            <a:rect l="0" t="0" r="r" b="b"/>
            <a:pathLst>
              <a:path w="25" h="17">
                <a:moveTo>
                  <a:pt x="0" y="14"/>
                </a:moveTo>
                <a:lnTo>
                  <a:pt x="8" y="16"/>
                </a:lnTo>
                <a:lnTo>
                  <a:pt x="22" y="8"/>
                </a:lnTo>
                <a:lnTo>
                  <a:pt x="24" y="0"/>
                </a:lnTo>
                <a:lnTo>
                  <a:pt x="10" y="0"/>
                </a:lnTo>
                <a:lnTo>
                  <a:pt x="2"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5" name="Freeform 213"/>
          <p:cNvSpPr>
            <a:spLocks/>
          </p:cNvSpPr>
          <p:nvPr/>
        </p:nvSpPr>
        <p:spPr bwMode="ltGray">
          <a:xfrm>
            <a:off x="7166973" y="4699009"/>
            <a:ext cx="201421" cy="328611"/>
          </a:xfrm>
          <a:custGeom>
            <a:avLst/>
            <a:gdLst/>
            <a:ahLst/>
            <a:cxnLst>
              <a:cxn ang="0">
                <a:pos x="116" y="10"/>
              </a:cxn>
              <a:cxn ang="0">
                <a:pos x="110" y="18"/>
              </a:cxn>
              <a:cxn ang="0">
                <a:pos x="86" y="30"/>
              </a:cxn>
              <a:cxn ang="0">
                <a:pos x="64" y="32"/>
              </a:cxn>
              <a:cxn ang="0">
                <a:pos x="50" y="30"/>
              </a:cxn>
              <a:cxn ang="0">
                <a:pos x="42" y="42"/>
              </a:cxn>
              <a:cxn ang="0">
                <a:pos x="30" y="46"/>
              </a:cxn>
              <a:cxn ang="0">
                <a:pos x="22" y="66"/>
              </a:cxn>
              <a:cxn ang="0">
                <a:pos x="18" y="84"/>
              </a:cxn>
              <a:cxn ang="0">
                <a:pos x="12" y="108"/>
              </a:cxn>
              <a:cxn ang="0">
                <a:pos x="0" y="124"/>
              </a:cxn>
              <a:cxn ang="0">
                <a:pos x="4" y="142"/>
              </a:cxn>
              <a:cxn ang="0">
                <a:pos x="12" y="144"/>
              </a:cxn>
              <a:cxn ang="0">
                <a:pos x="8" y="168"/>
              </a:cxn>
              <a:cxn ang="0">
                <a:pos x="12" y="180"/>
              </a:cxn>
              <a:cxn ang="0">
                <a:pos x="32" y="176"/>
              </a:cxn>
              <a:cxn ang="0">
                <a:pos x="28" y="162"/>
              </a:cxn>
              <a:cxn ang="0">
                <a:pos x="32" y="150"/>
              </a:cxn>
              <a:cxn ang="0">
                <a:pos x="34" y="130"/>
              </a:cxn>
              <a:cxn ang="0">
                <a:pos x="36" y="118"/>
              </a:cxn>
              <a:cxn ang="0">
                <a:pos x="48" y="114"/>
              </a:cxn>
              <a:cxn ang="0">
                <a:pos x="40" y="128"/>
              </a:cxn>
              <a:cxn ang="0">
                <a:pos x="50" y="142"/>
              </a:cxn>
              <a:cxn ang="0">
                <a:pos x="50" y="152"/>
              </a:cxn>
              <a:cxn ang="0">
                <a:pos x="58" y="148"/>
              </a:cxn>
              <a:cxn ang="0">
                <a:pos x="76" y="142"/>
              </a:cxn>
              <a:cxn ang="0">
                <a:pos x="72" y="134"/>
              </a:cxn>
              <a:cxn ang="0">
                <a:pos x="68" y="128"/>
              </a:cxn>
              <a:cxn ang="0">
                <a:pos x="64" y="102"/>
              </a:cxn>
              <a:cxn ang="0">
                <a:pos x="64" y="90"/>
              </a:cxn>
              <a:cxn ang="0">
                <a:pos x="76" y="70"/>
              </a:cxn>
              <a:cxn ang="0">
                <a:pos x="92" y="66"/>
              </a:cxn>
              <a:cxn ang="0">
                <a:pos x="80" y="60"/>
              </a:cxn>
              <a:cxn ang="0">
                <a:pos x="66" y="68"/>
              </a:cxn>
              <a:cxn ang="0">
                <a:pos x="54" y="72"/>
              </a:cxn>
              <a:cxn ang="0">
                <a:pos x="44" y="82"/>
              </a:cxn>
              <a:cxn ang="0">
                <a:pos x="34" y="74"/>
              </a:cxn>
              <a:cxn ang="0">
                <a:pos x="38" y="54"/>
              </a:cxn>
              <a:cxn ang="0">
                <a:pos x="52" y="48"/>
              </a:cxn>
              <a:cxn ang="0">
                <a:pos x="66" y="44"/>
              </a:cxn>
              <a:cxn ang="0">
                <a:pos x="88" y="36"/>
              </a:cxn>
              <a:cxn ang="0">
                <a:pos x="106" y="32"/>
              </a:cxn>
              <a:cxn ang="0">
                <a:pos x="120" y="18"/>
              </a:cxn>
              <a:cxn ang="0">
                <a:pos x="130" y="0"/>
              </a:cxn>
            </a:cxnLst>
            <a:rect l="0" t="0" r="r" b="b"/>
            <a:pathLst>
              <a:path w="131" h="181">
                <a:moveTo>
                  <a:pt x="124" y="0"/>
                </a:moveTo>
                <a:lnTo>
                  <a:pt x="116" y="10"/>
                </a:lnTo>
                <a:lnTo>
                  <a:pt x="112" y="14"/>
                </a:lnTo>
                <a:lnTo>
                  <a:pt x="110" y="18"/>
                </a:lnTo>
                <a:lnTo>
                  <a:pt x="100" y="26"/>
                </a:lnTo>
                <a:lnTo>
                  <a:pt x="86" y="30"/>
                </a:lnTo>
                <a:lnTo>
                  <a:pt x="68" y="28"/>
                </a:lnTo>
                <a:lnTo>
                  <a:pt x="64" y="32"/>
                </a:lnTo>
                <a:lnTo>
                  <a:pt x="60" y="32"/>
                </a:lnTo>
                <a:lnTo>
                  <a:pt x="50" y="30"/>
                </a:lnTo>
                <a:lnTo>
                  <a:pt x="44" y="34"/>
                </a:lnTo>
                <a:lnTo>
                  <a:pt x="42" y="42"/>
                </a:lnTo>
                <a:lnTo>
                  <a:pt x="38" y="46"/>
                </a:lnTo>
                <a:lnTo>
                  <a:pt x="30" y="46"/>
                </a:lnTo>
                <a:lnTo>
                  <a:pt x="26" y="56"/>
                </a:lnTo>
                <a:lnTo>
                  <a:pt x="22" y="66"/>
                </a:lnTo>
                <a:lnTo>
                  <a:pt x="24" y="82"/>
                </a:lnTo>
                <a:lnTo>
                  <a:pt x="18" y="84"/>
                </a:lnTo>
                <a:lnTo>
                  <a:pt x="14" y="100"/>
                </a:lnTo>
                <a:lnTo>
                  <a:pt x="12" y="108"/>
                </a:lnTo>
                <a:lnTo>
                  <a:pt x="6" y="120"/>
                </a:lnTo>
                <a:lnTo>
                  <a:pt x="0" y="124"/>
                </a:lnTo>
                <a:lnTo>
                  <a:pt x="2" y="134"/>
                </a:lnTo>
                <a:lnTo>
                  <a:pt x="4" y="142"/>
                </a:lnTo>
                <a:lnTo>
                  <a:pt x="12" y="140"/>
                </a:lnTo>
                <a:lnTo>
                  <a:pt x="12" y="144"/>
                </a:lnTo>
                <a:lnTo>
                  <a:pt x="16" y="150"/>
                </a:lnTo>
                <a:lnTo>
                  <a:pt x="8" y="168"/>
                </a:lnTo>
                <a:lnTo>
                  <a:pt x="8" y="178"/>
                </a:lnTo>
                <a:lnTo>
                  <a:pt x="12" y="180"/>
                </a:lnTo>
                <a:lnTo>
                  <a:pt x="20" y="176"/>
                </a:lnTo>
                <a:lnTo>
                  <a:pt x="32" y="176"/>
                </a:lnTo>
                <a:lnTo>
                  <a:pt x="26" y="168"/>
                </a:lnTo>
                <a:lnTo>
                  <a:pt x="28" y="162"/>
                </a:lnTo>
                <a:lnTo>
                  <a:pt x="34" y="158"/>
                </a:lnTo>
                <a:lnTo>
                  <a:pt x="32" y="150"/>
                </a:lnTo>
                <a:lnTo>
                  <a:pt x="34" y="142"/>
                </a:lnTo>
                <a:lnTo>
                  <a:pt x="34" y="130"/>
                </a:lnTo>
                <a:lnTo>
                  <a:pt x="32" y="120"/>
                </a:lnTo>
                <a:lnTo>
                  <a:pt x="36" y="118"/>
                </a:lnTo>
                <a:lnTo>
                  <a:pt x="38" y="114"/>
                </a:lnTo>
                <a:lnTo>
                  <a:pt x="48" y="114"/>
                </a:lnTo>
                <a:lnTo>
                  <a:pt x="42" y="120"/>
                </a:lnTo>
                <a:lnTo>
                  <a:pt x="40" y="128"/>
                </a:lnTo>
                <a:lnTo>
                  <a:pt x="46" y="136"/>
                </a:lnTo>
                <a:lnTo>
                  <a:pt x="50" y="142"/>
                </a:lnTo>
                <a:lnTo>
                  <a:pt x="48" y="146"/>
                </a:lnTo>
                <a:lnTo>
                  <a:pt x="50" y="152"/>
                </a:lnTo>
                <a:lnTo>
                  <a:pt x="62" y="152"/>
                </a:lnTo>
                <a:lnTo>
                  <a:pt x="58" y="148"/>
                </a:lnTo>
                <a:lnTo>
                  <a:pt x="66" y="142"/>
                </a:lnTo>
                <a:lnTo>
                  <a:pt x="76" y="142"/>
                </a:lnTo>
                <a:lnTo>
                  <a:pt x="74" y="134"/>
                </a:lnTo>
                <a:lnTo>
                  <a:pt x="72" y="134"/>
                </a:lnTo>
                <a:lnTo>
                  <a:pt x="70" y="130"/>
                </a:lnTo>
                <a:lnTo>
                  <a:pt x="68" y="128"/>
                </a:lnTo>
                <a:lnTo>
                  <a:pt x="70" y="116"/>
                </a:lnTo>
                <a:lnTo>
                  <a:pt x="64" y="102"/>
                </a:lnTo>
                <a:lnTo>
                  <a:pt x="58" y="96"/>
                </a:lnTo>
                <a:lnTo>
                  <a:pt x="64" y="90"/>
                </a:lnTo>
                <a:lnTo>
                  <a:pt x="72" y="84"/>
                </a:lnTo>
                <a:lnTo>
                  <a:pt x="76" y="70"/>
                </a:lnTo>
                <a:lnTo>
                  <a:pt x="84" y="64"/>
                </a:lnTo>
                <a:lnTo>
                  <a:pt x="92" y="66"/>
                </a:lnTo>
                <a:lnTo>
                  <a:pt x="90" y="58"/>
                </a:lnTo>
                <a:lnTo>
                  <a:pt x="80" y="60"/>
                </a:lnTo>
                <a:lnTo>
                  <a:pt x="76" y="64"/>
                </a:lnTo>
                <a:lnTo>
                  <a:pt x="66" y="68"/>
                </a:lnTo>
                <a:lnTo>
                  <a:pt x="62" y="72"/>
                </a:lnTo>
                <a:lnTo>
                  <a:pt x="54" y="72"/>
                </a:lnTo>
                <a:lnTo>
                  <a:pt x="46" y="80"/>
                </a:lnTo>
                <a:lnTo>
                  <a:pt x="44" y="82"/>
                </a:lnTo>
                <a:lnTo>
                  <a:pt x="38" y="78"/>
                </a:lnTo>
                <a:lnTo>
                  <a:pt x="34" y="74"/>
                </a:lnTo>
                <a:lnTo>
                  <a:pt x="36" y="66"/>
                </a:lnTo>
                <a:lnTo>
                  <a:pt x="38" y="54"/>
                </a:lnTo>
                <a:lnTo>
                  <a:pt x="46" y="48"/>
                </a:lnTo>
                <a:lnTo>
                  <a:pt x="52" y="48"/>
                </a:lnTo>
                <a:lnTo>
                  <a:pt x="60" y="42"/>
                </a:lnTo>
                <a:lnTo>
                  <a:pt x="66" y="44"/>
                </a:lnTo>
                <a:lnTo>
                  <a:pt x="78" y="36"/>
                </a:lnTo>
                <a:lnTo>
                  <a:pt x="88" y="36"/>
                </a:lnTo>
                <a:lnTo>
                  <a:pt x="102" y="38"/>
                </a:lnTo>
                <a:lnTo>
                  <a:pt x="106" y="32"/>
                </a:lnTo>
                <a:lnTo>
                  <a:pt x="112" y="32"/>
                </a:lnTo>
                <a:lnTo>
                  <a:pt x="120" y="18"/>
                </a:lnTo>
                <a:lnTo>
                  <a:pt x="124" y="10"/>
                </a:lnTo>
                <a:lnTo>
                  <a:pt x="130" y="0"/>
                </a:lnTo>
                <a:lnTo>
                  <a:pt x="1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6" name="Freeform 214"/>
          <p:cNvSpPr>
            <a:spLocks/>
          </p:cNvSpPr>
          <p:nvPr/>
        </p:nvSpPr>
        <p:spPr bwMode="ltGray">
          <a:xfrm>
            <a:off x="7503192" y="4959358"/>
            <a:ext cx="29438" cy="49212"/>
          </a:xfrm>
          <a:custGeom>
            <a:avLst/>
            <a:gdLst/>
            <a:ahLst/>
            <a:cxnLst>
              <a:cxn ang="0">
                <a:pos x="4" y="10"/>
              </a:cxn>
              <a:cxn ang="0">
                <a:pos x="12" y="2"/>
              </a:cxn>
              <a:cxn ang="0">
                <a:pos x="18" y="0"/>
              </a:cxn>
              <a:cxn ang="0">
                <a:pos x="14" y="8"/>
              </a:cxn>
              <a:cxn ang="0">
                <a:pos x="8" y="20"/>
              </a:cxn>
              <a:cxn ang="0">
                <a:pos x="0" y="26"/>
              </a:cxn>
              <a:cxn ang="0">
                <a:pos x="4" y="10"/>
              </a:cxn>
            </a:cxnLst>
            <a:rect l="0" t="0" r="r" b="b"/>
            <a:pathLst>
              <a:path w="19" h="27">
                <a:moveTo>
                  <a:pt x="4" y="10"/>
                </a:moveTo>
                <a:lnTo>
                  <a:pt x="12" y="2"/>
                </a:lnTo>
                <a:lnTo>
                  <a:pt x="18" y="0"/>
                </a:lnTo>
                <a:lnTo>
                  <a:pt x="14" y="8"/>
                </a:lnTo>
                <a:lnTo>
                  <a:pt x="8" y="20"/>
                </a:lnTo>
                <a:lnTo>
                  <a:pt x="0" y="26"/>
                </a:lnTo>
                <a:lnTo>
                  <a:pt x="4"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7" name="Freeform 215"/>
          <p:cNvSpPr>
            <a:spLocks/>
          </p:cNvSpPr>
          <p:nvPr/>
        </p:nvSpPr>
        <p:spPr bwMode="ltGray">
          <a:xfrm>
            <a:off x="7425722" y="4648209"/>
            <a:ext cx="44932" cy="107950"/>
          </a:xfrm>
          <a:custGeom>
            <a:avLst/>
            <a:gdLst/>
            <a:ahLst/>
            <a:cxnLst>
              <a:cxn ang="0">
                <a:pos x="12" y="34"/>
              </a:cxn>
              <a:cxn ang="0">
                <a:pos x="28" y="36"/>
              </a:cxn>
              <a:cxn ang="0">
                <a:pos x="18" y="28"/>
              </a:cxn>
              <a:cxn ang="0">
                <a:pos x="20" y="20"/>
              </a:cxn>
              <a:cxn ang="0">
                <a:pos x="28" y="12"/>
              </a:cxn>
              <a:cxn ang="0">
                <a:pos x="20" y="12"/>
              </a:cxn>
              <a:cxn ang="0">
                <a:pos x="12" y="24"/>
              </a:cxn>
              <a:cxn ang="0">
                <a:pos x="8" y="22"/>
              </a:cxn>
              <a:cxn ang="0">
                <a:pos x="12" y="14"/>
              </a:cxn>
              <a:cxn ang="0">
                <a:pos x="6" y="6"/>
              </a:cxn>
              <a:cxn ang="0">
                <a:pos x="8" y="0"/>
              </a:cxn>
              <a:cxn ang="0">
                <a:pos x="0" y="20"/>
              </a:cxn>
              <a:cxn ang="0">
                <a:pos x="6" y="30"/>
              </a:cxn>
              <a:cxn ang="0">
                <a:pos x="6" y="38"/>
              </a:cxn>
              <a:cxn ang="0">
                <a:pos x="6" y="50"/>
              </a:cxn>
              <a:cxn ang="0">
                <a:pos x="20" y="58"/>
              </a:cxn>
              <a:cxn ang="0">
                <a:pos x="12" y="46"/>
              </a:cxn>
              <a:cxn ang="0">
                <a:pos x="12" y="34"/>
              </a:cxn>
            </a:cxnLst>
            <a:rect l="0" t="0" r="r" b="b"/>
            <a:pathLst>
              <a:path w="29" h="59">
                <a:moveTo>
                  <a:pt x="12" y="34"/>
                </a:moveTo>
                <a:lnTo>
                  <a:pt x="28" y="36"/>
                </a:lnTo>
                <a:lnTo>
                  <a:pt x="18" y="28"/>
                </a:lnTo>
                <a:lnTo>
                  <a:pt x="20" y="20"/>
                </a:lnTo>
                <a:lnTo>
                  <a:pt x="28" y="12"/>
                </a:lnTo>
                <a:lnTo>
                  <a:pt x="20" y="12"/>
                </a:lnTo>
                <a:lnTo>
                  <a:pt x="12" y="24"/>
                </a:lnTo>
                <a:lnTo>
                  <a:pt x="8" y="22"/>
                </a:lnTo>
                <a:lnTo>
                  <a:pt x="12" y="14"/>
                </a:lnTo>
                <a:lnTo>
                  <a:pt x="6" y="6"/>
                </a:lnTo>
                <a:lnTo>
                  <a:pt x="8" y="0"/>
                </a:lnTo>
                <a:lnTo>
                  <a:pt x="0" y="20"/>
                </a:lnTo>
                <a:lnTo>
                  <a:pt x="6" y="30"/>
                </a:lnTo>
                <a:lnTo>
                  <a:pt x="6" y="38"/>
                </a:lnTo>
                <a:lnTo>
                  <a:pt x="6" y="50"/>
                </a:lnTo>
                <a:lnTo>
                  <a:pt x="20" y="58"/>
                </a:lnTo>
                <a:lnTo>
                  <a:pt x="12" y="46"/>
                </a:lnTo>
                <a:lnTo>
                  <a:pt x="12"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8" name="Freeform 216"/>
          <p:cNvSpPr>
            <a:spLocks/>
          </p:cNvSpPr>
          <p:nvPr/>
        </p:nvSpPr>
        <p:spPr bwMode="ltGray">
          <a:xfrm>
            <a:off x="7448963" y="4622810"/>
            <a:ext cx="18593" cy="38100"/>
          </a:xfrm>
          <a:custGeom>
            <a:avLst/>
            <a:gdLst/>
            <a:ahLst/>
            <a:cxnLst>
              <a:cxn ang="0">
                <a:pos x="4" y="0"/>
              </a:cxn>
              <a:cxn ang="0">
                <a:pos x="0" y="10"/>
              </a:cxn>
              <a:cxn ang="0">
                <a:pos x="2" y="20"/>
              </a:cxn>
              <a:cxn ang="0">
                <a:pos x="12" y="12"/>
              </a:cxn>
              <a:cxn ang="0">
                <a:pos x="4" y="0"/>
              </a:cxn>
            </a:cxnLst>
            <a:rect l="0" t="0" r="r" b="b"/>
            <a:pathLst>
              <a:path w="13" h="21">
                <a:moveTo>
                  <a:pt x="4" y="0"/>
                </a:moveTo>
                <a:lnTo>
                  <a:pt x="0" y="10"/>
                </a:lnTo>
                <a:lnTo>
                  <a:pt x="2" y="20"/>
                </a:lnTo>
                <a:lnTo>
                  <a:pt x="12" y="1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9" name="Freeform 217"/>
          <p:cNvSpPr>
            <a:spLocks/>
          </p:cNvSpPr>
          <p:nvPr/>
        </p:nvSpPr>
        <p:spPr bwMode="ltGray">
          <a:xfrm>
            <a:off x="6888082" y="4675196"/>
            <a:ext cx="297484" cy="333374"/>
          </a:xfrm>
          <a:custGeom>
            <a:avLst/>
            <a:gdLst/>
            <a:ahLst/>
            <a:cxnLst>
              <a:cxn ang="0">
                <a:pos x="172" y="12"/>
              </a:cxn>
              <a:cxn ang="0">
                <a:pos x="162" y="18"/>
              </a:cxn>
              <a:cxn ang="0">
                <a:pos x="164" y="22"/>
              </a:cxn>
              <a:cxn ang="0">
                <a:pos x="174" y="46"/>
              </a:cxn>
              <a:cxn ang="0">
                <a:pos x="190" y="62"/>
              </a:cxn>
              <a:cxn ang="0">
                <a:pos x="174" y="66"/>
              </a:cxn>
              <a:cxn ang="0">
                <a:pos x="170" y="70"/>
              </a:cxn>
              <a:cxn ang="0">
                <a:pos x="162" y="82"/>
              </a:cxn>
              <a:cxn ang="0">
                <a:pos x="160" y="106"/>
              </a:cxn>
              <a:cxn ang="0">
                <a:pos x="154" y="116"/>
              </a:cxn>
              <a:cxn ang="0">
                <a:pos x="142" y="120"/>
              </a:cxn>
              <a:cxn ang="0">
                <a:pos x="138" y="134"/>
              </a:cxn>
              <a:cxn ang="0">
                <a:pos x="146" y="140"/>
              </a:cxn>
              <a:cxn ang="0">
                <a:pos x="138" y="152"/>
              </a:cxn>
              <a:cxn ang="0">
                <a:pos x="132" y="162"/>
              </a:cxn>
              <a:cxn ang="0">
                <a:pos x="110" y="182"/>
              </a:cxn>
              <a:cxn ang="0">
                <a:pos x="100" y="184"/>
              </a:cxn>
              <a:cxn ang="0">
                <a:pos x="96" y="168"/>
              </a:cxn>
              <a:cxn ang="0">
                <a:pos x="78" y="176"/>
              </a:cxn>
              <a:cxn ang="0">
                <a:pos x="66" y="178"/>
              </a:cxn>
              <a:cxn ang="0">
                <a:pos x="52" y="180"/>
              </a:cxn>
              <a:cxn ang="0">
                <a:pos x="54" y="166"/>
              </a:cxn>
              <a:cxn ang="0">
                <a:pos x="44" y="174"/>
              </a:cxn>
              <a:cxn ang="0">
                <a:pos x="28" y="172"/>
              </a:cxn>
              <a:cxn ang="0">
                <a:pos x="22" y="150"/>
              </a:cxn>
              <a:cxn ang="0">
                <a:pos x="22" y="140"/>
              </a:cxn>
              <a:cxn ang="0">
                <a:pos x="14" y="144"/>
              </a:cxn>
              <a:cxn ang="0">
                <a:pos x="2" y="112"/>
              </a:cxn>
              <a:cxn ang="0">
                <a:pos x="8" y="92"/>
              </a:cxn>
              <a:cxn ang="0">
                <a:pos x="10" y="82"/>
              </a:cxn>
              <a:cxn ang="0">
                <a:pos x="18" y="84"/>
              </a:cxn>
              <a:cxn ang="0">
                <a:pos x="36" y="98"/>
              </a:cxn>
              <a:cxn ang="0">
                <a:pos x="50" y="94"/>
              </a:cxn>
              <a:cxn ang="0">
                <a:pos x="70" y="88"/>
              </a:cxn>
              <a:cxn ang="0">
                <a:pos x="86" y="68"/>
              </a:cxn>
              <a:cxn ang="0">
                <a:pos x="92" y="70"/>
              </a:cxn>
              <a:cxn ang="0">
                <a:pos x="104" y="64"/>
              </a:cxn>
              <a:cxn ang="0">
                <a:pos x="116" y="50"/>
              </a:cxn>
              <a:cxn ang="0">
                <a:pos x="128" y="34"/>
              </a:cxn>
              <a:cxn ang="0">
                <a:pos x="130" y="20"/>
              </a:cxn>
              <a:cxn ang="0">
                <a:pos x="132" y="12"/>
              </a:cxn>
              <a:cxn ang="0">
                <a:pos x="164" y="0"/>
              </a:cxn>
            </a:cxnLst>
            <a:rect l="0" t="0" r="r" b="b"/>
            <a:pathLst>
              <a:path w="191" h="185">
                <a:moveTo>
                  <a:pt x="164" y="0"/>
                </a:moveTo>
                <a:lnTo>
                  <a:pt x="172" y="12"/>
                </a:lnTo>
                <a:lnTo>
                  <a:pt x="154" y="14"/>
                </a:lnTo>
                <a:lnTo>
                  <a:pt x="162" y="18"/>
                </a:lnTo>
                <a:lnTo>
                  <a:pt x="156" y="22"/>
                </a:lnTo>
                <a:lnTo>
                  <a:pt x="164" y="22"/>
                </a:lnTo>
                <a:lnTo>
                  <a:pt x="178" y="40"/>
                </a:lnTo>
                <a:lnTo>
                  <a:pt x="174" y="46"/>
                </a:lnTo>
                <a:lnTo>
                  <a:pt x="186" y="58"/>
                </a:lnTo>
                <a:lnTo>
                  <a:pt x="190" y="62"/>
                </a:lnTo>
                <a:lnTo>
                  <a:pt x="186" y="66"/>
                </a:lnTo>
                <a:lnTo>
                  <a:pt x="174" y="66"/>
                </a:lnTo>
                <a:lnTo>
                  <a:pt x="176" y="68"/>
                </a:lnTo>
                <a:lnTo>
                  <a:pt x="170" y="70"/>
                </a:lnTo>
                <a:lnTo>
                  <a:pt x="166" y="72"/>
                </a:lnTo>
                <a:lnTo>
                  <a:pt x="162" y="82"/>
                </a:lnTo>
                <a:lnTo>
                  <a:pt x="160" y="100"/>
                </a:lnTo>
                <a:lnTo>
                  <a:pt x="160" y="106"/>
                </a:lnTo>
                <a:lnTo>
                  <a:pt x="154" y="108"/>
                </a:lnTo>
                <a:lnTo>
                  <a:pt x="154" y="116"/>
                </a:lnTo>
                <a:lnTo>
                  <a:pt x="146" y="116"/>
                </a:lnTo>
                <a:lnTo>
                  <a:pt x="142" y="120"/>
                </a:lnTo>
                <a:lnTo>
                  <a:pt x="138" y="126"/>
                </a:lnTo>
                <a:lnTo>
                  <a:pt x="138" y="134"/>
                </a:lnTo>
                <a:lnTo>
                  <a:pt x="142" y="138"/>
                </a:lnTo>
                <a:lnTo>
                  <a:pt x="146" y="140"/>
                </a:lnTo>
                <a:lnTo>
                  <a:pt x="140" y="144"/>
                </a:lnTo>
                <a:lnTo>
                  <a:pt x="138" y="152"/>
                </a:lnTo>
                <a:lnTo>
                  <a:pt x="134" y="154"/>
                </a:lnTo>
                <a:lnTo>
                  <a:pt x="132" y="162"/>
                </a:lnTo>
                <a:lnTo>
                  <a:pt x="120" y="174"/>
                </a:lnTo>
                <a:lnTo>
                  <a:pt x="110" y="182"/>
                </a:lnTo>
                <a:lnTo>
                  <a:pt x="106" y="184"/>
                </a:lnTo>
                <a:lnTo>
                  <a:pt x="100" y="184"/>
                </a:lnTo>
                <a:lnTo>
                  <a:pt x="100" y="172"/>
                </a:lnTo>
                <a:lnTo>
                  <a:pt x="96" y="168"/>
                </a:lnTo>
                <a:lnTo>
                  <a:pt x="90" y="174"/>
                </a:lnTo>
                <a:lnTo>
                  <a:pt x="78" y="176"/>
                </a:lnTo>
                <a:lnTo>
                  <a:pt x="74" y="172"/>
                </a:lnTo>
                <a:lnTo>
                  <a:pt x="66" y="178"/>
                </a:lnTo>
                <a:lnTo>
                  <a:pt x="60" y="176"/>
                </a:lnTo>
                <a:lnTo>
                  <a:pt x="52" y="180"/>
                </a:lnTo>
                <a:lnTo>
                  <a:pt x="54" y="174"/>
                </a:lnTo>
                <a:lnTo>
                  <a:pt x="54" y="166"/>
                </a:lnTo>
                <a:lnTo>
                  <a:pt x="50" y="168"/>
                </a:lnTo>
                <a:lnTo>
                  <a:pt x="44" y="174"/>
                </a:lnTo>
                <a:lnTo>
                  <a:pt x="32" y="172"/>
                </a:lnTo>
                <a:lnTo>
                  <a:pt x="28" y="172"/>
                </a:lnTo>
                <a:lnTo>
                  <a:pt x="22" y="158"/>
                </a:lnTo>
                <a:lnTo>
                  <a:pt x="22" y="150"/>
                </a:lnTo>
                <a:lnTo>
                  <a:pt x="26" y="148"/>
                </a:lnTo>
                <a:lnTo>
                  <a:pt x="22" y="140"/>
                </a:lnTo>
                <a:lnTo>
                  <a:pt x="18" y="140"/>
                </a:lnTo>
                <a:lnTo>
                  <a:pt x="14" y="144"/>
                </a:lnTo>
                <a:lnTo>
                  <a:pt x="10" y="124"/>
                </a:lnTo>
                <a:lnTo>
                  <a:pt x="2" y="112"/>
                </a:lnTo>
                <a:lnTo>
                  <a:pt x="0" y="104"/>
                </a:lnTo>
                <a:lnTo>
                  <a:pt x="8" y="92"/>
                </a:lnTo>
                <a:lnTo>
                  <a:pt x="10" y="88"/>
                </a:lnTo>
                <a:lnTo>
                  <a:pt x="10" y="82"/>
                </a:lnTo>
                <a:lnTo>
                  <a:pt x="18" y="78"/>
                </a:lnTo>
                <a:lnTo>
                  <a:pt x="18" y="84"/>
                </a:lnTo>
                <a:lnTo>
                  <a:pt x="32" y="94"/>
                </a:lnTo>
                <a:lnTo>
                  <a:pt x="36" y="98"/>
                </a:lnTo>
                <a:lnTo>
                  <a:pt x="42" y="98"/>
                </a:lnTo>
                <a:lnTo>
                  <a:pt x="50" y="94"/>
                </a:lnTo>
                <a:lnTo>
                  <a:pt x="66" y="92"/>
                </a:lnTo>
                <a:lnTo>
                  <a:pt x="70" y="88"/>
                </a:lnTo>
                <a:lnTo>
                  <a:pt x="74" y="76"/>
                </a:lnTo>
                <a:lnTo>
                  <a:pt x="86" y="68"/>
                </a:lnTo>
                <a:lnTo>
                  <a:pt x="88" y="74"/>
                </a:lnTo>
                <a:lnTo>
                  <a:pt x="92" y="70"/>
                </a:lnTo>
                <a:lnTo>
                  <a:pt x="100" y="70"/>
                </a:lnTo>
                <a:lnTo>
                  <a:pt x="104" y="64"/>
                </a:lnTo>
                <a:lnTo>
                  <a:pt x="114" y="60"/>
                </a:lnTo>
                <a:lnTo>
                  <a:pt x="116" y="50"/>
                </a:lnTo>
                <a:lnTo>
                  <a:pt x="122" y="40"/>
                </a:lnTo>
                <a:lnTo>
                  <a:pt x="128" y="34"/>
                </a:lnTo>
                <a:lnTo>
                  <a:pt x="126" y="26"/>
                </a:lnTo>
                <a:lnTo>
                  <a:pt x="130" y="20"/>
                </a:lnTo>
                <a:lnTo>
                  <a:pt x="132" y="16"/>
                </a:lnTo>
                <a:lnTo>
                  <a:pt x="132" y="12"/>
                </a:lnTo>
                <a:lnTo>
                  <a:pt x="142" y="6"/>
                </a:lnTo>
                <a:lnTo>
                  <a:pt x="16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0" name="Freeform 218"/>
          <p:cNvSpPr>
            <a:spLocks/>
          </p:cNvSpPr>
          <p:nvPr/>
        </p:nvSpPr>
        <p:spPr bwMode="ltGray">
          <a:xfrm>
            <a:off x="6990342" y="4065599"/>
            <a:ext cx="26340" cy="39688"/>
          </a:xfrm>
          <a:custGeom>
            <a:avLst/>
            <a:gdLst/>
            <a:ahLst/>
            <a:cxnLst>
              <a:cxn ang="0">
                <a:pos x="0" y="0"/>
              </a:cxn>
              <a:cxn ang="0">
                <a:pos x="2" y="14"/>
              </a:cxn>
              <a:cxn ang="0">
                <a:pos x="8" y="22"/>
              </a:cxn>
              <a:cxn ang="0">
                <a:pos x="16" y="16"/>
              </a:cxn>
              <a:cxn ang="0">
                <a:pos x="16" y="0"/>
              </a:cxn>
              <a:cxn ang="0">
                <a:pos x="0" y="0"/>
              </a:cxn>
            </a:cxnLst>
            <a:rect l="0" t="0" r="r" b="b"/>
            <a:pathLst>
              <a:path w="17" h="23">
                <a:moveTo>
                  <a:pt x="0" y="0"/>
                </a:moveTo>
                <a:lnTo>
                  <a:pt x="2" y="14"/>
                </a:lnTo>
                <a:lnTo>
                  <a:pt x="8" y="22"/>
                </a:lnTo>
                <a:lnTo>
                  <a:pt x="16" y="16"/>
                </a:lnTo>
                <a:lnTo>
                  <a:pt x="16"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1" name="Freeform 219"/>
          <p:cNvSpPr>
            <a:spLocks/>
          </p:cNvSpPr>
          <p:nvPr/>
        </p:nvSpPr>
        <p:spPr bwMode="ltGray">
          <a:xfrm>
            <a:off x="6964003" y="4089412"/>
            <a:ext cx="15494" cy="23812"/>
          </a:xfrm>
          <a:custGeom>
            <a:avLst/>
            <a:gdLst/>
            <a:ahLst/>
            <a:cxnLst>
              <a:cxn ang="0">
                <a:pos x="2" y="2"/>
              </a:cxn>
              <a:cxn ang="0">
                <a:pos x="0" y="12"/>
              </a:cxn>
              <a:cxn ang="0">
                <a:pos x="10" y="12"/>
              </a:cxn>
              <a:cxn ang="0">
                <a:pos x="10" y="0"/>
              </a:cxn>
              <a:cxn ang="0">
                <a:pos x="2" y="2"/>
              </a:cxn>
            </a:cxnLst>
            <a:rect l="0" t="0" r="r" b="b"/>
            <a:pathLst>
              <a:path w="11" h="13">
                <a:moveTo>
                  <a:pt x="2" y="2"/>
                </a:moveTo>
                <a:lnTo>
                  <a:pt x="0" y="12"/>
                </a:lnTo>
                <a:lnTo>
                  <a:pt x="10" y="12"/>
                </a:lnTo>
                <a:lnTo>
                  <a:pt x="10" y="0"/>
                </a:lnTo>
                <a:lnTo>
                  <a:pt x="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2" name="Freeform 220"/>
          <p:cNvSpPr>
            <a:spLocks/>
          </p:cNvSpPr>
          <p:nvPr/>
        </p:nvSpPr>
        <p:spPr bwMode="ltGray">
          <a:xfrm>
            <a:off x="5203891" y="3837000"/>
            <a:ext cx="48031" cy="50800"/>
          </a:xfrm>
          <a:custGeom>
            <a:avLst/>
            <a:gdLst/>
            <a:ahLst/>
            <a:cxnLst>
              <a:cxn ang="0">
                <a:pos x="30" y="4"/>
              </a:cxn>
              <a:cxn ang="0">
                <a:pos x="24" y="0"/>
              </a:cxn>
              <a:cxn ang="0">
                <a:pos x="10" y="0"/>
              </a:cxn>
              <a:cxn ang="0">
                <a:pos x="0" y="12"/>
              </a:cxn>
              <a:cxn ang="0">
                <a:pos x="6" y="18"/>
              </a:cxn>
              <a:cxn ang="0">
                <a:pos x="10" y="20"/>
              </a:cxn>
              <a:cxn ang="0">
                <a:pos x="16" y="28"/>
              </a:cxn>
              <a:cxn ang="0">
                <a:pos x="26" y="22"/>
              </a:cxn>
              <a:cxn ang="0">
                <a:pos x="24" y="16"/>
              </a:cxn>
              <a:cxn ang="0">
                <a:pos x="20" y="12"/>
              </a:cxn>
              <a:cxn ang="0">
                <a:pos x="28" y="10"/>
              </a:cxn>
              <a:cxn ang="0">
                <a:pos x="30" y="4"/>
              </a:cxn>
            </a:cxnLst>
            <a:rect l="0" t="0" r="r" b="b"/>
            <a:pathLst>
              <a:path w="31" h="29">
                <a:moveTo>
                  <a:pt x="30" y="4"/>
                </a:moveTo>
                <a:lnTo>
                  <a:pt x="24" y="0"/>
                </a:lnTo>
                <a:lnTo>
                  <a:pt x="10" y="0"/>
                </a:lnTo>
                <a:lnTo>
                  <a:pt x="0" y="12"/>
                </a:lnTo>
                <a:lnTo>
                  <a:pt x="6" y="18"/>
                </a:lnTo>
                <a:lnTo>
                  <a:pt x="10" y="20"/>
                </a:lnTo>
                <a:lnTo>
                  <a:pt x="16" y="28"/>
                </a:lnTo>
                <a:lnTo>
                  <a:pt x="26" y="22"/>
                </a:lnTo>
                <a:lnTo>
                  <a:pt x="24" y="16"/>
                </a:lnTo>
                <a:lnTo>
                  <a:pt x="20" y="12"/>
                </a:lnTo>
                <a:lnTo>
                  <a:pt x="28" y="10"/>
                </a:lnTo>
                <a:lnTo>
                  <a:pt x="3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3" name="Freeform 221"/>
          <p:cNvSpPr>
            <a:spLocks/>
          </p:cNvSpPr>
          <p:nvPr/>
        </p:nvSpPr>
        <p:spPr bwMode="ltGray">
          <a:xfrm>
            <a:off x="4480324" y="2136795"/>
            <a:ext cx="842870" cy="1320794"/>
          </a:xfrm>
          <a:custGeom>
            <a:avLst/>
            <a:gdLst/>
            <a:ahLst/>
            <a:cxnLst>
              <a:cxn ang="0">
                <a:pos x="412" y="650"/>
              </a:cxn>
              <a:cxn ang="0">
                <a:pos x="436" y="722"/>
              </a:cxn>
              <a:cxn ang="0">
                <a:pos x="346" y="680"/>
              </a:cxn>
              <a:cxn ang="0">
                <a:pos x="264" y="582"/>
              </a:cxn>
              <a:cxn ang="0">
                <a:pos x="224" y="594"/>
              </a:cxn>
              <a:cxn ang="0">
                <a:pos x="186" y="598"/>
              </a:cxn>
              <a:cxn ang="0">
                <a:pos x="144" y="600"/>
              </a:cxn>
              <a:cxn ang="0">
                <a:pos x="120" y="568"/>
              </a:cxn>
              <a:cxn ang="0">
                <a:pos x="106" y="542"/>
              </a:cxn>
              <a:cxn ang="0">
                <a:pos x="74" y="552"/>
              </a:cxn>
              <a:cxn ang="0">
                <a:pos x="36" y="536"/>
              </a:cxn>
              <a:cxn ang="0">
                <a:pos x="42" y="494"/>
              </a:cxn>
              <a:cxn ang="0">
                <a:pos x="52" y="464"/>
              </a:cxn>
              <a:cxn ang="0">
                <a:pos x="52" y="430"/>
              </a:cxn>
              <a:cxn ang="0">
                <a:pos x="4" y="388"/>
              </a:cxn>
              <a:cxn ang="0">
                <a:pos x="26" y="322"/>
              </a:cxn>
              <a:cxn ang="0">
                <a:pos x="58" y="288"/>
              </a:cxn>
              <a:cxn ang="0">
                <a:pos x="104" y="278"/>
              </a:cxn>
              <a:cxn ang="0">
                <a:pos x="124" y="264"/>
              </a:cxn>
              <a:cxn ang="0">
                <a:pos x="86" y="132"/>
              </a:cxn>
              <a:cxn ang="0">
                <a:pos x="110" y="28"/>
              </a:cxn>
              <a:cxn ang="0">
                <a:pos x="186" y="38"/>
              </a:cxn>
              <a:cxn ang="0">
                <a:pos x="202" y="44"/>
              </a:cxn>
              <a:cxn ang="0">
                <a:pos x="226" y="60"/>
              </a:cxn>
              <a:cxn ang="0">
                <a:pos x="248" y="68"/>
              </a:cxn>
              <a:cxn ang="0">
                <a:pos x="264" y="100"/>
              </a:cxn>
              <a:cxn ang="0">
                <a:pos x="230" y="114"/>
              </a:cxn>
              <a:cxn ang="0">
                <a:pos x="152" y="98"/>
              </a:cxn>
              <a:cxn ang="0">
                <a:pos x="186" y="126"/>
              </a:cxn>
              <a:cxn ang="0">
                <a:pos x="194" y="160"/>
              </a:cxn>
              <a:cxn ang="0">
                <a:pos x="226" y="176"/>
              </a:cxn>
              <a:cxn ang="0">
                <a:pos x="208" y="146"/>
              </a:cxn>
              <a:cxn ang="0">
                <a:pos x="246" y="156"/>
              </a:cxn>
              <a:cxn ang="0">
                <a:pos x="262" y="142"/>
              </a:cxn>
              <a:cxn ang="0">
                <a:pos x="278" y="114"/>
              </a:cxn>
              <a:cxn ang="0">
                <a:pos x="312" y="106"/>
              </a:cxn>
              <a:cxn ang="0">
                <a:pos x="322" y="46"/>
              </a:cxn>
              <a:cxn ang="0">
                <a:pos x="342" y="66"/>
              </a:cxn>
              <a:cxn ang="0">
                <a:pos x="332" y="90"/>
              </a:cxn>
              <a:cxn ang="0">
                <a:pos x="358" y="88"/>
              </a:cxn>
              <a:cxn ang="0">
                <a:pos x="382" y="68"/>
              </a:cxn>
              <a:cxn ang="0">
                <a:pos x="416" y="56"/>
              </a:cxn>
              <a:cxn ang="0">
                <a:pos x="442" y="38"/>
              </a:cxn>
              <a:cxn ang="0">
                <a:pos x="444" y="62"/>
              </a:cxn>
              <a:cxn ang="0">
                <a:pos x="470" y="46"/>
              </a:cxn>
              <a:cxn ang="0">
                <a:pos x="500" y="40"/>
              </a:cxn>
              <a:cxn ang="0">
                <a:pos x="524" y="52"/>
              </a:cxn>
              <a:cxn ang="0">
                <a:pos x="518" y="20"/>
              </a:cxn>
              <a:cxn ang="0">
                <a:pos x="522" y="16"/>
              </a:cxn>
              <a:cxn ang="0">
                <a:pos x="480" y="192"/>
              </a:cxn>
              <a:cxn ang="0">
                <a:pos x="468" y="474"/>
              </a:cxn>
              <a:cxn ang="0">
                <a:pos x="408" y="556"/>
              </a:cxn>
            </a:cxnLst>
            <a:rect l="0" t="0" r="r" b="b"/>
            <a:pathLst>
              <a:path w="545" h="729">
                <a:moveTo>
                  <a:pt x="408" y="556"/>
                </a:moveTo>
                <a:lnTo>
                  <a:pt x="410" y="594"/>
                </a:lnTo>
                <a:lnTo>
                  <a:pt x="402" y="620"/>
                </a:lnTo>
                <a:lnTo>
                  <a:pt x="412" y="650"/>
                </a:lnTo>
                <a:lnTo>
                  <a:pt x="438" y="688"/>
                </a:lnTo>
                <a:lnTo>
                  <a:pt x="464" y="704"/>
                </a:lnTo>
                <a:lnTo>
                  <a:pt x="450" y="718"/>
                </a:lnTo>
                <a:lnTo>
                  <a:pt x="436" y="722"/>
                </a:lnTo>
                <a:lnTo>
                  <a:pt x="414" y="728"/>
                </a:lnTo>
                <a:lnTo>
                  <a:pt x="388" y="716"/>
                </a:lnTo>
                <a:lnTo>
                  <a:pt x="364" y="702"/>
                </a:lnTo>
                <a:lnTo>
                  <a:pt x="346" y="680"/>
                </a:lnTo>
                <a:lnTo>
                  <a:pt x="324" y="664"/>
                </a:lnTo>
                <a:lnTo>
                  <a:pt x="290" y="632"/>
                </a:lnTo>
                <a:lnTo>
                  <a:pt x="250" y="606"/>
                </a:lnTo>
                <a:lnTo>
                  <a:pt x="264" y="582"/>
                </a:lnTo>
                <a:lnTo>
                  <a:pt x="268" y="562"/>
                </a:lnTo>
                <a:lnTo>
                  <a:pt x="234" y="570"/>
                </a:lnTo>
                <a:lnTo>
                  <a:pt x="214" y="582"/>
                </a:lnTo>
                <a:lnTo>
                  <a:pt x="224" y="594"/>
                </a:lnTo>
                <a:lnTo>
                  <a:pt x="238" y="608"/>
                </a:lnTo>
                <a:lnTo>
                  <a:pt x="214" y="620"/>
                </a:lnTo>
                <a:lnTo>
                  <a:pt x="200" y="618"/>
                </a:lnTo>
                <a:lnTo>
                  <a:pt x="186" y="598"/>
                </a:lnTo>
                <a:lnTo>
                  <a:pt x="176" y="578"/>
                </a:lnTo>
                <a:lnTo>
                  <a:pt x="156" y="580"/>
                </a:lnTo>
                <a:lnTo>
                  <a:pt x="150" y="590"/>
                </a:lnTo>
                <a:lnTo>
                  <a:pt x="144" y="600"/>
                </a:lnTo>
                <a:lnTo>
                  <a:pt x="138" y="594"/>
                </a:lnTo>
                <a:lnTo>
                  <a:pt x="128" y="592"/>
                </a:lnTo>
                <a:lnTo>
                  <a:pt x="122" y="588"/>
                </a:lnTo>
                <a:lnTo>
                  <a:pt x="120" y="568"/>
                </a:lnTo>
                <a:lnTo>
                  <a:pt x="120" y="560"/>
                </a:lnTo>
                <a:lnTo>
                  <a:pt x="120" y="552"/>
                </a:lnTo>
                <a:lnTo>
                  <a:pt x="112" y="550"/>
                </a:lnTo>
                <a:lnTo>
                  <a:pt x="106" y="542"/>
                </a:lnTo>
                <a:lnTo>
                  <a:pt x="104" y="536"/>
                </a:lnTo>
                <a:lnTo>
                  <a:pt x="92" y="536"/>
                </a:lnTo>
                <a:lnTo>
                  <a:pt x="84" y="546"/>
                </a:lnTo>
                <a:lnTo>
                  <a:pt x="74" y="552"/>
                </a:lnTo>
                <a:lnTo>
                  <a:pt x="56" y="540"/>
                </a:lnTo>
                <a:lnTo>
                  <a:pt x="42" y="542"/>
                </a:lnTo>
                <a:lnTo>
                  <a:pt x="38" y="540"/>
                </a:lnTo>
                <a:lnTo>
                  <a:pt x="36" y="536"/>
                </a:lnTo>
                <a:lnTo>
                  <a:pt x="36" y="526"/>
                </a:lnTo>
                <a:lnTo>
                  <a:pt x="36" y="512"/>
                </a:lnTo>
                <a:lnTo>
                  <a:pt x="38" y="502"/>
                </a:lnTo>
                <a:lnTo>
                  <a:pt x="42" y="494"/>
                </a:lnTo>
                <a:lnTo>
                  <a:pt x="52" y="492"/>
                </a:lnTo>
                <a:lnTo>
                  <a:pt x="56" y="482"/>
                </a:lnTo>
                <a:lnTo>
                  <a:pt x="54" y="474"/>
                </a:lnTo>
                <a:lnTo>
                  <a:pt x="52" y="464"/>
                </a:lnTo>
                <a:lnTo>
                  <a:pt x="48" y="458"/>
                </a:lnTo>
                <a:lnTo>
                  <a:pt x="46" y="450"/>
                </a:lnTo>
                <a:lnTo>
                  <a:pt x="50" y="444"/>
                </a:lnTo>
                <a:lnTo>
                  <a:pt x="52" y="430"/>
                </a:lnTo>
                <a:lnTo>
                  <a:pt x="42" y="400"/>
                </a:lnTo>
                <a:lnTo>
                  <a:pt x="8" y="400"/>
                </a:lnTo>
                <a:lnTo>
                  <a:pt x="2" y="400"/>
                </a:lnTo>
                <a:lnTo>
                  <a:pt x="4" y="388"/>
                </a:lnTo>
                <a:lnTo>
                  <a:pt x="0" y="358"/>
                </a:lnTo>
                <a:lnTo>
                  <a:pt x="10" y="326"/>
                </a:lnTo>
                <a:lnTo>
                  <a:pt x="26" y="304"/>
                </a:lnTo>
                <a:lnTo>
                  <a:pt x="26" y="322"/>
                </a:lnTo>
                <a:lnTo>
                  <a:pt x="40" y="342"/>
                </a:lnTo>
                <a:lnTo>
                  <a:pt x="50" y="318"/>
                </a:lnTo>
                <a:lnTo>
                  <a:pt x="34" y="294"/>
                </a:lnTo>
                <a:lnTo>
                  <a:pt x="58" y="288"/>
                </a:lnTo>
                <a:lnTo>
                  <a:pt x="76" y="284"/>
                </a:lnTo>
                <a:lnTo>
                  <a:pt x="88" y="286"/>
                </a:lnTo>
                <a:lnTo>
                  <a:pt x="104" y="286"/>
                </a:lnTo>
                <a:lnTo>
                  <a:pt x="104" y="278"/>
                </a:lnTo>
                <a:lnTo>
                  <a:pt x="114" y="276"/>
                </a:lnTo>
                <a:lnTo>
                  <a:pt x="122" y="278"/>
                </a:lnTo>
                <a:lnTo>
                  <a:pt x="126" y="272"/>
                </a:lnTo>
                <a:lnTo>
                  <a:pt x="124" y="264"/>
                </a:lnTo>
                <a:lnTo>
                  <a:pt x="116" y="258"/>
                </a:lnTo>
                <a:lnTo>
                  <a:pt x="104" y="258"/>
                </a:lnTo>
                <a:lnTo>
                  <a:pt x="92" y="218"/>
                </a:lnTo>
                <a:lnTo>
                  <a:pt x="86" y="132"/>
                </a:lnTo>
                <a:lnTo>
                  <a:pt x="80" y="90"/>
                </a:lnTo>
                <a:lnTo>
                  <a:pt x="78" y="58"/>
                </a:lnTo>
                <a:lnTo>
                  <a:pt x="84" y="40"/>
                </a:lnTo>
                <a:lnTo>
                  <a:pt x="110" y="28"/>
                </a:lnTo>
                <a:lnTo>
                  <a:pt x="128" y="26"/>
                </a:lnTo>
                <a:lnTo>
                  <a:pt x="150" y="28"/>
                </a:lnTo>
                <a:lnTo>
                  <a:pt x="160" y="28"/>
                </a:lnTo>
                <a:lnTo>
                  <a:pt x="186" y="38"/>
                </a:lnTo>
                <a:lnTo>
                  <a:pt x="190" y="34"/>
                </a:lnTo>
                <a:lnTo>
                  <a:pt x="196" y="38"/>
                </a:lnTo>
                <a:lnTo>
                  <a:pt x="200" y="40"/>
                </a:lnTo>
                <a:lnTo>
                  <a:pt x="202" y="44"/>
                </a:lnTo>
                <a:lnTo>
                  <a:pt x="210" y="48"/>
                </a:lnTo>
                <a:lnTo>
                  <a:pt x="214" y="48"/>
                </a:lnTo>
                <a:lnTo>
                  <a:pt x="222" y="56"/>
                </a:lnTo>
                <a:lnTo>
                  <a:pt x="226" y="60"/>
                </a:lnTo>
                <a:lnTo>
                  <a:pt x="228" y="64"/>
                </a:lnTo>
                <a:lnTo>
                  <a:pt x="232" y="64"/>
                </a:lnTo>
                <a:lnTo>
                  <a:pt x="238" y="68"/>
                </a:lnTo>
                <a:lnTo>
                  <a:pt x="248" y="68"/>
                </a:lnTo>
                <a:lnTo>
                  <a:pt x="254" y="74"/>
                </a:lnTo>
                <a:lnTo>
                  <a:pt x="262" y="82"/>
                </a:lnTo>
                <a:lnTo>
                  <a:pt x="268" y="94"/>
                </a:lnTo>
                <a:lnTo>
                  <a:pt x="264" y="100"/>
                </a:lnTo>
                <a:lnTo>
                  <a:pt x="256" y="106"/>
                </a:lnTo>
                <a:lnTo>
                  <a:pt x="250" y="114"/>
                </a:lnTo>
                <a:lnTo>
                  <a:pt x="242" y="116"/>
                </a:lnTo>
                <a:lnTo>
                  <a:pt x="230" y="114"/>
                </a:lnTo>
                <a:lnTo>
                  <a:pt x="212" y="114"/>
                </a:lnTo>
                <a:lnTo>
                  <a:pt x="172" y="98"/>
                </a:lnTo>
                <a:lnTo>
                  <a:pt x="158" y="100"/>
                </a:lnTo>
                <a:lnTo>
                  <a:pt x="152" y="98"/>
                </a:lnTo>
                <a:lnTo>
                  <a:pt x="162" y="110"/>
                </a:lnTo>
                <a:lnTo>
                  <a:pt x="170" y="114"/>
                </a:lnTo>
                <a:lnTo>
                  <a:pt x="178" y="122"/>
                </a:lnTo>
                <a:lnTo>
                  <a:pt x="186" y="126"/>
                </a:lnTo>
                <a:lnTo>
                  <a:pt x="190" y="132"/>
                </a:lnTo>
                <a:lnTo>
                  <a:pt x="190" y="142"/>
                </a:lnTo>
                <a:lnTo>
                  <a:pt x="192" y="152"/>
                </a:lnTo>
                <a:lnTo>
                  <a:pt x="194" y="160"/>
                </a:lnTo>
                <a:lnTo>
                  <a:pt x="202" y="168"/>
                </a:lnTo>
                <a:lnTo>
                  <a:pt x="212" y="176"/>
                </a:lnTo>
                <a:lnTo>
                  <a:pt x="220" y="178"/>
                </a:lnTo>
                <a:lnTo>
                  <a:pt x="226" y="176"/>
                </a:lnTo>
                <a:lnTo>
                  <a:pt x="226" y="168"/>
                </a:lnTo>
                <a:lnTo>
                  <a:pt x="216" y="158"/>
                </a:lnTo>
                <a:lnTo>
                  <a:pt x="208" y="152"/>
                </a:lnTo>
                <a:lnTo>
                  <a:pt x="208" y="146"/>
                </a:lnTo>
                <a:lnTo>
                  <a:pt x="212" y="140"/>
                </a:lnTo>
                <a:lnTo>
                  <a:pt x="224" y="146"/>
                </a:lnTo>
                <a:lnTo>
                  <a:pt x="230" y="152"/>
                </a:lnTo>
                <a:lnTo>
                  <a:pt x="246" y="156"/>
                </a:lnTo>
                <a:lnTo>
                  <a:pt x="254" y="158"/>
                </a:lnTo>
                <a:lnTo>
                  <a:pt x="264" y="158"/>
                </a:lnTo>
                <a:lnTo>
                  <a:pt x="266" y="152"/>
                </a:lnTo>
                <a:lnTo>
                  <a:pt x="262" y="142"/>
                </a:lnTo>
                <a:lnTo>
                  <a:pt x="256" y="136"/>
                </a:lnTo>
                <a:lnTo>
                  <a:pt x="258" y="130"/>
                </a:lnTo>
                <a:lnTo>
                  <a:pt x="270" y="120"/>
                </a:lnTo>
                <a:lnTo>
                  <a:pt x="278" y="114"/>
                </a:lnTo>
                <a:lnTo>
                  <a:pt x="286" y="108"/>
                </a:lnTo>
                <a:lnTo>
                  <a:pt x="296" y="114"/>
                </a:lnTo>
                <a:lnTo>
                  <a:pt x="306" y="116"/>
                </a:lnTo>
                <a:lnTo>
                  <a:pt x="312" y="106"/>
                </a:lnTo>
                <a:lnTo>
                  <a:pt x="306" y="94"/>
                </a:lnTo>
                <a:lnTo>
                  <a:pt x="296" y="46"/>
                </a:lnTo>
                <a:lnTo>
                  <a:pt x="306" y="44"/>
                </a:lnTo>
                <a:lnTo>
                  <a:pt x="322" y="46"/>
                </a:lnTo>
                <a:lnTo>
                  <a:pt x="330" y="48"/>
                </a:lnTo>
                <a:lnTo>
                  <a:pt x="334" y="56"/>
                </a:lnTo>
                <a:lnTo>
                  <a:pt x="338" y="64"/>
                </a:lnTo>
                <a:lnTo>
                  <a:pt x="342" y="66"/>
                </a:lnTo>
                <a:lnTo>
                  <a:pt x="346" y="72"/>
                </a:lnTo>
                <a:lnTo>
                  <a:pt x="338" y="78"/>
                </a:lnTo>
                <a:lnTo>
                  <a:pt x="334" y="84"/>
                </a:lnTo>
                <a:lnTo>
                  <a:pt x="332" y="90"/>
                </a:lnTo>
                <a:lnTo>
                  <a:pt x="334" y="98"/>
                </a:lnTo>
                <a:lnTo>
                  <a:pt x="346" y="102"/>
                </a:lnTo>
                <a:lnTo>
                  <a:pt x="354" y="96"/>
                </a:lnTo>
                <a:lnTo>
                  <a:pt x="358" y="88"/>
                </a:lnTo>
                <a:lnTo>
                  <a:pt x="364" y="84"/>
                </a:lnTo>
                <a:lnTo>
                  <a:pt x="374" y="78"/>
                </a:lnTo>
                <a:lnTo>
                  <a:pt x="376" y="74"/>
                </a:lnTo>
                <a:lnTo>
                  <a:pt x="382" y="68"/>
                </a:lnTo>
                <a:lnTo>
                  <a:pt x="392" y="64"/>
                </a:lnTo>
                <a:lnTo>
                  <a:pt x="400" y="62"/>
                </a:lnTo>
                <a:lnTo>
                  <a:pt x="408" y="60"/>
                </a:lnTo>
                <a:lnTo>
                  <a:pt x="416" y="56"/>
                </a:lnTo>
                <a:lnTo>
                  <a:pt x="422" y="50"/>
                </a:lnTo>
                <a:lnTo>
                  <a:pt x="426" y="44"/>
                </a:lnTo>
                <a:lnTo>
                  <a:pt x="432" y="40"/>
                </a:lnTo>
                <a:lnTo>
                  <a:pt x="442" y="38"/>
                </a:lnTo>
                <a:lnTo>
                  <a:pt x="444" y="42"/>
                </a:lnTo>
                <a:lnTo>
                  <a:pt x="438" y="52"/>
                </a:lnTo>
                <a:lnTo>
                  <a:pt x="436" y="58"/>
                </a:lnTo>
                <a:lnTo>
                  <a:pt x="444" y="62"/>
                </a:lnTo>
                <a:lnTo>
                  <a:pt x="452" y="58"/>
                </a:lnTo>
                <a:lnTo>
                  <a:pt x="456" y="52"/>
                </a:lnTo>
                <a:lnTo>
                  <a:pt x="462" y="48"/>
                </a:lnTo>
                <a:lnTo>
                  <a:pt x="470" y="46"/>
                </a:lnTo>
                <a:lnTo>
                  <a:pt x="476" y="48"/>
                </a:lnTo>
                <a:lnTo>
                  <a:pt x="486" y="50"/>
                </a:lnTo>
                <a:lnTo>
                  <a:pt x="492" y="44"/>
                </a:lnTo>
                <a:lnTo>
                  <a:pt x="500" y="40"/>
                </a:lnTo>
                <a:lnTo>
                  <a:pt x="506" y="38"/>
                </a:lnTo>
                <a:lnTo>
                  <a:pt x="512" y="40"/>
                </a:lnTo>
                <a:lnTo>
                  <a:pt x="514" y="52"/>
                </a:lnTo>
                <a:lnTo>
                  <a:pt x="524" y="52"/>
                </a:lnTo>
                <a:lnTo>
                  <a:pt x="532" y="46"/>
                </a:lnTo>
                <a:lnTo>
                  <a:pt x="532" y="40"/>
                </a:lnTo>
                <a:lnTo>
                  <a:pt x="524" y="28"/>
                </a:lnTo>
                <a:lnTo>
                  <a:pt x="518" y="20"/>
                </a:lnTo>
                <a:lnTo>
                  <a:pt x="506" y="18"/>
                </a:lnTo>
                <a:lnTo>
                  <a:pt x="494" y="8"/>
                </a:lnTo>
                <a:lnTo>
                  <a:pt x="498" y="0"/>
                </a:lnTo>
                <a:lnTo>
                  <a:pt x="522" y="16"/>
                </a:lnTo>
                <a:lnTo>
                  <a:pt x="544" y="100"/>
                </a:lnTo>
                <a:lnTo>
                  <a:pt x="532" y="128"/>
                </a:lnTo>
                <a:lnTo>
                  <a:pt x="496" y="150"/>
                </a:lnTo>
                <a:lnTo>
                  <a:pt x="480" y="192"/>
                </a:lnTo>
                <a:lnTo>
                  <a:pt x="472" y="260"/>
                </a:lnTo>
                <a:lnTo>
                  <a:pt x="480" y="348"/>
                </a:lnTo>
                <a:lnTo>
                  <a:pt x="486" y="404"/>
                </a:lnTo>
                <a:lnTo>
                  <a:pt x="468" y="474"/>
                </a:lnTo>
                <a:lnTo>
                  <a:pt x="470" y="506"/>
                </a:lnTo>
                <a:lnTo>
                  <a:pt x="442" y="524"/>
                </a:lnTo>
                <a:lnTo>
                  <a:pt x="414" y="532"/>
                </a:lnTo>
                <a:lnTo>
                  <a:pt x="408" y="5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4" name="Freeform 222"/>
          <p:cNvSpPr>
            <a:spLocks/>
          </p:cNvSpPr>
          <p:nvPr/>
        </p:nvSpPr>
        <p:spPr bwMode="ltGray">
          <a:xfrm>
            <a:off x="5110928" y="2801954"/>
            <a:ext cx="1160496" cy="628647"/>
          </a:xfrm>
          <a:custGeom>
            <a:avLst/>
            <a:gdLst/>
            <a:ahLst/>
            <a:cxnLst>
              <a:cxn ang="0">
                <a:pos x="62" y="138"/>
              </a:cxn>
              <a:cxn ang="0">
                <a:pos x="6" y="164"/>
              </a:cxn>
              <a:cxn ang="0">
                <a:pos x="2" y="226"/>
              </a:cxn>
              <a:cxn ang="0">
                <a:pos x="46" y="198"/>
              </a:cxn>
              <a:cxn ang="0">
                <a:pos x="90" y="226"/>
              </a:cxn>
              <a:cxn ang="0">
                <a:pos x="44" y="246"/>
              </a:cxn>
              <a:cxn ang="0">
                <a:pos x="56" y="270"/>
              </a:cxn>
              <a:cxn ang="0">
                <a:pos x="76" y="284"/>
              </a:cxn>
              <a:cxn ang="0">
                <a:pos x="88" y="308"/>
              </a:cxn>
              <a:cxn ang="0">
                <a:pos x="114" y="302"/>
              </a:cxn>
              <a:cxn ang="0">
                <a:pos x="134" y="264"/>
              </a:cxn>
              <a:cxn ang="0">
                <a:pos x="204" y="282"/>
              </a:cxn>
              <a:cxn ang="0">
                <a:pos x="232" y="276"/>
              </a:cxn>
              <a:cxn ang="0">
                <a:pos x="294" y="262"/>
              </a:cxn>
              <a:cxn ang="0">
                <a:pos x="310" y="292"/>
              </a:cxn>
              <a:cxn ang="0">
                <a:pos x="340" y="320"/>
              </a:cxn>
              <a:cxn ang="0">
                <a:pos x="392" y="342"/>
              </a:cxn>
              <a:cxn ang="0">
                <a:pos x="428" y="318"/>
              </a:cxn>
              <a:cxn ang="0">
                <a:pos x="472" y="302"/>
              </a:cxn>
              <a:cxn ang="0">
                <a:pos x="516" y="316"/>
              </a:cxn>
              <a:cxn ang="0">
                <a:pos x="564" y="322"/>
              </a:cxn>
              <a:cxn ang="0">
                <a:pos x="642" y="336"/>
              </a:cxn>
              <a:cxn ang="0">
                <a:pos x="650" y="330"/>
              </a:cxn>
              <a:cxn ang="0">
                <a:pos x="688" y="320"/>
              </a:cxn>
              <a:cxn ang="0">
                <a:pos x="688" y="296"/>
              </a:cxn>
              <a:cxn ang="0">
                <a:pos x="720" y="288"/>
              </a:cxn>
              <a:cxn ang="0">
                <a:pos x="726" y="266"/>
              </a:cxn>
              <a:cxn ang="0">
                <a:pos x="752" y="246"/>
              </a:cxn>
              <a:cxn ang="0">
                <a:pos x="732" y="242"/>
              </a:cxn>
              <a:cxn ang="0">
                <a:pos x="702" y="192"/>
              </a:cxn>
              <a:cxn ang="0">
                <a:pos x="660" y="158"/>
              </a:cxn>
              <a:cxn ang="0">
                <a:pos x="610" y="106"/>
              </a:cxn>
              <a:cxn ang="0">
                <a:pos x="574" y="54"/>
              </a:cxn>
              <a:cxn ang="0">
                <a:pos x="494" y="60"/>
              </a:cxn>
              <a:cxn ang="0">
                <a:pos x="458" y="32"/>
              </a:cxn>
              <a:cxn ang="0">
                <a:pos x="390" y="0"/>
              </a:cxn>
              <a:cxn ang="0">
                <a:pos x="318" y="28"/>
              </a:cxn>
              <a:cxn ang="0">
                <a:pos x="258" y="50"/>
              </a:cxn>
              <a:cxn ang="0">
                <a:pos x="194" y="62"/>
              </a:cxn>
              <a:cxn ang="0">
                <a:pos x="122" y="66"/>
              </a:cxn>
              <a:cxn ang="0">
                <a:pos x="84" y="98"/>
              </a:cxn>
              <a:cxn ang="0">
                <a:pos x="62" y="132"/>
              </a:cxn>
            </a:cxnLst>
            <a:rect l="0" t="0" r="r" b="b"/>
            <a:pathLst>
              <a:path w="753" h="347">
                <a:moveTo>
                  <a:pt x="62" y="132"/>
                </a:moveTo>
                <a:lnTo>
                  <a:pt x="62" y="138"/>
                </a:lnTo>
                <a:lnTo>
                  <a:pt x="34" y="156"/>
                </a:lnTo>
                <a:lnTo>
                  <a:pt x="6" y="164"/>
                </a:lnTo>
                <a:lnTo>
                  <a:pt x="0" y="188"/>
                </a:lnTo>
                <a:lnTo>
                  <a:pt x="2" y="226"/>
                </a:lnTo>
                <a:lnTo>
                  <a:pt x="24" y="216"/>
                </a:lnTo>
                <a:lnTo>
                  <a:pt x="46" y="198"/>
                </a:lnTo>
                <a:lnTo>
                  <a:pt x="76" y="198"/>
                </a:lnTo>
                <a:lnTo>
                  <a:pt x="90" y="226"/>
                </a:lnTo>
                <a:lnTo>
                  <a:pt x="62" y="238"/>
                </a:lnTo>
                <a:lnTo>
                  <a:pt x="44" y="246"/>
                </a:lnTo>
                <a:lnTo>
                  <a:pt x="48" y="258"/>
                </a:lnTo>
                <a:lnTo>
                  <a:pt x="56" y="270"/>
                </a:lnTo>
                <a:lnTo>
                  <a:pt x="66" y="282"/>
                </a:lnTo>
                <a:lnTo>
                  <a:pt x="76" y="284"/>
                </a:lnTo>
                <a:lnTo>
                  <a:pt x="82" y="308"/>
                </a:lnTo>
                <a:lnTo>
                  <a:pt x="88" y="308"/>
                </a:lnTo>
                <a:lnTo>
                  <a:pt x="92" y="302"/>
                </a:lnTo>
                <a:lnTo>
                  <a:pt x="114" y="302"/>
                </a:lnTo>
                <a:lnTo>
                  <a:pt x="134" y="318"/>
                </a:lnTo>
                <a:lnTo>
                  <a:pt x="134" y="264"/>
                </a:lnTo>
                <a:lnTo>
                  <a:pt x="178" y="248"/>
                </a:lnTo>
                <a:lnTo>
                  <a:pt x="204" y="282"/>
                </a:lnTo>
                <a:lnTo>
                  <a:pt x="218" y="290"/>
                </a:lnTo>
                <a:lnTo>
                  <a:pt x="232" y="276"/>
                </a:lnTo>
                <a:lnTo>
                  <a:pt x="252" y="270"/>
                </a:lnTo>
                <a:lnTo>
                  <a:pt x="294" y="262"/>
                </a:lnTo>
                <a:lnTo>
                  <a:pt x="302" y="272"/>
                </a:lnTo>
                <a:lnTo>
                  <a:pt x="310" y="292"/>
                </a:lnTo>
                <a:lnTo>
                  <a:pt x="322" y="308"/>
                </a:lnTo>
                <a:lnTo>
                  <a:pt x="340" y="320"/>
                </a:lnTo>
                <a:lnTo>
                  <a:pt x="366" y="346"/>
                </a:lnTo>
                <a:lnTo>
                  <a:pt x="392" y="342"/>
                </a:lnTo>
                <a:lnTo>
                  <a:pt x="408" y="326"/>
                </a:lnTo>
                <a:lnTo>
                  <a:pt x="428" y="318"/>
                </a:lnTo>
                <a:lnTo>
                  <a:pt x="446" y="304"/>
                </a:lnTo>
                <a:lnTo>
                  <a:pt x="472" y="302"/>
                </a:lnTo>
                <a:lnTo>
                  <a:pt x="496" y="324"/>
                </a:lnTo>
                <a:lnTo>
                  <a:pt x="516" y="316"/>
                </a:lnTo>
                <a:lnTo>
                  <a:pt x="538" y="306"/>
                </a:lnTo>
                <a:lnTo>
                  <a:pt x="564" y="322"/>
                </a:lnTo>
                <a:lnTo>
                  <a:pt x="624" y="330"/>
                </a:lnTo>
                <a:lnTo>
                  <a:pt x="642" y="336"/>
                </a:lnTo>
                <a:lnTo>
                  <a:pt x="658" y="330"/>
                </a:lnTo>
                <a:lnTo>
                  <a:pt x="650" y="330"/>
                </a:lnTo>
                <a:lnTo>
                  <a:pt x="654" y="326"/>
                </a:lnTo>
                <a:lnTo>
                  <a:pt x="688" y="320"/>
                </a:lnTo>
                <a:lnTo>
                  <a:pt x="682" y="316"/>
                </a:lnTo>
                <a:lnTo>
                  <a:pt x="688" y="296"/>
                </a:lnTo>
                <a:lnTo>
                  <a:pt x="710" y="298"/>
                </a:lnTo>
                <a:lnTo>
                  <a:pt x="720" y="288"/>
                </a:lnTo>
                <a:lnTo>
                  <a:pt x="722" y="282"/>
                </a:lnTo>
                <a:lnTo>
                  <a:pt x="726" y="266"/>
                </a:lnTo>
                <a:lnTo>
                  <a:pt x="750" y="246"/>
                </a:lnTo>
                <a:lnTo>
                  <a:pt x="752" y="246"/>
                </a:lnTo>
                <a:lnTo>
                  <a:pt x="746" y="236"/>
                </a:lnTo>
                <a:lnTo>
                  <a:pt x="732" y="242"/>
                </a:lnTo>
                <a:lnTo>
                  <a:pt x="710" y="224"/>
                </a:lnTo>
                <a:lnTo>
                  <a:pt x="702" y="192"/>
                </a:lnTo>
                <a:lnTo>
                  <a:pt x="694" y="166"/>
                </a:lnTo>
                <a:lnTo>
                  <a:pt x="660" y="158"/>
                </a:lnTo>
                <a:lnTo>
                  <a:pt x="636" y="150"/>
                </a:lnTo>
                <a:lnTo>
                  <a:pt x="610" y="106"/>
                </a:lnTo>
                <a:lnTo>
                  <a:pt x="570" y="70"/>
                </a:lnTo>
                <a:lnTo>
                  <a:pt x="574" y="54"/>
                </a:lnTo>
                <a:lnTo>
                  <a:pt x="502" y="68"/>
                </a:lnTo>
                <a:lnTo>
                  <a:pt x="494" y="60"/>
                </a:lnTo>
                <a:lnTo>
                  <a:pt x="474" y="62"/>
                </a:lnTo>
                <a:lnTo>
                  <a:pt x="458" y="32"/>
                </a:lnTo>
                <a:lnTo>
                  <a:pt x="436" y="10"/>
                </a:lnTo>
                <a:lnTo>
                  <a:pt x="390" y="0"/>
                </a:lnTo>
                <a:lnTo>
                  <a:pt x="350" y="10"/>
                </a:lnTo>
                <a:lnTo>
                  <a:pt x="318" y="28"/>
                </a:lnTo>
                <a:lnTo>
                  <a:pt x="300" y="38"/>
                </a:lnTo>
                <a:lnTo>
                  <a:pt x="258" y="50"/>
                </a:lnTo>
                <a:lnTo>
                  <a:pt x="230" y="54"/>
                </a:lnTo>
                <a:lnTo>
                  <a:pt x="194" y="62"/>
                </a:lnTo>
                <a:lnTo>
                  <a:pt x="156" y="60"/>
                </a:lnTo>
                <a:lnTo>
                  <a:pt x="122" y="66"/>
                </a:lnTo>
                <a:lnTo>
                  <a:pt x="100" y="68"/>
                </a:lnTo>
                <a:lnTo>
                  <a:pt x="84" y="98"/>
                </a:lnTo>
                <a:lnTo>
                  <a:pt x="60" y="106"/>
                </a:lnTo>
                <a:lnTo>
                  <a:pt x="6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5" name="Freeform 223"/>
          <p:cNvSpPr>
            <a:spLocks/>
          </p:cNvSpPr>
          <p:nvPr/>
        </p:nvSpPr>
        <p:spPr bwMode="ltGray">
          <a:xfrm>
            <a:off x="7159227" y="3379802"/>
            <a:ext cx="136347" cy="161924"/>
          </a:xfrm>
          <a:custGeom>
            <a:avLst/>
            <a:gdLst/>
            <a:ahLst/>
            <a:cxnLst>
              <a:cxn ang="0">
                <a:pos x="24" y="0"/>
              </a:cxn>
              <a:cxn ang="0">
                <a:pos x="46" y="6"/>
              </a:cxn>
              <a:cxn ang="0">
                <a:pos x="54" y="20"/>
              </a:cxn>
              <a:cxn ang="0">
                <a:pos x="58" y="20"/>
              </a:cxn>
              <a:cxn ang="0">
                <a:pos x="70" y="32"/>
              </a:cxn>
              <a:cxn ang="0">
                <a:pos x="76" y="42"/>
              </a:cxn>
              <a:cxn ang="0">
                <a:pos x="78" y="46"/>
              </a:cxn>
              <a:cxn ang="0">
                <a:pos x="76" y="48"/>
              </a:cxn>
              <a:cxn ang="0">
                <a:pos x="86" y="42"/>
              </a:cxn>
              <a:cxn ang="0">
                <a:pos x="84" y="64"/>
              </a:cxn>
              <a:cxn ang="0">
                <a:pos x="78" y="68"/>
              </a:cxn>
              <a:cxn ang="0">
                <a:pos x="74" y="72"/>
              </a:cxn>
              <a:cxn ang="0">
                <a:pos x="72" y="72"/>
              </a:cxn>
              <a:cxn ang="0">
                <a:pos x="68" y="72"/>
              </a:cxn>
              <a:cxn ang="0">
                <a:pos x="66" y="78"/>
              </a:cxn>
              <a:cxn ang="0">
                <a:pos x="60" y="82"/>
              </a:cxn>
              <a:cxn ang="0">
                <a:pos x="58" y="80"/>
              </a:cxn>
              <a:cxn ang="0">
                <a:pos x="54" y="86"/>
              </a:cxn>
              <a:cxn ang="0">
                <a:pos x="52" y="88"/>
              </a:cxn>
              <a:cxn ang="0">
                <a:pos x="48" y="86"/>
              </a:cxn>
              <a:cxn ang="0">
                <a:pos x="42" y="78"/>
              </a:cxn>
              <a:cxn ang="0">
                <a:pos x="42" y="72"/>
              </a:cxn>
              <a:cxn ang="0">
                <a:pos x="44" y="62"/>
              </a:cxn>
              <a:cxn ang="0">
                <a:pos x="40" y="60"/>
              </a:cxn>
              <a:cxn ang="0">
                <a:pos x="36" y="50"/>
              </a:cxn>
              <a:cxn ang="0">
                <a:pos x="32" y="54"/>
              </a:cxn>
              <a:cxn ang="0">
                <a:pos x="28" y="50"/>
              </a:cxn>
              <a:cxn ang="0">
                <a:pos x="32" y="44"/>
              </a:cxn>
              <a:cxn ang="0">
                <a:pos x="36" y="40"/>
              </a:cxn>
              <a:cxn ang="0">
                <a:pos x="34" y="36"/>
              </a:cxn>
              <a:cxn ang="0">
                <a:pos x="26" y="36"/>
              </a:cxn>
              <a:cxn ang="0">
                <a:pos x="24" y="34"/>
              </a:cxn>
              <a:cxn ang="0">
                <a:pos x="22" y="40"/>
              </a:cxn>
              <a:cxn ang="0">
                <a:pos x="10" y="36"/>
              </a:cxn>
              <a:cxn ang="0">
                <a:pos x="4" y="32"/>
              </a:cxn>
              <a:cxn ang="0">
                <a:pos x="0" y="32"/>
              </a:cxn>
              <a:cxn ang="0">
                <a:pos x="4" y="24"/>
              </a:cxn>
              <a:cxn ang="0">
                <a:pos x="4" y="14"/>
              </a:cxn>
              <a:cxn ang="0">
                <a:pos x="6" y="10"/>
              </a:cxn>
              <a:cxn ang="0">
                <a:pos x="12" y="6"/>
              </a:cxn>
              <a:cxn ang="0">
                <a:pos x="24" y="0"/>
              </a:cxn>
            </a:cxnLst>
            <a:rect l="0" t="0" r="r" b="b"/>
            <a:pathLst>
              <a:path w="87" h="89">
                <a:moveTo>
                  <a:pt x="24" y="0"/>
                </a:moveTo>
                <a:lnTo>
                  <a:pt x="46" y="6"/>
                </a:lnTo>
                <a:lnTo>
                  <a:pt x="54" y="20"/>
                </a:lnTo>
                <a:lnTo>
                  <a:pt x="58" y="20"/>
                </a:lnTo>
                <a:lnTo>
                  <a:pt x="70" y="32"/>
                </a:lnTo>
                <a:lnTo>
                  <a:pt x="76" y="42"/>
                </a:lnTo>
                <a:lnTo>
                  <a:pt x="78" y="46"/>
                </a:lnTo>
                <a:lnTo>
                  <a:pt x="76" y="48"/>
                </a:lnTo>
                <a:lnTo>
                  <a:pt x="86" y="42"/>
                </a:lnTo>
                <a:lnTo>
                  <a:pt x="84" y="64"/>
                </a:lnTo>
                <a:lnTo>
                  <a:pt x="78" y="68"/>
                </a:lnTo>
                <a:lnTo>
                  <a:pt x="74" y="72"/>
                </a:lnTo>
                <a:lnTo>
                  <a:pt x="72" y="72"/>
                </a:lnTo>
                <a:lnTo>
                  <a:pt x="68" y="72"/>
                </a:lnTo>
                <a:lnTo>
                  <a:pt x="66" y="78"/>
                </a:lnTo>
                <a:lnTo>
                  <a:pt x="60" y="82"/>
                </a:lnTo>
                <a:lnTo>
                  <a:pt x="58" y="80"/>
                </a:lnTo>
                <a:lnTo>
                  <a:pt x="54" y="86"/>
                </a:lnTo>
                <a:lnTo>
                  <a:pt x="52" y="88"/>
                </a:lnTo>
                <a:lnTo>
                  <a:pt x="48" y="86"/>
                </a:lnTo>
                <a:lnTo>
                  <a:pt x="42" y="78"/>
                </a:lnTo>
                <a:lnTo>
                  <a:pt x="42" y="72"/>
                </a:lnTo>
                <a:lnTo>
                  <a:pt x="44" y="62"/>
                </a:lnTo>
                <a:lnTo>
                  <a:pt x="40" y="60"/>
                </a:lnTo>
                <a:lnTo>
                  <a:pt x="36" y="50"/>
                </a:lnTo>
                <a:lnTo>
                  <a:pt x="32" y="54"/>
                </a:lnTo>
                <a:lnTo>
                  <a:pt x="28" y="50"/>
                </a:lnTo>
                <a:lnTo>
                  <a:pt x="32" y="44"/>
                </a:lnTo>
                <a:lnTo>
                  <a:pt x="36" y="40"/>
                </a:lnTo>
                <a:lnTo>
                  <a:pt x="34" y="36"/>
                </a:lnTo>
                <a:lnTo>
                  <a:pt x="26" y="36"/>
                </a:lnTo>
                <a:lnTo>
                  <a:pt x="24" y="34"/>
                </a:lnTo>
                <a:lnTo>
                  <a:pt x="22" y="40"/>
                </a:lnTo>
                <a:lnTo>
                  <a:pt x="10" y="36"/>
                </a:lnTo>
                <a:lnTo>
                  <a:pt x="4" y="32"/>
                </a:lnTo>
                <a:lnTo>
                  <a:pt x="0" y="32"/>
                </a:lnTo>
                <a:lnTo>
                  <a:pt x="4" y="24"/>
                </a:lnTo>
                <a:lnTo>
                  <a:pt x="4" y="14"/>
                </a:lnTo>
                <a:lnTo>
                  <a:pt x="6" y="10"/>
                </a:lnTo>
                <a:lnTo>
                  <a:pt x="12"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6" name="Freeform 224"/>
          <p:cNvSpPr>
            <a:spLocks/>
          </p:cNvSpPr>
          <p:nvPr/>
        </p:nvSpPr>
        <p:spPr bwMode="ltGray">
          <a:xfrm>
            <a:off x="4049592" y="3343290"/>
            <a:ext cx="13945" cy="15875"/>
          </a:xfrm>
          <a:custGeom>
            <a:avLst/>
            <a:gdLst/>
            <a:ahLst/>
            <a:cxnLst>
              <a:cxn ang="0">
                <a:pos x="2" y="0"/>
              </a:cxn>
              <a:cxn ang="0">
                <a:pos x="0" y="4"/>
              </a:cxn>
              <a:cxn ang="0">
                <a:pos x="4" y="8"/>
              </a:cxn>
              <a:cxn ang="0">
                <a:pos x="8" y="2"/>
              </a:cxn>
              <a:cxn ang="0">
                <a:pos x="2" y="0"/>
              </a:cxn>
            </a:cxnLst>
            <a:rect l="0" t="0" r="r" b="b"/>
            <a:pathLst>
              <a:path w="9" h="9">
                <a:moveTo>
                  <a:pt x="2" y="0"/>
                </a:moveTo>
                <a:lnTo>
                  <a:pt x="0" y="4"/>
                </a:lnTo>
                <a:lnTo>
                  <a:pt x="4" y="8"/>
                </a:lnTo>
                <a:lnTo>
                  <a:pt x="8" y="2"/>
                </a:lnTo>
                <a:lnTo>
                  <a:pt x="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7" name="Freeform 225"/>
          <p:cNvSpPr>
            <a:spLocks/>
          </p:cNvSpPr>
          <p:nvPr/>
        </p:nvSpPr>
        <p:spPr bwMode="ltGray">
          <a:xfrm>
            <a:off x="4286650" y="5557843"/>
            <a:ext cx="441577" cy="423861"/>
          </a:xfrm>
          <a:custGeom>
            <a:avLst/>
            <a:gdLst/>
            <a:ahLst/>
            <a:cxnLst>
              <a:cxn ang="0">
                <a:pos x="0" y="110"/>
              </a:cxn>
              <a:cxn ang="0">
                <a:pos x="6" y="122"/>
              </a:cxn>
              <a:cxn ang="0">
                <a:pos x="6" y="128"/>
              </a:cxn>
              <a:cxn ang="0">
                <a:pos x="8" y="134"/>
              </a:cxn>
              <a:cxn ang="0">
                <a:pos x="14" y="144"/>
              </a:cxn>
              <a:cxn ang="0">
                <a:pos x="30" y="174"/>
              </a:cxn>
              <a:cxn ang="0">
                <a:pos x="32" y="178"/>
              </a:cxn>
              <a:cxn ang="0">
                <a:pos x="32" y="192"/>
              </a:cxn>
              <a:cxn ang="0">
                <a:pos x="18" y="194"/>
              </a:cxn>
              <a:cxn ang="0">
                <a:pos x="30" y="206"/>
              </a:cxn>
              <a:cxn ang="0">
                <a:pos x="40" y="218"/>
              </a:cxn>
              <a:cxn ang="0">
                <a:pos x="46" y="224"/>
              </a:cxn>
              <a:cxn ang="0">
                <a:pos x="56" y="232"/>
              </a:cxn>
              <a:cxn ang="0">
                <a:pos x="64" y="226"/>
              </a:cxn>
              <a:cxn ang="0">
                <a:pos x="90" y="224"/>
              </a:cxn>
              <a:cxn ang="0">
                <a:pos x="94" y="222"/>
              </a:cxn>
              <a:cxn ang="0">
                <a:pos x="108" y="222"/>
              </a:cxn>
              <a:cxn ang="0">
                <a:pos x="114" y="218"/>
              </a:cxn>
              <a:cxn ang="0">
                <a:pos x="120" y="222"/>
              </a:cxn>
              <a:cxn ang="0">
                <a:pos x="136" y="228"/>
              </a:cxn>
              <a:cxn ang="0">
                <a:pos x="140" y="220"/>
              </a:cxn>
              <a:cxn ang="0">
                <a:pos x="148" y="228"/>
              </a:cxn>
              <a:cxn ang="0">
                <a:pos x="158" y="224"/>
              </a:cxn>
              <a:cxn ang="0">
                <a:pos x="180" y="216"/>
              </a:cxn>
              <a:cxn ang="0">
                <a:pos x="196" y="204"/>
              </a:cxn>
              <a:cxn ang="0">
                <a:pos x="202" y="200"/>
              </a:cxn>
              <a:cxn ang="0">
                <a:pos x="208" y="190"/>
              </a:cxn>
              <a:cxn ang="0">
                <a:pos x="222" y="182"/>
              </a:cxn>
              <a:cxn ang="0">
                <a:pos x="234" y="170"/>
              </a:cxn>
              <a:cxn ang="0">
                <a:pos x="246" y="154"/>
              </a:cxn>
              <a:cxn ang="0">
                <a:pos x="250" y="150"/>
              </a:cxn>
              <a:cxn ang="0">
                <a:pos x="256" y="146"/>
              </a:cxn>
              <a:cxn ang="0">
                <a:pos x="268" y="136"/>
              </a:cxn>
              <a:cxn ang="0">
                <a:pos x="276" y="122"/>
              </a:cxn>
              <a:cxn ang="0">
                <a:pos x="286" y="102"/>
              </a:cxn>
              <a:cxn ang="0">
                <a:pos x="284" y="58"/>
              </a:cxn>
              <a:cxn ang="0">
                <a:pos x="270" y="16"/>
              </a:cxn>
              <a:cxn ang="0">
                <a:pos x="204" y="0"/>
              </a:cxn>
              <a:cxn ang="0">
                <a:pos x="64" y="50"/>
              </a:cxn>
              <a:cxn ang="0">
                <a:pos x="0" y="110"/>
              </a:cxn>
            </a:cxnLst>
            <a:rect l="0" t="0" r="r" b="b"/>
            <a:pathLst>
              <a:path w="287" h="233">
                <a:moveTo>
                  <a:pt x="0" y="110"/>
                </a:moveTo>
                <a:lnTo>
                  <a:pt x="6" y="122"/>
                </a:lnTo>
                <a:lnTo>
                  <a:pt x="6" y="128"/>
                </a:lnTo>
                <a:lnTo>
                  <a:pt x="8" y="134"/>
                </a:lnTo>
                <a:lnTo>
                  <a:pt x="14" y="144"/>
                </a:lnTo>
                <a:lnTo>
                  <a:pt x="30" y="174"/>
                </a:lnTo>
                <a:lnTo>
                  <a:pt x="32" y="178"/>
                </a:lnTo>
                <a:lnTo>
                  <a:pt x="32" y="192"/>
                </a:lnTo>
                <a:lnTo>
                  <a:pt x="18" y="194"/>
                </a:lnTo>
                <a:lnTo>
                  <a:pt x="30" y="206"/>
                </a:lnTo>
                <a:lnTo>
                  <a:pt x="40" y="218"/>
                </a:lnTo>
                <a:lnTo>
                  <a:pt x="46" y="224"/>
                </a:lnTo>
                <a:lnTo>
                  <a:pt x="56" y="232"/>
                </a:lnTo>
                <a:lnTo>
                  <a:pt x="64" y="226"/>
                </a:lnTo>
                <a:lnTo>
                  <a:pt x="90" y="224"/>
                </a:lnTo>
                <a:lnTo>
                  <a:pt x="94" y="222"/>
                </a:lnTo>
                <a:lnTo>
                  <a:pt x="108" y="222"/>
                </a:lnTo>
                <a:lnTo>
                  <a:pt x="114" y="218"/>
                </a:lnTo>
                <a:lnTo>
                  <a:pt x="120" y="222"/>
                </a:lnTo>
                <a:lnTo>
                  <a:pt x="136" y="228"/>
                </a:lnTo>
                <a:lnTo>
                  <a:pt x="140" y="220"/>
                </a:lnTo>
                <a:lnTo>
                  <a:pt x="148" y="228"/>
                </a:lnTo>
                <a:lnTo>
                  <a:pt x="158" y="224"/>
                </a:lnTo>
                <a:lnTo>
                  <a:pt x="180" y="216"/>
                </a:lnTo>
                <a:lnTo>
                  <a:pt x="196" y="204"/>
                </a:lnTo>
                <a:lnTo>
                  <a:pt x="202" y="200"/>
                </a:lnTo>
                <a:lnTo>
                  <a:pt x="208" y="190"/>
                </a:lnTo>
                <a:lnTo>
                  <a:pt x="222" y="182"/>
                </a:lnTo>
                <a:lnTo>
                  <a:pt x="234" y="170"/>
                </a:lnTo>
                <a:lnTo>
                  <a:pt x="246" y="154"/>
                </a:lnTo>
                <a:lnTo>
                  <a:pt x="250" y="150"/>
                </a:lnTo>
                <a:lnTo>
                  <a:pt x="256" y="146"/>
                </a:lnTo>
                <a:lnTo>
                  <a:pt x="268" y="136"/>
                </a:lnTo>
                <a:lnTo>
                  <a:pt x="276" y="122"/>
                </a:lnTo>
                <a:lnTo>
                  <a:pt x="286" y="102"/>
                </a:lnTo>
                <a:lnTo>
                  <a:pt x="284" y="58"/>
                </a:lnTo>
                <a:lnTo>
                  <a:pt x="270" y="16"/>
                </a:lnTo>
                <a:lnTo>
                  <a:pt x="204" y="0"/>
                </a:lnTo>
                <a:lnTo>
                  <a:pt x="64" y="50"/>
                </a:lnTo>
                <a:lnTo>
                  <a:pt x="0" y="1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8" name="Freeform 226"/>
          <p:cNvSpPr>
            <a:spLocks/>
          </p:cNvSpPr>
          <p:nvPr/>
        </p:nvSpPr>
        <p:spPr bwMode="ltGray">
          <a:xfrm>
            <a:off x="4666251" y="5710242"/>
            <a:ext cx="48032" cy="60325"/>
          </a:xfrm>
          <a:custGeom>
            <a:avLst/>
            <a:gdLst/>
            <a:ahLst/>
            <a:cxnLst>
              <a:cxn ang="0">
                <a:pos x="26" y="0"/>
              </a:cxn>
              <a:cxn ang="0">
                <a:pos x="20" y="4"/>
              </a:cxn>
              <a:cxn ang="0">
                <a:pos x="12" y="2"/>
              </a:cxn>
              <a:cxn ang="0">
                <a:pos x="10" y="8"/>
              </a:cxn>
              <a:cxn ang="0">
                <a:pos x="0" y="12"/>
              </a:cxn>
              <a:cxn ang="0">
                <a:pos x="0" y="18"/>
              </a:cxn>
              <a:cxn ang="0">
                <a:pos x="0" y="28"/>
              </a:cxn>
              <a:cxn ang="0">
                <a:pos x="8" y="32"/>
              </a:cxn>
              <a:cxn ang="0">
                <a:pos x="20" y="32"/>
              </a:cxn>
              <a:cxn ang="0">
                <a:pos x="20" y="24"/>
              </a:cxn>
              <a:cxn ang="0">
                <a:pos x="30" y="12"/>
              </a:cxn>
              <a:cxn ang="0">
                <a:pos x="26" y="0"/>
              </a:cxn>
            </a:cxnLst>
            <a:rect l="0" t="0" r="r" b="b"/>
            <a:pathLst>
              <a:path w="31" h="33">
                <a:moveTo>
                  <a:pt x="26" y="0"/>
                </a:moveTo>
                <a:lnTo>
                  <a:pt x="20" y="4"/>
                </a:lnTo>
                <a:lnTo>
                  <a:pt x="12" y="2"/>
                </a:lnTo>
                <a:lnTo>
                  <a:pt x="10" y="8"/>
                </a:lnTo>
                <a:lnTo>
                  <a:pt x="0" y="12"/>
                </a:lnTo>
                <a:lnTo>
                  <a:pt x="0" y="18"/>
                </a:lnTo>
                <a:lnTo>
                  <a:pt x="0" y="28"/>
                </a:lnTo>
                <a:lnTo>
                  <a:pt x="8" y="32"/>
                </a:lnTo>
                <a:lnTo>
                  <a:pt x="20" y="32"/>
                </a:lnTo>
                <a:lnTo>
                  <a:pt x="20" y="24"/>
                </a:lnTo>
                <a:lnTo>
                  <a:pt x="30" y="12"/>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0" name="Freeform 228"/>
          <p:cNvSpPr>
            <a:spLocks/>
          </p:cNvSpPr>
          <p:nvPr/>
        </p:nvSpPr>
        <p:spPr bwMode="ltGray">
          <a:xfrm>
            <a:off x="4382713" y="5405443"/>
            <a:ext cx="277341" cy="309562"/>
          </a:xfrm>
          <a:custGeom>
            <a:avLst/>
            <a:gdLst/>
            <a:ahLst/>
            <a:cxnLst>
              <a:cxn ang="0">
                <a:pos x="178" y="92"/>
              </a:cxn>
              <a:cxn ang="0">
                <a:pos x="166" y="100"/>
              </a:cxn>
              <a:cxn ang="0">
                <a:pos x="162" y="102"/>
              </a:cxn>
              <a:cxn ang="0">
                <a:pos x="158" y="108"/>
              </a:cxn>
              <a:cxn ang="0">
                <a:pos x="148" y="108"/>
              </a:cxn>
              <a:cxn ang="0">
                <a:pos x="144" y="112"/>
              </a:cxn>
              <a:cxn ang="0">
                <a:pos x="132" y="118"/>
              </a:cxn>
              <a:cxn ang="0">
                <a:pos x="126" y="126"/>
              </a:cxn>
              <a:cxn ang="0">
                <a:pos x="124" y="126"/>
              </a:cxn>
              <a:cxn ang="0">
                <a:pos x="122" y="136"/>
              </a:cxn>
              <a:cxn ang="0">
                <a:pos x="116" y="136"/>
              </a:cxn>
              <a:cxn ang="0">
                <a:pos x="112" y="142"/>
              </a:cxn>
              <a:cxn ang="0">
                <a:pos x="102" y="142"/>
              </a:cxn>
              <a:cxn ang="0">
                <a:pos x="102" y="150"/>
              </a:cxn>
              <a:cxn ang="0">
                <a:pos x="100" y="158"/>
              </a:cxn>
              <a:cxn ang="0">
                <a:pos x="72" y="156"/>
              </a:cxn>
              <a:cxn ang="0">
                <a:pos x="64" y="146"/>
              </a:cxn>
              <a:cxn ang="0">
                <a:pos x="56" y="146"/>
              </a:cxn>
              <a:cxn ang="0">
                <a:pos x="52" y="154"/>
              </a:cxn>
              <a:cxn ang="0">
                <a:pos x="48" y="160"/>
              </a:cxn>
              <a:cxn ang="0">
                <a:pos x="36" y="168"/>
              </a:cxn>
              <a:cxn ang="0">
                <a:pos x="20" y="170"/>
              </a:cxn>
              <a:cxn ang="0">
                <a:pos x="12" y="170"/>
              </a:cxn>
              <a:cxn ang="0">
                <a:pos x="16" y="154"/>
              </a:cxn>
              <a:cxn ang="0">
                <a:pos x="10" y="146"/>
              </a:cxn>
              <a:cxn ang="0">
                <a:pos x="0" y="138"/>
              </a:cxn>
              <a:cxn ang="0">
                <a:pos x="8" y="4"/>
              </a:cxn>
              <a:cxn ang="0">
                <a:pos x="162" y="0"/>
              </a:cxn>
              <a:cxn ang="0">
                <a:pos x="178" y="92"/>
              </a:cxn>
            </a:cxnLst>
            <a:rect l="0" t="0" r="r" b="b"/>
            <a:pathLst>
              <a:path w="179" h="171">
                <a:moveTo>
                  <a:pt x="178" y="92"/>
                </a:moveTo>
                <a:lnTo>
                  <a:pt x="166" y="100"/>
                </a:lnTo>
                <a:lnTo>
                  <a:pt x="162" y="102"/>
                </a:lnTo>
                <a:lnTo>
                  <a:pt x="158" y="108"/>
                </a:lnTo>
                <a:lnTo>
                  <a:pt x="148" y="108"/>
                </a:lnTo>
                <a:lnTo>
                  <a:pt x="144" y="112"/>
                </a:lnTo>
                <a:lnTo>
                  <a:pt x="132" y="118"/>
                </a:lnTo>
                <a:lnTo>
                  <a:pt x="126" y="126"/>
                </a:lnTo>
                <a:lnTo>
                  <a:pt x="124" y="126"/>
                </a:lnTo>
                <a:lnTo>
                  <a:pt x="122" y="136"/>
                </a:lnTo>
                <a:lnTo>
                  <a:pt x="116" y="136"/>
                </a:lnTo>
                <a:lnTo>
                  <a:pt x="112" y="142"/>
                </a:lnTo>
                <a:lnTo>
                  <a:pt x="102" y="142"/>
                </a:lnTo>
                <a:lnTo>
                  <a:pt x="102" y="150"/>
                </a:lnTo>
                <a:lnTo>
                  <a:pt x="100" y="158"/>
                </a:lnTo>
                <a:lnTo>
                  <a:pt x="72" y="156"/>
                </a:lnTo>
                <a:lnTo>
                  <a:pt x="64" y="146"/>
                </a:lnTo>
                <a:lnTo>
                  <a:pt x="56" y="146"/>
                </a:lnTo>
                <a:lnTo>
                  <a:pt x="52" y="154"/>
                </a:lnTo>
                <a:lnTo>
                  <a:pt x="48" y="160"/>
                </a:lnTo>
                <a:lnTo>
                  <a:pt x="36" y="168"/>
                </a:lnTo>
                <a:lnTo>
                  <a:pt x="20" y="170"/>
                </a:lnTo>
                <a:lnTo>
                  <a:pt x="12" y="170"/>
                </a:lnTo>
                <a:lnTo>
                  <a:pt x="16" y="154"/>
                </a:lnTo>
                <a:lnTo>
                  <a:pt x="10" y="146"/>
                </a:lnTo>
                <a:lnTo>
                  <a:pt x="0" y="138"/>
                </a:lnTo>
                <a:lnTo>
                  <a:pt x="8" y="4"/>
                </a:lnTo>
                <a:lnTo>
                  <a:pt x="162" y="0"/>
                </a:lnTo>
                <a:lnTo>
                  <a:pt x="178" y="9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1" name="Freeform 229"/>
          <p:cNvSpPr>
            <a:spLocks/>
          </p:cNvSpPr>
          <p:nvPr/>
        </p:nvSpPr>
        <p:spPr bwMode="ltGray">
          <a:xfrm>
            <a:off x="4536102" y="5354643"/>
            <a:ext cx="246354" cy="249237"/>
          </a:xfrm>
          <a:custGeom>
            <a:avLst/>
            <a:gdLst/>
            <a:ahLst/>
            <a:cxnLst>
              <a:cxn ang="0">
                <a:pos x="0" y="34"/>
              </a:cxn>
              <a:cxn ang="0">
                <a:pos x="4" y="48"/>
              </a:cxn>
              <a:cxn ang="0">
                <a:pos x="6" y="52"/>
              </a:cxn>
              <a:cxn ang="0">
                <a:pos x="8" y="60"/>
              </a:cxn>
              <a:cxn ang="0">
                <a:pos x="14" y="62"/>
              </a:cxn>
              <a:cxn ang="0">
                <a:pos x="20" y="74"/>
              </a:cxn>
              <a:cxn ang="0">
                <a:pos x="30" y="80"/>
              </a:cxn>
              <a:cxn ang="0">
                <a:pos x="34" y="84"/>
              </a:cxn>
              <a:cxn ang="0">
                <a:pos x="36" y="92"/>
              </a:cxn>
              <a:cxn ang="0">
                <a:pos x="40" y="94"/>
              </a:cxn>
              <a:cxn ang="0">
                <a:pos x="46" y="94"/>
              </a:cxn>
              <a:cxn ang="0">
                <a:pos x="48" y="96"/>
              </a:cxn>
              <a:cxn ang="0">
                <a:pos x="42" y="102"/>
              </a:cxn>
              <a:cxn ang="0">
                <a:pos x="42" y="108"/>
              </a:cxn>
              <a:cxn ang="0">
                <a:pos x="44" y="116"/>
              </a:cxn>
              <a:cxn ang="0">
                <a:pos x="52" y="116"/>
              </a:cxn>
              <a:cxn ang="0">
                <a:pos x="66" y="118"/>
              </a:cxn>
              <a:cxn ang="0">
                <a:pos x="72" y="124"/>
              </a:cxn>
              <a:cxn ang="0">
                <a:pos x="74" y="128"/>
              </a:cxn>
              <a:cxn ang="0">
                <a:pos x="78" y="132"/>
              </a:cxn>
              <a:cxn ang="0">
                <a:pos x="92" y="132"/>
              </a:cxn>
              <a:cxn ang="0">
                <a:pos x="110" y="136"/>
              </a:cxn>
              <a:cxn ang="0">
                <a:pos x="148" y="98"/>
              </a:cxn>
              <a:cxn ang="0">
                <a:pos x="158" y="32"/>
              </a:cxn>
              <a:cxn ang="0">
                <a:pos x="96" y="0"/>
              </a:cxn>
              <a:cxn ang="0">
                <a:pos x="60" y="8"/>
              </a:cxn>
              <a:cxn ang="0">
                <a:pos x="0" y="34"/>
              </a:cxn>
            </a:cxnLst>
            <a:rect l="0" t="0" r="r" b="b"/>
            <a:pathLst>
              <a:path w="159" h="137">
                <a:moveTo>
                  <a:pt x="0" y="34"/>
                </a:moveTo>
                <a:lnTo>
                  <a:pt x="4" y="48"/>
                </a:lnTo>
                <a:lnTo>
                  <a:pt x="6" y="52"/>
                </a:lnTo>
                <a:lnTo>
                  <a:pt x="8" y="60"/>
                </a:lnTo>
                <a:lnTo>
                  <a:pt x="14" y="62"/>
                </a:lnTo>
                <a:lnTo>
                  <a:pt x="20" y="74"/>
                </a:lnTo>
                <a:lnTo>
                  <a:pt x="30" y="80"/>
                </a:lnTo>
                <a:lnTo>
                  <a:pt x="34" y="84"/>
                </a:lnTo>
                <a:lnTo>
                  <a:pt x="36" y="92"/>
                </a:lnTo>
                <a:lnTo>
                  <a:pt x="40" y="94"/>
                </a:lnTo>
                <a:lnTo>
                  <a:pt x="46" y="94"/>
                </a:lnTo>
                <a:lnTo>
                  <a:pt x="48" y="96"/>
                </a:lnTo>
                <a:lnTo>
                  <a:pt x="42" y="102"/>
                </a:lnTo>
                <a:lnTo>
                  <a:pt x="42" y="108"/>
                </a:lnTo>
                <a:lnTo>
                  <a:pt x="44" y="116"/>
                </a:lnTo>
                <a:lnTo>
                  <a:pt x="52" y="116"/>
                </a:lnTo>
                <a:lnTo>
                  <a:pt x="66" y="118"/>
                </a:lnTo>
                <a:lnTo>
                  <a:pt x="72" y="124"/>
                </a:lnTo>
                <a:lnTo>
                  <a:pt x="74" y="128"/>
                </a:lnTo>
                <a:lnTo>
                  <a:pt x="78" y="132"/>
                </a:lnTo>
                <a:lnTo>
                  <a:pt x="92" y="132"/>
                </a:lnTo>
                <a:lnTo>
                  <a:pt x="110" y="136"/>
                </a:lnTo>
                <a:lnTo>
                  <a:pt x="148" y="98"/>
                </a:lnTo>
                <a:lnTo>
                  <a:pt x="158" y="32"/>
                </a:lnTo>
                <a:lnTo>
                  <a:pt x="96" y="0"/>
                </a:lnTo>
                <a:lnTo>
                  <a:pt x="60" y="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2" name="Freeform 230"/>
          <p:cNvSpPr>
            <a:spLocks/>
          </p:cNvSpPr>
          <p:nvPr/>
        </p:nvSpPr>
        <p:spPr bwMode="ltGray">
          <a:xfrm>
            <a:off x="4687943" y="5230819"/>
            <a:ext cx="291286" cy="501648"/>
          </a:xfrm>
          <a:custGeom>
            <a:avLst/>
            <a:gdLst/>
            <a:ahLst/>
            <a:cxnLst>
              <a:cxn ang="0">
                <a:pos x="186" y="2"/>
              </a:cxn>
              <a:cxn ang="0">
                <a:pos x="186" y="14"/>
              </a:cxn>
              <a:cxn ang="0">
                <a:pos x="184" y="31"/>
              </a:cxn>
              <a:cxn ang="0">
                <a:pos x="186" y="41"/>
              </a:cxn>
              <a:cxn ang="0">
                <a:pos x="182" y="60"/>
              </a:cxn>
              <a:cxn ang="0">
                <a:pos x="180" y="82"/>
              </a:cxn>
              <a:cxn ang="0">
                <a:pos x="173" y="91"/>
              </a:cxn>
              <a:cxn ang="0">
                <a:pos x="155" y="111"/>
              </a:cxn>
              <a:cxn ang="0">
                <a:pos x="134" y="117"/>
              </a:cxn>
              <a:cxn ang="0">
                <a:pos x="107" y="132"/>
              </a:cxn>
              <a:cxn ang="0">
                <a:pos x="96" y="146"/>
              </a:cxn>
              <a:cxn ang="0">
                <a:pos x="77" y="157"/>
              </a:cxn>
              <a:cxn ang="0">
                <a:pos x="69" y="159"/>
              </a:cxn>
              <a:cxn ang="0">
                <a:pos x="65" y="169"/>
              </a:cxn>
              <a:cxn ang="0">
                <a:pos x="73" y="189"/>
              </a:cxn>
              <a:cxn ang="0">
                <a:pos x="73" y="231"/>
              </a:cxn>
              <a:cxn ang="0">
                <a:pos x="63" y="243"/>
              </a:cxn>
              <a:cxn ang="0">
                <a:pos x="38" y="251"/>
              </a:cxn>
              <a:cxn ang="0">
                <a:pos x="29" y="257"/>
              </a:cxn>
              <a:cxn ang="0">
                <a:pos x="27" y="276"/>
              </a:cxn>
              <a:cxn ang="0">
                <a:pos x="13" y="262"/>
              </a:cxn>
              <a:cxn ang="0">
                <a:pos x="13" y="235"/>
              </a:cxn>
              <a:cxn ang="0">
                <a:pos x="10" y="198"/>
              </a:cxn>
              <a:cxn ang="0">
                <a:pos x="23" y="187"/>
              </a:cxn>
              <a:cxn ang="0">
                <a:pos x="25" y="183"/>
              </a:cxn>
              <a:cxn ang="0">
                <a:pos x="29" y="171"/>
              </a:cxn>
              <a:cxn ang="0">
                <a:pos x="40" y="152"/>
              </a:cxn>
              <a:cxn ang="0">
                <a:pos x="40" y="134"/>
              </a:cxn>
              <a:cxn ang="0">
                <a:pos x="44" y="99"/>
              </a:cxn>
              <a:cxn ang="0">
                <a:pos x="4" y="86"/>
              </a:cxn>
              <a:cxn ang="0">
                <a:pos x="0" y="56"/>
              </a:cxn>
              <a:cxn ang="0">
                <a:pos x="182" y="0"/>
              </a:cxn>
            </a:cxnLst>
            <a:rect l="0" t="0" r="r" b="b"/>
            <a:pathLst>
              <a:path w="189" h="277">
                <a:moveTo>
                  <a:pt x="182" y="0"/>
                </a:moveTo>
                <a:lnTo>
                  <a:pt x="186" y="2"/>
                </a:lnTo>
                <a:lnTo>
                  <a:pt x="188" y="8"/>
                </a:lnTo>
                <a:lnTo>
                  <a:pt x="186" y="14"/>
                </a:lnTo>
                <a:lnTo>
                  <a:pt x="184" y="23"/>
                </a:lnTo>
                <a:lnTo>
                  <a:pt x="184" y="31"/>
                </a:lnTo>
                <a:lnTo>
                  <a:pt x="184" y="35"/>
                </a:lnTo>
                <a:lnTo>
                  <a:pt x="186" y="41"/>
                </a:lnTo>
                <a:lnTo>
                  <a:pt x="182" y="45"/>
                </a:lnTo>
                <a:lnTo>
                  <a:pt x="182" y="60"/>
                </a:lnTo>
                <a:lnTo>
                  <a:pt x="182" y="70"/>
                </a:lnTo>
                <a:lnTo>
                  <a:pt x="180" y="82"/>
                </a:lnTo>
                <a:lnTo>
                  <a:pt x="178" y="89"/>
                </a:lnTo>
                <a:lnTo>
                  <a:pt x="173" y="91"/>
                </a:lnTo>
                <a:lnTo>
                  <a:pt x="163" y="105"/>
                </a:lnTo>
                <a:lnTo>
                  <a:pt x="155" y="111"/>
                </a:lnTo>
                <a:lnTo>
                  <a:pt x="148" y="115"/>
                </a:lnTo>
                <a:lnTo>
                  <a:pt x="134" y="117"/>
                </a:lnTo>
                <a:lnTo>
                  <a:pt x="111" y="126"/>
                </a:lnTo>
                <a:lnTo>
                  <a:pt x="107" y="132"/>
                </a:lnTo>
                <a:lnTo>
                  <a:pt x="102" y="142"/>
                </a:lnTo>
                <a:lnTo>
                  <a:pt x="96" y="146"/>
                </a:lnTo>
                <a:lnTo>
                  <a:pt x="90" y="148"/>
                </a:lnTo>
                <a:lnTo>
                  <a:pt x="77" y="157"/>
                </a:lnTo>
                <a:lnTo>
                  <a:pt x="73" y="155"/>
                </a:lnTo>
                <a:lnTo>
                  <a:pt x="69" y="159"/>
                </a:lnTo>
                <a:lnTo>
                  <a:pt x="69" y="163"/>
                </a:lnTo>
                <a:lnTo>
                  <a:pt x="65" y="169"/>
                </a:lnTo>
                <a:lnTo>
                  <a:pt x="71" y="173"/>
                </a:lnTo>
                <a:lnTo>
                  <a:pt x="73" y="189"/>
                </a:lnTo>
                <a:lnTo>
                  <a:pt x="75" y="212"/>
                </a:lnTo>
                <a:lnTo>
                  <a:pt x="73" y="231"/>
                </a:lnTo>
                <a:lnTo>
                  <a:pt x="71" y="239"/>
                </a:lnTo>
                <a:lnTo>
                  <a:pt x="63" y="243"/>
                </a:lnTo>
                <a:lnTo>
                  <a:pt x="50" y="249"/>
                </a:lnTo>
                <a:lnTo>
                  <a:pt x="38" y="251"/>
                </a:lnTo>
                <a:lnTo>
                  <a:pt x="33" y="253"/>
                </a:lnTo>
                <a:lnTo>
                  <a:pt x="29" y="257"/>
                </a:lnTo>
                <a:lnTo>
                  <a:pt x="27" y="266"/>
                </a:lnTo>
                <a:lnTo>
                  <a:pt x="27" y="276"/>
                </a:lnTo>
                <a:lnTo>
                  <a:pt x="10" y="274"/>
                </a:lnTo>
                <a:lnTo>
                  <a:pt x="13" y="262"/>
                </a:lnTo>
                <a:lnTo>
                  <a:pt x="8" y="262"/>
                </a:lnTo>
                <a:lnTo>
                  <a:pt x="13" y="235"/>
                </a:lnTo>
                <a:lnTo>
                  <a:pt x="12" y="212"/>
                </a:lnTo>
                <a:lnTo>
                  <a:pt x="10" y="198"/>
                </a:lnTo>
                <a:lnTo>
                  <a:pt x="15" y="192"/>
                </a:lnTo>
                <a:lnTo>
                  <a:pt x="23" y="187"/>
                </a:lnTo>
                <a:lnTo>
                  <a:pt x="25" y="187"/>
                </a:lnTo>
                <a:lnTo>
                  <a:pt x="25" y="183"/>
                </a:lnTo>
                <a:lnTo>
                  <a:pt x="25" y="177"/>
                </a:lnTo>
                <a:lnTo>
                  <a:pt x="29" y="171"/>
                </a:lnTo>
                <a:lnTo>
                  <a:pt x="40" y="161"/>
                </a:lnTo>
                <a:lnTo>
                  <a:pt x="40" y="152"/>
                </a:lnTo>
                <a:lnTo>
                  <a:pt x="36" y="142"/>
                </a:lnTo>
                <a:lnTo>
                  <a:pt x="40" y="134"/>
                </a:lnTo>
                <a:lnTo>
                  <a:pt x="44" y="128"/>
                </a:lnTo>
                <a:lnTo>
                  <a:pt x="44" y="99"/>
                </a:lnTo>
                <a:lnTo>
                  <a:pt x="23" y="87"/>
                </a:lnTo>
                <a:lnTo>
                  <a:pt x="4" y="86"/>
                </a:lnTo>
                <a:lnTo>
                  <a:pt x="2" y="74"/>
                </a:lnTo>
                <a:lnTo>
                  <a:pt x="0" y="56"/>
                </a:lnTo>
                <a:lnTo>
                  <a:pt x="84" y="8"/>
                </a:lnTo>
                <a:lnTo>
                  <a:pt x="18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3" name="Freeform 231"/>
          <p:cNvSpPr>
            <a:spLocks/>
          </p:cNvSpPr>
          <p:nvPr/>
        </p:nvSpPr>
        <p:spPr bwMode="ltGray">
          <a:xfrm>
            <a:off x="4684844" y="5229232"/>
            <a:ext cx="305231" cy="515935"/>
          </a:xfrm>
          <a:custGeom>
            <a:avLst/>
            <a:gdLst/>
            <a:ahLst/>
            <a:cxnLst>
              <a:cxn ang="0">
                <a:pos x="194" y="2"/>
              </a:cxn>
              <a:cxn ang="0">
                <a:pos x="194" y="14"/>
              </a:cxn>
              <a:cxn ang="0">
                <a:pos x="192" y="32"/>
              </a:cxn>
              <a:cxn ang="0">
                <a:pos x="194" y="42"/>
              </a:cxn>
              <a:cxn ang="0">
                <a:pos x="190" y="62"/>
              </a:cxn>
              <a:cxn ang="0">
                <a:pos x="188" y="84"/>
              </a:cxn>
              <a:cxn ang="0">
                <a:pos x="180" y="94"/>
              </a:cxn>
              <a:cxn ang="0">
                <a:pos x="162" y="114"/>
              </a:cxn>
              <a:cxn ang="0">
                <a:pos x="140" y="120"/>
              </a:cxn>
              <a:cxn ang="0">
                <a:pos x="112" y="136"/>
              </a:cxn>
              <a:cxn ang="0">
                <a:pos x="100" y="150"/>
              </a:cxn>
              <a:cxn ang="0">
                <a:pos x="80" y="162"/>
              </a:cxn>
              <a:cxn ang="0">
                <a:pos x="72" y="164"/>
              </a:cxn>
              <a:cxn ang="0">
                <a:pos x="68" y="174"/>
              </a:cxn>
              <a:cxn ang="0">
                <a:pos x="76" y="194"/>
              </a:cxn>
              <a:cxn ang="0">
                <a:pos x="76" y="238"/>
              </a:cxn>
              <a:cxn ang="0">
                <a:pos x="66" y="250"/>
              </a:cxn>
              <a:cxn ang="0">
                <a:pos x="40" y="258"/>
              </a:cxn>
              <a:cxn ang="0">
                <a:pos x="30" y="264"/>
              </a:cxn>
              <a:cxn ang="0">
                <a:pos x="28" y="284"/>
              </a:cxn>
              <a:cxn ang="0">
                <a:pos x="14" y="270"/>
              </a:cxn>
              <a:cxn ang="0">
                <a:pos x="14" y="242"/>
              </a:cxn>
              <a:cxn ang="0">
                <a:pos x="10" y="204"/>
              </a:cxn>
              <a:cxn ang="0">
                <a:pos x="24" y="192"/>
              </a:cxn>
              <a:cxn ang="0">
                <a:pos x="26" y="188"/>
              </a:cxn>
              <a:cxn ang="0">
                <a:pos x="30" y="176"/>
              </a:cxn>
              <a:cxn ang="0">
                <a:pos x="42" y="156"/>
              </a:cxn>
              <a:cxn ang="0">
                <a:pos x="42" y="138"/>
              </a:cxn>
              <a:cxn ang="0">
                <a:pos x="46" y="102"/>
              </a:cxn>
              <a:cxn ang="0">
                <a:pos x="4" y="88"/>
              </a:cxn>
              <a:cxn ang="0">
                <a:pos x="0" y="58"/>
              </a:cxn>
              <a:cxn ang="0">
                <a:pos x="190" y="0"/>
              </a:cxn>
            </a:cxnLst>
            <a:rect l="0" t="0" r="r" b="b"/>
            <a:pathLst>
              <a:path w="197" h="285">
                <a:moveTo>
                  <a:pt x="190" y="0"/>
                </a:moveTo>
                <a:lnTo>
                  <a:pt x="194" y="2"/>
                </a:lnTo>
                <a:lnTo>
                  <a:pt x="196" y="8"/>
                </a:lnTo>
                <a:lnTo>
                  <a:pt x="194" y="14"/>
                </a:lnTo>
                <a:lnTo>
                  <a:pt x="192" y="24"/>
                </a:lnTo>
                <a:lnTo>
                  <a:pt x="192" y="32"/>
                </a:lnTo>
                <a:lnTo>
                  <a:pt x="192" y="36"/>
                </a:lnTo>
                <a:lnTo>
                  <a:pt x="194" y="42"/>
                </a:lnTo>
                <a:lnTo>
                  <a:pt x="190" y="46"/>
                </a:lnTo>
                <a:lnTo>
                  <a:pt x="190" y="62"/>
                </a:lnTo>
                <a:lnTo>
                  <a:pt x="190" y="72"/>
                </a:lnTo>
                <a:lnTo>
                  <a:pt x="188" y="84"/>
                </a:lnTo>
                <a:lnTo>
                  <a:pt x="186" y="92"/>
                </a:lnTo>
                <a:lnTo>
                  <a:pt x="180" y="94"/>
                </a:lnTo>
                <a:lnTo>
                  <a:pt x="170" y="108"/>
                </a:lnTo>
                <a:lnTo>
                  <a:pt x="162" y="114"/>
                </a:lnTo>
                <a:lnTo>
                  <a:pt x="154" y="118"/>
                </a:lnTo>
                <a:lnTo>
                  <a:pt x="140" y="120"/>
                </a:lnTo>
                <a:lnTo>
                  <a:pt x="116" y="130"/>
                </a:lnTo>
                <a:lnTo>
                  <a:pt x="112" y="136"/>
                </a:lnTo>
                <a:lnTo>
                  <a:pt x="106" y="146"/>
                </a:lnTo>
                <a:lnTo>
                  <a:pt x="100" y="150"/>
                </a:lnTo>
                <a:lnTo>
                  <a:pt x="94" y="152"/>
                </a:lnTo>
                <a:lnTo>
                  <a:pt x="80" y="162"/>
                </a:lnTo>
                <a:lnTo>
                  <a:pt x="76" y="160"/>
                </a:lnTo>
                <a:lnTo>
                  <a:pt x="72" y="164"/>
                </a:lnTo>
                <a:lnTo>
                  <a:pt x="72" y="168"/>
                </a:lnTo>
                <a:lnTo>
                  <a:pt x="68" y="174"/>
                </a:lnTo>
                <a:lnTo>
                  <a:pt x="74" y="178"/>
                </a:lnTo>
                <a:lnTo>
                  <a:pt x="76" y="194"/>
                </a:lnTo>
                <a:lnTo>
                  <a:pt x="78" y="218"/>
                </a:lnTo>
                <a:lnTo>
                  <a:pt x="76" y="238"/>
                </a:lnTo>
                <a:lnTo>
                  <a:pt x="74" y="246"/>
                </a:lnTo>
                <a:lnTo>
                  <a:pt x="66" y="250"/>
                </a:lnTo>
                <a:lnTo>
                  <a:pt x="52" y="256"/>
                </a:lnTo>
                <a:lnTo>
                  <a:pt x="40" y="258"/>
                </a:lnTo>
                <a:lnTo>
                  <a:pt x="34" y="260"/>
                </a:lnTo>
                <a:lnTo>
                  <a:pt x="30" y="264"/>
                </a:lnTo>
                <a:lnTo>
                  <a:pt x="28" y="274"/>
                </a:lnTo>
                <a:lnTo>
                  <a:pt x="28" y="284"/>
                </a:lnTo>
                <a:lnTo>
                  <a:pt x="10" y="282"/>
                </a:lnTo>
                <a:lnTo>
                  <a:pt x="14" y="270"/>
                </a:lnTo>
                <a:lnTo>
                  <a:pt x="8" y="270"/>
                </a:lnTo>
                <a:lnTo>
                  <a:pt x="14" y="242"/>
                </a:lnTo>
                <a:lnTo>
                  <a:pt x="12" y="218"/>
                </a:lnTo>
                <a:lnTo>
                  <a:pt x="10" y="204"/>
                </a:lnTo>
                <a:lnTo>
                  <a:pt x="16" y="198"/>
                </a:lnTo>
                <a:lnTo>
                  <a:pt x="24" y="192"/>
                </a:lnTo>
                <a:lnTo>
                  <a:pt x="26" y="192"/>
                </a:lnTo>
                <a:lnTo>
                  <a:pt x="26" y="188"/>
                </a:lnTo>
                <a:lnTo>
                  <a:pt x="26" y="182"/>
                </a:lnTo>
                <a:lnTo>
                  <a:pt x="30" y="176"/>
                </a:lnTo>
                <a:lnTo>
                  <a:pt x="42" y="166"/>
                </a:lnTo>
                <a:lnTo>
                  <a:pt x="42" y="156"/>
                </a:lnTo>
                <a:lnTo>
                  <a:pt x="38" y="146"/>
                </a:lnTo>
                <a:lnTo>
                  <a:pt x="42" y="138"/>
                </a:lnTo>
                <a:lnTo>
                  <a:pt x="46" y="132"/>
                </a:lnTo>
                <a:lnTo>
                  <a:pt x="46" y="102"/>
                </a:lnTo>
                <a:lnTo>
                  <a:pt x="24" y="90"/>
                </a:lnTo>
                <a:lnTo>
                  <a:pt x="4" y="88"/>
                </a:lnTo>
                <a:lnTo>
                  <a:pt x="2" y="76"/>
                </a:lnTo>
                <a:lnTo>
                  <a:pt x="0" y="58"/>
                </a:lnTo>
                <a:lnTo>
                  <a:pt x="88" y="8"/>
                </a:lnTo>
                <a:lnTo>
                  <a:pt x="19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4" name="Freeform 232"/>
          <p:cNvSpPr>
            <a:spLocks/>
          </p:cNvSpPr>
          <p:nvPr/>
        </p:nvSpPr>
        <p:spPr bwMode="ltGray">
          <a:xfrm>
            <a:off x="4760765" y="5178432"/>
            <a:ext cx="69722" cy="244474"/>
          </a:xfrm>
          <a:custGeom>
            <a:avLst/>
            <a:gdLst/>
            <a:ahLst/>
            <a:cxnLst>
              <a:cxn ang="0">
                <a:pos x="0" y="72"/>
              </a:cxn>
              <a:cxn ang="0">
                <a:pos x="15" y="89"/>
              </a:cxn>
              <a:cxn ang="0">
                <a:pos x="24" y="85"/>
              </a:cxn>
              <a:cxn ang="0">
                <a:pos x="24" y="94"/>
              </a:cxn>
              <a:cxn ang="0">
                <a:pos x="22" y="98"/>
              </a:cxn>
              <a:cxn ang="0">
                <a:pos x="20" y="104"/>
              </a:cxn>
              <a:cxn ang="0">
                <a:pos x="20" y="108"/>
              </a:cxn>
              <a:cxn ang="0">
                <a:pos x="20" y="119"/>
              </a:cxn>
              <a:cxn ang="0">
                <a:pos x="24" y="121"/>
              </a:cxn>
              <a:cxn ang="0">
                <a:pos x="29" y="132"/>
              </a:cxn>
              <a:cxn ang="0">
                <a:pos x="36" y="134"/>
              </a:cxn>
              <a:cxn ang="0">
                <a:pos x="34" y="125"/>
              </a:cxn>
              <a:cxn ang="0">
                <a:pos x="39" y="119"/>
              </a:cxn>
              <a:cxn ang="0">
                <a:pos x="41" y="111"/>
              </a:cxn>
              <a:cxn ang="0">
                <a:pos x="39" y="104"/>
              </a:cxn>
              <a:cxn ang="0">
                <a:pos x="44" y="92"/>
              </a:cxn>
              <a:cxn ang="0">
                <a:pos x="42" y="89"/>
              </a:cxn>
              <a:cxn ang="0">
                <a:pos x="36" y="77"/>
              </a:cxn>
              <a:cxn ang="0">
                <a:pos x="32" y="66"/>
              </a:cxn>
              <a:cxn ang="0">
                <a:pos x="25" y="62"/>
              </a:cxn>
              <a:cxn ang="0">
                <a:pos x="27" y="57"/>
              </a:cxn>
              <a:cxn ang="0">
                <a:pos x="36" y="47"/>
              </a:cxn>
              <a:cxn ang="0">
                <a:pos x="41" y="36"/>
              </a:cxn>
              <a:cxn ang="0">
                <a:pos x="30" y="0"/>
              </a:cxn>
              <a:cxn ang="0">
                <a:pos x="3" y="0"/>
              </a:cxn>
              <a:cxn ang="0">
                <a:pos x="0" y="72"/>
              </a:cxn>
            </a:cxnLst>
            <a:rect l="0" t="0" r="r" b="b"/>
            <a:pathLst>
              <a:path w="45" h="135">
                <a:moveTo>
                  <a:pt x="0" y="72"/>
                </a:moveTo>
                <a:lnTo>
                  <a:pt x="15" y="89"/>
                </a:lnTo>
                <a:lnTo>
                  <a:pt x="24" y="85"/>
                </a:lnTo>
                <a:lnTo>
                  <a:pt x="24" y="94"/>
                </a:lnTo>
                <a:lnTo>
                  <a:pt x="22" y="98"/>
                </a:lnTo>
                <a:lnTo>
                  <a:pt x="20" y="104"/>
                </a:lnTo>
                <a:lnTo>
                  <a:pt x="20" y="108"/>
                </a:lnTo>
                <a:lnTo>
                  <a:pt x="20" y="119"/>
                </a:lnTo>
                <a:lnTo>
                  <a:pt x="24" y="121"/>
                </a:lnTo>
                <a:lnTo>
                  <a:pt x="29" y="132"/>
                </a:lnTo>
                <a:lnTo>
                  <a:pt x="36" y="134"/>
                </a:lnTo>
                <a:lnTo>
                  <a:pt x="34" y="125"/>
                </a:lnTo>
                <a:lnTo>
                  <a:pt x="39" y="119"/>
                </a:lnTo>
                <a:lnTo>
                  <a:pt x="41" y="111"/>
                </a:lnTo>
                <a:lnTo>
                  <a:pt x="39" y="104"/>
                </a:lnTo>
                <a:lnTo>
                  <a:pt x="44" y="92"/>
                </a:lnTo>
                <a:lnTo>
                  <a:pt x="42" y="89"/>
                </a:lnTo>
                <a:lnTo>
                  <a:pt x="36" y="77"/>
                </a:lnTo>
                <a:lnTo>
                  <a:pt x="32" y="66"/>
                </a:lnTo>
                <a:lnTo>
                  <a:pt x="25" y="62"/>
                </a:lnTo>
                <a:lnTo>
                  <a:pt x="27" y="57"/>
                </a:lnTo>
                <a:lnTo>
                  <a:pt x="36" y="47"/>
                </a:lnTo>
                <a:lnTo>
                  <a:pt x="41" y="36"/>
                </a:lnTo>
                <a:lnTo>
                  <a:pt x="30" y="0"/>
                </a:lnTo>
                <a:lnTo>
                  <a:pt x="3" y="0"/>
                </a:lnTo>
                <a:lnTo>
                  <a:pt x="0" y="7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5" name="Freeform 233"/>
          <p:cNvSpPr>
            <a:spLocks/>
          </p:cNvSpPr>
          <p:nvPr/>
        </p:nvSpPr>
        <p:spPr bwMode="ltGray">
          <a:xfrm>
            <a:off x="4757666" y="5176844"/>
            <a:ext cx="83667" cy="260349"/>
          </a:xfrm>
          <a:custGeom>
            <a:avLst/>
            <a:gdLst/>
            <a:ahLst/>
            <a:cxnLst>
              <a:cxn ang="0">
                <a:pos x="0" y="76"/>
              </a:cxn>
              <a:cxn ang="0">
                <a:pos x="18" y="94"/>
              </a:cxn>
              <a:cxn ang="0">
                <a:pos x="28" y="90"/>
              </a:cxn>
              <a:cxn ang="0">
                <a:pos x="28" y="100"/>
              </a:cxn>
              <a:cxn ang="0">
                <a:pos x="26" y="104"/>
              </a:cxn>
              <a:cxn ang="0">
                <a:pos x="24" y="110"/>
              </a:cxn>
              <a:cxn ang="0">
                <a:pos x="24" y="114"/>
              </a:cxn>
              <a:cxn ang="0">
                <a:pos x="24" y="126"/>
              </a:cxn>
              <a:cxn ang="0">
                <a:pos x="28" y="128"/>
              </a:cxn>
              <a:cxn ang="0">
                <a:pos x="34" y="140"/>
              </a:cxn>
              <a:cxn ang="0">
                <a:pos x="42" y="142"/>
              </a:cxn>
              <a:cxn ang="0">
                <a:pos x="40" y="132"/>
              </a:cxn>
              <a:cxn ang="0">
                <a:pos x="46" y="126"/>
              </a:cxn>
              <a:cxn ang="0">
                <a:pos x="48" y="118"/>
              </a:cxn>
              <a:cxn ang="0">
                <a:pos x="46" y="110"/>
              </a:cxn>
              <a:cxn ang="0">
                <a:pos x="52" y="98"/>
              </a:cxn>
              <a:cxn ang="0">
                <a:pos x="50" y="94"/>
              </a:cxn>
              <a:cxn ang="0">
                <a:pos x="42" y="82"/>
              </a:cxn>
              <a:cxn ang="0">
                <a:pos x="38" y="70"/>
              </a:cxn>
              <a:cxn ang="0">
                <a:pos x="30" y="66"/>
              </a:cxn>
              <a:cxn ang="0">
                <a:pos x="32" y="60"/>
              </a:cxn>
              <a:cxn ang="0">
                <a:pos x="42" y="50"/>
              </a:cxn>
              <a:cxn ang="0">
                <a:pos x="48" y="38"/>
              </a:cxn>
              <a:cxn ang="0">
                <a:pos x="36" y="0"/>
              </a:cxn>
              <a:cxn ang="0">
                <a:pos x="4" y="0"/>
              </a:cxn>
              <a:cxn ang="0">
                <a:pos x="0" y="76"/>
              </a:cxn>
            </a:cxnLst>
            <a:rect l="0" t="0" r="r" b="b"/>
            <a:pathLst>
              <a:path w="53" h="143">
                <a:moveTo>
                  <a:pt x="0" y="76"/>
                </a:moveTo>
                <a:lnTo>
                  <a:pt x="18" y="94"/>
                </a:lnTo>
                <a:lnTo>
                  <a:pt x="28" y="90"/>
                </a:lnTo>
                <a:lnTo>
                  <a:pt x="28" y="100"/>
                </a:lnTo>
                <a:lnTo>
                  <a:pt x="26" y="104"/>
                </a:lnTo>
                <a:lnTo>
                  <a:pt x="24" y="110"/>
                </a:lnTo>
                <a:lnTo>
                  <a:pt x="24" y="114"/>
                </a:lnTo>
                <a:lnTo>
                  <a:pt x="24" y="126"/>
                </a:lnTo>
                <a:lnTo>
                  <a:pt x="28" y="128"/>
                </a:lnTo>
                <a:lnTo>
                  <a:pt x="34" y="140"/>
                </a:lnTo>
                <a:lnTo>
                  <a:pt x="42" y="142"/>
                </a:lnTo>
                <a:lnTo>
                  <a:pt x="40" y="132"/>
                </a:lnTo>
                <a:lnTo>
                  <a:pt x="46" y="126"/>
                </a:lnTo>
                <a:lnTo>
                  <a:pt x="48" y="118"/>
                </a:lnTo>
                <a:lnTo>
                  <a:pt x="46" y="110"/>
                </a:lnTo>
                <a:lnTo>
                  <a:pt x="52" y="98"/>
                </a:lnTo>
                <a:lnTo>
                  <a:pt x="50" y="94"/>
                </a:lnTo>
                <a:lnTo>
                  <a:pt x="42" y="82"/>
                </a:lnTo>
                <a:lnTo>
                  <a:pt x="38" y="70"/>
                </a:lnTo>
                <a:lnTo>
                  <a:pt x="30" y="66"/>
                </a:lnTo>
                <a:lnTo>
                  <a:pt x="32" y="60"/>
                </a:lnTo>
                <a:lnTo>
                  <a:pt x="42" y="50"/>
                </a:lnTo>
                <a:lnTo>
                  <a:pt x="48" y="38"/>
                </a:lnTo>
                <a:lnTo>
                  <a:pt x="36" y="0"/>
                </a:lnTo>
                <a:lnTo>
                  <a:pt x="4" y="0"/>
                </a:lnTo>
                <a:lnTo>
                  <a:pt x="0"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6" name="Freeform 234"/>
          <p:cNvSpPr>
            <a:spLocks/>
          </p:cNvSpPr>
          <p:nvPr/>
        </p:nvSpPr>
        <p:spPr bwMode="ltGray">
          <a:xfrm>
            <a:off x="5014865" y="4491047"/>
            <a:ext cx="297484" cy="422273"/>
          </a:xfrm>
          <a:custGeom>
            <a:avLst/>
            <a:gdLst/>
            <a:ahLst/>
            <a:cxnLst>
              <a:cxn ang="0">
                <a:pos x="48" y="0"/>
              </a:cxn>
              <a:cxn ang="0">
                <a:pos x="56" y="4"/>
              </a:cxn>
              <a:cxn ang="0">
                <a:pos x="60" y="12"/>
              </a:cxn>
              <a:cxn ang="0">
                <a:pos x="63" y="17"/>
              </a:cxn>
              <a:cxn ang="0">
                <a:pos x="69" y="23"/>
              </a:cxn>
              <a:cxn ang="0">
                <a:pos x="83" y="23"/>
              </a:cxn>
              <a:cxn ang="0">
                <a:pos x="94" y="17"/>
              </a:cxn>
              <a:cxn ang="0">
                <a:pos x="104" y="21"/>
              </a:cxn>
              <a:cxn ang="0">
                <a:pos x="113" y="17"/>
              </a:cxn>
              <a:cxn ang="0">
                <a:pos x="119" y="12"/>
              </a:cxn>
              <a:cxn ang="0">
                <a:pos x="125" y="14"/>
              </a:cxn>
              <a:cxn ang="0">
                <a:pos x="129" y="14"/>
              </a:cxn>
              <a:cxn ang="0">
                <a:pos x="138" y="10"/>
              </a:cxn>
              <a:cxn ang="0">
                <a:pos x="152" y="12"/>
              </a:cxn>
              <a:cxn ang="0">
                <a:pos x="161" y="8"/>
              </a:cxn>
              <a:cxn ang="0">
                <a:pos x="173" y="6"/>
              </a:cxn>
              <a:cxn ang="0">
                <a:pos x="175" y="0"/>
              </a:cxn>
              <a:cxn ang="0">
                <a:pos x="184" y="0"/>
              </a:cxn>
              <a:cxn ang="0">
                <a:pos x="192" y="4"/>
              </a:cxn>
              <a:cxn ang="0">
                <a:pos x="188" y="8"/>
              </a:cxn>
              <a:cxn ang="0">
                <a:pos x="188" y="15"/>
              </a:cxn>
              <a:cxn ang="0">
                <a:pos x="186" y="25"/>
              </a:cxn>
              <a:cxn ang="0">
                <a:pos x="182" y="41"/>
              </a:cxn>
              <a:cxn ang="0">
                <a:pos x="177" y="50"/>
              </a:cxn>
              <a:cxn ang="0">
                <a:pos x="169" y="60"/>
              </a:cxn>
              <a:cxn ang="0">
                <a:pos x="167" y="68"/>
              </a:cxn>
              <a:cxn ang="0">
                <a:pos x="161" y="73"/>
              </a:cxn>
              <a:cxn ang="0">
                <a:pos x="159" y="81"/>
              </a:cxn>
              <a:cxn ang="0">
                <a:pos x="154" y="89"/>
              </a:cxn>
              <a:cxn ang="0">
                <a:pos x="148" y="108"/>
              </a:cxn>
              <a:cxn ang="0">
                <a:pos x="138" y="120"/>
              </a:cxn>
              <a:cxn ang="0">
                <a:pos x="132" y="124"/>
              </a:cxn>
              <a:cxn ang="0">
                <a:pos x="131" y="130"/>
              </a:cxn>
              <a:cxn ang="0">
                <a:pos x="123" y="141"/>
              </a:cxn>
              <a:cxn ang="0">
                <a:pos x="106" y="157"/>
              </a:cxn>
              <a:cxn ang="0">
                <a:pos x="98" y="164"/>
              </a:cxn>
              <a:cxn ang="0">
                <a:pos x="88" y="172"/>
              </a:cxn>
              <a:cxn ang="0">
                <a:pos x="83" y="172"/>
              </a:cxn>
              <a:cxn ang="0">
                <a:pos x="75" y="180"/>
              </a:cxn>
              <a:cxn ang="0">
                <a:pos x="69" y="182"/>
              </a:cxn>
              <a:cxn ang="0">
                <a:pos x="60" y="191"/>
              </a:cxn>
              <a:cxn ang="0">
                <a:pos x="44" y="203"/>
              </a:cxn>
              <a:cxn ang="0">
                <a:pos x="33" y="215"/>
              </a:cxn>
              <a:cxn ang="0">
                <a:pos x="23" y="224"/>
              </a:cxn>
              <a:cxn ang="0">
                <a:pos x="17" y="232"/>
              </a:cxn>
              <a:cxn ang="0">
                <a:pos x="2" y="230"/>
              </a:cxn>
              <a:cxn ang="0">
                <a:pos x="0" y="159"/>
              </a:cxn>
              <a:cxn ang="0">
                <a:pos x="33" y="10"/>
              </a:cxn>
              <a:cxn ang="0">
                <a:pos x="48" y="0"/>
              </a:cxn>
            </a:cxnLst>
            <a:rect l="0" t="0" r="r" b="b"/>
            <a:pathLst>
              <a:path w="193" h="233">
                <a:moveTo>
                  <a:pt x="48" y="0"/>
                </a:moveTo>
                <a:lnTo>
                  <a:pt x="56" y="4"/>
                </a:lnTo>
                <a:lnTo>
                  <a:pt x="60" y="12"/>
                </a:lnTo>
                <a:lnTo>
                  <a:pt x="63" y="17"/>
                </a:lnTo>
                <a:lnTo>
                  <a:pt x="69" y="23"/>
                </a:lnTo>
                <a:lnTo>
                  <a:pt x="83" y="23"/>
                </a:lnTo>
                <a:lnTo>
                  <a:pt x="94" y="17"/>
                </a:lnTo>
                <a:lnTo>
                  <a:pt x="104" y="21"/>
                </a:lnTo>
                <a:lnTo>
                  <a:pt x="113" y="17"/>
                </a:lnTo>
                <a:lnTo>
                  <a:pt x="119" y="12"/>
                </a:lnTo>
                <a:lnTo>
                  <a:pt x="125" y="14"/>
                </a:lnTo>
                <a:lnTo>
                  <a:pt x="129" y="14"/>
                </a:lnTo>
                <a:lnTo>
                  <a:pt x="138" y="10"/>
                </a:lnTo>
                <a:lnTo>
                  <a:pt x="152" y="12"/>
                </a:lnTo>
                <a:lnTo>
                  <a:pt x="161" y="8"/>
                </a:lnTo>
                <a:lnTo>
                  <a:pt x="173" y="6"/>
                </a:lnTo>
                <a:lnTo>
                  <a:pt x="175" y="0"/>
                </a:lnTo>
                <a:lnTo>
                  <a:pt x="184" y="0"/>
                </a:lnTo>
                <a:lnTo>
                  <a:pt x="192" y="4"/>
                </a:lnTo>
                <a:lnTo>
                  <a:pt x="188" y="8"/>
                </a:lnTo>
                <a:lnTo>
                  <a:pt x="188" y="15"/>
                </a:lnTo>
                <a:lnTo>
                  <a:pt x="186" y="25"/>
                </a:lnTo>
                <a:lnTo>
                  <a:pt x="182" y="41"/>
                </a:lnTo>
                <a:lnTo>
                  <a:pt x="177" y="50"/>
                </a:lnTo>
                <a:lnTo>
                  <a:pt x="169" y="60"/>
                </a:lnTo>
                <a:lnTo>
                  <a:pt x="167" y="68"/>
                </a:lnTo>
                <a:lnTo>
                  <a:pt x="161" y="73"/>
                </a:lnTo>
                <a:lnTo>
                  <a:pt x="159" y="81"/>
                </a:lnTo>
                <a:lnTo>
                  <a:pt x="154" y="89"/>
                </a:lnTo>
                <a:lnTo>
                  <a:pt x="148" y="108"/>
                </a:lnTo>
                <a:lnTo>
                  <a:pt x="138" y="120"/>
                </a:lnTo>
                <a:lnTo>
                  <a:pt x="132" y="124"/>
                </a:lnTo>
                <a:lnTo>
                  <a:pt x="131" y="130"/>
                </a:lnTo>
                <a:lnTo>
                  <a:pt x="123" y="141"/>
                </a:lnTo>
                <a:lnTo>
                  <a:pt x="106" y="157"/>
                </a:lnTo>
                <a:lnTo>
                  <a:pt x="98" y="164"/>
                </a:lnTo>
                <a:lnTo>
                  <a:pt x="88" y="172"/>
                </a:lnTo>
                <a:lnTo>
                  <a:pt x="83" y="172"/>
                </a:lnTo>
                <a:lnTo>
                  <a:pt x="75" y="180"/>
                </a:lnTo>
                <a:lnTo>
                  <a:pt x="69" y="182"/>
                </a:lnTo>
                <a:lnTo>
                  <a:pt x="60" y="191"/>
                </a:lnTo>
                <a:lnTo>
                  <a:pt x="44" y="203"/>
                </a:lnTo>
                <a:lnTo>
                  <a:pt x="33" y="215"/>
                </a:lnTo>
                <a:lnTo>
                  <a:pt x="23" y="224"/>
                </a:lnTo>
                <a:lnTo>
                  <a:pt x="17" y="232"/>
                </a:lnTo>
                <a:lnTo>
                  <a:pt x="2" y="230"/>
                </a:lnTo>
                <a:lnTo>
                  <a:pt x="0" y="159"/>
                </a:lnTo>
                <a:lnTo>
                  <a:pt x="33" y="10"/>
                </a:lnTo>
                <a:lnTo>
                  <a:pt x="4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7" name="Freeform 235"/>
          <p:cNvSpPr>
            <a:spLocks/>
          </p:cNvSpPr>
          <p:nvPr/>
        </p:nvSpPr>
        <p:spPr bwMode="ltGray">
          <a:xfrm>
            <a:off x="5013315" y="4487872"/>
            <a:ext cx="309879" cy="438148"/>
          </a:xfrm>
          <a:custGeom>
            <a:avLst/>
            <a:gdLst/>
            <a:ahLst/>
            <a:cxnLst>
              <a:cxn ang="0">
                <a:pos x="50" y="0"/>
              </a:cxn>
              <a:cxn ang="0">
                <a:pos x="58" y="4"/>
              </a:cxn>
              <a:cxn ang="0">
                <a:pos x="62" y="12"/>
              </a:cxn>
              <a:cxn ang="0">
                <a:pos x="66" y="18"/>
              </a:cxn>
              <a:cxn ang="0">
                <a:pos x="72" y="24"/>
              </a:cxn>
              <a:cxn ang="0">
                <a:pos x="86" y="24"/>
              </a:cxn>
              <a:cxn ang="0">
                <a:pos x="98" y="18"/>
              </a:cxn>
              <a:cxn ang="0">
                <a:pos x="108" y="22"/>
              </a:cxn>
              <a:cxn ang="0">
                <a:pos x="118" y="18"/>
              </a:cxn>
              <a:cxn ang="0">
                <a:pos x="124" y="12"/>
              </a:cxn>
              <a:cxn ang="0">
                <a:pos x="130" y="14"/>
              </a:cxn>
              <a:cxn ang="0">
                <a:pos x="134" y="14"/>
              </a:cxn>
              <a:cxn ang="0">
                <a:pos x="144" y="10"/>
              </a:cxn>
              <a:cxn ang="0">
                <a:pos x="158" y="12"/>
              </a:cxn>
              <a:cxn ang="0">
                <a:pos x="168" y="8"/>
              </a:cxn>
              <a:cxn ang="0">
                <a:pos x="180" y="6"/>
              </a:cxn>
              <a:cxn ang="0">
                <a:pos x="182" y="0"/>
              </a:cxn>
              <a:cxn ang="0">
                <a:pos x="192" y="0"/>
              </a:cxn>
              <a:cxn ang="0">
                <a:pos x="200" y="4"/>
              </a:cxn>
              <a:cxn ang="0">
                <a:pos x="196" y="8"/>
              </a:cxn>
              <a:cxn ang="0">
                <a:pos x="196" y="16"/>
              </a:cxn>
              <a:cxn ang="0">
                <a:pos x="194" y="26"/>
              </a:cxn>
              <a:cxn ang="0">
                <a:pos x="190" y="42"/>
              </a:cxn>
              <a:cxn ang="0">
                <a:pos x="184" y="52"/>
              </a:cxn>
              <a:cxn ang="0">
                <a:pos x="176" y="62"/>
              </a:cxn>
              <a:cxn ang="0">
                <a:pos x="174" y="70"/>
              </a:cxn>
              <a:cxn ang="0">
                <a:pos x="168" y="76"/>
              </a:cxn>
              <a:cxn ang="0">
                <a:pos x="166" y="84"/>
              </a:cxn>
              <a:cxn ang="0">
                <a:pos x="160" y="92"/>
              </a:cxn>
              <a:cxn ang="0">
                <a:pos x="154" y="112"/>
              </a:cxn>
              <a:cxn ang="0">
                <a:pos x="144" y="124"/>
              </a:cxn>
              <a:cxn ang="0">
                <a:pos x="138" y="128"/>
              </a:cxn>
              <a:cxn ang="0">
                <a:pos x="136" y="134"/>
              </a:cxn>
              <a:cxn ang="0">
                <a:pos x="128" y="146"/>
              </a:cxn>
              <a:cxn ang="0">
                <a:pos x="110" y="162"/>
              </a:cxn>
              <a:cxn ang="0">
                <a:pos x="102" y="170"/>
              </a:cxn>
              <a:cxn ang="0">
                <a:pos x="92" y="178"/>
              </a:cxn>
              <a:cxn ang="0">
                <a:pos x="86" y="178"/>
              </a:cxn>
              <a:cxn ang="0">
                <a:pos x="78" y="186"/>
              </a:cxn>
              <a:cxn ang="0">
                <a:pos x="72" y="188"/>
              </a:cxn>
              <a:cxn ang="0">
                <a:pos x="62" y="198"/>
              </a:cxn>
              <a:cxn ang="0">
                <a:pos x="46" y="210"/>
              </a:cxn>
              <a:cxn ang="0">
                <a:pos x="34" y="222"/>
              </a:cxn>
              <a:cxn ang="0">
                <a:pos x="24" y="232"/>
              </a:cxn>
              <a:cxn ang="0">
                <a:pos x="18" y="240"/>
              </a:cxn>
              <a:cxn ang="0">
                <a:pos x="2" y="238"/>
              </a:cxn>
              <a:cxn ang="0">
                <a:pos x="0" y="164"/>
              </a:cxn>
              <a:cxn ang="0">
                <a:pos x="34" y="10"/>
              </a:cxn>
              <a:cxn ang="0">
                <a:pos x="50" y="0"/>
              </a:cxn>
            </a:cxnLst>
            <a:rect l="0" t="0" r="r" b="b"/>
            <a:pathLst>
              <a:path w="201" h="241">
                <a:moveTo>
                  <a:pt x="50" y="0"/>
                </a:moveTo>
                <a:lnTo>
                  <a:pt x="58" y="4"/>
                </a:lnTo>
                <a:lnTo>
                  <a:pt x="62" y="12"/>
                </a:lnTo>
                <a:lnTo>
                  <a:pt x="66" y="18"/>
                </a:lnTo>
                <a:lnTo>
                  <a:pt x="72" y="24"/>
                </a:lnTo>
                <a:lnTo>
                  <a:pt x="86" y="24"/>
                </a:lnTo>
                <a:lnTo>
                  <a:pt x="98" y="18"/>
                </a:lnTo>
                <a:lnTo>
                  <a:pt x="108" y="22"/>
                </a:lnTo>
                <a:lnTo>
                  <a:pt x="118" y="18"/>
                </a:lnTo>
                <a:lnTo>
                  <a:pt x="124" y="12"/>
                </a:lnTo>
                <a:lnTo>
                  <a:pt x="130" y="14"/>
                </a:lnTo>
                <a:lnTo>
                  <a:pt x="134" y="14"/>
                </a:lnTo>
                <a:lnTo>
                  <a:pt x="144" y="10"/>
                </a:lnTo>
                <a:lnTo>
                  <a:pt x="158" y="12"/>
                </a:lnTo>
                <a:lnTo>
                  <a:pt x="168" y="8"/>
                </a:lnTo>
                <a:lnTo>
                  <a:pt x="180" y="6"/>
                </a:lnTo>
                <a:lnTo>
                  <a:pt x="182" y="0"/>
                </a:lnTo>
                <a:lnTo>
                  <a:pt x="192" y="0"/>
                </a:lnTo>
                <a:lnTo>
                  <a:pt x="200" y="4"/>
                </a:lnTo>
                <a:lnTo>
                  <a:pt x="196" y="8"/>
                </a:lnTo>
                <a:lnTo>
                  <a:pt x="196" y="16"/>
                </a:lnTo>
                <a:lnTo>
                  <a:pt x="194" y="26"/>
                </a:lnTo>
                <a:lnTo>
                  <a:pt x="190" y="42"/>
                </a:lnTo>
                <a:lnTo>
                  <a:pt x="184" y="52"/>
                </a:lnTo>
                <a:lnTo>
                  <a:pt x="176" y="62"/>
                </a:lnTo>
                <a:lnTo>
                  <a:pt x="174" y="70"/>
                </a:lnTo>
                <a:lnTo>
                  <a:pt x="168" y="76"/>
                </a:lnTo>
                <a:lnTo>
                  <a:pt x="166" y="84"/>
                </a:lnTo>
                <a:lnTo>
                  <a:pt x="160" y="92"/>
                </a:lnTo>
                <a:lnTo>
                  <a:pt x="154" y="112"/>
                </a:lnTo>
                <a:lnTo>
                  <a:pt x="144" y="124"/>
                </a:lnTo>
                <a:lnTo>
                  <a:pt x="138" y="128"/>
                </a:lnTo>
                <a:lnTo>
                  <a:pt x="136" y="134"/>
                </a:lnTo>
                <a:lnTo>
                  <a:pt x="128" y="146"/>
                </a:lnTo>
                <a:lnTo>
                  <a:pt x="110" y="162"/>
                </a:lnTo>
                <a:lnTo>
                  <a:pt x="102" y="170"/>
                </a:lnTo>
                <a:lnTo>
                  <a:pt x="92" y="178"/>
                </a:lnTo>
                <a:lnTo>
                  <a:pt x="86" y="178"/>
                </a:lnTo>
                <a:lnTo>
                  <a:pt x="78" y="186"/>
                </a:lnTo>
                <a:lnTo>
                  <a:pt x="72" y="188"/>
                </a:lnTo>
                <a:lnTo>
                  <a:pt x="62" y="198"/>
                </a:lnTo>
                <a:lnTo>
                  <a:pt x="46" y="210"/>
                </a:lnTo>
                <a:lnTo>
                  <a:pt x="34" y="222"/>
                </a:lnTo>
                <a:lnTo>
                  <a:pt x="24" y="232"/>
                </a:lnTo>
                <a:lnTo>
                  <a:pt x="18" y="240"/>
                </a:lnTo>
                <a:lnTo>
                  <a:pt x="2" y="238"/>
                </a:lnTo>
                <a:lnTo>
                  <a:pt x="0" y="164"/>
                </a:lnTo>
                <a:lnTo>
                  <a:pt x="34" y="10"/>
                </a:lnTo>
                <a:lnTo>
                  <a:pt x="5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8" name="Freeform 236"/>
          <p:cNvSpPr>
            <a:spLocks/>
          </p:cNvSpPr>
          <p:nvPr/>
        </p:nvSpPr>
        <p:spPr bwMode="ltGray">
          <a:xfrm>
            <a:off x="4794851" y="4665671"/>
            <a:ext cx="255650" cy="368298"/>
          </a:xfrm>
          <a:custGeom>
            <a:avLst/>
            <a:gdLst/>
            <a:ahLst/>
            <a:cxnLst>
              <a:cxn ang="0">
                <a:pos x="160" y="32"/>
              </a:cxn>
              <a:cxn ang="0">
                <a:pos x="166" y="40"/>
              </a:cxn>
              <a:cxn ang="0">
                <a:pos x="152" y="70"/>
              </a:cxn>
              <a:cxn ang="0">
                <a:pos x="148" y="132"/>
              </a:cxn>
              <a:cxn ang="0">
                <a:pos x="160" y="142"/>
              </a:cxn>
              <a:cxn ang="0">
                <a:pos x="154" y="152"/>
              </a:cxn>
              <a:cxn ang="0">
                <a:pos x="148" y="158"/>
              </a:cxn>
              <a:cxn ang="0">
                <a:pos x="142" y="158"/>
              </a:cxn>
              <a:cxn ang="0">
                <a:pos x="140" y="162"/>
              </a:cxn>
              <a:cxn ang="0">
                <a:pos x="134" y="162"/>
              </a:cxn>
              <a:cxn ang="0">
                <a:pos x="128" y="176"/>
              </a:cxn>
              <a:cxn ang="0">
                <a:pos x="120" y="190"/>
              </a:cxn>
              <a:cxn ang="0">
                <a:pos x="118" y="194"/>
              </a:cxn>
              <a:cxn ang="0">
                <a:pos x="114" y="200"/>
              </a:cxn>
              <a:cxn ang="0">
                <a:pos x="86" y="202"/>
              </a:cxn>
              <a:cxn ang="0">
                <a:pos x="0" y="128"/>
              </a:cxn>
              <a:cxn ang="0">
                <a:pos x="4" y="38"/>
              </a:cxn>
              <a:cxn ang="0">
                <a:pos x="46" y="0"/>
              </a:cxn>
              <a:cxn ang="0">
                <a:pos x="160" y="32"/>
              </a:cxn>
            </a:cxnLst>
            <a:rect l="0" t="0" r="r" b="b"/>
            <a:pathLst>
              <a:path w="167" h="203">
                <a:moveTo>
                  <a:pt x="160" y="32"/>
                </a:moveTo>
                <a:lnTo>
                  <a:pt x="166" y="40"/>
                </a:lnTo>
                <a:lnTo>
                  <a:pt x="152" y="70"/>
                </a:lnTo>
                <a:lnTo>
                  <a:pt x="148" y="132"/>
                </a:lnTo>
                <a:lnTo>
                  <a:pt x="160" y="142"/>
                </a:lnTo>
                <a:lnTo>
                  <a:pt x="154" y="152"/>
                </a:lnTo>
                <a:lnTo>
                  <a:pt x="148" y="158"/>
                </a:lnTo>
                <a:lnTo>
                  <a:pt x="142" y="158"/>
                </a:lnTo>
                <a:lnTo>
                  <a:pt x="140" y="162"/>
                </a:lnTo>
                <a:lnTo>
                  <a:pt x="134" y="162"/>
                </a:lnTo>
                <a:lnTo>
                  <a:pt x="128" y="176"/>
                </a:lnTo>
                <a:lnTo>
                  <a:pt x="120" y="190"/>
                </a:lnTo>
                <a:lnTo>
                  <a:pt x="118" y="194"/>
                </a:lnTo>
                <a:lnTo>
                  <a:pt x="114" y="200"/>
                </a:lnTo>
                <a:lnTo>
                  <a:pt x="86" y="202"/>
                </a:lnTo>
                <a:lnTo>
                  <a:pt x="0" y="128"/>
                </a:lnTo>
                <a:lnTo>
                  <a:pt x="4" y="38"/>
                </a:lnTo>
                <a:lnTo>
                  <a:pt x="46" y="0"/>
                </a:lnTo>
                <a:lnTo>
                  <a:pt x="16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9" name="Freeform 237"/>
          <p:cNvSpPr>
            <a:spLocks/>
          </p:cNvSpPr>
          <p:nvPr/>
        </p:nvSpPr>
        <p:spPr bwMode="ltGray">
          <a:xfrm>
            <a:off x="4650757" y="4862521"/>
            <a:ext cx="336219" cy="406398"/>
          </a:xfrm>
          <a:custGeom>
            <a:avLst/>
            <a:gdLst/>
            <a:ahLst/>
            <a:cxnLst>
              <a:cxn ang="0">
                <a:pos x="98" y="16"/>
              </a:cxn>
              <a:cxn ang="0">
                <a:pos x="108" y="20"/>
              </a:cxn>
              <a:cxn ang="0">
                <a:pos x="118" y="22"/>
              </a:cxn>
              <a:cxn ang="0">
                <a:pos x="176" y="64"/>
              </a:cxn>
              <a:cxn ang="0">
                <a:pos x="174" y="72"/>
              </a:cxn>
              <a:cxn ang="0">
                <a:pos x="206" y="92"/>
              </a:cxn>
              <a:cxn ang="0">
                <a:pos x="202" y="98"/>
              </a:cxn>
              <a:cxn ang="0">
                <a:pos x="202" y="104"/>
              </a:cxn>
              <a:cxn ang="0">
                <a:pos x="196" y="108"/>
              </a:cxn>
              <a:cxn ang="0">
                <a:pos x="192" y="118"/>
              </a:cxn>
              <a:cxn ang="0">
                <a:pos x="196" y="128"/>
              </a:cxn>
              <a:cxn ang="0">
                <a:pos x="198" y="130"/>
              </a:cxn>
              <a:cxn ang="0">
                <a:pos x="206" y="136"/>
              </a:cxn>
              <a:cxn ang="0">
                <a:pos x="202" y="140"/>
              </a:cxn>
              <a:cxn ang="0">
                <a:pos x="198" y="154"/>
              </a:cxn>
              <a:cxn ang="0">
                <a:pos x="202" y="162"/>
              </a:cxn>
              <a:cxn ang="0">
                <a:pos x="204" y="170"/>
              </a:cxn>
              <a:cxn ang="0">
                <a:pos x="204" y="174"/>
              </a:cxn>
              <a:cxn ang="0">
                <a:pos x="204" y="182"/>
              </a:cxn>
              <a:cxn ang="0">
                <a:pos x="210" y="192"/>
              </a:cxn>
              <a:cxn ang="0">
                <a:pos x="216" y="204"/>
              </a:cxn>
              <a:cxn ang="0">
                <a:pos x="208" y="208"/>
              </a:cxn>
              <a:cxn ang="0">
                <a:pos x="204" y="212"/>
              </a:cxn>
              <a:cxn ang="0">
                <a:pos x="194" y="216"/>
              </a:cxn>
              <a:cxn ang="0">
                <a:pos x="186" y="218"/>
              </a:cxn>
              <a:cxn ang="0">
                <a:pos x="182" y="220"/>
              </a:cxn>
              <a:cxn ang="0">
                <a:pos x="170" y="218"/>
              </a:cxn>
              <a:cxn ang="0">
                <a:pos x="166" y="224"/>
              </a:cxn>
              <a:cxn ang="0">
                <a:pos x="136" y="222"/>
              </a:cxn>
              <a:cxn ang="0">
                <a:pos x="132" y="218"/>
              </a:cxn>
              <a:cxn ang="0">
                <a:pos x="120" y="218"/>
              </a:cxn>
              <a:cxn ang="0">
                <a:pos x="108" y="216"/>
              </a:cxn>
              <a:cxn ang="0">
                <a:pos x="106" y="190"/>
              </a:cxn>
              <a:cxn ang="0">
                <a:pos x="102" y="184"/>
              </a:cxn>
              <a:cxn ang="0">
                <a:pos x="84" y="176"/>
              </a:cxn>
              <a:cxn ang="0">
                <a:pos x="44" y="176"/>
              </a:cxn>
              <a:cxn ang="0">
                <a:pos x="0" y="42"/>
              </a:cxn>
              <a:cxn ang="0">
                <a:pos x="70" y="0"/>
              </a:cxn>
              <a:cxn ang="0">
                <a:pos x="98" y="16"/>
              </a:cxn>
            </a:cxnLst>
            <a:rect l="0" t="0" r="r" b="b"/>
            <a:pathLst>
              <a:path w="217" h="225">
                <a:moveTo>
                  <a:pt x="98" y="16"/>
                </a:moveTo>
                <a:lnTo>
                  <a:pt x="108" y="20"/>
                </a:lnTo>
                <a:lnTo>
                  <a:pt x="118" y="22"/>
                </a:lnTo>
                <a:lnTo>
                  <a:pt x="176" y="64"/>
                </a:lnTo>
                <a:lnTo>
                  <a:pt x="174" y="72"/>
                </a:lnTo>
                <a:lnTo>
                  <a:pt x="206" y="92"/>
                </a:lnTo>
                <a:lnTo>
                  <a:pt x="202" y="98"/>
                </a:lnTo>
                <a:lnTo>
                  <a:pt x="202" y="104"/>
                </a:lnTo>
                <a:lnTo>
                  <a:pt x="196" y="108"/>
                </a:lnTo>
                <a:lnTo>
                  <a:pt x="192" y="118"/>
                </a:lnTo>
                <a:lnTo>
                  <a:pt x="196" y="128"/>
                </a:lnTo>
                <a:lnTo>
                  <a:pt x="198" y="130"/>
                </a:lnTo>
                <a:lnTo>
                  <a:pt x="206" y="136"/>
                </a:lnTo>
                <a:lnTo>
                  <a:pt x="202" y="140"/>
                </a:lnTo>
                <a:lnTo>
                  <a:pt x="198" y="154"/>
                </a:lnTo>
                <a:lnTo>
                  <a:pt x="202" y="162"/>
                </a:lnTo>
                <a:lnTo>
                  <a:pt x="204" y="170"/>
                </a:lnTo>
                <a:lnTo>
                  <a:pt x="204" y="174"/>
                </a:lnTo>
                <a:lnTo>
                  <a:pt x="204" y="182"/>
                </a:lnTo>
                <a:lnTo>
                  <a:pt x="210" y="192"/>
                </a:lnTo>
                <a:lnTo>
                  <a:pt x="216" y="204"/>
                </a:lnTo>
                <a:lnTo>
                  <a:pt x="208" y="208"/>
                </a:lnTo>
                <a:lnTo>
                  <a:pt x="204" y="212"/>
                </a:lnTo>
                <a:lnTo>
                  <a:pt x="194" y="216"/>
                </a:lnTo>
                <a:lnTo>
                  <a:pt x="186" y="218"/>
                </a:lnTo>
                <a:lnTo>
                  <a:pt x="182" y="220"/>
                </a:lnTo>
                <a:lnTo>
                  <a:pt x="170" y="218"/>
                </a:lnTo>
                <a:lnTo>
                  <a:pt x="166" y="224"/>
                </a:lnTo>
                <a:lnTo>
                  <a:pt x="136" y="222"/>
                </a:lnTo>
                <a:lnTo>
                  <a:pt x="132" y="218"/>
                </a:lnTo>
                <a:lnTo>
                  <a:pt x="120" y="218"/>
                </a:lnTo>
                <a:lnTo>
                  <a:pt x="108" y="216"/>
                </a:lnTo>
                <a:lnTo>
                  <a:pt x="106" y="190"/>
                </a:lnTo>
                <a:lnTo>
                  <a:pt x="102" y="184"/>
                </a:lnTo>
                <a:lnTo>
                  <a:pt x="84" y="176"/>
                </a:lnTo>
                <a:lnTo>
                  <a:pt x="44" y="176"/>
                </a:lnTo>
                <a:lnTo>
                  <a:pt x="0" y="42"/>
                </a:lnTo>
                <a:lnTo>
                  <a:pt x="70" y="0"/>
                </a:lnTo>
                <a:lnTo>
                  <a:pt x="9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0" name="Freeform 238"/>
          <p:cNvSpPr>
            <a:spLocks/>
          </p:cNvSpPr>
          <p:nvPr/>
        </p:nvSpPr>
        <p:spPr bwMode="ltGray">
          <a:xfrm>
            <a:off x="4666251" y="4916495"/>
            <a:ext cx="60427" cy="100013"/>
          </a:xfrm>
          <a:custGeom>
            <a:avLst/>
            <a:gdLst/>
            <a:ahLst/>
            <a:cxnLst>
              <a:cxn ang="0">
                <a:pos x="38" y="10"/>
              </a:cxn>
              <a:cxn ang="0">
                <a:pos x="38" y="18"/>
              </a:cxn>
              <a:cxn ang="0">
                <a:pos x="38" y="30"/>
              </a:cxn>
              <a:cxn ang="0">
                <a:pos x="36" y="34"/>
              </a:cxn>
              <a:cxn ang="0">
                <a:pos x="32" y="40"/>
              </a:cxn>
              <a:cxn ang="0">
                <a:pos x="32" y="44"/>
              </a:cxn>
              <a:cxn ang="0">
                <a:pos x="22" y="50"/>
              </a:cxn>
              <a:cxn ang="0">
                <a:pos x="12" y="54"/>
              </a:cxn>
              <a:cxn ang="0">
                <a:pos x="0" y="2"/>
              </a:cxn>
              <a:cxn ang="0">
                <a:pos x="34" y="0"/>
              </a:cxn>
              <a:cxn ang="0">
                <a:pos x="38" y="10"/>
              </a:cxn>
            </a:cxnLst>
            <a:rect l="0" t="0" r="r" b="b"/>
            <a:pathLst>
              <a:path w="39" h="55">
                <a:moveTo>
                  <a:pt x="38" y="10"/>
                </a:moveTo>
                <a:lnTo>
                  <a:pt x="38" y="18"/>
                </a:lnTo>
                <a:lnTo>
                  <a:pt x="38" y="30"/>
                </a:lnTo>
                <a:lnTo>
                  <a:pt x="36" y="34"/>
                </a:lnTo>
                <a:lnTo>
                  <a:pt x="32" y="40"/>
                </a:lnTo>
                <a:lnTo>
                  <a:pt x="32" y="44"/>
                </a:lnTo>
                <a:lnTo>
                  <a:pt x="22" y="50"/>
                </a:lnTo>
                <a:lnTo>
                  <a:pt x="12" y="54"/>
                </a:lnTo>
                <a:lnTo>
                  <a:pt x="0" y="2"/>
                </a:lnTo>
                <a:lnTo>
                  <a:pt x="34" y="0"/>
                </a:lnTo>
                <a:lnTo>
                  <a:pt x="3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1" name="Freeform 239"/>
          <p:cNvSpPr>
            <a:spLocks/>
          </p:cNvSpPr>
          <p:nvPr/>
        </p:nvSpPr>
        <p:spPr bwMode="ltGray">
          <a:xfrm>
            <a:off x="4675548" y="4886333"/>
            <a:ext cx="51130" cy="65087"/>
          </a:xfrm>
          <a:custGeom>
            <a:avLst/>
            <a:gdLst/>
            <a:ahLst/>
            <a:cxnLst>
              <a:cxn ang="0">
                <a:pos x="28" y="0"/>
              </a:cxn>
              <a:cxn ang="0">
                <a:pos x="32" y="16"/>
              </a:cxn>
              <a:cxn ang="0">
                <a:pos x="32" y="26"/>
              </a:cxn>
              <a:cxn ang="0">
                <a:pos x="32" y="34"/>
              </a:cxn>
              <a:cxn ang="0">
                <a:pos x="28" y="26"/>
              </a:cxn>
              <a:cxn ang="0">
                <a:pos x="26" y="20"/>
              </a:cxn>
              <a:cxn ang="0">
                <a:pos x="18" y="22"/>
              </a:cxn>
              <a:cxn ang="0">
                <a:pos x="18" y="26"/>
              </a:cxn>
              <a:cxn ang="0">
                <a:pos x="14" y="30"/>
              </a:cxn>
              <a:cxn ang="0">
                <a:pos x="10" y="28"/>
              </a:cxn>
              <a:cxn ang="0">
                <a:pos x="0" y="18"/>
              </a:cxn>
              <a:cxn ang="0">
                <a:pos x="6" y="2"/>
              </a:cxn>
              <a:cxn ang="0">
                <a:pos x="28" y="0"/>
              </a:cxn>
            </a:cxnLst>
            <a:rect l="0" t="0" r="r" b="b"/>
            <a:pathLst>
              <a:path w="33" h="35">
                <a:moveTo>
                  <a:pt x="28" y="0"/>
                </a:moveTo>
                <a:lnTo>
                  <a:pt x="32" y="16"/>
                </a:lnTo>
                <a:lnTo>
                  <a:pt x="32" y="26"/>
                </a:lnTo>
                <a:lnTo>
                  <a:pt x="32" y="34"/>
                </a:lnTo>
                <a:lnTo>
                  <a:pt x="28" y="26"/>
                </a:lnTo>
                <a:lnTo>
                  <a:pt x="26" y="20"/>
                </a:lnTo>
                <a:lnTo>
                  <a:pt x="18" y="22"/>
                </a:lnTo>
                <a:lnTo>
                  <a:pt x="18" y="26"/>
                </a:lnTo>
                <a:lnTo>
                  <a:pt x="14" y="30"/>
                </a:lnTo>
                <a:lnTo>
                  <a:pt x="10" y="28"/>
                </a:lnTo>
                <a:lnTo>
                  <a:pt x="0" y="18"/>
                </a:lnTo>
                <a:lnTo>
                  <a:pt x="6" y="2"/>
                </a:lnTo>
                <a:lnTo>
                  <a:pt x="2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2" name="Freeform 240"/>
          <p:cNvSpPr>
            <a:spLocks/>
          </p:cNvSpPr>
          <p:nvPr/>
        </p:nvSpPr>
        <p:spPr bwMode="ltGray">
          <a:xfrm>
            <a:off x="4687943" y="4700596"/>
            <a:ext cx="162687" cy="193674"/>
          </a:xfrm>
          <a:custGeom>
            <a:avLst/>
            <a:gdLst/>
            <a:ahLst/>
            <a:cxnLst>
              <a:cxn ang="0">
                <a:pos x="82" y="6"/>
              </a:cxn>
              <a:cxn ang="0">
                <a:pos x="104" y="32"/>
              </a:cxn>
              <a:cxn ang="0">
                <a:pos x="104" y="37"/>
              </a:cxn>
              <a:cxn ang="0">
                <a:pos x="104" y="46"/>
              </a:cxn>
              <a:cxn ang="0">
                <a:pos x="102" y="56"/>
              </a:cxn>
              <a:cxn ang="0">
                <a:pos x="102" y="60"/>
              </a:cxn>
              <a:cxn ang="0">
                <a:pos x="91" y="69"/>
              </a:cxn>
              <a:cxn ang="0">
                <a:pos x="89" y="73"/>
              </a:cxn>
              <a:cxn ang="0">
                <a:pos x="89" y="78"/>
              </a:cxn>
              <a:cxn ang="0">
                <a:pos x="84" y="80"/>
              </a:cxn>
              <a:cxn ang="0">
                <a:pos x="80" y="91"/>
              </a:cxn>
              <a:cxn ang="0">
                <a:pos x="80" y="102"/>
              </a:cxn>
              <a:cxn ang="0">
                <a:pos x="24" y="100"/>
              </a:cxn>
              <a:cxn ang="0">
                <a:pos x="17" y="106"/>
              </a:cxn>
              <a:cxn ang="0">
                <a:pos x="7" y="102"/>
              </a:cxn>
              <a:cxn ang="0">
                <a:pos x="0" y="106"/>
              </a:cxn>
              <a:cxn ang="0">
                <a:pos x="26" y="0"/>
              </a:cxn>
              <a:cxn ang="0">
                <a:pos x="82" y="6"/>
              </a:cxn>
            </a:cxnLst>
            <a:rect l="0" t="0" r="r" b="b"/>
            <a:pathLst>
              <a:path w="105" h="107">
                <a:moveTo>
                  <a:pt x="82" y="6"/>
                </a:moveTo>
                <a:lnTo>
                  <a:pt x="104" y="32"/>
                </a:lnTo>
                <a:lnTo>
                  <a:pt x="104" y="37"/>
                </a:lnTo>
                <a:lnTo>
                  <a:pt x="104" y="46"/>
                </a:lnTo>
                <a:lnTo>
                  <a:pt x="102" y="56"/>
                </a:lnTo>
                <a:lnTo>
                  <a:pt x="102" y="60"/>
                </a:lnTo>
                <a:lnTo>
                  <a:pt x="91" y="69"/>
                </a:lnTo>
                <a:lnTo>
                  <a:pt x="89" y="73"/>
                </a:lnTo>
                <a:lnTo>
                  <a:pt x="89" y="78"/>
                </a:lnTo>
                <a:lnTo>
                  <a:pt x="84" y="80"/>
                </a:lnTo>
                <a:lnTo>
                  <a:pt x="80" y="91"/>
                </a:lnTo>
                <a:lnTo>
                  <a:pt x="80" y="102"/>
                </a:lnTo>
                <a:lnTo>
                  <a:pt x="24" y="100"/>
                </a:lnTo>
                <a:lnTo>
                  <a:pt x="17" y="106"/>
                </a:lnTo>
                <a:lnTo>
                  <a:pt x="7" y="102"/>
                </a:lnTo>
                <a:lnTo>
                  <a:pt x="0" y="106"/>
                </a:lnTo>
                <a:lnTo>
                  <a:pt x="26" y="0"/>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3" name="Freeform 241"/>
          <p:cNvSpPr>
            <a:spLocks/>
          </p:cNvSpPr>
          <p:nvPr/>
        </p:nvSpPr>
        <p:spPr bwMode="ltGray">
          <a:xfrm>
            <a:off x="4684844" y="4699009"/>
            <a:ext cx="175082" cy="209549"/>
          </a:xfrm>
          <a:custGeom>
            <a:avLst/>
            <a:gdLst/>
            <a:ahLst/>
            <a:cxnLst>
              <a:cxn ang="0">
                <a:pos x="88" y="6"/>
              </a:cxn>
              <a:cxn ang="0">
                <a:pos x="112" y="34"/>
              </a:cxn>
              <a:cxn ang="0">
                <a:pos x="112" y="40"/>
              </a:cxn>
              <a:cxn ang="0">
                <a:pos x="112" y="50"/>
              </a:cxn>
              <a:cxn ang="0">
                <a:pos x="110" y="60"/>
              </a:cxn>
              <a:cxn ang="0">
                <a:pos x="110" y="64"/>
              </a:cxn>
              <a:cxn ang="0">
                <a:pos x="98" y="74"/>
              </a:cxn>
              <a:cxn ang="0">
                <a:pos x="96" y="78"/>
              </a:cxn>
              <a:cxn ang="0">
                <a:pos x="96" y="84"/>
              </a:cxn>
              <a:cxn ang="0">
                <a:pos x="90" y="86"/>
              </a:cxn>
              <a:cxn ang="0">
                <a:pos x="86" y="98"/>
              </a:cxn>
              <a:cxn ang="0">
                <a:pos x="86" y="110"/>
              </a:cxn>
              <a:cxn ang="0">
                <a:pos x="26" y="108"/>
              </a:cxn>
              <a:cxn ang="0">
                <a:pos x="18" y="114"/>
              </a:cxn>
              <a:cxn ang="0">
                <a:pos x="8" y="110"/>
              </a:cxn>
              <a:cxn ang="0">
                <a:pos x="0" y="114"/>
              </a:cxn>
              <a:cxn ang="0">
                <a:pos x="28" y="0"/>
              </a:cxn>
              <a:cxn ang="0">
                <a:pos x="88" y="6"/>
              </a:cxn>
            </a:cxnLst>
            <a:rect l="0" t="0" r="r" b="b"/>
            <a:pathLst>
              <a:path w="113" h="115">
                <a:moveTo>
                  <a:pt x="88" y="6"/>
                </a:moveTo>
                <a:lnTo>
                  <a:pt x="112" y="34"/>
                </a:lnTo>
                <a:lnTo>
                  <a:pt x="112" y="40"/>
                </a:lnTo>
                <a:lnTo>
                  <a:pt x="112" y="50"/>
                </a:lnTo>
                <a:lnTo>
                  <a:pt x="110" y="60"/>
                </a:lnTo>
                <a:lnTo>
                  <a:pt x="110" y="64"/>
                </a:lnTo>
                <a:lnTo>
                  <a:pt x="98" y="74"/>
                </a:lnTo>
                <a:lnTo>
                  <a:pt x="96" y="78"/>
                </a:lnTo>
                <a:lnTo>
                  <a:pt x="96" y="84"/>
                </a:lnTo>
                <a:lnTo>
                  <a:pt x="90" y="86"/>
                </a:lnTo>
                <a:lnTo>
                  <a:pt x="86" y="98"/>
                </a:lnTo>
                <a:lnTo>
                  <a:pt x="86" y="110"/>
                </a:lnTo>
                <a:lnTo>
                  <a:pt x="26" y="108"/>
                </a:lnTo>
                <a:lnTo>
                  <a:pt x="18" y="114"/>
                </a:lnTo>
                <a:lnTo>
                  <a:pt x="8" y="110"/>
                </a:lnTo>
                <a:lnTo>
                  <a:pt x="0" y="114"/>
                </a:lnTo>
                <a:lnTo>
                  <a:pt x="28" y="0"/>
                </a:lnTo>
                <a:lnTo>
                  <a:pt x="88"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4" name="Freeform 242"/>
          <p:cNvSpPr>
            <a:spLocks/>
          </p:cNvSpPr>
          <p:nvPr/>
        </p:nvSpPr>
        <p:spPr bwMode="ltGray">
          <a:xfrm>
            <a:off x="4193687" y="4656146"/>
            <a:ext cx="553133" cy="649285"/>
          </a:xfrm>
          <a:custGeom>
            <a:avLst/>
            <a:gdLst/>
            <a:ahLst/>
            <a:cxnLst>
              <a:cxn ang="0">
                <a:pos x="2" y="201"/>
              </a:cxn>
              <a:cxn ang="0">
                <a:pos x="2" y="190"/>
              </a:cxn>
              <a:cxn ang="0">
                <a:pos x="0" y="174"/>
              </a:cxn>
              <a:cxn ang="0">
                <a:pos x="12" y="160"/>
              </a:cxn>
              <a:cxn ang="0">
                <a:pos x="143" y="0"/>
              </a:cxn>
              <a:cxn ang="0">
                <a:pos x="280" y="0"/>
              </a:cxn>
              <a:cxn ang="0">
                <a:pos x="333" y="22"/>
              </a:cxn>
              <a:cxn ang="0">
                <a:pos x="346" y="45"/>
              </a:cxn>
              <a:cxn ang="0">
                <a:pos x="352" y="49"/>
              </a:cxn>
              <a:cxn ang="0">
                <a:pos x="352" y="63"/>
              </a:cxn>
              <a:cxn ang="0">
                <a:pos x="358" y="68"/>
              </a:cxn>
              <a:cxn ang="0">
                <a:pos x="348" y="80"/>
              </a:cxn>
              <a:cxn ang="0">
                <a:pos x="329" y="98"/>
              </a:cxn>
              <a:cxn ang="0">
                <a:pos x="321" y="117"/>
              </a:cxn>
              <a:cxn ang="0">
                <a:pos x="317" y="123"/>
              </a:cxn>
              <a:cxn ang="0">
                <a:pos x="317" y="131"/>
              </a:cxn>
              <a:cxn ang="0">
                <a:pos x="313" y="135"/>
              </a:cxn>
              <a:cxn ang="0">
                <a:pos x="313" y="147"/>
              </a:cxn>
              <a:cxn ang="0">
                <a:pos x="309" y="149"/>
              </a:cxn>
              <a:cxn ang="0">
                <a:pos x="309" y="155"/>
              </a:cxn>
              <a:cxn ang="0">
                <a:pos x="315" y="162"/>
              </a:cxn>
              <a:cxn ang="0">
                <a:pos x="315" y="172"/>
              </a:cxn>
              <a:cxn ang="0">
                <a:pos x="313" y="188"/>
              </a:cxn>
              <a:cxn ang="0">
                <a:pos x="319" y="194"/>
              </a:cxn>
              <a:cxn ang="0">
                <a:pos x="319" y="205"/>
              </a:cxn>
              <a:cxn ang="0">
                <a:pos x="321" y="209"/>
              </a:cxn>
              <a:cxn ang="0">
                <a:pos x="317" y="219"/>
              </a:cxn>
              <a:cxn ang="0">
                <a:pos x="325" y="225"/>
              </a:cxn>
              <a:cxn ang="0">
                <a:pos x="333" y="233"/>
              </a:cxn>
              <a:cxn ang="0">
                <a:pos x="333" y="239"/>
              </a:cxn>
              <a:cxn ang="0">
                <a:pos x="335" y="246"/>
              </a:cxn>
              <a:cxn ang="0">
                <a:pos x="333" y="262"/>
              </a:cxn>
              <a:cxn ang="0">
                <a:pos x="315" y="356"/>
              </a:cxn>
              <a:cxn ang="0">
                <a:pos x="188" y="303"/>
              </a:cxn>
              <a:cxn ang="0">
                <a:pos x="2" y="201"/>
              </a:cxn>
            </a:cxnLst>
            <a:rect l="0" t="0" r="r" b="b"/>
            <a:pathLst>
              <a:path w="359" h="357">
                <a:moveTo>
                  <a:pt x="2" y="201"/>
                </a:moveTo>
                <a:lnTo>
                  <a:pt x="2" y="190"/>
                </a:lnTo>
                <a:lnTo>
                  <a:pt x="0" y="174"/>
                </a:lnTo>
                <a:lnTo>
                  <a:pt x="12" y="160"/>
                </a:lnTo>
                <a:lnTo>
                  <a:pt x="143" y="0"/>
                </a:lnTo>
                <a:lnTo>
                  <a:pt x="280" y="0"/>
                </a:lnTo>
                <a:lnTo>
                  <a:pt x="333" y="22"/>
                </a:lnTo>
                <a:lnTo>
                  <a:pt x="346" y="45"/>
                </a:lnTo>
                <a:lnTo>
                  <a:pt x="352" y="49"/>
                </a:lnTo>
                <a:lnTo>
                  <a:pt x="352" y="63"/>
                </a:lnTo>
                <a:lnTo>
                  <a:pt x="358" y="68"/>
                </a:lnTo>
                <a:lnTo>
                  <a:pt x="348" y="80"/>
                </a:lnTo>
                <a:lnTo>
                  <a:pt x="329" y="98"/>
                </a:lnTo>
                <a:lnTo>
                  <a:pt x="321" y="117"/>
                </a:lnTo>
                <a:lnTo>
                  <a:pt x="317" y="123"/>
                </a:lnTo>
                <a:lnTo>
                  <a:pt x="317" y="131"/>
                </a:lnTo>
                <a:lnTo>
                  <a:pt x="313" y="135"/>
                </a:lnTo>
                <a:lnTo>
                  <a:pt x="313" y="147"/>
                </a:lnTo>
                <a:lnTo>
                  <a:pt x="309" y="149"/>
                </a:lnTo>
                <a:lnTo>
                  <a:pt x="309" y="155"/>
                </a:lnTo>
                <a:lnTo>
                  <a:pt x="315" y="162"/>
                </a:lnTo>
                <a:lnTo>
                  <a:pt x="315" y="172"/>
                </a:lnTo>
                <a:lnTo>
                  <a:pt x="313" y="188"/>
                </a:lnTo>
                <a:lnTo>
                  <a:pt x="319" y="194"/>
                </a:lnTo>
                <a:lnTo>
                  <a:pt x="319" y="205"/>
                </a:lnTo>
                <a:lnTo>
                  <a:pt x="321" y="209"/>
                </a:lnTo>
                <a:lnTo>
                  <a:pt x="317" y="219"/>
                </a:lnTo>
                <a:lnTo>
                  <a:pt x="325" y="225"/>
                </a:lnTo>
                <a:lnTo>
                  <a:pt x="333" y="233"/>
                </a:lnTo>
                <a:lnTo>
                  <a:pt x="333" y="239"/>
                </a:lnTo>
                <a:lnTo>
                  <a:pt x="335" y="246"/>
                </a:lnTo>
                <a:lnTo>
                  <a:pt x="333" y="262"/>
                </a:lnTo>
                <a:lnTo>
                  <a:pt x="315" y="356"/>
                </a:lnTo>
                <a:lnTo>
                  <a:pt x="188" y="303"/>
                </a:lnTo>
                <a:lnTo>
                  <a:pt x="2" y="201"/>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5" name="Freeform 243"/>
          <p:cNvSpPr>
            <a:spLocks/>
          </p:cNvSpPr>
          <p:nvPr/>
        </p:nvSpPr>
        <p:spPr bwMode="ltGray">
          <a:xfrm>
            <a:off x="4192137" y="4654559"/>
            <a:ext cx="563979" cy="661984"/>
          </a:xfrm>
          <a:custGeom>
            <a:avLst/>
            <a:gdLst/>
            <a:ahLst/>
            <a:cxnLst>
              <a:cxn ang="0">
                <a:pos x="2" y="206"/>
              </a:cxn>
              <a:cxn ang="0">
                <a:pos x="2" y="194"/>
              </a:cxn>
              <a:cxn ang="0">
                <a:pos x="0" y="178"/>
              </a:cxn>
              <a:cxn ang="0">
                <a:pos x="12" y="164"/>
              </a:cxn>
              <a:cxn ang="0">
                <a:pos x="146" y="0"/>
              </a:cxn>
              <a:cxn ang="0">
                <a:pos x="286" y="0"/>
              </a:cxn>
              <a:cxn ang="0">
                <a:pos x="340" y="22"/>
              </a:cxn>
              <a:cxn ang="0">
                <a:pos x="354" y="46"/>
              </a:cxn>
              <a:cxn ang="0">
                <a:pos x="360" y="50"/>
              </a:cxn>
              <a:cxn ang="0">
                <a:pos x="360" y="64"/>
              </a:cxn>
              <a:cxn ang="0">
                <a:pos x="366" y="70"/>
              </a:cxn>
              <a:cxn ang="0">
                <a:pos x="356" y="82"/>
              </a:cxn>
              <a:cxn ang="0">
                <a:pos x="336" y="100"/>
              </a:cxn>
              <a:cxn ang="0">
                <a:pos x="328" y="120"/>
              </a:cxn>
              <a:cxn ang="0">
                <a:pos x="324" y="126"/>
              </a:cxn>
              <a:cxn ang="0">
                <a:pos x="324" y="134"/>
              </a:cxn>
              <a:cxn ang="0">
                <a:pos x="320" y="138"/>
              </a:cxn>
              <a:cxn ang="0">
                <a:pos x="320" y="150"/>
              </a:cxn>
              <a:cxn ang="0">
                <a:pos x="316" y="152"/>
              </a:cxn>
              <a:cxn ang="0">
                <a:pos x="316" y="158"/>
              </a:cxn>
              <a:cxn ang="0">
                <a:pos x="322" y="166"/>
              </a:cxn>
              <a:cxn ang="0">
                <a:pos x="322" y="176"/>
              </a:cxn>
              <a:cxn ang="0">
                <a:pos x="320" y="192"/>
              </a:cxn>
              <a:cxn ang="0">
                <a:pos x="326" y="190"/>
              </a:cxn>
              <a:cxn ang="0">
                <a:pos x="326" y="210"/>
              </a:cxn>
              <a:cxn ang="0">
                <a:pos x="328" y="214"/>
              </a:cxn>
              <a:cxn ang="0">
                <a:pos x="324" y="224"/>
              </a:cxn>
              <a:cxn ang="0">
                <a:pos x="332" y="230"/>
              </a:cxn>
              <a:cxn ang="0">
                <a:pos x="340" y="238"/>
              </a:cxn>
              <a:cxn ang="0">
                <a:pos x="340" y="244"/>
              </a:cxn>
              <a:cxn ang="0">
                <a:pos x="342" y="252"/>
              </a:cxn>
              <a:cxn ang="0">
                <a:pos x="340" y="268"/>
              </a:cxn>
              <a:cxn ang="0">
                <a:pos x="322" y="364"/>
              </a:cxn>
              <a:cxn ang="0">
                <a:pos x="192" y="310"/>
              </a:cxn>
              <a:cxn ang="0">
                <a:pos x="2" y="206"/>
              </a:cxn>
            </a:cxnLst>
            <a:rect l="0" t="0" r="r" b="b"/>
            <a:pathLst>
              <a:path w="367" h="365">
                <a:moveTo>
                  <a:pt x="2" y="206"/>
                </a:moveTo>
                <a:lnTo>
                  <a:pt x="2" y="194"/>
                </a:lnTo>
                <a:lnTo>
                  <a:pt x="0" y="178"/>
                </a:lnTo>
                <a:lnTo>
                  <a:pt x="12" y="164"/>
                </a:lnTo>
                <a:lnTo>
                  <a:pt x="146" y="0"/>
                </a:lnTo>
                <a:lnTo>
                  <a:pt x="286" y="0"/>
                </a:lnTo>
                <a:lnTo>
                  <a:pt x="340" y="22"/>
                </a:lnTo>
                <a:lnTo>
                  <a:pt x="354" y="46"/>
                </a:lnTo>
                <a:lnTo>
                  <a:pt x="360" y="50"/>
                </a:lnTo>
                <a:lnTo>
                  <a:pt x="360" y="64"/>
                </a:lnTo>
                <a:lnTo>
                  <a:pt x="366" y="70"/>
                </a:lnTo>
                <a:lnTo>
                  <a:pt x="356" y="82"/>
                </a:lnTo>
                <a:lnTo>
                  <a:pt x="336" y="100"/>
                </a:lnTo>
                <a:lnTo>
                  <a:pt x="328" y="120"/>
                </a:lnTo>
                <a:lnTo>
                  <a:pt x="324" y="126"/>
                </a:lnTo>
                <a:lnTo>
                  <a:pt x="324" y="134"/>
                </a:lnTo>
                <a:lnTo>
                  <a:pt x="320" y="138"/>
                </a:lnTo>
                <a:lnTo>
                  <a:pt x="320" y="150"/>
                </a:lnTo>
                <a:lnTo>
                  <a:pt x="316" y="152"/>
                </a:lnTo>
                <a:lnTo>
                  <a:pt x="316" y="158"/>
                </a:lnTo>
                <a:lnTo>
                  <a:pt x="322" y="166"/>
                </a:lnTo>
                <a:lnTo>
                  <a:pt x="322" y="176"/>
                </a:lnTo>
                <a:lnTo>
                  <a:pt x="320" y="192"/>
                </a:lnTo>
                <a:lnTo>
                  <a:pt x="326" y="190"/>
                </a:lnTo>
                <a:lnTo>
                  <a:pt x="326" y="210"/>
                </a:lnTo>
                <a:lnTo>
                  <a:pt x="328" y="214"/>
                </a:lnTo>
                <a:lnTo>
                  <a:pt x="324" y="224"/>
                </a:lnTo>
                <a:lnTo>
                  <a:pt x="332" y="230"/>
                </a:lnTo>
                <a:lnTo>
                  <a:pt x="340" y="238"/>
                </a:lnTo>
                <a:lnTo>
                  <a:pt x="340" y="244"/>
                </a:lnTo>
                <a:lnTo>
                  <a:pt x="342" y="252"/>
                </a:lnTo>
                <a:lnTo>
                  <a:pt x="340" y="268"/>
                </a:lnTo>
                <a:lnTo>
                  <a:pt x="322" y="364"/>
                </a:lnTo>
                <a:lnTo>
                  <a:pt x="192" y="310"/>
                </a:lnTo>
                <a:lnTo>
                  <a:pt x="2" y="2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6" name="Freeform 244"/>
          <p:cNvSpPr>
            <a:spLocks/>
          </p:cNvSpPr>
          <p:nvPr/>
        </p:nvSpPr>
        <p:spPr bwMode="ltGray">
          <a:xfrm>
            <a:off x="4440040" y="5124457"/>
            <a:ext cx="340867" cy="309561"/>
          </a:xfrm>
          <a:custGeom>
            <a:avLst/>
            <a:gdLst/>
            <a:ahLst/>
            <a:cxnLst>
              <a:cxn ang="0">
                <a:pos x="108" y="55"/>
              </a:cxn>
              <a:cxn ang="0">
                <a:pos x="112" y="59"/>
              </a:cxn>
              <a:cxn ang="0">
                <a:pos x="112" y="69"/>
              </a:cxn>
              <a:cxn ang="0">
                <a:pos x="124" y="71"/>
              </a:cxn>
              <a:cxn ang="0">
                <a:pos x="129" y="78"/>
              </a:cxn>
              <a:cxn ang="0">
                <a:pos x="133" y="82"/>
              </a:cxn>
              <a:cxn ang="0">
                <a:pos x="139" y="90"/>
              </a:cxn>
              <a:cxn ang="0">
                <a:pos x="145" y="90"/>
              </a:cxn>
              <a:cxn ang="0">
                <a:pos x="151" y="92"/>
              </a:cxn>
              <a:cxn ang="0">
                <a:pos x="152" y="73"/>
              </a:cxn>
              <a:cxn ang="0">
                <a:pos x="139" y="71"/>
              </a:cxn>
              <a:cxn ang="0">
                <a:pos x="131" y="61"/>
              </a:cxn>
              <a:cxn ang="0">
                <a:pos x="131" y="48"/>
              </a:cxn>
              <a:cxn ang="0">
                <a:pos x="135" y="48"/>
              </a:cxn>
              <a:cxn ang="0">
                <a:pos x="137" y="40"/>
              </a:cxn>
              <a:cxn ang="0">
                <a:pos x="137" y="29"/>
              </a:cxn>
              <a:cxn ang="0">
                <a:pos x="135" y="25"/>
              </a:cxn>
              <a:cxn ang="0">
                <a:pos x="141" y="15"/>
              </a:cxn>
              <a:cxn ang="0">
                <a:pos x="141" y="4"/>
              </a:cxn>
              <a:cxn ang="0">
                <a:pos x="170" y="2"/>
              </a:cxn>
              <a:cxn ang="0">
                <a:pos x="174" y="0"/>
              </a:cxn>
              <a:cxn ang="0">
                <a:pos x="179" y="6"/>
              </a:cxn>
              <a:cxn ang="0">
                <a:pos x="195" y="19"/>
              </a:cxn>
              <a:cxn ang="0">
                <a:pos x="214" y="31"/>
              </a:cxn>
              <a:cxn ang="0">
                <a:pos x="220" y="42"/>
              </a:cxn>
              <a:cxn ang="0">
                <a:pos x="218" y="48"/>
              </a:cxn>
              <a:cxn ang="0">
                <a:pos x="214" y="52"/>
              </a:cxn>
              <a:cxn ang="0">
                <a:pos x="216" y="61"/>
              </a:cxn>
              <a:cxn ang="0">
                <a:pos x="212" y="65"/>
              </a:cxn>
              <a:cxn ang="0">
                <a:pos x="208" y="73"/>
              </a:cxn>
              <a:cxn ang="0">
                <a:pos x="212" y="80"/>
              </a:cxn>
              <a:cxn ang="0">
                <a:pos x="206" y="84"/>
              </a:cxn>
              <a:cxn ang="0">
                <a:pos x="203" y="88"/>
              </a:cxn>
              <a:cxn ang="0">
                <a:pos x="203" y="97"/>
              </a:cxn>
              <a:cxn ang="0">
                <a:pos x="203" y="105"/>
              </a:cxn>
              <a:cxn ang="0">
                <a:pos x="158" y="118"/>
              </a:cxn>
              <a:cxn ang="0">
                <a:pos x="158" y="134"/>
              </a:cxn>
              <a:cxn ang="0">
                <a:pos x="149" y="134"/>
              </a:cxn>
              <a:cxn ang="0">
                <a:pos x="141" y="132"/>
              </a:cxn>
              <a:cxn ang="0">
                <a:pos x="131" y="134"/>
              </a:cxn>
              <a:cxn ang="0">
                <a:pos x="125" y="141"/>
              </a:cxn>
              <a:cxn ang="0">
                <a:pos x="125" y="145"/>
              </a:cxn>
              <a:cxn ang="0">
                <a:pos x="120" y="151"/>
              </a:cxn>
              <a:cxn ang="0">
                <a:pos x="106" y="160"/>
              </a:cxn>
              <a:cxn ang="0">
                <a:pos x="93" y="170"/>
              </a:cxn>
              <a:cxn ang="0">
                <a:pos x="75" y="164"/>
              </a:cxn>
              <a:cxn ang="0">
                <a:pos x="56" y="159"/>
              </a:cxn>
              <a:cxn ang="0">
                <a:pos x="29" y="164"/>
              </a:cxn>
              <a:cxn ang="0">
                <a:pos x="0" y="132"/>
              </a:cxn>
              <a:cxn ang="0">
                <a:pos x="10" y="69"/>
              </a:cxn>
              <a:cxn ang="0">
                <a:pos x="52" y="38"/>
              </a:cxn>
              <a:cxn ang="0">
                <a:pos x="58" y="38"/>
              </a:cxn>
              <a:cxn ang="0">
                <a:pos x="62" y="46"/>
              </a:cxn>
              <a:cxn ang="0">
                <a:pos x="64" y="52"/>
              </a:cxn>
              <a:cxn ang="0">
                <a:pos x="68" y="48"/>
              </a:cxn>
              <a:cxn ang="0">
                <a:pos x="79" y="48"/>
              </a:cxn>
              <a:cxn ang="0">
                <a:pos x="81" y="57"/>
              </a:cxn>
              <a:cxn ang="0">
                <a:pos x="91" y="59"/>
              </a:cxn>
              <a:cxn ang="0">
                <a:pos x="102" y="61"/>
              </a:cxn>
              <a:cxn ang="0">
                <a:pos x="108" y="55"/>
              </a:cxn>
            </a:cxnLst>
            <a:rect l="0" t="0" r="r" b="b"/>
            <a:pathLst>
              <a:path w="221" h="171">
                <a:moveTo>
                  <a:pt x="108" y="55"/>
                </a:moveTo>
                <a:lnTo>
                  <a:pt x="112" y="59"/>
                </a:lnTo>
                <a:lnTo>
                  <a:pt x="112" y="69"/>
                </a:lnTo>
                <a:lnTo>
                  <a:pt x="124" y="71"/>
                </a:lnTo>
                <a:lnTo>
                  <a:pt x="129" y="78"/>
                </a:lnTo>
                <a:lnTo>
                  <a:pt x="133" y="82"/>
                </a:lnTo>
                <a:lnTo>
                  <a:pt x="139" y="90"/>
                </a:lnTo>
                <a:lnTo>
                  <a:pt x="145" y="90"/>
                </a:lnTo>
                <a:lnTo>
                  <a:pt x="151" y="92"/>
                </a:lnTo>
                <a:lnTo>
                  <a:pt x="152" y="73"/>
                </a:lnTo>
                <a:lnTo>
                  <a:pt x="139" y="71"/>
                </a:lnTo>
                <a:lnTo>
                  <a:pt x="131" y="61"/>
                </a:lnTo>
                <a:lnTo>
                  <a:pt x="131" y="48"/>
                </a:lnTo>
                <a:lnTo>
                  <a:pt x="135" y="48"/>
                </a:lnTo>
                <a:lnTo>
                  <a:pt x="137" y="40"/>
                </a:lnTo>
                <a:lnTo>
                  <a:pt x="137" y="29"/>
                </a:lnTo>
                <a:lnTo>
                  <a:pt x="135" y="25"/>
                </a:lnTo>
                <a:lnTo>
                  <a:pt x="141" y="15"/>
                </a:lnTo>
                <a:lnTo>
                  <a:pt x="141" y="4"/>
                </a:lnTo>
                <a:lnTo>
                  <a:pt x="170" y="2"/>
                </a:lnTo>
                <a:lnTo>
                  <a:pt x="174" y="0"/>
                </a:lnTo>
                <a:lnTo>
                  <a:pt x="179" y="6"/>
                </a:lnTo>
                <a:lnTo>
                  <a:pt x="195" y="19"/>
                </a:lnTo>
                <a:lnTo>
                  <a:pt x="214" y="31"/>
                </a:lnTo>
                <a:lnTo>
                  <a:pt x="220" y="42"/>
                </a:lnTo>
                <a:lnTo>
                  <a:pt x="218" y="48"/>
                </a:lnTo>
                <a:lnTo>
                  <a:pt x="214" y="52"/>
                </a:lnTo>
                <a:lnTo>
                  <a:pt x="216" y="61"/>
                </a:lnTo>
                <a:lnTo>
                  <a:pt x="212" y="65"/>
                </a:lnTo>
                <a:lnTo>
                  <a:pt x="208" y="73"/>
                </a:lnTo>
                <a:lnTo>
                  <a:pt x="212" y="80"/>
                </a:lnTo>
                <a:lnTo>
                  <a:pt x="206" y="84"/>
                </a:lnTo>
                <a:lnTo>
                  <a:pt x="203" y="88"/>
                </a:lnTo>
                <a:lnTo>
                  <a:pt x="203" y="97"/>
                </a:lnTo>
                <a:lnTo>
                  <a:pt x="203" y="105"/>
                </a:lnTo>
                <a:lnTo>
                  <a:pt x="158" y="118"/>
                </a:lnTo>
                <a:lnTo>
                  <a:pt x="158" y="134"/>
                </a:lnTo>
                <a:lnTo>
                  <a:pt x="149" y="134"/>
                </a:lnTo>
                <a:lnTo>
                  <a:pt x="141" y="132"/>
                </a:lnTo>
                <a:lnTo>
                  <a:pt x="131" y="134"/>
                </a:lnTo>
                <a:lnTo>
                  <a:pt x="125" y="141"/>
                </a:lnTo>
                <a:lnTo>
                  <a:pt x="125" y="145"/>
                </a:lnTo>
                <a:lnTo>
                  <a:pt x="120" y="151"/>
                </a:lnTo>
                <a:lnTo>
                  <a:pt x="106" y="160"/>
                </a:lnTo>
                <a:lnTo>
                  <a:pt x="93" y="170"/>
                </a:lnTo>
                <a:lnTo>
                  <a:pt x="75" y="164"/>
                </a:lnTo>
                <a:lnTo>
                  <a:pt x="56" y="159"/>
                </a:lnTo>
                <a:lnTo>
                  <a:pt x="29" y="164"/>
                </a:lnTo>
                <a:lnTo>
                  <a:pt x="0" y="132"/>
                </a:lnTo>
                <a:lnTo>
                  <a:pt x="10" y="69"/>
                </a:lnTo>
                <a:lnTo>
                  <a:pt x="52" y="38"/>
                </a:lnTo>
                <a:lnTo>
                  <a:pt x="58" y="38"/>
                </a:lnTo>
                <a:lnTo>
                  <a:pt x="62" y="46"/>
                </a:lnTo>
                <a:lnTo>
                  <a:pt x="64" y="52"/>
                </a:lnTo>
                <a:lnTo>
                  <a:pt x="68" y="48"/>
                </a:lnTo>
                <a:lnTo>
                  <a:pt x="79" y="48"/>
                </a:lnTo>
                <a:lnTo>
                  <a:pt x="81" y="57"/>
                </a:lnTo>
                <a:lnTo>
                  <a:pt x="91" y="59"/>
                </a:lnTo>
                <a:lnTo>
                  <a:pt x="102" y="61"/>
                </a:lnTo>
                <a:lnTo>
                  <a:pt x="108" y="5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7" name="Freeform 245"/>
          <p:cNvSpPr>
            <a:spLocks/>
          </p:cNvSpPr>
          <p:nvPr/>
        </p:nvSpPr>
        <p:spPr bwMode="ltGray">
          <a:xfrm>
            <a:off x="4438491" y="5122869"/>
            <a:ext cx="354811" cy="325437"/>
          </a:xfrm>
          <a:custGeom>
            <a:avLst/>
            <a:gdLst/>
            <a:ahLst/>
            <a:cxnLst>
              <a:cxn ang="0">
                <a:pos x="112" y="58"/>
              </a:cxn>
              <a:cxn ang="0">
                <a:pos x="116" y="62"/>
              </a:cxn>
              <a:cxn ang="0">
                <a:pos x="116" y="72"/>
              </a:cxn>
              <a:cxn ang="0">
                <a:pos x="128" y="74"/>
              </a:cxn>
              <a:cxn ang="0">
                <a:pos x="134" y="82"/>
              </a:cxn>
              <a:cxn ang="0">
                <a:pos x="138" y="86"/>
              </a:cxn>
              <a:cxn ang="0">
                <a:pos x="144" y="94"/>
              </a:cxn>
              <a:cxn ang="0">
                <a:pos x="150" y="94"/>
              </a:cxn>
              <a:cxn ang="0">
                <a:pos x="156" y="96"/>
              </a:cxn>
              <a:cxn ang="0">
                <a:pos x="158" y="76"/>
              </a:cxn>
              <a:cxn ang="0">
                <a:pos x="144" y="74"/>
              </a:cxn>
              <a:cxn ang="0">
                <a:pos x="136" y="64"/>
              </a:cxn>
              <a:cxn ang="0">
                <a:pos x="136" y="50"/>
              </a:cxn>
              <a:cxn ang="0">
                <a:pos x="140" y="50"/>
              </a:cxn>
              <a:cxn ang="0">
                <a:pos x="142" y="42"/>
              </a:cxn>
              <a:cxn ang="0">
                <a:pos x="142" y="30"/>
              </a:cxn>
              <a:cxn ang="0">
                <a:pos x="140" y="26"/>
              </a:cxn>
              <a:cxn ang="0">
                <a:pos x="146" y="16"/>
              </a:cxn>
              <a:cxn ang="0">
                <a:pos x="146" y="4"/>
              </a:cxn>
              <a:cxn ang="0">
                <a:pos x="176" y="2"/>
              </a:cxn>
              <a:cxn ang="0">
                <a:pos x="180" y="0"/>
              </a:cxn>
              <a:cxn ang="0">
                <a:pos x="186" y="6"/>
              </a:cxn>
              <a:cxn ang="0">
                <a:pos x="202" y="20"/>
              </a:cxn>
              <a:cxn ang="0">
                <a:pos x="222" y="32"/>
              </a:cxn>
              <a:cxn ang="0">
                <a:pos x="228" y="44"/>
              </a:cxn>
              <a:cxn ang="0">
                <a:pos x="226" y="50"/>
              </a:cxn>
              <a:cxn ang="0">
                <a:pos x="222" y="54"/>
              </a:cxn>
              <a:cxn ang="0">
                <a:pos x="224" y="64"/>
              </a:cxn>
              <a:cxn ang="0">
                <a:pos x="220" y="68"/>
              </a:cxn>
              <a:cxn ang="0">
                <a:pos x="216" y="76"/>
              </a:cxn>
              <a:cxn ang="0">
                <a:pos x="220" y="84"/>
              </a:cxn>
              <a:cxn ang="0">
                <a:pos x="214" y="88"/>
              </a:cxn>
              <a:cxn ang="0">
                <a:pos x="210" y="92"/>
              </a:cxn>
              <a:cxn ang="0">
                <a:pos x="210" y="102"/>
              </a:cxn>
              <a:cxn ang="0">
                <a:pos x="210" y="110"/>
              </a:cxn>
              <a:cxn ang="0">
                <a:pos x="164" y="124"/>
              </a:cxn>
              <a:cxn ang="0">
                <a:pos x="164" y="140"/>
              </a:cxn>
              <a:cxn ang="0">
                <a:pos x="154" y="140"/>
              </a:cxn>
              <a:cxn ang="0">
                <a:pos x="146" y="138"/>
              </a:cxn>
              <a:cxn ang="0">
                <a:pos x="136" y="140"/>
              </a:cxn>
              <a:cxn ang="0">
                <a:pos x="130" y="148"/>
              </a:cxn>
              <a:cxn ang="0">
                <a:pos x="130" y="152"/>
              </a:cxn>
              <a:cxn ang="0">
                <a:pos x="124" y="158"/>
              </a:cxn>
              <a:cxn ang="0">
                <a:pos x="110" y="168"/>
              </a:cxn>
              <a:cxn ang="0">
                <a:pos x="96" y="178"/>
              </a:cxn>
              <a:cxn ang="0">
                <a:pos x="78" y="172"/>
              </a:cxn>
              <a:cxn ang="0">
                <a:pos x="58" y="166"/>
              </a:cxn>
              <a:cxn ang="0">
                <a:pos x="30" y="172"/>
              </a:cxn>
              <a:cxn ang="0">
                <a:pos x="0" y="138"/>
              </a:cxn>
              <a:cxn ang="0">
                <a:pos x="10" y="72"/>
              </a:cxn>
              <a:cxn ang="0">
                <a:pos x="54" y="40"/>
              </a:cxn>
              <a:cxn ang="0">
                <a:pos x="60" y="40"/>
              </a:cxn>
              <a:cxn ang="0">
                <a:pos x="64" y="48"/>
              </a:cxn>
              <a:cxn ang="0">
                <a:pos x="66" y="54"/>
              </a:cxn>
              <a:cxn ang="0">
                <a:pos x="70" y="50"/>
              </a:cxn>
              <a:cxn ang="0">
                <a:pos x="82" y="50"/>
              </a:cxn>
              <a:cxn ang="0">
                <a:pos x="84" y="60"/>
              </a:cxn>
              <a:cxn ang="0">
                <a:pos x="94" y="62"/>
              </a:cxn>
              <a:cxn ang="0">
                <a:pos x="106" y="64"/>
              </a:cxn>
              <a:cxn ang="0">
                <a:pos x="112" y="58"/>
              </a:cxn>
            </a:cxnLst>
            <a:rect l="0" t="0" r="r" b="b"/>
            <a:pathLst>
              <a:path w="229" h="179">
                <a:moveTo>
                  <a:pt x="112" y="58"/>
                </a:moveTo>
                <a:lnTo>
                  <a:pt x="116" y="62"/>
                </a:lnTo>
                <a:lnTo>
                  <a:pt x="116" y="72"/>
                </a:lnTo>
                <a:lnTo>
                  <a:pt x="128" y="74"/>
                </a:lnTo>
                <a:lnTo>
                  <a:pt x="134" y="82"/>
                </a:lnTo>
                <a:lnTo>
                  <a:pt x="138" y="86"/>
                </a:lnTo>
                <a:lnTo>
                  <a:pt x="144" y="94"/>
                </a:lnTo>
                <a:lnTo>
                  <a:pt x="150" y="94"/>
                </a:lnTo>
                <a:lnTo>
                  <a:pt x="156" y="96"/>
                </a:lnTo>
                <a:lnTo>
                  <a:pt x="158" y="76"/>
                </a:lnTo>
                <a:lnTo>
                  <a:pt x="144" y="74"/>
                </a:lnTo>
                <a:lnTo>
                  <a:pt x="136" y="64"/>
                </a:lnTo>
                <a:lnTo>
                  <a:pt x="136" y="50"/>
                </a:lnTo>
                <a:lnTo>
                  <a:pt x="140" y="50"/>
                </a:lnTo>
                <a:lnTo>
                  <a:pt x="142" y="42"/>
                </a:lnTo>
                <a:lnTo>
                  <a:pt x="142" y="30"/>
                </a:lnTo>
                <a:lnTo>
                  <a:pt x="140" y="26"/>
                </a:lnTo>
                <a:lnTo>
                  <a:pt x="146" y="16"/>
                </a:lnTo>
                <a:lnTo>
                  <a:pt x="146" y="4"/>
                </a:lnTo>
                <a:lnTo>
                  <a:pt x="176" y="2"/>
                </a:lnTo>
                <a:lnTo>
                  <a:pt x="180" y="0"/>
                </a:lnTo>
                <a:lnTo>
                  <a:pt x="186" y="6"/>
                </a:lnTo>
                <a:lnTo>
                  <a:pt x="202" y="20"/>
                </a:lnTo>
                <a:lnTo>
                  <a:pt x="222" y="32"/>
                </a:lnTo>
                <a:lnTo>
                  <a:pt x="228" y="44"/>
                </a:lnTo>
                <a:lnTo>
                  <a:pt x="226" y="50"/>
                </a:lnTo>
                <a:lnTo>
                  <a:pt x="222" y="54"/>
                </a:lnTo>
                <a:lnTo>
                  <a:pt x="224" y="64"/>
                </a:lnTo>
                <a:lnTo>
                  <a:pt x="220" y="68"/>
                </a:lnTo>
                <a:lnTo>
                  <a:pt x="216" y="76"/>
                </a:lnTo>
                <a:lnTo>
                  <a:pt x="220" y="84"/>
                </a:lnTo>
                <a:lnTo>
                  <a:pt x="214" y="88"/>
                </a:lnTo>
                <a:lnTo>
                  <a:pt x="210" y="92"/>
                </a:lnTo>
                <a:lnTo>
                  <a:pt x="210" y="102"/>
                </a:lnTo>
                <a:lnTo>
                  <a:pt x="210" y="110"/>
                </a:lnTo>
                <a:lnTo>
                  <a:pt x="164" y="124"/>
                </a:lnTo>
                <a:lnTo>
                  <a:pt x="164" y="140"/>
                </a:lnTo>
                <a:lnTo>
                  <a:pt x="154" y="140"/>
                </a:lnTo>
                <a:lnTo>
                  <a:pt x="146" y="138"/>
                </a:lnTo>
                <a:lnTo>
                  <a:pt x="136" y="140"/>
                </a:lnTo>
                <a:lnTo>
                  <a:pt x="130" y="148"/>
                </a:lnTo>
                <a:lnTo>
                  <a:pt x="130" y="152"/>
                </a:lnTo>
                <a:lnTo>
                  <a:pt x="124" y="158"/>
                </a:lnTo>
                <a:lnTo>
                  <a:pt x="110" y="168"/>
                </a:lnTo>
                <a:lnTo>
                  <a:pt x="96" y="178"/>
                </a:lnTo>
                <a:lnTo>
                  <a:pt x="78" y="172"/>
                </a:lnTo>
                <a:lnTo>
                  <a:pt x="58" y="166"/>
                </a:lnTo>
                <a:lnTo>
                  <a:pt x="30" y="172"/>
                </a:lnTo>
                <a:lnTo>
                  <a:pt x="0" y="138"/>
                </a:lnTo>
                <a:lnTo>
                  <a:pt x="10" y="72"/>
                </a:lnTo>
                <a:lnTo>
                  <a:pt x="54" y="40"/>
                </a:lnTo>
                <a:lnTo>
                  <a:pt x="60" y="40"/>
                </a:lnTo>
                <a:lnTo>
                  <a:pt x="64" y="48"/>
                </a:lnTo>
                <a:lnTo>
                  <a:pt x="66" y="54"/>
                </a:lnTo>
                <a:lnTo>
                  <a:pt x="70" y="50"/>
                </a:lnTo>
                <a:lnTo>
                  <a:pt x="82" y="50"/>
                </a:lnTo>
                <a:lnTo>
                  <a:pt x="84" y="60"/>
                </a:lnTo>
                <a:lnTo>
                  <a:pt x="94" y="62"/>
                </a:lnTo>
                <a:lnTo>
                  <a:pt x="106" y="64"/>
                </a:lnTo>
                <a:lnTo>
                  <a:pt x="112" y="5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8" name="Freeform 246"/>
          <p:cNvSpPr>
            <a:spLocks/>
          </p:cNvSpPr>
          <p:nvPr/>
        </p:nvSpPr>
        <p:spPr bwMode="ltGray">
          <a:xfrm>
            <a:off x="4175094" y="5375281"/>
            <a:ext cx="353262" cy="396873"/>
          </a:xfrm>
          <a:custGeom>
            <a:avLst/>
            <a:gdLst/>
            <a:ahLst/>
            <a:cxnLst>
              <a:cxn ang="0">
                <a:pos x="10" y="0"/>
              </a:cxn>
              <a:cxn ang="0">
                <a:pos x="166" y="10"/>
              </a:cxn>
              <a:cxn ang="0">
                <a:pos x="199" y="29"/>
              </a:cxn>
              <a:cxn ang="0">
                <a:pos x="214" y="23"/>
              </a:cxn>
              <a:cxn ang="0">
                <a:pos x="228" y="27"/>
              </a:cxn>
              <a:cxn ang="0">
                <a:pos x="218" y="35"/>
              </a:cxn>
              <a:cxn ang="0">
                <a:pos x="209" y="39"/>
              </a:cxn>
              <a:cxn ang="0">
                <a:pos x="158" y="37"/>
              </a:cxn>
              <a:cxn ang="0">
                <a:pos x="155" y="102"/>
              </a:cxn>
              <a:cxn ang="0">
                <a:pos x="147" y="104"/>
              </a:cxn>
              <a:cxn ang="0">
                <a:pos x="139" y="102"/>
              </a:cxn>
              <a:cxn ang="0">
                <a:pos x="133" y="210"/>
              </a:cxn>
              <a:cxn ang="0">
                <a:pos x="120" y="218"/>
              </a:cxn>
              <a:cxn ang="0">
                <a:pos x="114" y="218"/>
              </a:cxn>
              <a:cxn ang="0">
                <a:pos x="108" y="216"/>
              </a:cxn>
              <a:cxn ang="0">
                <a:pos x="97" y="218"/>
              </a:cxn>
              <a:cxn ang="0">
                <a:pos x="93" y="216"/>
              </a:cxn>
              <a:cxn ang="0">
                <a:pos x="89" y="214"/>
              </a:cxn>
              <a:cxn ang="0">
                <a:pos x="87" y="208"/>
              </a:cxn>
              <a:cxn ang="0">
                <a:pos x="87" y="204"/>
              </a:cxn>
              <a:cxn ang="0">
                <a:pos x="81" y="204"/>
              </a:cxn>
              <a:cxn ang="0">
                <a:pos x="81" y="210"/>
              </a:cxn>
              <a:cxn ang="0">
                <a:pos x="75" y="210"/>
              </a:cxn>
              <a:cxn ang="0">
                <a:pos x="70" y="206"/>
              </a:cxn>
              <a:cxn ang="0">
                <a:pos x="58" y="193"/>
              </a:cxn>
              <a:cxn ang="0">
                <a:pos x="54" y="181"/>
              </a:cxn>
              <a:cxn ang="0">
                <a:pos x="54" y="179"/>
              </a:cxn>
              <a:cxn ang="0">
                <a:pos x="58" y="176"/>
              </a:cxn>
              <a:cxn ang="0">
                <a:pos x="50" y="172"/>
              </a:cxn>
              <a:cxn ang="0">
                <a:pos x="52" y="166"/>
              </a:cxn>
              <a:cxn ang="0">
                <a:pos x="50" y="152"/>
              </a:cxn>
              <a:cxn ang="0">
                <a:pos x="44" y="131"/>
              </a:cxn>
              <a:cxn ang="0">
                <a:pos x="46" y="123"/>
              </a:cxn>
              <a:cxn ang="0">
                <a:pos x="43" y="118"/>
              </a:cxn>
              <a:cxn ang="0">
                <a:pos x="41" y="110"/>
              </a:cxn>
              <a:cxn ang="0">
                <a:pos x="44" y="104"/>
              </a:cxn>
              <a:cxn ang="0">
                <a:pos x="41" y="100"/>
              </a:cxn>
              <a:cxn ang="0">
                <a:pos x="27" y="77"/>
              </a:cxn>
              <a:cxn ang="0">
                <a:pos x="23" y="62"/>
              </a:cxn>
              <a:cxn ang="0">
                <a:pos x="17" y="46"/>
              </a:cxn>
              <a:cxn ang="0">
                <a:pos x="0" y="27"/>
              </a:cxn>
              <a:cxn ang="0">
                <a:pos x="0" y="19"/>
              </a:cxn>
              <a:cxn ang="0">
                <a:pos x="0" y="12"/>
              </a:cxn>
              <a:cxn ang="0">
                <a:pos x="10" y="0"/>
              </a:cxn>
            </a:cxnLst>
            <a:rect l="0" t="0" r="r" b="b"/>
            <a:pathLst>
              <a:path w="229" h="219">
                <a:moveTo>
                  <a:pt x="10" y="0"/>
                </a:moveTo>
                <a:lnTo>
                  <a:pt x="166" y="10"/>
                </a:lnTo>
                <a:lnTo>
                  <a:pt x="199" y="29"/>
                </a:lnTo>
                <a:lnTo>
                  <a:pt x="214" y="23"/>
                </a:lnTo>
                <a:lnTo>
                  <a:pt x="228" y="27"/>
                </a:lnTo>
                <a:lnTo>
                  <a:pt x="218" y="35"/>
                </a:lnTo>
                <a:lnTo>
                  <a:pt x="209" y="39"/>
                </a:lnTo>
                <a:lnTo>
                  <a:pt x="158" y="37"/>
                </a:lnTo>
                <a:lnTo>
                  <a:pt x="155" y="102"/>
                </a:lnTo>
                <a:lnTo>
                  <a:pt x="147" y="104"/>
                </a:lnTo>
                <a:lnTo>
                  <a:pt x="139" y="102"/>
                </a:lnTo>
                <a:lnTo>
                  <a:pt x="133" y="210"/>
                </a:lnTo>
                <a:lnTo>
                  <a:pt x="120" y="218"/>
                </a:lnTo>
                <a:lnTo>
                  <a:pt x="114" y="218"/>
                </a:lnTo>
                <a:lnTo>
                  <a:pt x="108" y="216"/>
                </a:lnTo>
                <a:lnTo>
                  <a:pt x="97" y="218"/>
                </a:lnTo>
                <a:lnTo>
                  <a:pt x="93" y="216"/>
                </a:lnTo>
                <a:lnTo>
                  <a:pt x="89" y="214"/>
                </a:lnTo>
                <a:lnTo>
                  <a:pt x="87" y="208"/>
                </a:lnTo>
                <a:lnTo>
                  <a:pt x="87" y="204"/>
                </a:lnTo>
                <a:lnTo>
                  <a:pt x="81" y="204"/>
                </a:lnTo>
                <a:lnTo>
                  <a:pt x="81" y="210"/>
                </a:lnTo>
                <a:lnTo>
                  <a:pt x="75" y="210"/>
                </a:lnTo>
                <a:lnTo>
                  <a:pt x="70" y="206"/>
                </a:lnTo>
                <a:lnTo>
                  <a:pt x="58" y="193"/>
                </a:lnTo>
                <a:lnTo>
                  <a:pt x="54" y="181"/>
                </a:lnTo>
                <a:lnTo>
                  <a:pt x="54" y="179"/>
                </a:lnTo>
                <a:lnTo>
                  <a:pt x="58" y="176"/>
                </a:lnTo>
                <a:lnTo>
                  <a:pt x="50" y="172"/>
                </a:lnTo>
                <a:lnTo>
                  <a:pt x="52" y="166"/>
                </a:lnTo>
                <a:lnTo>
                  <a:pt x="50" y="152"/>
                </a:lnTo>
                <a:lnTo>
                  <a:pt x="44" y="131"/>
                </a:lnTo>
                <a:lnTo>
                  <a:pt x="46" y="123"/>
                </a:lnTo>
                <a:lnTo>
                  <a:pt x="43" y="118"/>
                </a:lnTo>
                <a:lnTo>
                  <a:pt x="41" y="110"/>
                </a:lnTo>
                <a:lnTo>
                  <a:pt x="44" y="104"/>
                </a:lnTo>
                <a:lnTo>
                  <a:pt x="41" y="100"/>
                </a:lnTo>
                <a:lnTo>
                  <a:pt x="27" y="77"/>
                </a:lnTo>
                <a:lnTo>
                  <a:pt x="23" y="62"/>
                </a:lnTo>
                <a:lnTo>
                  <a:pt x="17" y="46"/>
                </a:lnTo>
                <a:lnTo>
                  <a:pt x="0" y="27"/>
                </a:lnTo>
                <a:lnTo>
                  <a:pt x="0" y="19"/>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9" name="Freeform 247"/>
          <p:cNvSpPr>
            <a:spLocks/>
          </p:cNvSpPr>
          <p:nvPr/>
        </p:nvSpPr>
        <p:spPr bwMode="ltGray">
          <a:xfrm>
            <a:off x="4175094" y="5373693"/>
            <a:ext cx="362558" cy="411161"/>
          </a:xfrm>
          <a:custGeom>
            <a:avLst/>
            <a:gdLst/>
            <a:ahLst/>
            <a:cxnLst>
              <a:cxn ang="0">
                <a:pos x="10" y="0"/>
              </a:cxn>
              <a:cxn ang="0">
                <a:pos x="172" y="10"/>
              </a:cxn>
              <a:cxn ang="0">
                <a:pos x="206" y="30"/>
              </a:cxn>
              <a:cxn ang="0">
                <a:pos x="222" y="24"/>
              </a:cxn>
              <a:cxn ang="0">
                <a:pos x="236" y="28"/>
              </a:cxn>
              <a:cxn ang="0">
                <a:pos x="226" y="36"/>
              </a:cxn>
              <a:cxn ang="0">
                <a:pos x="216" y="40"/>
              </a:cxn>
              <a:cxn ang="0">
                <a:pos x="164" y="38"/>
              </a:cxn>
              <a:cxn ang="0">
                <a:pos x="160" y="106"/>
              </a:cxn>
              <a:cxn ang="0">
                <a:pos x="152" y="108"/>
              </a:cxn>
              <a:cxn ang="0">
                <a:pos x="144" y="106"/>
              </a:cxn>
              <a:cxn ang="0">
                <a:pos x="138" y="218"/>
              </a:cxn>
              <a:cxn ang="0">
                <a:pos x="124" y="226"/>
              </a:cxn>
              <a:cxn ang="0">
                <a:pos x="118" y="226"/>
              </a:cxn>
              <a:cxn ang="0">
                <a:pos x="112" y="224"/>
              </a:cxn>
              <a:cxn ang="0">
                <a:pos x="100" y="226"/>
              </a:cxn>
              <a:cxn ang="0">
                <a:pos x="96" y="224"/>
              </a:cxn>
              <a:cxn ang="0">
                <a:pos x="92" y="222"/>
              </a:cxn>
              <a:cxn ang="0">
                <a:pos x="90" y="216"/>
              </a:cxn>
              <a:cxn ang="0">
                <a:pos x="90" y="212"/>
              </a:cxn>
              <a:cxn ang="0">
                <a:pos x="84" y="212"/>
              </a:cxn>
              <a:cxn ang="0">
                <a:pos x="84" y="218"/>
              </a:cxn>
              <a:cxn ang="0">
                <a:pos x="78" y="218"/>
              </a:cxn>
              <a:cxn ang="0">
                <a:pos x="72" y="214"/>
              </a:cxn>
              <a:cxn ang="0">
                <a:pos x="60" y="200"/>
              </a:cxn>
              <a:cxn ang="0">
                <a:pos x="56" y="188"/>
              </a:cxn>
              <a:cxn ang="0">
                <a:pos x="56" y="186"/>
              </a:cxn>
              <a:cxn ang="0">
                <a:pos x="60" y="182"/>
              </a:cxn>
              <a:cxn ang="0">
                <a:pos x="52" y="178"/>
              </a:cxn>
              <a:cxn ang="0">
                <a:pos x="54" y="172"/>
              </a:cxn>
              <a:cxn ang="0">
                <a:pos x="52" y="158"/>
              </a:cxn>
              <a:cxn ang="0">
                <a:pos x="46" y="136"/>
              </a:cxn>
              <a:cxn ang="0">
                <a:pos x="48" y="128"/>
              </a:cxn>
              <a:cxn ang="0">
                <a:pos x="44" y="122"/>
              </a:cxn>
              <a:cxn ang="0">
                <a:pos x="42" y="114"/>
              </a:cxn>
              <a:cxn ang="0">
                <a:pos x="46" y="108"/>
              </a:cxn>
              <a:cxn ang="0">
                <a:pos x="42" y="104"/>
              </a:cxn>
              <a:cxn ang="0">
                <a:pos x="28" y="80"/>
              </a:cxn>
              <a:cxn ang="0">
                <a:pos x="24" y="64"/>
              </a:cxn>
              <a:cxn ang="0">
                <a:pos x="18" y="48"/>
              </a:cxn>
              <a:cxn ang="0">
                <a:pos x="0" y="28"/>
              </a:cxn>
              <a:cxn ang="0">
                <a:pos x="0" y="20"/>
              </a:cxn>
              <a:cxn ang="0">
                <a:pos x="0" y="12"/>
              </a:cxn>
              <a:cxn ang="0">
                <a:pos x="10" y="0"/>
              </a:cxn>
            </a:cxnLst>
            <a:rect l="0" t="0" r="r" b="b"/>
            <a:pathLst>
              <a:path w="237" h="227">
                <a:moveTo>
                  <a:pt x="10" y="0"/>
                </a:moveTo>
                <a:lnTo>
                  <a:pt x="172" y="10"/>
                </a:lnTo>
                <a:lnTo>
                  <a:pt x="206" y="30"/>
                </a:lnTo>
                <a:lnTo>
                  <a:pt x="222" y="24"/>
                </a:lnTo>
                <a:lnTo>
                  <a:pt x="236" y="28"/>
                </a:lnTo>
                <a:lnTo>
                  <a:pt x="226" y="36"/>
                </a:lnTo>
                <a:lnTo>
                  <a:pt x="216" y="40"/>
                </a:lnTo>
                <a:lnTo>
                  <a:pt x="164" y="38"/>
                </a:lnTo>
                <a:lnTo>
                  <a:pt x="160" y="106"/>
                </a:lnTo>
                <a:lnTo>
                  <a:pt x="152" y="108"/>
                </a:lnTo>
                <a:lnTo>
                  <a:pt x="144" y="106"/>
                </a:lnTo>
                <a:lnTo>
                  <a:pt x="138" y="218"/>
                </a:lnTo>
                <a:lnTo>
                  <a:pt x="124" y="226"/>
                </a:lnTo>
                <a:lnTo>
                  <a:pt x="118" y="226"/>
                </a:lnTo>
                <a:lnTo>
                  <a:pt x="112" y="224"/>
                </a:lnTo>
                <a:lnTo>
                  <a:pt x="100" y="226"/>
                </a:lnTo>
                <a:lnTo>
                  <a:pt x="96" y="224"/>
                </a:lnTo>
                <a:lnTo>
                  <a:pt x="92" y="222"/>
                </a:lnTo>
                <a:lnTo>
                  <a:pt x="90" y="216"/>
                </a:lnTo>
                <a:lnTo>
                  <a:pt x="90" y="212"/>
                </a:lnTo>
                <a:lnTo>
                  <a:pt x="84" y="212"/>
                </a:lnTo>
                <a:lnTo>
                  <a:pt x="84" y="218"/>
                </a:lnTo>
                <a:lnTo>
                  <a:pt x="78" y="218"/>
                </a:lnTo>
                <a:lnTo>
                  <a:pt x="72" y="214"/>
                </a:lnTo>
                <a:lnTo>
                  <a:pt x="60" y="200"/>
                </a:lnTo>
                <a:lnTo>
                  <a:pt x="56" y="188"/>
                </a:lnTo>
                <a:lnTo>
                  <a:pt x="56" y="186"/>
                </a:lnTo>
                <a:lnTo>
                  <a:pt x="60" y="182"/>
                </a:lnTo>
                <a:lnTo>
                  <a:pt x="52" y="178"/>
                </a:lnTo>
                <a:lnTo>
                  <a:pt x="54" y="172"/>
                </a:lnTo>
                <a:lnTo>
                  <a:pt x="52" y="158"/>
                </a:lnTo>
                <a:lnTo>
                  <a:pt x="46" y="136"/>
                </a:lnTo>
                <a:lnTo>
                  <a:pt x="48" y="128"/>
                </a:lnTo>
                <a:lnTo>
                  <a:pt x="44" y="122"/>
                </a:lnTo>
                <a:lnTo>
                  <a:pt x="42" y="114"/>
                </a:lnTo>
                <a:lnTo>
                  <a:pt x="46" y="108"/>
                </a:lnTo>
                <a:lnTo>
                  <a:pt x="42" y="104"/>
                </a:lnTo>
                <a:lnTo>
                  <a:pt x="28" y="80"/>
                </a:lnTo>
                <a:lnTo>
                  <a:pt x="24" y="64"/>
                </a:lnTo>
                <a:lnTo>
                  <a:pt x="18" y="48"/>
                </a:lnTo>
                <a:lnTo>
                  <a:pt x="0" y="28"/>
                </a:lnTo>
                <a:lnTo>
                  <a:pt x="0" y="20"/>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0" name="Freeform 248"/>
          <p:cNvSpPr>
            <a:spLocks/>
          </p:cNvSpPr>
          <p:nvPr/>
        </p:nvSpPr>
        <p:spPr bwMode="ltGray">
          <a:xfrm>
            <a:off x="4165797" y="4697421"/>
            <a:ext cx="220014" cy="288924"/>
          </a:xfrm>
          <a:custGeom>
            <a:avLst/>
            <a:gdLst/>
            <a:ahLst/>
            <a:cxnLst>
              <a:cxn ang="0">
                <a:pos x="138" y="4"/>
              </a:cxn>
              <a:cxn ang="0">
                <a:pos x="142" y="19"/>
              </a:cxn>
              <a:cxn ang="0">
                <a:pos x="125" y="51"/>
              </a:cxn>
              <a:cxn ang="0">
                <a:pos x="125" y="63"/>
              </a:cxn>
              <a:cxn ang="0">
                <a:pos x="129" y="65"/>
              </a:cxn>
              <a:cxn ang="0">
                <a:pos x="119" y="74"/>
              </a:cxn>
              <a:cxn ang="0">
                <a:pos x="119" y="88"/>
              </a:cxn>
              <a:cxn ang="0">
                <a:pos x="110" y="89"/>
              </a:cxn>
              <a:cxn ang="0">
                <a:pos x="106" y="93"/>
              </a:cxn>
              <a:cxn ang="0">
                <a:pos x="102" y="103"/>
              </a:cxn>
              <a:cxn ang="0">
                <a:pos x="95" y="110"/>
              </a:cxn>
              <a:cxn ang="0">
                <a:pos x="93" y="126"/>
              </a:cxn>
              <a:cxn ang="0">
                <a:pos x="89" y="131"/>
              </a:cxn>
              <a:cxn ang="0">
                <a:pos x="83" y="139"/>
              </a:cxn>
              <a:cxn ang="0">
                <a:pos x="74" y="147"/>
              </a:cxn>
              <a:cxn ang="0">
                <a:pos x="68" y="150"/>
              </a:cxn>
              <a:cxn ang="0">
                <a:pos x="66" y="154"/>
              </a:cxn>
              <a:cxn ang="0">
                <a:pos x="57" y="158"/>
              </a:cxn>
              <a:cxn ang="0">
                <a:pos x="59" y="143"/>
              </a:cxn>
              <a:cxn ang="0">
                <a:pos x="49" y="145"/>
              </a:cxn>
              <a:cxn ang="0">
                <a:pos x="47" y="150"/>
              </a:cxn>
              <a:cxn ang="0">
                <a:pos x="32" y="150"/>
              </a:cxn>
              <a:cxn ang="0">
                <a:pos x="27" y="145"/>
              </a:cxn>
              <a:cxn ang="0">
                <a:pos x="23" y="148"/>
              </a:cxn>
              <a:cxn ang="0">
                <a:pos x="17" y="148"/>
              </a:cxn>
              <a:cxn ang="0">
                <a:pos x="9" y="141"/>
              </a:cxn>
              <a:cxn ang="0">
                <a:pos x="4" y="137"/>
              </a:cxn>
              <a:cxn ang="0">
                <a:pos x="0" y="131"/>
              </a:cxn>
              <a:cxn ang="0">
                <a:pos x="11" y="110"/>
              </a:cxn>
              <a:cxn ang="0">
                <a:pos x="49" y="19"/>
              </a:cxn>
              <a:cxn ang="0">
                <a:pos x="110" y="0"/>
              </a:cxn>
              <a:cxn ang="0">
                <a:pos x="138" y="4"/>
              </a:cxn>
            </a:cxnLst>
            <a:rect l="0" t="0" r="r" b="b"/>
            <a:pathLst>
              <a:path w="143" h="159">
                <a:moveTo>
                  <a:pt x="138" y="4"/>
                </a:moveTo>
                <a:lnTo>
                  <a:pt x="142" y="19"/>
                </a:lnTo>
                <a:lnTo>
                  <a:pt x="125" y="51"/>
                </a:lnTo>
                <a:lnTo>
                  <a:pt x="125" y="63"/>
                </a:lnTo>
                <a:lnTo>
                  <a:pt x="129" y="65"/>
                </a:lnTo>
                <a:lnTo>
                  <a:pt x="119" y="74"/>
                </a:lnTo>
                <a:lnTo>
                  <a:pt x="119" y="88"/>
                </a:lnTo>
                <a:lnTo>
                  <a:pt x="110" y="89"/>
                </a:lnTo>
                <a:lnTo>
                  <a:pt x="106" y="93"/>
                </a:lnTo>
                <a:lnTo>
                  <a:pt x="102" y="103"/>
                </a:lnTo>
                <a:lnTo>
                  <a:pt x="95" y="110"/>
                </a:lnTo>
                <a:lnTo>
                  <a:pt x="93" y="126"/>
                </a:lnTo>
                <a:lnTo>
                  <a:pt x="89" y="131"/>
                </a:lnTo>
                <a:lnTo>
                  <a:pt x="83" y="139"/>
                </a:lnTo>
                <a:lnTo>
                  <a:pt x="74" y="147"/>
                </a:lnTo>
                <a:lnTo>
                  <a:pt x="68" y="150"/>
                </a:lnTo>
                <a:lnTo>
                  <a:pt x="66" y="154"/>
                </a:lnTo>
                <a:lnTo>
                  <a:pt x="57" y="158"/>
                </a:lnTo>
                <a:lnTo>
                  <a:pt x="59" y="143"/>
                </a:lnTo>
                <a:lnTo>
                  <a:pt x="49" y="145"/>
                </a:lnTo>
                <a:lnTo>
                  <a:pt x="47" y="150"/>
                </a:lnTo>
                <a:lnTo>
                  <a:pt x="32" y="150"/>
                </a:lnTo>
                <a:lnTo>
                  <a:pt x="27" y="145"/>
                </a:lnTo>
                <a:lnTo>
                  <a:pt x="23" y="148"/>
                </a:lnTo>
                <a:lnTo>
                  <a:pt x="17" y="148"/>
                </a:lnTo>
                <a:lnTo>
                  <a:pt x="9" y="141"/>
                </a:lnTo>
                <a:lnTo>
                  <a:pt x="4" y="137"/>
                </a:lnTo>
                <a:lnTo>
                  <a:pt x="0" y="131"/>
                </a:lnTo>
                <a:lnTo>
                  <a:pt x="11" y="110"/>
                </a:lnTo>
                <a:lnTo>
                  <a:pt x="49" y="19"/>
                </a:lnTo>
                <a:lnTo>
                  <a:pt x="110" y="0"/>
                </a:lnTo>
                <a:lnTo>
                  <a:pt x="13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1" name="Freeform 249"/>
          <p:cNvSpPr>
            <a:spLocks/>
          </p:cNvSpPr>
          <p:nvPr/>
        </p:nvSpPr>
        <p:spPr bwMode="ltGray">
          <a:xfrm>
            <a:off x="4164248" y="4695834"/>
            <a:ext cx="232409" cy="303211"/>
          </a:xfrm>
          <a:custGeom>
            <a:avLst/>
            <a:gdLst/>
            <a:ahLst/>
            <a:cxnLst>
              <a:cxn ang="0">
                <a:pos x="146" y="4"/>
              </a:cxn>
              <a:cxn ang="0">
                <a:pos x="150" y="20"/>
              </a:cxn>
              <a:cxn ang="0">
                <a:pos x="132" y="54"/>
              </a:cxn>
              <a:cxn ang="0">
                <a:pos x="132" y="66"/>
              </a:cxn>
              <a:cxn ang="0">
                <a:pos x="136" y="68"/>
              </a:cxn>
              <a:cxn ang="0">
                <a:pos x="126" y="78"/>
              </a:cxn>
              <a:cxn ang="0">
                <a:pos x="126" y="92"/>
              </a:cxn>
              <a:cxn ang="0">
                <a:pos x="116" y="94"/>
              </a:cxn>
              <a:cxn ang="0">
                <a:pos x="112" y="98"/>
              </a:cxn>
              <a:cxn ang="0">
                <a:pos x="108" y="108"/>
              </a:cxn>
              <a:cxn ang="0">
                <a:pos x="100" y="116"/>
              </a:cxn>
              <a:cxn ang="0">
                <a:pos x="98" y="132"/>
              </a:cxn>
              <a:cxn ang="0">
                <a:pos x="94" y="138"/>
              </a:cxn>
              <a:cxn ang="0">
                <a:pos x="88" y="146"/>
              </a:cxn>
              <a:cxn ang="0">
                <a:pos x="78" y="154"/>
              </a:cxn>
              <a:cxn ang="0">
                <a:pos x="72" y="158"/>
              </a:cxn>
              <a:cxn ang="0">
                <a:pos x="70" y="162"/>
              </a:cxn>
              <a:cxn ang="0">
                <a:pos x="60" y="166"/>
              </a:cxn>
              <a:cxn ang="0">
                <a:pos x="62" y="150"/>
              </a:cxn>
              <a:cxn ang="0">
                <a:pos x="52" y="152"/>
              </a:cxn>
              <a:cxn ang="0">
                <a:pos x="50" y="158"/>
              </a:cxn>
              <a:cxn ang="0">
                <a:pos x="34" y="158"/>
              </a:cxn>
              <a:cxn ang="0">
                <a:pos x="28" y="152"/>
              </a:cxn>
              <a:cxn ang="0">
                <a:pos x="24" y="156"/>
              </a:cxn>
              <a:cxn ang="0">
                <a:pos x="18" y="156"/>
              </a:cxn>
              <a:cxn ang="0">
                <a:pos x="10" y="148"/>
              </a:cxn>
              <a:cxn ang="0">
                <a:pos x="4" y="144"/>
              </a:cxn>
              <a:cxn ang="0">
                <a:pos x="0" y="138"/>
              </a:cxn>
              <a:cxn ang="0">
                <a:pos x="12" y="116"/>
              </a:cxn>
              <a:cxn ang="0">
                <a:pos x="52" y="20"/>
              </a:cxn>
              <a:cxn ang="0">
                <a:pos x="116" y="0"/>
              </a:cxn>
              <a:cxn ang="0">
                <a:pos x="146" y="4"/>
              </a:cxn>
            </a:cxnLst>
            <a:rect l="0" t="0" r="r" b="b"/>
            <a:pathLst>
              <a:path w="151" h="167">
                <a:moveTo>
                  <a:pt x="146" y="4"/>
                </a:moveTo>
                <a:lnTo>
                  <a:pt x="150" y="20"/>
                </a:lnTo>
                <a:lnTo>
                  <a:pt x="132" y="54"/>
                </a:lnTo>
                <a:lnTo>
                  <a:pt x="132" y="66"/>
                </a:lnTo>
                <a:lnTo>
                  <a:pt x="136" y="68"/>
                </a:lnTo>
                <a:lnTo>
                  <a:pt x="126" y="78"/>
                </a:lnTo>
                <a:lnTo>
                  <a:pt x="126" y="92"/>
                </a:lnTo>
                <a:lnTo>
                  <a:pt x="116" y="94"/>
                </a:lnTo>
                <a:lnTo>
                  <a:pt x="112" y="98"/>
                </a:lnTo>
                <a:lnTo>
                  <a:pt x="108" y="108"/>
                </a:lnTo>
                <a:lnTo>
                  <a:pt x="100" y="116"/>
                </a:lnTo>
                <a:lnTo>
                  <a:pt x="98" y="132"/>
                </a:lnTo>
                <a:lnTo>
                  <a:pt x="94" y="138"/>
                </a:lnTo>
                <a:lnTo>
                  <a:pt x="88" y="146"/>
                </a:lnTo>
                <a:lnTo>
                  <a:pt x="78" y="154"/>
                </a:lnTo>
                <a:lnTo>
                  <a:pt x="72" y="158"/>
                </a:lnTo>
                <a:lnTo>
                  <a:pt x="70" y="162"/>
                </a:lnTo>
                <a:lnTo>
                  <a:pt x="60" y="166"/>
                </a:lnTo>
                <a:lnTo>
                  <a:pt x="62" y="150"/>
                </a:lnTo>
                <a:lnTo>
                  <a:pt x="52" y="152"/>
                </a:lnTo>
                <a:lnTo>
                  <a:pt x="50" y="158"/>
                </a:lnTo>
                <a:lnTo>
                  <a:pt x="34" y="158"/>
                </a:lnTo>
                <a:lnTo>
                  <a:pt x="28" y="152"/>
                </a:lnTo>
                <a:lnTo>
                  <a:pt x="24" y="156"/>
                </a:lnTo>
                <a:lnTo>
                  <a:pt x="18" y="156"/>
                </a:lnTo>
                <a:lnTo>
                  <a:pt x="10" y="148"/>
                </a:lnTo>
                <a:lnTo>
                  <a:pt x="4" y="144"/>
                </a:lnTo>
                <a:lnTo>
                  <a:pt x="0" y="138"/>
                </a:lnTo>
                <a:lnTo>
                  <a:pt x="12" y="116"/>
                </a:lnTo>
                <a:lnTo>
                  <a:pt x="52" y="20"/>
                </a:lnTo>
                <a:lnTo>
                  <a:pt x="116" y="0"/>
                </a:lnTo>
                <a:lnTo>
                  <a:pt x="146"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2" name="Freeform 250"/>
          <p:cNvSpPr>
            <a:spLocks/>
          </p:cNvSpPr>
          <p:nvPr/>
        </p:nvSpPr>
        <p:spPr bwMode="ltGray">
          <a:xfrm>
            <a:off x="4105371" y="4732346"/>
            <a:ext cx="153390" cy="203199"/>
          </a:xfrm>
          <a:custGeom>
            <a:avLst/>
            <a:gdLst/>
            <a:ahLst/>
            <a:cxnLst>
              <a:cxn ang="0">
                <a:pos x="17" y="28"/>
              </a:cxn>
              <a:cxn ang="0">
                <a:pos x="15" y="35"/>
              </a:cxn>
              <a:cxn ang="0">
                <a:pos x="13" y="41"/>
              </a:cxn>
              <a:cxn ang="0">
                <a:pos x="11" y="48"/>
              </a:cxn>
              <a:cxn ang="0">
                <a:pos x="7" y="54"/>
              </a:cxn>
              <a:cxn ang="0">
                <a:pos x="7" y="47"/>
              </a:cxn>
              <a:cxn ang="0">
                <a:pos x="0" y="54"/>
              </a:cxn>
              <a:cxn ang="0">
                <a:pos x="9" y="65"/>
              </a:cxn>
              <a:cxn ang="0">
                <a:pos x="13" y="76"/>
              </a:cxn>
              <a:cxn ang="0">
                <a:pos x="24" y="93"/>
              </a:cxn>
              <a:cxn ang="0">
                <a:pos x="37" y="110"/>
              </a:cxn>
              <a:cxn ang="0">
                <a:pos x="44" y="104"/>
              </a:cxn>
              <a:cxn ang="0">
                <a:pos x="52" y="110"/>
              </a:cxn>
              <a:cxn ang="0">
                <a:pos x="52" y="97"/>
              </a:cxn>
              <a:cxn ang="0">
                <a:pos x="54" y="86"/>
              </a:cxn>
              <a:cxn ang="0">
                <a:pos x="65" y="88"/>
              </a:cxn>
              <a:cxn ang="0">
                <a:pos x="70" y="82"/>
              </a:cxn>
              <a:cxn ang="0">
                <a:pos x="74" y="84"/>
              </a:cxn>
              <a:cxn ang="0">
                <a:pos x="70" y="89"/>
              </a:cxn>
              <a:cxn ang="0">
                <a:pos x="80" y="89"/>
              </a:cxn>
              <a:cxn ang="0">
                <a:pos x="89" y="88"/>
              </a:cxn>
              <a:cxn ang="0">
                <a:pos x="89" y="101"/>
              </a:cxn>
              <a:cxn ang="0">
                <a:pos x="93" y="101"/>
              </a:cxn>
              <a:cxn ang="0">
                <a:pos x="94" y="95"/>
              </a:cxn>
              <a:cxn ang="0">
                <a:pos x="98" y="88"/>
              </a:cxn>
              <a:cxn ang="0">
                <a:pos x="98" y="82"/>
              </a:cxn>
              <a:cxn ang="0">
                <a:pos x="98" y="75"/>
              </a:cxn>
              <a:cxn ang="0">
                <a:pos x="100" y="71"/>
              </a:cxn>
              <a:cxn ang="0">
                <a:pos x="98" y="65"/>
              </a:cxn>
              <a:cxn ang="0">
                <a:pos x="94" y="63"/>
              </a:cxn>
              <a:cxn ang="0">
                <a:pos x="94" y="52"/>
              </a:cxn>
              <a:cxn ang="0">
                <a:pos x="89" y="52"/>
              </a:cxn>
              <a:cxn ang="0">
                <a:pos x="89" y="45"/>
              </a:cxn>
              <a:cxn ang="0">
                <a:pos x="93" y="37"/>
              </a:cxn>
              <a:cxn ang="0">
                <a:pos x="98" y="39"/>
              </a:cxn>
              <a:cxn ang="0">
                <a:pos x="96" y="32"/>
              </a:cxn>
              <a:cxn ang="0">
                <a:pos x="94" y="26"/>
              </a:cxn>
              <a:cxn ang="0">
                <a:pos x="81" y="28"/>
              </a:cxn>
              <a:cxn ang="0">
                <a:pos x="76" y="22"/>
              </a:cxn>
              <a:cxn ang="0">
                <a:pos x="85" y="0"/>
              </a:cxn>
              <a:cxn ang="0">
                <a:pos x="26" y="2"/>
              </a:cxn>
              <a:cxn ang="0">
                <a:pos x="17" y="28"/>
              </a:cxn>
            </a:cxnLst>
            <a:rect l="0" t="0" r="r" b="b"/>
            <a:pathLst>
              <a:path w="101" h="111">
                <a:moveTo>
                  <a:pt x="17" y="28"/>
                </a:moveTo>
                <a:lnTo>
                  <a:pt x="15" y="35"/>
                </a:lnTo>
                <a:lnTo>
                  <a:pt x="13" y="41"/>
                </a:lnTo>
                <a:lnTo>
                  <a:pt x="11" y="48"/>
                </a:lnTo>
                <a:lnTo>
                  <a:pt x="7" y="54"/>
                </a:lnTo>
                <a:lnTo>
                  <a:pt x="7" y="47"/>
                </a:lnTo>
                <a:lnTo>
                  <a:pt x="0" y="54"/>
                </a:lnTo>
                <a:lnTo>
                  <a:pt x="9" y="65"/>
                </a:lnTo>
                <a:lnTo>
                  <a:pt x="13" y="76"/>
                </a:lnTo>
                <a:lnTo>
                  <a:pt x="24" y="93"/>
                </a:lnTo>
                <a:lnTo>
                  <a:pt x="37" y="110"/>
                </a:lnTo>
                <a:lnTo>
                  <a:pt x="44" y="104"/>
                </a:lnTo>
                <a:lnTo>
                  <a:pt x="52" y="110"/>
                </a:lnTo>
                <a:lnTo>
                  <a:pt x="52" y="97"/>
                </a:lnTo>
                <a:lnTo>
                  <a:pt x="54" y="86"/>
                </a:lnTo>
                <a:lnTo>
                  <a:pt x="65" y="88"/>
                </a:lnTo>
                <a:lnTo>
                  <a:pt x="70" y="82"/>
                </a:lnTo>
                <a:lnTo>
                  <a:pt x="74" y="84"/>
                </a:lnTo>
                <a:lnTo>
                  <a:pt x="70" y="89"/>
                </a:lnTo>
                <a:lnTo>
                  <a:pt x="80" y="89"/>
                </a:lnTo>
                <a:lnTo>
                  <a:pt x="89" y="88"/>
                </a:lnTo>
                <a:lnTo>
                  <a:pt x="89" y="101"/>
                </a:lnTo>
                <a:lnTo>
                  <a:pt x="93" y="101"/>
                </a:lnTo>
                <a:lnTo>
                  <a:pt x="94" y="95"/>
                </a:lnTo>
                <a:lnTo>
                  <a:pt x="98" y="88"/>
                </a:lnTo>
                <a:lnTo>
                  <a:pt x="98" y="82"/>
                </a:lnTo>
                <a:lnTo>
                  <a:pt x="98" y="75"/>
                </a:lnTo>
                <a:lnTo>
                  <a:pt x="100" y="71"/>
                </a:lnTo>
                <a:lnTo>
                  <a:pt x="98" y="65"/>
                </a:lnTo>
                <a:lnTo>
                  <a:pt x="94" y="63"/>
                </a:lnTo>
                <a:lnTo>
                  <a:pt x="94" y="52"/>
                </a:lnTo>
                <a:lnTo>
                  <a:pt x="89" y="52"/>
                </a:lnTo>
                <a:lnTo>
                  <a:pt x="89" y="45"/>
                </a:lnTo>
                <a:lnTo>
                  <a:pt x="93" y="37"/>
                </a:lnTo>
                <a:lnTo>
                  <a:pt x="98" y="39"/>
                </a:lnTo>
                <a:lnTo>
                  <a:pt x="96" y="32"/>
                </a:lnTo>
                <a:lnTo>
                  <a:pt x="94" y="26"/>
                </a:lnTo>
                <a:lnTo>
                  <a:pt x="81" y="28"/>
                </a:lnTo>
                <a:lnTo>
                  <a:pt x="76" y="22"/>
                </a:lnTo>
                <a:lnTo>
                  <a:pt x="85" y="0"/>
                </a:lnTo>
                <a:lnTo>
                  <a:pt x="26" y="2"/>
                </a:lnTo>
                <a:lnTo>
                  <a:pt x="17"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3" name="Freeform 251"/>
          <p:cNvSpPr>
            <a:spLocks/>
          </p:cNvSpPr>
          <p:nvPr/>
        </p:nvSpPr>
        <p:spPr bwMode="ltGray">
          <a:xfrm>
            <a:off x="4103822" y="4730759"/>
            <a:ext cx="167335" cy="215899"/>
          </a:xfrm>
          <a:custGeom>
            <a:avLst/>
            <a:gdLst/>
            <a:ahLst/>
            <a:cxnLst>
              <a:cxn ang="0">
                <a:pos x="18" y="30"/>
              </a:cxn>
              <a:cxn ang="0">
                <a:pos x="16" y="38"/>
              </a:cxn>
              <a:cxn ang="0">
                <a:pos x="14" y="44"/>
              </a:cxn>
              <a:cxn ang="0">
                <a:pos x="12" y="52"/>
              </a:cxn>
              <a:cxn ang="0">
                <a:pos x="8" y="58"/>
              </a:cxn>
              <a:cxn ang="0">
                <a:pos x="8" y="50"/>
              </a:cxn>
              <a:cxn ang="0">
                <a:pos x="0" y="58"/>
              </a:cxn>
              <a:cxn ang="0">
                <a:pos x="10" y="70"/>
              </a:cxn>
              <a:cxn ang="0">
                <a:pos x="14" y="82"/>
              </a:cxn>
              <a:cxn ang="0">
                <a:pos x="26" y="100"/>
              </a:cxn>
              <a:cxn ang="0">
                <a:pos x="40" y="118"/>
              </a:cxn>
              <a:cxn ang="0">
                <a:pos x="48" y="112"/>
              </a:cxn>
              <a:cxn ang="0">
                <a:pos x="56" y="118"/>
              </a:cxn>
              <a:cxn ang="0">
                <a:pos x="56" y="104"/>
              </a:cxn>
              <a:cxn ang="0">
                <a:pos x="58" y="92"/>
              </a:cxn>
              <a:cxn ang="0">
                <a:pos x="70" y="94"/>
              </a:cxn>
              <a:cxn ang="0">
                <a:pos x="76" y="88"/>
              </a:cxn>
              <a:cxn ang="0">
                <a:pos x="80" y="90"/>
              </a:cxn>
              <a:cxn ang="0">
                <a:pos x="76" y="96"/>
              </a:cxn>
              <a:cxn ang="0">
                <a:pos x="86" y="96"/>
              </a:cxn>
              <a:cxn ang="0">
                <a:pos x="96" y="94"/>
              </a:cxn>
              <a:cxn ang="0">
                <a:pos x="96" y="108"/>
              </a:cxn>
              <a:cxn ang="0">
                <a:pos x="100" y="108"/>
              </a:cxn>
              <a:cxn ang="0">
                <a:pos x="102" y="102"/>
              </a:cxn>
              <a:cxn ang="0">
                <a:pos x="106" y="94"/>
              </a:cxn>
              <a:cxn ang="0">
                <a:pos x="106" y="88"/>
              </a:cxn>
              <a:cxn ang="0">
                <a:pos x="106" y="80"/>
              </a:cxn>
              <a:cxn ang="0">
                <a:pos x="108" y="76"/>
              </a:cxn>
              <a:cxn ang="0">
                <a:pos x="106" y="70"/>
              </a:cxn>
              <a:cxn ang="0">
                <a:pos x="102" y="68"/>
              </a:cxn>
              <a:cxn ang="0">
                <a:pos x="102" y="56"/>
              </a:cxn>
              <a:cxn ang="0">
                <a:pos x="96" y="56"/>
              </a:cxn>
              <a:cxn ang="0">
                <a:pos x="96" y="48"/>
              </a:cxn>
              <a:cxn ang="0">
                <a:pos x="100" y="40"/>
              </a:cxn>
              <a:cxn ang="0">
                <a:pos x="106" y="42"/>
              </a:cxn>
              <a:cxn ang="0">
                <a:pos x="104" y="34"/>
              </a:cxn>
              <a:cxn ang="0">
                <a:pos x="102" y="28"/>
              </a:cxn>
              <a:cxn ang="0">
                <a:pos x="88" y="30"/>
              </a:cxn>
              <a:cxn ang="0">
                <a:pos x="82" y="24"/>
              </a:cxn>
              <a:cxn ang="0">
                <a:pos x="92" y="0"/>
              </a:cxn>
              <a:cxn ang="0">
                <a:pos x="28" y="2"/>
              </a:cxn>
              <a:cxn ang="0">
                <a:pos x="18" y="30"/>
              </a:cxn>
            </a:cxnLst>
            <a:rect l="0" t="0" r="r" b="b"/>
            <a:pathLst>
              <a:path w="109" h="119">
                <a:moveTo>
                  <a:pt x="18" y="30"/>
                </a:moveTo>
                <a:lnTo>
                  <a:pt x="16" y="38"/>
                </a:lnTo>
                <a:lnTo>
                  <a:pt x="14" y="44"/>
                </a:lnTo>
                <a:lnTo>
                  <a:pt x="12" y="52"/>
                </a:lnTo>
                <a:lnTo>
                  <a:pt x="8" y="58"/>
                </a:lnTo>
                <a:lnTo>
                  <a:pt x="8" y="50"/>
                </a:lnTo>
                <a:lnTo>
                  <a:pt x="0" y="58"/>
                </a:lnTo>
                <a:lnTo>
                  <a:pt x="10" y="70"/>
                </a:lnTo>
                <a:lnTo>
                  <a:pt x="14" y="82"/>
                </a:lnTo>
                <a:lnTo>
                  <a:pt x="26" y="100"/>
                </a:lnTo>
                <a:lnTo>
                  <a:pt x="40" y="118"/>
                </a:lnTo>
                <a:lnTo>
                  <a:pt x="48" y="112"/>
                </a:lnTo>
                <a:lnTo>
                  <a:pt x="56" y="118"/>
                </a:lnTo>
                <a:lnTo>
                  <a:pt x="56" y="104"/>
                </a:lnTo>
                <a:lnTo>
                  <a:pt x="58" y="92"/>
                </a:lnTo>
                <a:lnTo>
                  <a:pt x="70" y="94"/>
                </a:lnTo>
                <a:lnTo>
                  <a:pt x="76" y="88"/>
                </a:lnTo>
                <a:lnTo>
                  <a:pt x="80" y="90"/>
                </a:lnTo>
                <a:lnTo>
                  <a:pt x="76" y="96"/>
                </a:lnTo>
                <a:lnTo>
                  <a:pt x="86" y="96"/>
                </a:lnTo>
                <a:lnTo>
                  <a:pt x="96" y="94"/>
                </a:lnTo>
                <a:lnTo>
                  <a:pt x="96" y="108"/>
                </a:lnTo>
                <a:lnTo>
                  <a:pt x="100" y="108"/>
                </a:lnTo>
                <a:lnTo>
                  <a:pt x="102" y="102"/>
                </a:lnTo>
                <a:lnTo>
                  <a:pt x="106" y="94"/>
                </a:lnTo>
                <a:lnTo>
                  <a:pt x="106" y="88"/>
                </a:lnTo>
                <a:lnTo>
                  <a:pt x="106" y="80"/>
                </a:lnTo>
                <a:lnTo>
                  <a:pt x="108" y="76"/>
                </a:lnTo>
                <a:lnTo>
                  <a:pt x="106" y="70"/>
                </a:lnTo>
                <a:lnTo>
                  <a:pt x="102" y="68"/>
                </a:lnTo>
                <a:lnTo>
                  <a:pt x="102" y="56"/>
                </a:lnTo>
                <a:lnTo>
                  <a:pt x="96" y="56"/>
                </a:lnTo>
                <a:lnTo>
                  <a:pt x="96" y="48"/>
                </a:lnTo>
                <a:lnTo>
                  <a:pt x="100" y="40"/>
                </a:lnTo>
                <a:lnTo>
                  <a:pt x="106" y="42"/>
                </a:lnTo>
                <a:lnTo>
                  <a:pt x="104" y="34"/>
                </a:lnTo>
                <a:lnTo>
                  <a:pt x="102" y="28"/>
                </a:lnTo>
                <a:lnTo>
                  <a:pt x="88" y="30"/>
                </a:lnTo>
                <a:lnTo>
                  <a:pt x="82" y="24"/>
                </a:lnTo>
                <a:lnTo>
                  <a:pt x="92" y="0"/>
                </a:lnTo>
                <a:lnTo>
                  <a:pt x="28" y="2"/>
                </a:lnTo>
                <a:lnTo>
                  <a:pt x="18"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4" name="Freeform 252"/>
          <p:cNvSpPr>
            <a:spLocks/>
          </p:cNvSpPr>
          <p:nvPr/>
        </p:nvSpPr>
        <p:spPr bwMode="ltGray">
          <a:xfrm>
            <a:off x="4131711" y="4735521"/>
            <a:ext cx="65075" cy="55563"/>
          </a:xfrm>
          <a:custGeom>
            <a:avLst/>
            <a:gdLst/>
            <a:ahLst/>
            <a:cxnLst>
              <a:cxn ang="0">
                <a:pos x="42" y="2"/>
              </a:cxn>
              <a:cxn ang="0">
                <a:pos x="36" y="12"/>
              </a:cxn>
              <a:cxn ang="0">
                <a:pos x="34" y="30"/>
              </a:cxn>
              <a:cxn ang="0">
                <a:pos x="0" y="28"/>
              </a:cxn>
              <a:cxn ang="0">
                <a:pos x="2" y="18"/>
              </a:cxn>
              <a:cxn ang="0">
                <a:pos x="4" y="10"/>
              </a:cxn>
              <a:cxn ang="0">
                <a:pos x="10" y="0"/>
              </a:cxn>
              <a:cxn ang="0">
                <a:pos x="42" y="2"/>
              </a:cxn>
            </a:cxnLst>
            <a:rect l="0" t="0" r="r" b="b"/>
            <a:pathLst>
              <a:path w="43" h="31">
                <a:moveTo>
                  <a:pt x="42" y="2"/>
                </a:moveTo>
                <a:lnTo>
                  <a:pt x="36" y="12"/>
                </a:lnTo>
                <a:lnTo>
                  <a:pt x="34" y="30"/>
                </a:lnTo>
                <a:lnTo>
                  <a:pt x="0" y="28"/>
                </a:lnTo>
                <a:lnTo>
                  <a:pt x="2" y="18"/>
                </a:lnTo>
                <a:lnTo>
                  <a:pt x="4" y="10"/>
                </a:lnTo>
                <a:lnTo>
                  <a:pt x="10" y="0"/>
                </a:lnTo>
                <a:lnTo>
                  <a:pt x="4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5" name="Freeform 253"/>
          <p:cNvSpPr>
            <a:spLocks/>
          </p:cNvSpPr>
          <p:nvPr/>
        </p:nvSpPr>
        <p:spPr bwMode="ltGray">
          <a:xfrm>
            <a:off x="4782456" y="4254511"/>
            <a:ext cx="430732" cy="492123"/>
          </a:xfrm>
          <a:custGeom>
            <a:avLst/>
            <a:gdLst/>
            <a:ahLst/>
            <a:cxnLst>
              <a:cxn ang="0">
                <a:pos x="107" y="0"/>
              </a:cxn>
              <a:cxn ang="0">
                <a:pos x="111" y="0"/>
              </a:cxn>
              <a:cxn ang="0">
                <a:pos x="121" y="12"/>
              </a:cxn>
              <a:cxn ang="0">
                <a:pos x="122" y="21"/>
              </a:cxn>
              <a:cxn ang="0">
                <a:pos x="124" y="25"/>
              </a:cxn>
              <a:cxn ang="0">
                <a:pos x="126" y="37"/>
              </a:cxn>
              <a:cxn ang="0">
                <a:pos x="130" y="45"/>
              </a:cxn>
              <a:cxn ang="0">
                <a:pos x="132" y="52"/>
              </a:cxn>
              <a:cxn ang="0">
                <a:pos x="132" y="56"/>
              </a:cxn>
              <a:cxn ang="0">
                <a:pos x="132" y="52"/>
              </a:cxn>
              <a:cxn ang="0">
                <a:pos x="140" y="54"/>
              </a:cxn>
              <a:cxn ang="0">
                <a:pos x="142" y="62"/>
              </a:cxn>
              <a:cxn ang="0">
                <a:pos x="148" y="60"/>
              </a:cxn>
              <a:cxn ang="0">
                <a:pos x="157" y="64"/>
              </a:cxn>
              <a:cxn ang="0">
                <a:pos x="161" y="68"/>
              </a:cxn>
              <a:cxn ang="0">
                <a:pos x="165" y="72"/>
              </a:cxn>
              <a:cxn ang="0">
                <a:pos x="167" y="80"/>
              </a:cxn>
              <a:cxn ang="0">
                <a:pos x="171" y="84"/>
              </a:cxn>
              <a:cxn ang="0">
                <a:pos x="181" y="91"/>
              </a:cxn>
              <a:cxn ang="0">
                <a:pos x="194" y="101"/>
              </a:cxn>
              <a:cxn ang="0">
                <a:pos x="185" y="105"/>
              </a:cxn>
              <a:cxn ang="0">
                <a:pos x="175" y="113"/>
              </a:cxn>
              <a:cxn ang="0">
                <a:pos x="169" y="122"/>
              </a:cxn>
              <a:cxn ang="0">
                <a:pos x="169" y="132"/>
              </a:cxn>
              <a:cxn ang="0">
                <a:pos x="177" y="132"/>
              </a:cxn>
              <a:cxn ang="0">
                <a:pos x="185" y="134"/>
              </a:cxn>
              <a:cxn ang="0">
                <a:pos x="192" y="136"/>
              </a:cxn>
              <a:cxn ang="0">
                <a:pos x="189" y="140"/>
              </a:cxn>
              <a:cxn ang="0">
                <a:pos x="191" y="148"/>
              </a:cxn>
              <a:cxn ang="0">
                <a:pos x="198" y="161"/>
              </a:cxn>
              <a:cxn ang="0">
                <a:pos x="202" y="165"/>
              </a:cxn>
              <a:cxn ang="0">
                <a:pos x="214" y="173"/>
              </a:cxn>
              <a:cxn ang="0">
                <a:pos x="241" y="183"/>
              </a:cxn>
              <a:cxn ang="0">
                <a:pos x="262" y="188"/>
              </a:cxn>
              <a:cxn ang="0">
                <a:pos x="278" y="190"/>
              </a:cxn>
              <a:cxn ang="0">
                <a:pos x="227" y="243"/>
              </a:cxn>
              <a:cxn ang="0">
                <a:pos x="210" y="245"/>
              </a:cxn>
              <a:cxn ang="0">
                <a:pos x="204" y="247"/>
              </a:cxn>
              <a:cxn ang="0">
                <a:pos x="200" y="251"/>
              </a:cxn>
              <a:cxn ang="0">
                <a:pos x="194" y="256"/>
              </a:cxn>
              <a:cxn ang="0">
                <a:pos x="179" y="256"/>
              </a:cxn>
              <a:cxn ang="0">
                <a:pos x="171" y="254"/>
              </a:cxn>
              <a:cxn ang="0">
                <a:pos x="169" y="260"/>
              </a:cxn>
              <a:cxn ang="0">
                <a:pos x="140" y="256"/>
              </a:cxn>
              <a:cxn ang="0">
                <a:pos x="132" y="262"/>
              </a:cxn>
              <a:cxn ang="0">
                <a:pos x="132" y="266"/>
              </a:cxn>
              <a:cxn ang="0">
                <a:pos x="128" y="270"/>
              </a:cxn>
              <a:cxn ang="0">
                <a:pos x="115" y="266"/>
              </a:cxn>
              <a:cxn ang="0">
                <a:pos x="107" y="266"/>
              </a:cxn>
              <a:cxn ang="0">
                <a:pos x="107" y="264"/>
              </a:cxn>
              <a:cxn ang="0">
                <a:pos x="103" y="256"/>
              </a:cxn>
              <a:cxn ang="0">
                <a:pos x="89" y="247"/>
              </a:cxn>
              <a:cxn ang="0">
                <a:pos x="84" y="245"/>
              </a:cxn>
              <a:cxn ang="0">
                <a:pos x="72" y="243"/>
              </a:cxn>
              <a:cxn ang="0">
                <a:pos x="62" y="241"/>
              </a:cxn>
              <a:cxn ang="0">
                <a:pos x="51" y="225"/>
              </a:cxn>
              <a:cxn ang="0">
                <a:pos x="0" y="181"/>
              </a:cxn>
              <a:cxn ang="0">
                <a:pos x="86" y="19"/>
              </a:cxn>
              <a:cxn ang="0">
                <a:pos x="107" y="0"/>
              </a:cxn>
            </a:cxnLst>
            <a:rect l="0" t="0" r="r" b="b"/>
            <a:pathLst>
              <a:path w="279" h="271">
                <a:moveTo>
                  <a:pt x="107" y="0"/>
                </a:moveTo>
                <a:lnTo>
                  <a:pt x="111" y="0"/>
                </a:lnTo>
                <a:lnTo>
                  <a:pt x="121" y="12"/>
                </a:lnTo>
                <a:lnTo>
                  <a:pt x="122" y="21"/>
                </a:lnTo>
                <a:lnTo>
                  <a:pt x="124" y="25"/>
                </a:lnTo>
                <a:lnTo>
                  <a:pt x="126" y="37"/>
                </a:lnTo>
                <a:lnTo>
                  <a:pt x="130" y="45"/>
                </a:lnTo>
                <a:lnTo>
                  <a:pt x="132" y="52"/>
                </a:lnTo>
                <a:lnTo>
                  <a:pt x="132" y="56"/>
                </a:lnTo>
                <a:lnTo>
                  <a:pt x="132" y="52"/>
                </a:lnTo>
                <a:lnTo>
                  <a:pt x="140" y="54"/>
                </a:lnTo>
                <a:lnTo>
                  <a:pt x="142" y="62"/>
                </a:lnTo>
                <a:lnTo>
                  <a:pt x="148" y="60"/>
                </a:lnTo>
                <a:lnTo>
                  <a:pt x="157" y="64"/>
                </a:lnTo>
                <a:lnTo>
                  <a:pt x="161" y="68"/>
                </a:lnTo>
                <a:lnTo>
                  <a:pt x="165" y="72"/>
                </a:lnTo>
                <a:lnTo>
                  <a:pt x="167" y="80"/>
                </a:lnTo>
                <a:lnTo>
                  <a:pt x="171" y="84"/>
                </a:lnTo>
                <a:lnTo>
                  <a:pt x="181" y="91"/>
                </a:lnTo>
                <a:lnTo>
                  <a:pt x="194" y="101"/>
                </a:lnTo>
                <a:lnTo>
                  <a:pt x="185" y="105"/>
                </a:lnTo>
                <a:lnTo>
                  <a:pt x="175" y="113"/>
                </a:lnTo>
                <a:lnTo>
                  <a:pt x="169" y="122"/>
                </a:lnTo>
                <a:lnTo>
                  <a:pt x="169" y="132"/>
                </a:lnTo>
                <a:lnTo>
                  <a:pt x="177" y="132"/>
                </a:lnTo>
                <a:lnTo>
                  <a:pt x="185" y="134"/>
                </a:lnTo>
                <a:lnTo>
                  <a:pt x="192" y="136"/>
                </a:lnTo>
                <a:lnTo>
                  <a:pt x="189" y="140"/>
                </a:lnTo>
                <a:lnTo>
                  <a:pt x="191" y="148"/>
                </a:lnTo>
                <a:lnTo>
                  <a:pt x="198" y="161"/>
                </a:lnTo>
                <a:lnTo>
                  <a:pt x="202" y="165"/>
                </a:lnTo>
                <a:lnTo>
                  <a:pt x="214" y="173"/>
                </a:lnTo>
                <a:lnTo>
                  <a:pt x="241" y="183"/>
                </a:lnTo>
                <a:lnTo>
                  <a:pt x="262" y="188"/>
                </a:lnTo>
                <a:lnTo>
                  <a:pt x="278" y="190"/>
                </a:lnTo>
                <a:lnTo>
                  <a:pt x="227" y="243"/>
                </a:lnTo>
                <a:lnTo>
                  <a:pt x="210" y="245"/>
                </a:lnTo>
                <a:lnTo>
                  <a:pt x="204" y="247"/>
                </a:lnTo>
                <a:lnTo>
                  <a:pt x="200" y="251"/>
                </a:lnTo>
                <a:lnTo>
                  <a:pt x="194" y="256"/>
                </a:lnTo>
                <a:lnTo>
                  <a:pt x="179" y="256"/>
                </a:lnTo>
                <a:lnTo>
                  <a:pt x="171" y="254"/>
                </a:lnTo>
                <a:lnTo>
                  <a:pt x="169" y="260"/>
                </a:lnTo>
                <a:lnTo>
                  <a:pt x="140" y="256"/>
                </a:lnTo>
                <a:lnTo>
                  <a:pt x="132" y="262"/>
                </a:lnTo>
                <a:lnTo>
                  <a:pt x="132" y="266"/>
                </a:lnTo>
                <a:lnTo>
                  <a:pt x="128" y="270"/>
                </a:lnTo>
                <a:lnTo>
                  <a:pt x="115" y="266"/>
                </a:lnTo>
                <a:lnTo>
                  <a:pt x="107" y="266"/>
                </a:lnTo>
                <a:lnTo>
                  <a:pt x="107" y="264"/>
                </a:lnTo>
                <a:lnTo>
                  <a:pt x="103" y="256"/>
                </a:lnTo>
                <a:lnTo>
                  <a:pt x="89" y="247"/>
                </a:lnTo>
                <a:lnTo>
                  <a:pt x="84" y="245"/>
                </a:lnTo>
                <a:lnTo>
                  <a:pt x="72" y="243"/>
                </a:lnTo>
                <a:lnTo>
                  <a:pt x="62" y="241"/>
                </a:lnTo>
                <a:lnTo>
                  <a:pt x="51" y="225"/>
                </a:lnTo>
                <a:lnTo>
                  <a:pt x="0" y="181"/>
                </a:lnTo>
                <a:lnTo>
                  <a:pt x="86" y="19"/>
                </a:lnTo>
                <a:lnTo>
                  <a:pt x="107"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6" name="Freeform 254"/>
          <p:cNvSpPr>
            <a:spLocks/>
          </p:cNvSpPr>
          <p:nvPr/>
        </p:nvSpPr>
        <p:spPr bwMode="ltGray">
          <a:xfrm>
            <a:off x="4763864" y="4200536"/>
            <a:ext cx="443127" cy="506410"/>
          </a:xfrm>
          <a:custGeom>
            <a:avLst/>
            <a:gdLst/>
            <a:ahLst/>
            <a:cxnLst>
              <a:cxn ang="0">
                <a:pos x="110" y="0"/>
              </a:cxn>
              <a:cxn ang="0">
                <a:pos x="114" y="0"/>
              </a:cxn>
              <a:cxn ang="0">
                <a:pos x="124" y="12"/>
              </a:cxn>
              <a:cxn ang="0">
                <a:pos x="126" y="22"/>
              </a:cxn>
              <a:cxn ang="0">
                <a:pos x="128" y="26"/>
              </a:cxn>
              <a:cxn ang="0">
                <a:pos x="130" y="38"/>
              </a:cxn>
              <a:cxn ang="0">
                <a:pos x="134" y="46"/>
              </a:cxn>
              <a:cxn ang="0">
                <a:pos x="136" y="54"/>
              </a:cxn>
              <a:cxn ang="0">
                <a:pos x="136" y="58"/>
              </a:cxn>
              <a:cxn ang="0">
                <a:pos x="136" y="54"/>
              </a:cxn>
              <a:cxn ang="0">
                <a:pos x="144" y="56"/>
              </a:cxn>
              <a:cxn ang="0">
                <a:pos x="146" y="64"/>
              </a:cxn>
              <a:cxn ang="0">
                <a:pos x="152" y="62"/>
              </a:cxn>
              <a:cxn ang="0">
                <a:pos x="162" y="66"/>
              </a:cxn>
              <a:cxn ang="0">
                <a:pos x="166" y="70"/>
              </a:cxn>
              <a:cxn ang="0">
                <a:pos x="170" y="74"/>
              </a:cxn>
              <a:cxn ang="0">
                <a:pos x="172" y="82"/>
              </a:cxn>
              <a:cxn ang="0">
                <a:pos x="176" y="86"/>
              </a:cxn>
              <a:cxn ang="0">
                <a:pos x="186" y="94"/>
              </a:cxn>
              <a:cxn ang="0">
                <a:pos x="204" y="104"/>
              </a:cxn>
              <a:cxn ang="0">
                <a:pos x="190" y="108"/>
              </a:cxn>
              <a:cxn ang="0">
                <a:pos x="180" y="116"/>
              </a:cxn>
              <a:cxn ang="0">
                <a:pos x="174" y="126"/>
              </a:cxn>
              <a:cxn ang="0">
                <a:pos x="174" y="136"/>
              </a:cxn>
              <a:cxn ang="0">
                <a:pos x="182" y="136"/>
              </a:cxn>
              <a:cxn ang="0">
                <a:pos x="190" y="138"/>
              </a:cxn>
              <a:cxn ang="0">
                <a:pos x="198" y="140"/>
              </a:cxn>
              <a:cxn ang="0">
                <a:pos x="194" y="144"/>
              </a:cxn>
              <a:cxn ang="0">
                <a:pos x="196" y="152"/>
              </a:cxn>
              <a:cxn ang="0">
                <a:pos x="204" y="166"/>
              </a:cxn>
              <a:cxn ang="0">
                <a:pos x="208" y="170"/>
              </a:cxn>
              <a:cxn ang="0">
                <a:pos x="220" y="178"/>
              </a:cxn>
              <a:cxn ang="0">
                <a:pos x="248" y="188"/>
              </a:cxn>
              <a:cxn ang="0">
                <a:pos x="270" y="194"/>
              </a:cxn>
              <a:cxn ang="0">
                <a:pos x="286" y="196"/>
              </a:cxn>
              <a:cxn ang="0">
                <a:pos x="234" y="250"/>
              </a:cxn>
              <a:cxn ang="0">
                <a:pos x="216" y="252"/>
              </a:cxn>
              <a:cxn ang="0">
                <a:pos x="210" y="254"/>
              </a:cxn>
              <a:cxn ang="0">
                <a:pos x="206" y="258"/>
              </a:cxn>
              <a:cxn ang="0">
                <a:pos x="200" y="264"/>
              </a:cxn>
              <a:cxn ang="0">
                <a:pos x="184" y="264"/>
              </a:cxn>
              <a:cxn ang="0">
                <a:pos x="176" y="262"/>
              </a:cxn>
              <a:cxn ang="0">
                <a:pos x="174" y="268"/>
              </a:cxn>
              <a:cxn ang="0">
                <a:pos x="144" y="264"/>
              </a:cxn>
              <a:cxn ang="0">
                <a:pos x="136" y="270"/>
              </a:cxn>
              <a:cxn ang="0">
                <a:pos x="136" y="274"/>
              </a:cxn>
              <a:cxn ang="0">
                <a:pos x="132" y="278"/>
              </a:cxn>
              <a:cxn ang="0">
                <a:pos x="118" y="274"/>
              </a:cxn>
              <a:cxn ang="0">
                <a:pos x="110" y="274"/>
              </a:cxn>
              <a:cxn ang="0">
                <a:pos x="110" y="272"/>
              </a:cxn>
              <a:cxn ang="0">
                <a:pos x="106" y="264"/>
              </a:cxn>
              <a:cxn ang="0">
                <a:pos x="92" y="254"/>
              </a:cxn>
              <a:cxn ang="0">
                <a:pos x="86" y="252"/>
              </a:cxn>
              <a:cxn ang="0">
                <a:pos x="74" y="250"/>
              </a:cxn>
              <a:cxn ang="0">
                <a:pos x="64" y="248"/>
              </a:cxn>
              <a:cxn ang="0">
                <a:pos x="52" y="232"/>
              </a:cxn>
              <a:cxn ang="0">
                <a:pos x="0" y="186"/>
              </a:cxn>
              <a:cxn ang="0">
                <a:pos x="88" y="20"/>
              </a:cxn>
              <a:cxn ang="0">
                <a:pos x="110" y="0"/>
              </a:cxn>
            </a:cxnLst>
            <a:rect l="0" t="0" r="r" b="b"/>
            <a:pathLst>
              <a:path w="287" h="279">
                <a:moveTo>
                  <a:pt x="110" y="0"/>
                </a:moveTo>
                <a:lnTo>
                  <a:pt x="114" y="0"/>
                </a:lnTo>
                <a:lnTo>
                  <a:pt x="124" y="12"/>
                </a:lnTo>
                <a:lnTo>
                  <a:pt x="126" y="22"/>
                </a:lnTo>
                <a:lnTo>
                  <a:pt x="128" y="26"/>
                </a:lnTo>
                <a:lnTo>
                  <a:pt x="130" y="38"/>
                </a:lnTo>
                <a:lnTo>
                  <a:pt x="134" y="46"/>
                </a:lnTo>
                <a:lnTo>
                  <a:pt x="136" y="54"/>
                </a:lnTo>
                <a:lnTo>
                  <a:pt x="136" y="58"/>
                </a:lnTo>
                <a:lnTo>
                  <a:pt x="136" y="54"/>
                </a:lnTo>
                <a:lnTo>
                  <a:pt x="144" y="56"/>
                </a:lnTo>
                <a:lnTo>
                  <a:pt x="146" y="64"/>
                </a:lnTo>
                <a:lnTo>
                  <a:pt x="152" y="62"/>
                </a:lnTo>
                <a:lnTo>
                  <a:pt x="162" y="66"/>
                </a:lnTo>
                <a:lnTo>
                  <a:pt x="166" y="70"/>
                </a:lnTo>
                <a:lnTo>
                  <a:pt x="170" y="74"/>
                </a:lnTo>
                <a:lnTo>
                  <a:pt x="172" y="82"/>
                </a:lnTo>
                <a:lnTo>
                  <a:pt x="176" y="86"/>
                </a:lnTo>
                <a:lnTo>
                  <a:pt x="186" y="94"/>
                </a:lnTo>
                <a:lnTo>
                  <a:pt x="204" y="104"/>
                </a:lnTo>
                <a:lnTo>
                  <a:pt x="190" y="108"/>
                </a:lnTo>
                <a:lnTo>
                  <a:pt x="180" y="116"/>
                </a:lnTo>
                <a:lnTo>
                  <a:pt x="174" y="126"/>
                </a:lnTo>
                <a:lnTo>
                  <a:pt x="174" y="136"/>
                </a:lnTo>
                <a:lnTo>
                  <a:pt x="182" y="136"/>
                </a:lnTo>
                <a:lnTo>
                  <a:pt x="190" y="138"/>
                </a:lnTo>
                <a:lnTo>
                  <a:pt x="198" y="140"/>
                </a:lnTo>
                <a:lnTo>
                  <a:pt x="194" y="144"/>
                </a:lnTo>
                <a:lnTo>
                  <a:pt x="196" y="152"/>
                </a:lnTo>
                <a:lnTo>
                  <a:pt x="204" y="166"/>
                </a:lnTo>
                <a:lnTo>
                  <a:pt x="208" y="170"/>
                </a:lnTo>
                <a:lnTo>
                  <a:pt x="220" y="178"/>
                </a:lnTo>
                <a:lnTo>
                  <a:pt x="248" y="188"/>
                </a:lnTo>
                <a:lnTo>
                  <a:pt x="270" y="194"/>
                </a:lnTo>
                <a:lnTo>
                  <a:pt x="286" y="196"/>
                </a:lnTo>
                <a:lnTo>
                  <a:pt x="234" y="250"/>
                </a:lnTo>
                <a:lnTo>
                  <a:pt x="216" y="252"/>
                </a:lnTo>
                <a:lnTo>
                  <a:pt x="210" y="254"/>
                </a:lnTo>
                <a:lnTo>
                  <a:pt x="206" y="258"/>
                </a:lnTo>
                <a:lnTo>
                  <a:pt x="200" y="264"/>
                </a:lnTo>
                <a:lnTo>
                  <a:pt x="184" y="264"/>
                </a:lnTo>
                <a:lnTo>
                  <a:pt x="176" y="262"/>
                </a:lnTo>
                <a:lnTo>
                  <a:pt x="174" y="268"/>
                </a:lnTo>
                <a:lnTo>
                  <a:pt x="144" y="264"/>
                </a:lnTo>
                <a:lnTo>
                  <a:pt x="136" y="270"/>
                </a:lnTo>
                <a:lnTo>
                  <a:pt x="136" y="274"/>
                </a:lnTo>
                <a:lnTo>
                  <a:pt x="132" y="278"/>
                </a:lnTo>
                <a:lnTo>
                  <a:pt x="118" y="274"/>
                </a:lnTo>
                <a:lnTo>
                  <a:pt x="110" y="274"/>
                </a:lnTo>
                <a:lnTo>
                  <a:pt x="110" y="272"/>
                </a:lnTo>
                <a:lnTo>
                  <a:pt x="106" y="264"/>
                </a:lnTo>
                <a:lnTo>
                  <a:pt x="92" y="254"/>
                </a:lnTo>
                <a:lnTo>
                  <a:pt x="86" y="252"/>
                </a:lnTo>
                <a:lnTo>
                  <a:pt x="74" y="250"/>
                </a:lnTo>
                <a:lnTo>
                  <a:pt x="64" y="248"/>
                </a:lnTo>
                <a:lnTo>
                  <a:pt x="52" y="232"/>
                </a:lnTo>
                <a:lnTo>
                  <a:pt x="0" y="186"/>
                </a:lnTo>
                <a:lnTo>
                  <a:pt x="88" y="20"/>
                </a:lnTo>
                <a:lnTo>
                  <a:pt x="1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7" name="Freeform 255"/>
          <p:cNvSpPr>
            <a:spLocks/>
          </p:cNvSpPr>
          <p:nvPr/>
        </p:nvSpPr>
        <p:spPr bwMode="ltGray">
          <a:xfrm>
            <a:off x="4458632" y="4098937"/>
            <a:ext cx="489609" cy="628647"/>
          </a:xfrm>
          <a:custGeom>
            <a:avLst/>
            <a:gdLst/>
            <a:ahLst/>
            <a:cxnLst>
              <a:cxn ang="0">
                <a:pos x="277" y="4"/>
              </a:cxn>
              <a:cxn ang="0">
                <a:pos x="289" y="16"/>
              </a:cxn>
              <a:cxn ang="0">
                <a:pos x="296" y="33"/>
              </a:cxn>
              <a:cxn ang="0">
                <a:pos x="298" y="61"/>
              </a:cxn>
              <a:cxn ang="0">
                <a:pos x="310" y="80"/>
              </a:cxn>
              <a:cxn ang="0">
                <a:pos x="312" y="94"/>
              </a:cxn>
              <a:cxn ang="0">
                <a:pos x="293" y="115"/>
              </a:cxn>
              <a:cxn ang="0">
                <a:pos x="283" y="143"/>
              </a:cxn>
              <a:cxn ang="0">
                <a:pos x="285" y="166"/>
              </a:cxn>
              <a:cxn ang="0">
                <a:pos x="275" y="184"/>
              </a:cxn>
              <a:cxn ang="0">
                <a:pos x="259" y="195"/>
              </a:cxn>
              <a:cxn ang="0">
                <a:pos x="256" y="213"/>
              </a:cxn>
              <a:cxn ang="0">
                <a:pos x="242" y="225"/>
              </a:cxn>
              <a:cxn ang="0">
                <a:pos x="240" y="252"/>
              </a:cxn>
              <a:cxn ang="0">
                <a:pos x="228" y="260"/>
              </a:cxn>
              <a:cxn ang="0">
                <a:pos x="220" y="262"/>
              </a:cxn>
              <a:cxn ang="0">
                <a:pos x="228" y="272"/>
              </a:cxn>
              <a:cxn ang="0">
                <a:pos x="238" y="280"/>
              </a:cxn>
              <a:cxn ang="0">
                <a:pos x="256" y="311"/>
              </a:cxn>
              <a:cxn ang="0">
                <a:pos x="267" y="326"/>
              </a:cxn>
              <a:cxn ang="0">
                <a:pos x="263" y="324"/>
              </a:cxn>
              <a:cxn ang="0">
                <a:pos x="259" y="321"/>
              </a:cxn>
              <a:cxn ang="0">
                <a:pos x="248" y="323"/>
              </a:cxn>
              <a:cxn ang="0">
                <a:pos x="217" y="338"/>
              </a:cxn>
              <a:cxn ang="0">
                <a:pos x="199" y="346"/>
              </a:cxn>
              <a:cxn ang="0">
                <a:pos x="187" y="338"/>
              </a:cxn>
              <a:cxn ang="0">
                <a:pos x="178" y="346"/>
              </a:cxn>
              <a:cxn ang="0">
                <a:pos x="172" y="342"/>
              </a:cxn>
              <a:cxn ang="0">
                <a:pos x="162" y="332"/>
              </a:cxn>
              <a:cxn ang="0">
                <a:pos x="156" y="324"/>
              </a:cxn>
              <a:cxn ang="0">
                <a:pos x="146" y="330"/>
              </a:cxn>
              <a:cxn ang="0">
                <a:pos x="140" y="328"/>
              </a:cxn>
              <a:cxn ang="0">
                <a:pos x="115" y="307"/>
              </a:cxn>
              <a:cxn ang="0">
                <a:pos x="0" y="178"/>
              </a:cxn>
              <a:cxn ang="0">
                <a:pos x="94" y="0"/>
              </a:cxn>
            </a:cxnLst>
            <a:rect l="0" t="0" r="r" b="b"/>
            <a:pathLst>
              <a:path w="317" h="347">
                <a:moveTo>
                  <a:pt x="269" y="0"/>
                </a:moveTo>
                <a:lnTo>
                  <a:pt x="277" y="4"/>
                </a:lnTo>
                <a:lnTo>
                  <a:pt x="285" y="14"/>
                </a:lnTo>
                <a:lnTo>
                  <a:pt x="289" y="16"/>
                </a:lnTo>
                <a:lnTo>
                  <a:pt x="293" y="25"/>
                </a:lnTo>
                <a:lnTo>
                  <a:pt x="296" y="33"/>
                </a:lnTo>
                <a:lnTo>
                  <a:pt x="296" y="51"/>
                </a:lnTo>
                <a:lnTo>
                  <a:pt x="298" y="61"/>
                </a:lnTo>
                <a:lnTo>
                  <a:pt x="300" y="72"/>
                </a:lnTo>
                <a:lnTo>
                  <a:pt x="310" y="80"/>
                </a:lnTo>
                <a:lnTo>
                  <a:pt x="316" y="84"/>
                </a:lnTo>
                <a:lnTo>
                  <a:pt x="312" y="94"/>
                </a:lnTo>
                <a:lnTo>
                  <a:pt x="295" y="102"/>
                </a:lnTo>
                <a:lnTo>
                  <a:pt x="293" y="115"/>
                </a:lnTo>
                <a:lnTo>
                  <a:pt x="287" y="135"/>
                </a:lnTo>
                <a:lnTo>
                  <a:pt x="283" y="143"/>
                </a:lnTo>
                <a:lnTo>
                  <a:pt x="285" y="149"/>
                </a:lnTo>
                <a:lnTo>
                  <a:pt x="285" y="166"/>
                </a:lnTo>
                <a:lnTo>
                  <a:pt x="281" y="174"/>
                </a:lnTo>
                <a:lnTo>
                  <a:pt x="275" y="184"/>
                </a:lnTo>
                <a:lnTo>
                  <a:pt x="269" y="184"/>
                </a:lnTo>
                <a:lnTo>
                  <a:pt x="259" y="195"/>
                </a:lnTo>
                <a:lnTo>
                  <a:pt x="259" y="207"/>
                </a:lnTo>
                <a:lnTo>
                  <a:pt x="256" y="213"/>
                </a:lnTo>
                <a:lnTo>
                  <a:pt x="248" y="213"/>
                </a:lnTo>
                <a:lnTo>
                  <a:pt x="242" y="225"/>
                </a:lnTo>
                <a:lnTo>
                  <a:pt x="240" y="244"/>
                </a:lnTo>
                <a:lnTo>
                  <a:pt x="240" y="252"/>
                </a:lnTo>
                <a:lnTo>
                  <a:pt x="234" y="256"/>
                </a:lnTo>
                <a:lnTo>
                  <a:pt x="228" y="260"/>
                </a:lnTo>
                <a:lnTo>
                  <a:pt x="224" y="260"/>
                </a:lnTo>
                <a:lnTo>
                  <a:pt x="220" y="262"/>
                </a:lnTo>
                <a:lnTo>
                  <a:pt x="220" y="266"/>
                </a:lnTo>
                <a:lnTo>
                  <a:pt x="228" y="272"/>
                </a:lnTo>
                <a:lnTo>
                  <a:pt x="232" y="272"/>
                </a:lnTo>
                <a:lnTo>
                  <a:pt x="238" y="280"/>
                </a:lnTo>
                <a:lnTo>
                  <a:pt x="248" y="293"/>
                </a:lnTo>
                <a:lnTo>
                  <a:pt x="256" y="311"/>
                </a:lnTo>
                <a:lnTo>
                  <a:pt x="265" y="315"/>
                </a:lnTo>
                <a:lnTo>
                  <a:pt x="267" y="326"/>
                </a:lnTo>
                <a:lnTo>
                  <a:pt x="259" y="326"/>
                </a:lnTo>
                <a:lnTo>
                  <a:pt x="263" y="324"/>
                </a:lnTo>
                <a:lnTo>
                  <a:pt x="263" y="323"/>
                </a:lnTo>
                <a:lnTo>
                  <a:pt x="259" y="321"/>
                </a:lnTo>
                <a:lnTo>
                  <a:pt x="250" y="321"/>
                </a:lnTo>
                <a:lnTo>
                  <a:pt x="248" y="323"/>
                </a:lnTo>
                <a:lnTo>
                  <a:pt x="230" y="334"/>
                </a:lnTo>
                <a:lnTo>
                  <a:pt x="217" y="338"/>
                </a:lnTo>
                <a:lnTo>
                  <a:pt x="205" y="346"/>
                </a:lnTo>
                <a:lnTo>
                  <a:pt x="199" y="346"/>
                </a:lnTo>
                <a:lnTo>
                  <a:pt x="197" y="342"/>
                </a:lnTo>
                <a:lnTo>
                  <a:pt x="187" y="338"/>
                </a:lnTo>
                <a:lnTo>
                  <a:pt x="179" y="342"/>
                </a:lnTo>
                <a:lnTo>
                  <a:pt x="178" y="346"/>
                </a:lnTo>
                <a:lnTo>
                  <a:pt x="172" y="346"/>
                </a:lnTo>
                <a:lnTo>
                  <a:pt x="172" y="342"/>
                </a:lnTo>
                <a:lnTo>
                  <a:pt x="162" y="336"/>
                </a:lnTo>
                <a:lnTo>
                  <a:pt x="162" y="332"/>
                </a:lnTo>
                <a:lnTo>
                  <a:pt x="160" y="326"/>
                </a:lnTo>
                <a:lnTo>
                  <a:pt x="156" y="324"/>
                </a:lnTo>
                <a:lnTo>
                  <a:pt x="152" y="328"/>
                </a:lnTo>
                <a:lnTo>
                  <a:pt x="146" y="330"/>
                </a:lnTo>
                <a:lnTo>
                  <a:pt x="146" y="326"/>
                </a:lnTo>
                <a:lnTo>
                  <a:pt x="140" y="328"/>
                </a:lnTo>
                <a:lnTo>
                  <a:pt x="129" y="324"/>
                </a:lnTo>
                <a:lnTo>
                  <a:pt x="115" y="307"/>
                </a:lnTo>
                <a:lnTo>
                  <a:pt x="72" y="297"/>
                </a:lnTo>
                <a:lnTo>
                  <a:pt x="0" y="178"/>
                </a:lnTo>
                <a:lnTo>
                  <a:pt x="47" y="78"/>
                </a:lnTo>
                <a:lnTo>
                  <a:pt x="94" y="0"/>
                </a:lnTo>
                <a:lnTo>
                  <a:pt x="269"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8" name="Freeform 256"/>
          <p:cNvSpPr>
            <a:spLocks/>
          </p:cNvSpPr>
          <p:nvPr/>
        </p:nvSpPr>
        <p:spPr bwMode="ltGray">
          <a:xfrm>
            <a:off x="4457084" y="4097349"/>
            <a:ext cx="502004" cy="642935"/>
          </a:xfrm>
          <a:custGeom>
            <a:avLst/>
            <a:gdLst/>
            <a:ahLst/>
            <a:cxnLst>
              <a:cxn ang="0">
                <a:pos x="284" y="4"/>
              </a:cxn>
              <a:cxn ang="0">
                <a:pos x="296" y="16"/>
              </a:cxn>
              <a:cxn ang="0">
                <a:pos x="304" y="34"/>
              </a:cxn>
              <a:cxn ang="0">
                <a:pos x="306" y="62"/>
              </a:cxn>
              <a:cxn ang="0">
                <a:pos x="318" y="82"/>
              </a:cxn>
              <a:cxn ang="0">
                <a:pos x="320" y="96"/>
              </a:cxn>
              <a:cxn ang="0">
                <a:pos x="300" y="118"/>
              </a:cxn>
              <a:cxn ang="0">
                <a:pos x="290" y="146"/>
              </a:cxn>
              <a:cxn ang="0">
                <a:pos x="292" y="170"/>
              </a:cxn>
              <a:cxn ang="0">
                <a:pos x="282" y="188"/>
              </a:cxn>
              <a:cxn ang="0">
                <a:pos x="266" y="200"/>
              </a:cxn>
              <a:cxn ang="0">
                <a:pos x="262" y="218"/>
              </a:cxn>
              <a:cxn ang="0">
                <a:pos x="248" y="230"/>
              </a:cxn>
              <a:cxn ang="0">
                <a:pos x="246" y="258"/>
              </a:cxn>
              <a:cxn ang="0">
                <a:pos x="234" y="266"/>
              </a:cxn>
              <a:cxn ang="0">
                <a:pos x="226" y="268"/>
              </a:cxn>
              <a:cxn ang="0">
                <a:pos x="234" y="278"/>
              </a:cxn>
              <a:cxn ang="0">
                <a:pos x="244" y="286"/>
              </a:cxn>
              <a:cxn ang="0">
                <a:pos x="262" y="318"/>
              </a:cxn>
              <a:cxn ang="0">
                <a:pos x="274" y="334"/>
              </a:cxn>
              <a:cxn ang="0">
                <a:pos x="270" y="332"/>
              </a:cxn>
              <a:cxn ang="0">
                <a:pos x="266" y="328"/>
              </a:cxn>
              <a:cxn ang="0">
                <a:pos x="254" y="330"/>
              </a:cxn>
              <a:cxn ang="0">
                <a:pos x="222" y="346"/>
              </a:cxn>
              <a:cxn ang="0">
                <a:pos x="204" y="354"/>
              </a:cxn>
              <a:cxn ang="0">
                <a:pos x="192" y="346"/>
              </a:cxn>
              <a:cxn ang="0">
                <a:pos x="182" y="354"/>
              </a:cxn>
              <a:cxn ang="0">
                <a:pos x="176" y="350"/>
              </a:cxn>
              <a:cxn ang="0">
                <a:pos x="166" y="340"/>
              </a:cxn>
              <a:cxn ang="0">
                <a:pos x="160" y="332"/>
              </a:cxn>
              <a:cxn ang="0">
                <a:pos x="150" y="338"/>
              </a:cxn>
              <a:cxn ang="0">
                <a:pos x="144" y="336"/>
              </a:cxn>
              <a:cxn ang="0">
                <a:pos x="118" y="314"/>
              </a:cxn>
              <a:cxn ang="0">
                <a:pos x="0" y="182"/>
              </a:cxn>
              <a:cxn ang="0">
                <a:pos x="96" y="0"/>
              </a:cxn>
            </a:cxnLst>
            <a:rect l="0" t="0" r="r" b="b"/>
            <a:pathLst>
              <a:path w="325" h="355">
                <a:moveTo>
                  <a:pt x="276" y="0"/>
                </a:moveTo>
                <a:lnTo>
                  <a:pt x="284" y="4"/>
                </a:lnTo>
                <a:lnTo>
                  <a:pt x="292" y="14"/>
                </a:lnTo>
                <a:lnTo>
                  <a:pt x="296" y="16"/>
                </a:lnTo>
                <a:lnTo>
                  <a:pt x="300" y="26"/>
                </a:lnTo>
                <a:lnTo>
                  <a:pt x="304" y="34"/>
                </a:lnTo>
                <a:lnTo>
                  <a:pt x="304" y="52"/>
                </a:lnTo>
                <a:lnTo>
                  <a:pt x="306" y="62"/>
                </a:lnTo>
                <a:lnTo>
                  <a:pt x="308" y="74"/>
                </a:lnTo>
                <a:lnTo>
                  <a:pt x="318" y="82"/>
                </a:lnTo>
                <a:lnTo>
                  <a:pt x="324" y="86"/>
                </a:lnTo>
                <a:lnTo>
                  <a:pt x="320" y="96"/>
                </a:lnTo>
                <a:lnTo>
                  <a:pt x="302" y="104"/>
                </a:lnTo>
                <a:lnTo>
                  <a:pt x="300" y="118"/>
                </a:lnTo>
                <a:lnTo>
                  <a:pt x="294" y="138"/>
                </a:lnTo>
                <a:lnTo>
                  <a:pt x="290" y="146"/>
                </a:lnTo>
                <a:lnTo>
                  <a:pt x="292" y="152"/>
                </a:lnTo>
                <a:lnTo>
                  <a:pt x="292" y="170"/>
                </a:lnTo>
                <a:lnTo>
                  <a:pt x="288" y="178"/>
                </a:lnTo>
                <a:lnTo>
                  <a:pt x="282" y="188"/>
                </a:lnTo>
                <a:lnTo>
                  <a:pt x="276" y="188"/>
                </a:lnTo>
                <a:lnTo>
                  <a:pt x="266" y="200"/>
                </a:lnTo>
                <a:lnTo>
                  <a:pt x="266" y="212"/>
                </a:lnTo>
                <a:lnTo>
                  <a:pt x="262" y="218"/>
                </a:lnTo>
                <a:lnTo>
                  <a:pt x="254" y="218"/>
                </a:lnTo>
                <a:lnTo>
                  <a:pt x="248" y="230"/>
                </a:lnTo>
                <a:lnTo>
                  <a:pt x="246" y="250"/>
                </a:lnTo>
                <a:lnTo>
                  <a:pt x="246" y="258"/>
                </a:lnTo>
                <a:lnTo>
                  <a:pt x="240" y="262"/>
                </a:lnTo>
                <a:lnTo>
                  <a:pt x="234" y="266"/>
                </a:lnTo>
                <a:lnTo>
                  <a:pt x="230" y="266"/>
                </a:lnTo>
                <a:lnTo>
                  <a:pt x="226" y="268"/>
                </a:lnTo>
                <a:lnTo>
                  <a:pt x="226" y="272"/>
                </a:lnTo>
                <a:lnTo>
                  <a:pt x="234" y="278"/>
                </a:lnTo>
                <a:lnTo>
                  <a:pt x="238" y="278"/>
                </a:lnTo>
                <a:lnTo>
                  <a:pt x="244" y="286"/>
                </a:lnTo>
                <a:lnTo>
                  <a:pt x="254" y="300"/>
                </a:lnTo>
                <a:lnTo>
                  <a:pt x="262" y="318"/>
                </a:lnTo>
                <a:lnTo>
                  <a:pt x="272" y="322"/>
                </a:lnTo>
                <a:lnTo>
                  <a:pt x="274" y="334"/>
                </a:lnTo>
                <a:lnTo>
                  <a:pt x="266" y="334"/>
                </a:lnTo>
                <a:lnTo>
                  <a:pt x="270" y="332"/>
                </a:lnTo>
                <a:lnTo>
                  <a:pt x="270" y="330"/>
                </a:lnTo>
                <a:lnTo>
                  <a:pt x="266" y="328"/>
                </a:lnTo>
                <a:lnTo>
                  <a:pt x="256" y="328"/>
                </a:lnTo>
                <a:lnTo>
                  <a:pt x="254" y="330"/>
                </a:lnTo>
                <a:lnTo>
                  <a:pt x="236" y="342"/>
                </a:lnTo>
                <a:lnTo>
                  <a:pt x="222" y="346"/>
                </a:lnTo>
                <a:lnTo>
                  <a:pt x="210" y="354"/>
                </a:lnTo>
                <a:lnTo>
                  <a:pt x="204" y="354"/>
                </a:lnTo>
                <a:lnTo>
                  <a:pt x="202" y="350"/>
                </a:lnTo>
                <a:lnTo>
                  <a:pt x="192" y="346"/>
                </a:lnTo>
                <a:lnTo>
                  <a:pt x="184" y="350"/>
                </a:lnTo>
                <a:lnTo>
                  <a:pt x="182" y="354"/>
                </a:lnTo>
                <a:lnTo>
                  <a:pt x="176" y="354"/>
                </a:lnTo>
                <a:lnTo>
                  <a:pt x="176" y="350"/>
                </a:lnTo>
                <a:lnTo>
                  <a:pt x="166" y="344"/>
                </a:lnTo>
                <a:lnTo>
                  <a:pt x="166" y="340"/>
                </a:lnTo>
                <a:lnTo>
                  <a:pt x="164" y="334"/>
                </a:lnTo>
                <a:lnTo>
                  <a:pt x="160" y="332"/>
                </a:lnTo>
                <a:lnTo>
                  <a:pt x="156" y="336"/>
                </a:lnTo>
                <a:lnTo>
                  <a:pt x="150" y="338"/>
                </a:lnTo>
                <a:lnTo>
                  <a:pt x="150" y="334"/>
                </a:lnTo>
                <a:lnTo>
                  <a:pt x="144" y="336"/>
                </a:lnTo>
                <a:lnTo>
                  <a:pt x="132" y="332"/>
                </a:lnTo>
                <a:lnTo>
                  <a:pt x="118" y="314"/>
                </a:lnTo>
                <a:lnTo>
                  <a:pt x="74" y="304"/>
                </a:lnTo>
                <a:lnTo>
                  <a:pt x="0" y="182"/>
                </a:lnTo>
                <a:lnTo>
                  <a:pt x="48" y="80"/>
                </a:lnTo>
                <a:lnTo>
                  <a:pt x="96" y="0"/>
                </a:lnTo>
                <a:lnTo>
                  <a:pt x="27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9" name="Freeform 257"/>
          <p:cNvSpPr>
            <a:spLocks/>
          </p:cNvSpPr>
          <p:nvPr/>
        </p:nvSpPr>
        <p:spPr bwMode="ltGray">
          <a:xfrm>
            <a:off x="4272705" y="4479935"/>
            <a:ext cx="357911" cy="233361"/>
          </a:xfrm>
          <a:custGeom>
            <a:avLst/>
            <a:gdLst/>
            <a:ahLst/>
            <a:cxnLst>
              <a:cxn ang="0">
                <a:pos x="158" y="2"/>
              </a:cxn>
              <a:cxn ang="0">
                <a:pos x="168" y="15"/>
              </a:cxn>
              <a:cxn ang="0">
                <a:pos x="168" y="28"/>
              </a:cxn>
              <a:cxn ang="0">
                <a:pos x="170" y="41"/>
              </a:cxn>
              <a:cxn ang="0">
                <a:pos x="178" y="43"/>
              </a:cxn>
              <a:cxn ang="0">
                <a:pos x="180" y="47"/>
              </a:cxn>
              <a:cxn ang="0">
                <a:pos x="186" y="49"/>
              </a:cxn>
              <a:cxn ang="0">
                <a:pos x="193" y="53"/>
              </a:cxn>
              <a:cxn ang="0">
                <a:pos x="197" y="56"/>
              </a:cxn>
              <a:cxn ang="0">
                <a:pos x="199" y="60"/>
              </a:cxn>
              <a:cxn ang="0">
                <a:pos x="197" y="64"/>
              </a:cxn>
              <a:cxn ang="0">
                <a:pos x="213" y="75"/>
              </a:cxn>
              <a:cxn ang="0">
                <a:pos x="216" y="83"/>
              </a:cxn>
              <a:cxn ang="0">
                <a:pos x="218" y="90"/>
              </a:cxn>
              <a:cxn ang="0">
                <a:pos x="226" y="92"/>
              </a:cxn>
              <a:cxn ang="0">
                <a:pos x="230" y="98"/>
              </a:cxn>
              <a:cxn ang="0">
                <a:pos x="222" y="96"/>
              </a:cxn>
              <a:cxn ang="0">
                <a:pos x="218" y="98"/>
              </a:cxn>
              <a:cxn ang="0">
                <a:pos x="213" y="100"/>
              </a:cxn>
              <a:cxn ang="0">
                <a:pos x="207" y="100"/>
              </a:cxn>
              <a:cxn ang="0">
                <a:pos x="197" y="100"/>
              </a:cxn>
              <a:cxn ang="0">
                <a:pos x="193" y="104"/>
              </a:cxn>
              <a:cxn ang="0">
                <a:pos x="184" y="105"/>
              </a:cxn>
              <a:cxn ang="0">
                <a:pos x="176" y="105"/>
              </a:cxn>
              <a:cxn ang="0">
                <a:pos x="172" y="105"/>
              </a:cxn>
              <a:cxn ang="0">
                <a:pos x="166" y="107"/>
              </a:cxn>
              <a:cxn ang="0">
                <a:pos x="158" y="105"/>
              </a:cxn>
              <a:cxn ang="0">
                <a:pos x="149" y="105"/>
              </a:cxn>
              <a:cxn ang="0">
                <a:pos x="147" y="113"/>
              </a:cxn>
              <a:cxn ang="0">
                <a:pos x="141" y="117"/>
              </a:cxn>
              <a:cxn ang="0">
                <a:pos x="133" y="115"/>
              </a:cxn>
              <a:cxn ang="0">
                <a:pos x="120" y="111"/>
              </a:cxn>
              <a:cxn ang="0">
                <a:pos x="110" y="109"/>
              </a:cxn>
              <a:cxn ang="0">
                <a:pos x="106" y="105"/>
              </a:cxn>
              <a:cxn ang="0">
                <a:pos x="101" y="102"/>
              </a:cxn>
              <a:cxn ang="0">
                <a:pos x="97" y="100"/>
              </a:cxn>
              <a:cxn ang="0">
                <a:pos x="91" y="100"/>
              </a:cxn>
              <a:cxn ang="0">
                <a:pos x="81" y="113"/>
              </a:cxn>
              <a:cxn ang="0">
                <a:pos x="79" y="119"/>
              </a:cxn>
              <a:cxn ang="0">
                <a:pos x="73" y="122"/>
              </a:cxn>
              <a:cxn ang="0">
                <a:pos x="62" y="120"/>
              </a:cxn>
              <a:cxn ang="0">
                <a:pos x="46" y="119"/>
              </a:cxn>
              <a:cxn ang="0">
                <a:pos x="35" y="128"/>
              </a:cxn>
              <a:cxn ang="0">
                <a:pos x="17" y="128"/>
              </a:cxn>
              <a:cxn ang="0">
                <a:pos x="0" y="73"/>
              </a:cxn>
              <a:cxn ang="0">
                <a:pos x="58" y="30"/>
              </a:cxn>
              <a:cxn ang="0">
                <a:pos x="143" y="0"/>
              </a:cxn>
              <a:cxn ang="0">
                <a:pos x="158" y="2"/>
              </a:cxn>
            </a:cxnLst>
            <a:rect l="0" t="0" r="r" b="b"/>
            <a:pathLst>
              <a:path w="231" h="129">
                <a:moveTo>
                  <a:pt x="158" y="2"/>
                </a:moveTo>
                <a:lnTo>
                  <a:pt x="168" y="15"/>
                </a:lnTo>
                <a:lnTo>
                  <a:pt x="168" y="28"/>
                </a:lnTo>
                <a:lnTo>
                  <a:pt x="170" y="41"/>
                </a:lnTo>
                <a:lnTo>
                  <a:pt x="178" y="43"/>
                </a:lnTo>
                <a:lnTo>
                  <a:pt x="180" y="47"/>
                </a:lnTo>
                <a:lnTo>
                  <a:pt x="186" y="49"/>
                </a:lnTo>
                <a:lnTo>
                  <a:pt x="193" y="53"/>
                </a:lnTo>
                <a:lnTo>
                  <a:pt x="197" y="56"/>
                </a:lnTo>
                <a:lnTo>
                  <a:pt x="199" y="60"/>
                </a:lnTo>
                <a:lnTo>
                  <a:pt x="197" y="64"/>
                </a:lnTo>
                <a:lnTo>
                  <a:pt x="213" y="75"/>
                </a:lnTo>
                <a:lnTo>
                  <a:pt x="216" y="83"/>
                </a:lnTo>
                <a:lnTo>
                  <a:pt x="218" y="90"/>
                </a:lnTo>
                <a:lnTo>
                  <a:pt x="226" y="92"/>
                </a:lnTo>
                <a:lnTo>
                  <a:pt x="230" y="98"/>
                </a:lnTo>
                <a:lnTo>
                  <a:pt x="222" y="96"/>
                </a:lnTo>
                <a:lnTo>
                  <a:pt x="218" y="98"/>
                </a:lnTo>
                <a:lnTo>
                  <a:pt x="213" y="100"/>
                </a:lnTo>
                <a:lnTo>
                  <a:pt x="207" y="100"/>
                </a:lnTo>
                <a:lnTo>
                  <a:pt x="197" y="100"/>
                </a:lnTo>
                <a:lnTo>
                  <a:pt x="193" y="104"/>
                </a:lnTo>
                <a:lnTo>
                  <a:pt x="184" y="105"/>
                </a:lnTo>
                <a:lnTo>
                  <a:pt x="176" y="105"/>
                </a:lnTo>
                <a:lnTo>
                  <a:pt x="172" y="105"/>
                </a:lnTo>
                <a:lnTo>
                  <a:pt x="166" y="107"/>
                </a:lnTo>
                <a:lnTo>
                  <a:pt x="158" y="105"/>
                </a:lnTo>
                <a:lnTo>
                  <a:pt x="149" y="105"/>
                </a:lnTo>
                <a:lnTo>
                  <a:pt x="147" y="113"/>
                </a:lnTo>
                <a:lnTo>
                  <a:pt x="141" y="117"/>
                </a:lnTo>
                <a:lnTo>
                  <a:pt x="133" y="115"/>
                </a:lnTo>
                <a:lnTo>
                  <a:pt x="120" y="111"/>
                </a:lnTo>
                <a:lnTo>
                  <a:pt x="110" y="109"/>
                </a:lnTo>
                <a:lnTo>
                  <a:pt x="106" y="105"/>
                </a:lnTo>
                <a:lnTo>
                  <a:pt x="101" y="102"/>
                </a:lnTo>
                <a:lnTo>
                  <a:pt x="97" y="100"/>
                </a:lnTo>
                <a:lnTo>
                  <a:pt x="91" y="100"/>
                </a:lnTo>
                <a:lnTo>
                  <a:pt x="81" y="113"/>
                </a:lnTo>
                <a:lnTo>
                  <a:pt x="79" y="119"/>
                </a:lnTo>
                <a:lnTo>
                  <a:pt x="73" y="122"/>
                </a:lnTo>
                <a:lnTo>
                  <a:pt x="62" y="120"/>
                </a:lnTo>
                <a:lnTo>
                  <a:pt x="46" y="119"/>
                </a:lnTo>
                <a:lnTo>
                  <a:pt x="35" y="128"/>
                </a:lnTo>
                <a:lnTo>
                  <a:pt x="17" y="128"/>
                </a:lnTo>
                <a:lnTo>
                  <a:pt x="0" y="73"/>
                </a:lnTo>
                <a:lnTo>
                  <a:pt x="58" y="30"/>
                </a:lnTo>
                <a:lnTo>
                  <a:pt x="143" y="0"/>
                </a:lnTo>
                <a:lnTo>
                  <a:pt x="15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0" name="Freeform 258"/>
          <p:cNvSpPr>
            <a:spLocks/>
          </p:cNvSpPr>
          <p:nvPr/>
        </p:nvSpPr>
        <p:spPr bwMode="ltGray">
          <a:xfrm>
            <a:off x="4271156" y="4478347"/>
            <a:ext cx="368756" cy="247649"/>
          </a:xfrm>
          <a:custGeom>
            <a:avLst/>
            <a:gdLst/>
            <a:ahLst/>
            <a:cxnLst>
              <a:cxn ang="0">
                <a:pos x="164" y="2"/>
              </a:cxn>
              <a:cxn ang="0">
                <a:pos x="174" y="16"/>
              </a:cxn>
              <a:cxn ang="0">
                <a:pos x="174" y="30"/>
              </a:cxn>
              <a:cxn ang="0">
                <a:pos x="176" y="44"/>
              </a:cxn>
              <a:cxn ang="0">
                <a:pos x="184" y="46"/>
              </a:cxn>
              <a:cxn ang="0">
                <a:pos x="186" y="50"/>
              </a:cxn>
              <a:cxn ang="0">
                <a:pos x="192" y="52"/>
              </a:cxn>
              <a:cxn ang="0">
                <a:pos x="200" y="56"/>
              </a:cxn>
              <a:cxn ang="0">
                <a:pos x="204" y="60"/>
              </a:cxn>
              <a:cxn ang="0">
                <a:pos x="206" y="64"/>
              </a:cxn>
              <a:cxn ang="0">
                <a:pos x="204" y="68"/>
              </a:cxn>
              <a:cxn ang="0">
                <a:pos x="220" y="80"/>
              </a:cxn>
              <a:cxn ang="0">
                <a:pos x="224" y="88"/>
              </a:cxn>
              <a:cxn ang="0">
                <a:pos x="226" y="96"/>
              </a:cxn>
              <a:cxn ang="0">
                <a:pos x="234" y="98"/>
              </a:cxn>
              <a:cxn ang="0">
                <a:pos x="238" y="104"/>
              </a:cxn>
              <a:cxn ang="0">
                <a:pos x="230" y="102"/>
              </a:cxn>
              <a:cxn ang="0">
                <a:pos x="226" y="104"/>
              </a:cxn>
              <a:cxn ang="0">
                <a:pos x="220" y="106"/>
              </a:cxn>
              <a:cxn ang="0">
                <a:pos x="214" y="106"/>
              </a:cxn>
              <a:cxn ang="0">
                <a:pos x="204" y="106"/>
              </a:cxn>
              <a:cxn ang="0">
                <a:pos x="200" y="110"/>
              </a:cxn>
              <a:cxn ang="0">
                <a:pos x="190" y="112"/>
              </a:cxn>
              <a:cxn ang="0">
                <a:pos x="182" y="112"/>
              </a:cxn>
              <a:cxn ang="0">
                <a:pos x="178" y="112"/>
              </a:cxn>
              <a:cxn ang="0">
                <a:pos x="172" y="114"/>
              </a:cxn>
              <a:cxn ang="0">
                <a:pos x="164" y="112"/>
              </a:cxn>
              <a:cxn ang="0">
                <a:pos x="154" y="112"/>
              </a:cxn>
              <a:cxn ang="0">
                <a:pos x="152" y="120"/>
              </a:cxn>
              <a:cxn ang="0">
                <a:pos x="146" y="124"/>
              </a:cxn>
              <a:cxn ang="0">
                <a:pos x="138" y="122"/>
              </a:cxn>
              <a:cxn ang="0">
                <a:pos x="124" y="118"/>
              </a:cxn>
              <a:cxn ang="0">
                <a:pos x="114" y="116"/>
              </a:cxn>
              <a:cxn ang="0">
                <a:pos x="110" y="112"/>
              </a:cxn>
              <a:cxn ang="0">
                <a:pos x="104" y="108"/>
              </a:cxn>
              <a:cxn ang="0">
                <a:pos x="100" y="106"/>
              </a:cxn>
              <a:cxn ang="0">
                <a:pos x="94" y="106"/>
              </a:cxn>
              <a:cxn ang="0">
                <a:pos x="84" y="120"/>
              </a:cxn>
              <a:cxn ang="0">
                <a:pos x="82" y="126"/>
              </a:cxn>
              <a:cxn ang="0">
                <a:pos x="76" y="130"/>
              </a:cxn>
              <a:cxn ang="0">
                <a:pos x="64" y="128"/>
              </a:cxn>
              <a:cxn ang="0">
                <a:pos x="48" y="126"/>
              </a:cxn>
              <a:cxn ang="0">
                <a:pos x="36" y="136"/>
              </a:cxn>
              <a:cxn ang="0">
                <a:pos x="18" y="136"/>
              </a:cxn>
              <a:cxn ang="0">
                <a:pos x="0" y="78"/>
              </a:cxn>
              <a:cxn ang="0">
                <a:pos x="60" y="32"/>
              </a:cxn>
              <a:cxn ang="0">
                <a:pos x="148" y="0"/>
              </a:cxn>
              <a:cxn ang="0">
                <a:pos x="164" y="2"/>
              </a:cxn>
            </a:cxnLst>
            <a:rect l="0" t="0" r="r" b="b"/>
            <a:pathLst>
              <a:path w="239" h="137">
                <a:moveTo>
                  <a:pt x="164" y="2"/>
                </a:moveTo>
                <a:lnTo>
                  <a:pt x="174" y="16"/>
                </a:lnTo>
                <a:lnTo>
                  <a:pt x="174" y="30"/>
                </a:lnTo>
                <a:lnTo>
                  <a:pt x="176" y="44"/>
                </a:lnTo>
                <a:lnTo>
                  <a:pt x="184" y="46"/>
                </a:lnTo>
                <a:lnTo>
                  <a:pt x="186" y="50"/>
                </a:lnTo>
                <a:lnTo>
                  <a:pt x="192" y="52"/>
                </a:lnTo>
                <a:lnTo>
                  <a:pt x="200" y="56"/>
                </a:lnTo>
                <a:lnTo>
                  <a:pt x="204" y="60"/>
                </a:lnTo>
                <a:lnTo>
                  <a:pt x="206" y="64"/>
                </a:lnTo>
                <a:lnTo>
                  <a:pt x="204" y="68"/>
                </a:lnTo>
                <a:lnTo>
                  <a:pt x="220" y="80"/>
                </a:lnTo>
                <a:lnTo>
                  <a:pt x="224" y="88"/>
                </a:lnTo>
                <a:lnTo>
                  <a:pt x="226" y="96"/>
                </a:lnTo>
                <a:lnTo>
                  <a:pt x="234" y="98"/>
                </a:lnTo>
                <a:lnTo>
                  <a:pt x="238" y="104"/>
                </a:lnTo>
                <a:lnTo>
                  <a:pt x="230" y="102"/>
                </a:lnTo>
                <a:lnTo>
                  <a:pt x="226" y="104"/>
                </a:lnTo>
                <a:lnTo>
                  <a:pt x="220" y="106"/>
                </a:lnTo>
                <a:lnTo>
                  <a:pt x="214" y="106"/>
                </a:lnTo>
                <a:lnTo>
                  <a:pt x="204" y="106"/>
                </a:lnTo>
                <a:lnTo>
                  <a:pt x="200" y="110"/>
                </a:lnTo>
                <a:lnTo>
                  <a:pt x="190" y="112"/>
                </a:lnTo>
                <a:lnTo>
                  <a:pt x="182" y="112"/>
                </a:lnTo>
                <a:lnTo>
                  <a:pt x="178" y="112"/>
                </a:lnTo>
                <a:lnTo>
                  <a:pt x="172" y="114"/>
                </a:lnTo>
                <a:lnTo>
                  <a:pt x="164" y="112"/>
                </a:lnTo>
                <a:lnTo>
                  <a:pt x="154" y="112"/>
                </a:lnTo>
                <a:lnTo>
                  <a:pt x="152" y="120"/>
                </a:lnTo>
                <a:lnTo>
                  <a:pt x="146" y="124"/>
                </a:lnTo>
                <a:lnTo>
                  <a:pt x="138" y="122"/>
                </a:lnTo>
                <a:lnTo>
                  <a:pt x="124" y="118"/>
                </a:lnTo>
                <a:lnTo>
                  <a:pt x="114" y="116"/>
                </a:lnTo>
                <a:lnTo>
                  <a:pt x="110" y="112"/>
                </a:lnTo>
                <a:lnTo>
                  <a:pt x="104" y="108"/>
                </a:lnTo>
                <a:lnTo>
                  <a:pt x="100" y="106"/>
                </a:lnTo>
                <a:lnTo>
                  <a:pt x="94" y="106"/>
                </a:lnTo>
                <a:lnTo>
                  <a:pt x="84" y="120"/>
                </a:lnTo>
                <a:lnTo>
                  <a:pt x="82" y="126"/>
                </a:lnTo>
                <a:lnTo>
                  <a:pt x="76" y="130"/>
                </a:lnTo>
                <a:lnTo>
                  <a:pt x="64" y="128"/>
                </a:lnTo>
                <a:lnTo>
                  <a:pt x="48" y="126"/>
                </a:lnTo>
                <a:lnTo>
                  <a:pt x="36" y="136"/>
                </a:lnTo>
                <a:lnTo>
                  <a:pt x="18" y="136"/>
                </a:lnTo>
                <a:lnTo>
                  <a:pt x="0" y="78"/>
                </a:lnTo>
                <a:lnTo>
                  <a:pt x="60" y="32"/>
                </a:lnTo>
                <a:lnTo>
                  <a:pt x="148" y="0"/>
                </a:lnTo>
                <a:lnTo>
                  <a:pt x="16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1" name="Freeform 259"/>
          <p:cNvSpPr>
            <a:spLocks/>
          </p:cNvSpPr>
          <p:nvPr/>
        </p:nvSpPr>
        <p:spPr bwMode="ltGray">
          <a:xfrm>
            <a:off x="4255662" y="4043374"/>
            <a:ext cx="300582" cy="539748"/>
          </a:xfrm>
          <a:custGeom>
            <a:avLst/>
            <a:gdLst/>
            <a:ahLst/>
            <a:cxnLst>
              <a:cxn ang="0">
                <a:pos x="194" y="86"/>
              </a:cxn>
              <a:cxn ang="0">
                <a:pos x="192" y="132"/>
              </a:cxn>
              <a:cxn ang="0">
                <a:pos x="186" y="132"/>
              </a:cxn>
              <a:cxn ang="0">
                <a:pos x="181" y="136"/>
              </a:cxn>
              <a:cxn ang="0">
                <a:pos x="177" y="134"/>
              </a:cxn>
              <a:cxn ang="0">
                <a:pos x="169" y="132"/>
              </a:cxn>
              <a:cxn ang="0">
                <a:pos x="165" y="134"/>
              </a:cxn>
              <a:cxn ang="0">
                <a:pos x="163" y="138"/>
              </a:cxn>
              <a:cxn ang="0">
                <a:pos x="163" y="142"/>
              </a:cxn>
              <a:cxn ang="0">
                <a:pos x="161" y="152"/>
              </a:cxn>
              <a:cxn ang="0">
                <a:pos x="159" y="162"/>
              </a:cxn>
              <a:cxn ang="0">
                <a:pos x="161" y="166"/>
              </a:cxn>
              <a:cxn ang="0">
                <a:pos x="158" y="173"/>
              </a:cxn>
              <a:cxn ang="0">
                <a:pos x="152" y="183"/>
              </a:cxn>
              <a:cxn ang="0">
                <a:pos x="152" y="195"/>
              </a:cxn>
              <a:cxn ang="0">
                <a:pos x="150" y="201"/>
              </a:cxn>
              <a:cxn ang="0">
                <a:pos x="154" y="204"/>
              </a:cxn>
              <a:cxn ang="0">
                <a:pos x="158" y="204"/>
              </a:cxn>
              <a:cxn ang="0">
                <a:pos x="161" y="208"/>
              </a:cxn>
              <a:cxn ang="0">
                <a:pos x="161" y="222"/>
              </a:cxn>
              <a:cxn ang="0">
                <a:pos x="167" y="226"/>
              </a:cxn>
              <a:cxn ang="0">
                <a:pos x="171" y="228"/>
              </a:cxn>
              <a:cxn ang="0">
                <a:pos x="169" y="236"/>
              </a:cxn>
              <a:cxn ang="0">
                <a:pos x="129" y="261"/>
              </a:cxn>
              <a:cxn ang="0">
                <a:pos x="104" y="269"/>
              </a:cxn>
              <a:cxn ang="0">
                <a:pos x="96" y="267"/>
              </a:cxn>
              <a:cxn ang="0">
                <a:pos x="94" y="271"/>
              </a:cxn>
              <a:cxn ang="0">
                <a:pos x="94" y="277"/>
              </a:cxn>
              <a:cxn ang="0">
                <a:pos x="88" y="278"/>
              </a:cxn>
              <a:cxn ang="0">
                <a:pos x="75" y="278"/>
              </a:cxn>
              <a:cxn ang="0">
                <a:pos x="67" y="282"/>
              </a:cxn>
              <a:cxn ang="0">
                <a:pos x="67" y="286"/>
              </a:cxn>
              <a:cxn ang="0">
                <a:pos x="54" y="290"/>
              </a:cxn>
              <a:cxn ang="0">
                <a:pos x="50" y="286"/>
              </a:cxn>
              <a:cxn ang="0">
                <a:pos x="44" y="292"/>
              </a:cxn>
              <a:cxn ang="0">
                <a:pos x="42" y="296"/>
              </a:cxn>
              <a:cxn ang="0">
                <a:pos x="27" y="290"/>
              </a:cxn>
              <a:cxn ang="0">
                <a:pos x="0" y="240"/>
              </a:cxn>
              <a:cxn ang="0">
                <a:pos x="6" y="123"/>
              </a:cxn>
              <a:cxn ang="0">
                <a:pos x="65" y="0"/>
              </a:cxn>
              <a:cxn ang="0">
                <a:pos x="194" y="86"/>
              </a:cxn>
            </a:cxnLst>
            <a:rect l="0" t="0" r="r" b="b"/>
            <a:pathLst>
              <a:path w="195" h="297">
                <a:moveTo>
                  <a:pt x="194" y="86"/>
                </a:moveTo>
                <a:lnTo>
                  <a:pt x="192" y="132"/>
                </a:lnTo>
                <a:lnTo>
                  <a:pt x="186" y="132"/>
                </a:lnTo>
                <a:lnTo>
                  <a:pt x="181" y="136"/>
                </a:lnTo>
                <a:lnTo>
                  <a:pt x="177" y="134"/>
                </a:lnTo>
                <a:lnTo>
                  <a:pt x="169" y="132"/>
                </a:lnTo>
                <a:lnTo>
                  <a:pt x="165" y="134"/>
                </a:lnTo>
                <a:lnTo>
                  <a:pt x="163" y="138"/>
                </a:lnTo>
                <a:lnTo>
                  <a:pt x="163" y="142"/>
                </a:lnTo>
                <a:lnTo>
                  <a:pt x="161" y="152"/>
                </a:lnTo>
                <a:lnTo>
                  <a:pt x="159" y="162"/>
                </a:lnTo>
                <a:lnTo>
                  <a:pt x="161" y="166"/>
                </a:lnTo>
                <a:lnTo>
                  <a:pt x="158" y="173"/>
                </a:lnTo>
                <a:lnTo>
                  <a:pt x="152" y="183"/>
                </a:lnTo>
                <a:lnTo>
                  <a:pt x="152" y="195"/>
                </a:lnTo>
                <a:lnTo>
                  <a:pt x="150" y="201"/>
                </a:lnTo>
                <a:lnTo>
                  <a:pt x="154" y="204"/>
                </a:lnTo>
                <a:lnTo>
                  <a:pt x="158" y="204"/>
                </a:lnTo>
                <a:lnTo>
                  <a:pt x="161" y="208"/>
                </a:lnTo>
                <a:lnTo>
                  <a:pt x="161" y="222"/>
                </a:lnTo>
                <a:lnTo>
                  <a:pt x="167" y="226"/>
                </a:lnTo>
                <a:lnTo>
                  <a:pt x="171" y="228"/>
                </a:lnTo>
                <a:lnTo>
                  <a:pt x="169" y="236"/>
                </a:lnTo>
                <a:lnTo>
                  <a:pt x="129" y="261"/>
                </a:lnTo>
                <a:lnTo>
                  <a:pt x="104" y="269"/>
                </a:lnTo>
                <a:lnTo>
                  <a:pt x="96" y="267"/>
                </a:lnTo>
                <a:lnTo>
                  <a:pt x="94" y="271"/>
                </a:lnTo>
                <a:lnTo>
                  <a:pt x="94" y="277"/>
                </a:lnTo>
                <a:lnTo>
                  <a:pt x="88" y="278"/>
                </a:lnTo>
                <a:lnTo>
                  <a:pt x="75" y="278"/>
                </a:lnTo>
                <a:lnTo>
                  <a:pt x="67" y="282"/>
                </a:lnTo>
                <a:lnTo>
                  <a:pt x="67" y="286"/>
                </a:lnTo>
                <a:lnTo>
                  <a:pt x="54" y="290"/>
                </a:lnTo>
                <a:lnTo>
                  <a:pt x="50" y="286"/>
                </a:lnTo>
                <a:lnTo>
                  <a:pt x="44" y="292"/>
                </a:lnTo>
                <a:lnTo>
                  <a:pt x="42" y="296"/>
                </a:lnTo>
                <a:lnTo>
                  <a:pt x="27" y="290"/>
                </a:lnTo>
                <a:lnTo>
                  <a:pt x="0" y="240"/>
                </a:lnTo>
                <a:lnTo>
                  <a:pt x="6" y="123"/>
                </a:lnTo>
                <a:lnTo>
                  <a:pt x="65" y="0"/>
                </a:lnTo>
                <a:lnTo>
                  <a:pt x="194"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2" name="Freeform 260"/>
          <p:cNvSpPr>
            <a:spLocks/>
          </p:cNvSpPr>
          <p:nvPr/>
        </p:nvSpPr>
        <p:spPr bwMode="ltGray">
          <a:xfrm>
            <a:off x="4254112" y="4041787"/>
            <a:ext cx="311429" cy="554035"/>
          </a:xfrm>
          <a:custGeom>
            <a:avLst/>
            <a:gdLst/>
            <a:ahLst/>
            <a:cxnLst>
              <a:cxn ang="0">
                <a:pos x="202" y="88"/>
              </a:cxn>
              <a:cxn ang="0">
                <a:pos x="200" y="136"/>
              </a:cxn>
              <a:cxn ang="0">
                <a:pos x="194" y="136"/>
              </a:cxn>
              <a:cxn ang="0">
                <a:pos x="188" y="140"/>
              </a:cxn>
              <a:cxn ang="0">
                <a:pos x="184" y="138"/>
              </a:cxn>
              <a:cxn ang="0">
                <a:pos x="176" y="136"/>
              </a:cxn>
              <a:cxn ang="0">
                <a:pos x="172" y="138"/>
              </a:cxn>
              <a:cxn ang="0">
                <a:pos x="170" y="142"/>
              </a:cxn>
              <a:cxn ang="0">
                <a:pos x="170" y="146"/>
              </a:cxn>
              <a:cxn ang="0">
                <a:pos x="168" y="156"/>
              </a:cxn>
              <a:cxn ang="0">
                <a:pos x="166" y="166"/>
              </a:cxn>
              <a:cxn ang="0">
                <a:pos x="168" y="170"/>
              </a:cxn>
              <a:cxn ang="0">
                <a:pos x="164" y="178"/>
              </a:cxn>
              <a:cxn ang="0">
                <a:pos x="158" y="188"/>
              </a:cxn>
              <a:cxn ang="0">
                <a:pos x="158" y="200"/>
              </a:cxn>
              <a:cxn ang="0">
                <a:pos x="156" y="206"/>
              </a:cxn>
              <a:cxn ang="0">
                <a:pos x="160" y="210"/>
              </a:cxn>
              <a:cxn ang="0">
                <a:pos x="164" y="210"/>
              </a:cxn>
              <a:cxn ang="0">
                <a:pos x="168" y="214"/>
              </a:cxn>
              <a:cxn ang="0">
                <a:pos x="168" y="228"/>
              </a:cxn>
              <a:cxn ang="0">
                <a:pos x="174" y="232"/>
              </a:cxn>
              <a:cxn ang="0">
                <a:pos x="178" y="234"/>
              </a:cxn>
              <a:cxn ang="0">
                <a:pos x="176" y="242"/>
              </a:cxn>
              <a:cxn ang="0">
                <a:pos x="134" y="268"/>
              </a:cxn>
              <a:cxn ang="0">
                <a:pos x="108" y="276"/>
              </a:cxn>
              <a:cxn ang="0">
                <a:pos x="100" y="274"/>
              </a:cxn>
              <a:cxn ang="0">
                <a:pos x="98" y="278"/>
              </a:cxn>
              <a:cxn ang="0">
                <a:pos x="98" y="284"/>
              </a:cxn>
              <a:cxn ang="0">
                <a:pos x="92" y="286"/>
              </a:cxn>
              <a:cxn ang="0">
                <a:pos x="78" y="286"/>
              </a:cxn>
              <a:cxn ang="0">
                <a:pos x="70" y="290"/>
              </a:cxn>
              <a:cxn ang="0">
                <a:pos x="70" y="294"/>
              </a:cxn>
              <a:cxn ang="0">
                <a:pos x="56" y="298"/>
              </a:cxn>
              <a:cxn ang="0">
                <a:pos x="52" y="294"/>
              </a:cxn>
              <a:cxn ang="0">
                <a:pos x="46" y="300"/>
              </a:cxn>
              <a:cxn ang="0">
                <a:pos x="44" y="304"/>
              </a:cxn>
              <a:cxn ang="0">
                <a:pos x="28" y="298"/>
              </a:cxn>
              <a:cxn ang="0">
                <a:pos x="0" y="246"/>
              </a:cxn>
              <a:cxn ang="0">
                <a:pos x="6" y="126"/>
              </a:cxn>
              <a:cxn ang="0">
                <a:pos x="68" y="0"/>
              </a:cxn>
              <a:cxn ang="0">
                <a:pos x="202" y="88"/>
              </a:cxn>
            </a:cxnLst>
            <a:rect l="0" t="0" r="r" b="b"/>
            <a:pathLst>
              <a:path w="203" h="305">
                <a:moveTo>
                  <a:pt x="202" y="88"/>
                </a:moveTo>
                <a:lnTo>
                  <a:pt x="200" y="136"/>
                </a:lnTo>
                <a:lnTo>
                  <a:pt x="194" y="136"/>
                </a:lnTo>
                <a:lnTo>
                  <a:pt x="188" y="140"/>
                </a:lnTo>
                <a:lnTo>
                  <a:pt x="184" y="138"/>
                </a:lnTo>
                <a:lnTo>
                  <a:pt x="176" y="136"/>
                </a:lnTo>
                <a:lnTo>
                  <a:pt x="172" y="138"/>
                </a:lnTo>
                <a:lnTo>
                  <a:pt x="170" y="142"/>
                </a:lnTo>
                <a:lnTo>
                  <a:pt x="170" y="146"/>
                </a:lnTo>
                <a:lnTo>
                  <a:pt x="168" y="156"/>
                </a:lnTo>
                <a:lnTo>
                  <a:pt x="166" y="166"/>
                </a:lnTo>
                <a:lnTo>
                  <a:pt x="168" y="170"/>
                </a:lnTo>
                <a:lnTo>
                  <a:pt x="164" y="178"/>
                </a:lnTo>
                <a:lnTo>
                  <a:pt x="158" y="188"/>
                </a:lnTo>
                <a:lnTo>
                  <a:pt x="158" y="200"/>
                </a:lnTo>
                <a:lnTo>
                  <a:pt x="156" y="206"/>
                </a:lnTo>
                <a:lnTo>
                  <a:pt x="160" y="210"/>
                </a:lnTo>
                <a:lnTo>
                  <a:pt x="164" y="210"/>
                </a:lnTo>
                <a:lnTo>
                  <a:pt x="168" y="214"/>
                </a:lnTo>
                <a:lnTo>
                  <a:pt x="168" y="228"/>
                </a:lnTo>
                <a:lnTo>
                  <a:pt x="174" y="232"/>
                </a:lnTo>
                <a:lnTo>
                  <a:pt x="178" y="234"/>
                </a:lnTo>
                <a:lnTo>
                  <a:pt x="176" y="242"/>
                </a:lnTo>
                <a:lnTo>
                  <a:pt x="134" y="268"/>
                </a:lnTo>
                <a:lnTo>
                  <a:pt x="108" y="276"/>
                </a:lnTo>
                <a:lnTo>
                  <a:pt x="100" y="274"/>
                </a:lnTo>
                <a:lnTo>
                  <a:pt x="98" y="278"/>
                </a:lnTo>
                <a:lnTo>
                  <a:pt x="98" y="284"/>
                </a:lnTo>
                <a:lnTo>
                  <a:pt x="92" y="286"/>
                </a:lnTo>
                <a:lnTo>
                  <a:pt x="78" y="286"/>
                </a:lnTo>
                <a:lnTo>
                  <a:pt x="70" y="290"/>
                </a:lnTo>
                <a:lnTo>
                  <a:pt x="70" y="294"/>
                </a:lnTo>
                <a:lnTo>
                  <a:pt x="56" y="298"/>
                </a:lnTo>
                <a:lnTo>
                  <a:pt x="52" y="294"/>
                </a:lnTo>
                <a:lnTo>
                  <a:pt x="46" y="300"/>
                </a:lnTo>
                <a:lnTo>
                  <a:pt x="44" y="304"/>
                </a:lnTo>
                <a:lnTo>
                  <a:pt x="28" y="298"/>
                </a:lnTo>
                <a:lnTo>
                  <a:pt x="0" y="246"/>
                </a:lnTo>
                <a:lnTo>
                  <a:pt x="6" y="126"/>
                </a:lnTo>
                <a:lnTo>
                  <a:pt x="68" y="0"/>
                </a:lnTo>
                <a:lnTo>
                  <a:pt x="202" y="8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3" name="Freeform 261"/>
          <p:cNvSpPr>
            <a:spLocks/>
          </p:cNvSpPr>
          <p:nvPr/>
        </p:nvSpPr>
        <p:spPr bwMode="ltGray">
          <a:xfrm>
            <a:off x="4111568" y="4398973"/>
            <a:ext cx="216915" cy="377823"/>
          </a:xfrm>
          <a:custGeom>
            <a:avLst/>
            <a:gdLst/>
            <a:ahLst/>
            <a:cxnLst>
              <a:cxn ang="0">
                <a:pos x="108" y="0"/>
              </a:cxn>
              <a:cxn ang="0">
                <a:pos x="116" y="2"/>
              </a:cxn>
              <a:cxn ang="0">
                <a:pos x="118" y="6"/>
              </a:cxn>
              <a:cxn ang="0">
                <a:pos x="122" y="6"/>
              </a:cxn>
              <a:cxn ang="0">
                <a:pos x="130" y="18"/>
              </a:cxn>
              <a:cxn ang="0">
                <a:pos x="132" y="24"/>
              </a:cxn>
              <a:cxn ang="0">
                <a:pos x="128" y="34"/>
              </a:cxn>
              <a:cxn ang="0">
                <a:pos x="130" y="42"/>
              </a:cxn>
              <a:cxn ang="0">
                <a:pos x="130" y="46"/>
              </a:cxn>
              <a:cxn ang="0">
                <a:pos x="130" y="56"/>
              </a:cxn>
              <a:cxn ang="0">
                <a:pos x="110" y="54"/>
              </a:cxn>
              <a:cxn ang="0">
                <a:pos x="108" y="62"/>
              </a:cxn>
              <a:cxn ang="0">
                <a:pos x="138" y="94"/>
              </a:cxn>
              <a:cxn ang="0">
                <a:pos x="134" y="102"/>
              </a:cxn>
              <a:cxn ang="0">
                <a:pos x="130" y="106"/>
              </a:cxn>
              <a:cxn ang="0">
                <a:pos x="128" y="116"/>
              </a:cxn>
              <a:cxn ang="0">
                <a:pos x="124" y="120"/>
              </a:cxn>
              <a:cxn ang="0">
                <a:pos x="122" y="126"/>
              </a:cxn>
              <a:cxn ang="0">
                <a:pos x="116" y="130"/>
              </a:cxn>
              <a:cxn ang="0">
                <a:pos x="114" y="138"/>
              </a:cxn>
              <a:cxn ang="0">
                <a:pos x="114" y="142"/>
              </a:cxn>
              <a:cxn ang="0">
                <a:pos x="116" y="150"/>
              </a:cxn>
              <a:cxn ang="0">
                <a:pos x="122" y="158"/>
              </a:cxn>
              <a:cxn ang="0">
                <a:pos x="124" y="166"/>
              </a:cxn>
              <a:cxn ang="0">
                <a:pos x="128" y="176"/>
              </a:cxn>
              <a:cxn ang="0">
                <a:pos x="132" y="180"/>
              </a:cxn>
              <a:cxn ang="0">
                <a:pos x="138" y="186"/>
              </a:cxn>
              <a:cxn ang="0">
                <a:pos x="136" y="200"/>
              </a:cxn>
              <a:cxn ang="0">
                <a:pos x="140" y="204"/>
              </a:cxn>
              <a:cxn ang="0">
                <a:pos x="138" y="208"/>
              </a:cxn>
              <a:cxn ang="0">
                <a:pos x="130" y="204"/>
              </a:cxn>
              <a:cxn ang="0">
                <a:pos x="122" y="202"/>
              </a:cxn>
              <a:cxn ang="0">
                <a:pos x="118" y="202"/>
              </a:cxn>
              <a:cxn ang="0">
                <a:pos x="110" y="200"/>
              </a:cxn>
              <a:cxn ang="0">
                <a:pos x="110" y="196"/>
              </a:cxn>
              <a:cxn ang="0">
                <a:pos x="106" y="196"/>
              </a:cxn>
              <a:cxn ang="0">
                <a:pos x="104" y="198"/>
              </a:cxn>
              <a:cxn ang="0">
                <a:pos x="86" y="198"/>
              </a:cxn>
              <a:cxn ang="0">
                <a:pos x="84" y="192"/>
              </a:cxn>
              <a:cxn ang="0">
                <a:pos x="80" y="192"/>
              </a:cxn>
              <a:cxn ang="0">
                <a:pos x="76" y="194"/>
              </a:cxn>
              <a:cxn ang="0">
                <a:pos x="68" y="194"/>
              </a:cxn>
              <a:cxn ang="0">
                <a:pos x="62" y="194"/>
              </a:cxn>
              <a:cxn ang="0">
                <a:pos x="58" y="192"/>
              </a:cxn>
              <a:cxn ang="0">
                <a:pos x="52" y="194"/>
              </a:cxn>
              <a:cxn ang="0">
                <a:pos x="34" y="194"/>
              </a:cxn>
              <a:cxn ang="0">
                <a:pos x="28" y="196"/>
              </a:cxn>
              <a:cxn ang="0">
                <a:pos x="24" y="192"/>
              </a:cxn>
              <a:cxn ang="0">
                <a:pos x="22" y="186"/>
              </a:cxn>
              <a:cxn ang="0">
                <a:pos x="24" y="182"/>
              </a:cxn>
              <a:cxn ang="0">
                <a:pos x="26" y="174"/>
              </a:cxn>
              <a:cxn ang="0">
                <a:pos x="22" y="168"/>
              </a:cxn>
              <a:cxn ang="0">
                <a:pos x="20" y="166"/>
              </a:cxn>
              <a:cxn ang="0">
                <a:pos x="20" y="162"/>
              </a:cxn>
              <a:cxn ang="0">
                <a:pos x="12" y="158"/>
              </a:cxn>
              <a:cxn ang="0">
                <a:pos x="4" y="152"/>
              </a:cxn>
              <a:cxn ang="0">
                <a:pos x="0" y="142"/>
              </a:cxn>
              <a:cxn ang="0">
                <a:pos x="20" y="96"/>
              </a:cxn>
              <a:cxn ang="0">
                <a:pos x="108" y="0"/>
              </a:cxn>
            </a:cxnLst>
            <a:rect l="0" t="0" r="r" b="b"/>
            <a:pathLst>
              <a:path w="141" h="209">
                <a:moveTo>
                  <a:pt x="108" y="0"/>
                </a:moveTo>
                <a:lnTo>
                  <a:pt x="116" y="2"/>
                </a:lnTo>
                <a:lnTo>
                  <a:pt x="118" y="6"/>
                </a:lnTo>
                <a:lnTo>
                  <a:pt x="122" y="6"/>
                </a:lnTo>
                <a:lnTo>
                  <a:pt x="130" y="18"/>
                </a:lnTo>
                <a:lnTo>
                  <a:pt x="132" y="24"/>
                </a:lnTo>
                <a:lnTo>
                  <a:pt x="128" y="34"/>
                </a:lnTo>
                <a:lnTo>
                  <a:pt x="130" y="42"/>
                </a:lnTo>
                <a:lnTo>
                  <a:pt x="130" y="46"/>
                </a:lnTo>
                <a:lnTo>
                  <a:pt x="130" y="56"/>
                </a:lnTo>
                <a:lnTo>
                  <a:pt x="110" y="54"/>
                </a:lnTo>
                <a:lnTo>
                  <a:pt x="108" y="62"/>
                </a:lnTo>
                <a:lnTo>
                  <a:pt x="138" y="94"/>
                </a:lnTo>
                <a:lnTo>
                  <a:pt x="134" y="102"/>
                </a:lnTo>
                <a:lnTo>
                  <a:pt x="130" y="106"/>
                </a:lnTo>
                <a:lnTo>
                  <a:pt x="128" y="116"/>
                </a:lnTo>
                <a:lnTo>
                  <a:pt x="124" y="120"/>
                </a:lnTo>
                <a:lnTo>
                  <a:pt x="122" y="126"/>
                </a:lnTo>
                <a:lnTo>
                  <a:pt x="116" y="130"/>
                </a:lnTo>
                <a:lnTo>
                  <a:pt x="114" y="138"/>
                </a:lnTo>
                <a:lnTo>
                  <a:pt x="114" y="142"/>
                </a:lnTo>
                <a:lnTo>
                  <a:pt x="116" y="150"/>
                </a:lnTo>
                <a:lnTo>
                  <a:pt x="122" y="158"/>
                </a:lnTo>
                <a:lnTo>
                  <a:pt x="124" y="166"/>
                </a:lnTo>
                <a:lnTo>
                  <a:pt x="128" y="176"/>
                </a:lnTo>
                <a:lnTo>
                  <a:pt x="132" y="180"/>
                </a:lnTo>
                <a:lnTo>
                  <a:pt x="138" y="186"/>
                </a:lnTo>
                <a:lnTo>
                  <a:pt x="136" y="200"/>
                </a:lnTo>
                <a:lnTo>
                  <a:pt x="140" y="204"/>
                </a:lnTo>
                <a:lnTo>
                  <a:pt x="138" y="208"/>
                </a:lnTo>
                <a:lnTo>
                  <a:pt x="130" y="204"/>
                </a:lnTo>
                <a:lnTo>
                  <a:pt x="122" y="202"/>
                </a:lnTo>
                <a:lnTo>
                  <a:pt x="118" y="202"/>
                </a:lnTo>
                <a:lnTo>
                  <a:pt x="110" y="200"/>
                </a:lnTo>
                <a:lnTo>
                  <a:pt x="110" y="196"/>
                </a:lnTo>
                <a:lnTo>
                  <a:pt x="106" y="196"/>
                </a:lnTo>
                <a:lnTo>
                  <a:pt x="104" y="198"/>
                </a:lnTo>
                <a:lnTo>
                  <a:pt x="86" y="198"/>
                </a:lnTo>
                <a:lnTo>
                  <a:pt x="84" y="192"/>
                </a:lnTo>
                <a:lnTo>
                  <a:pt x="80" y="192"/>
                </a:lnTo>
                <a:lnTo>
                  <a:pt x="76" y="194"/>
                </a:lnTo>
                <a:lnTo>
                  <a:pt x="68" y="194"/>
                </a:lnTo>
                <a:lnTo>
                  <a:pt x="62" y="194"/>
                </a:lnTo>
                <a:lnTo>
                  <a:pt x="58" y="192"/>
                </a:lnTo>
                <a:lnTo>
                  <a:pt x="52" y="194"/>
                </a:lnTo>
                <a:lnTo>
                  <a:pt x="34" y="194"/>
                </a:lnTo>
                <a:lnTo>
                  <a:pt x="28" y="196"/>
                </a:lnTo>
                <a:lnTo>
                  <a:pt x="24" y="192"/>
                </a:lnTo>
                <a:lnTo>
                  <a:pt x="22" y="186"/>
                </a:lnTo>
                <a:lnTo>
                  <a:pt x="24" y="182"/>
                </a:lnTo>
                <a:lnTo>
                  <a:pt x="26" y="174"/>
                </a:lnTo>
                <a:lnTo>
                  <a:pt x="22" y="168"/>
                </a:lnTo>
                <a:lnTo>
                  <a:pt x="20" y="166"/>
                </a:lnTo>
                <a:lnTo>
                  <a:pt x="20" y="162"/>
                </a:lnTo>
                <a:lnTo>
                  <a:pt x="12" y="158"/>
                </a:lnTo>
                <a:lnTo>
                  <a:pt x="4" y="152"/>
                </a:lnTo>
                <a:lnTo>
                  <a:pt x="0" y="142"/>
                </a:lnTo>
                <a:lnTo>
                  <a:pt x="20" y="96"/>
                </a:lnTo>
                <a:lnTo>
                  <a:pt x="10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4" name="Freeform 262"/>
          <p:cNvSpPr>
            <a:spLocks/>
          </p:cNvSpPr>
          <p:nvPr/>
        </p:nvSpPr>
        <p:spPr bwMode="ltGray">
          <a:xfrm>
            <a:off x="3947332" y="4340236"/>
            <a:ext cx="353262" cy="331786"/>
          </a:xfrm>
          <a:custGeom>
            <a:avLst/>
            <a:gdLst/>
            <a:ahLst/>
            <a:cxnLst>
              <a:cxn ang="0">
                <a:pos x="208" y="20"/>
              </a:cxn>
              <a:cxn ang="0">
                <a:pos x="216" y="26"/>
              </a:cxn>
              <a:cxn ang="0">
                <a:pos x="220" y="32"/>
              </a:cxn>
              <a:cxn ang="0">
                <a:pos x="220" y="40"/>
              </a:cxn>
              <a:cxn ang="0">
                <a:pos x="224" y="44"/>
              </a:cxn>
              <a:cxn ang="0">
                <a:pos x="228" y="50"/>
              </a:cxn>
              <a:cxn ang="0">
                <a:pos x="228" y="56"/>
              </a:cxn>
              <a:cxn ang="0">
                <a:pos x="224" y="60"/>
              </a:cxn>
              <a:cxn ang="0">
                <a:pos x="220" y="64"/>
              </a:cxn>
              <a:cxn ang="0">
                <a:pos x="212" y="72"/>
              </a:cxn>
              <a:cxn ang="0">
                <a:pos x="212" y="74"/>
              </a:cxn>
              <a:cxn ang="0">
                <a:pos x="206" y="82"/>
              </a:cxn>
              <a:cxn ang="0">
                <a:pos x="204" y="86"/>
              </a:cxn>
              <a:cxn ang="0">
                <a:pos x="204" y="90"/>
              </a:cxn>
              <a:cxn ang="0">
                <a:pos x="196" y="98"/>
              </a:cxn>
              <a:cxn ang="0">
                <a:pos x="194" y="102"/>
              </a:cxn>
              <a:cxn ang="0">
                <a:pos x="186" y="106"/>
              </a:cxn>
              <a:cxn ang="0">
                <a:pos x="184" y="108"/>
              </a:cxn>
              <a:cxn ang="0">
                <a:pos x="180" y="116"/>
              </a:cxn>
              <a:cxn ang="0">
                <a:pos x="176" y="126"/>
              </a:cxn>
              <a:cxn ang="0">
                <a:pos x="174" y="128"/>
              </a:cxn>
              <a:cxn ang="0">
                <a:pos x="172" y="134"/>
              </a:cxn>
              <a:cxn ang="0">
                <a:pos x="168" y="138"/>
              </a:cxn>
              <a:cxn ang="0">
                <a:pos x="168" y="144"/>
              </a:cxn>
              <a:cxn ang="0">
                <a:pos x="164" y="144"/>
              </a:cxn>
              <a:cxn ang="0">
                <a:pos x="160" y="144"/>
              </a:cxn>
              <a:cxn ang="0">
                <a:pos x="158" y="140"/>
              </a:cxn>
              <a:cxn ang="0">
                <a:pos x="158" y="138"/>
              </a:cxn>
              <a:cxn ang="0">
                <a:pos x="150" y="136"/>
              </a:cxn>
              <a:cxn ang="0">
                <a:pos x="150" y="138"/>
              </a:cxn>
              <a:cxn ang="0">
                <a:pos x="146" y="138"/>
              </a:cxn>
              <a:cxn ang="0">
                <a:pos x="144" y="134"/>
              </a:cxn>
              <a:cxn ang="0">
                <a:pos x="142" y="134"/>
              </a:cxn>
              <a:cxn ang="0">
                <a:pos x="132" y="140"/>
              </a:cxn>
              <a:cxn ang="0">
                <a:pos x="132" y="144"/>
              </a:cxn>
              <a:cxn ang="0">
                <a:pos x="116" y="156"/>
              </a:cxn>
              <a:cxn ang="0">
                <a:pos x="112" y="166"/>
              </a:cxn>
              <a:cxn ang="0">
                <a:pos x="108" y="176"/>
              </a:cxn>
              <a:cxn ang="0">
                <a:pos x="94" y="180"/>
              </a:cxn>
              <a:cxn ang="0">
                <a:pos x="84" y="178"/>
              </a:cxn>
              <a:cxn ang="0">
                <a:pos x="70" y="180"/>
              </a:cxn>
              <a:cxn ang="0">
                <a:pos x="64" y="182"/>
              </a:cxn>
              <a:cxn ang="0">
                <a:pos x="60" y="180"/>
              </a:cxn>
              <a:cxn ang="0">
                <a:pos x="56" y="178"/>
              </a:cxn>
              <a:cxn ang="0">
                <a:pos x="48" y="164"/>
              </a:cxn>
              <a:cxn ang="0">
                <a:pos x="48" y="158"/>
              </a:cxn>
              <a:cxn ang="0">
                <a:pos x="42" y="148"/>
              </a:cxn>
              <a:cxn ang="0">
                <a:pos x="38" y="146"/>
              </a:cxn>
              <a:cxn ang="0">
                <a:pos x="28" y="140"/>
              </a:cxn>
              <a:cxn ang="0">
                <a:pos x="6" y="138"/>
              </a:cxn>
              <a:cxn ang="0">
                <a:pos x="0" y="134"/>
              </a:cxn>
              <a:cxn ang="0">
                <a:pos x="4" y="64"/>
              </a:cxn>
              <a:cxn ang="0">
                <a:pos x="48" y="0"/>
              </a:cxn>
              <a:cxn ang="0">
                <a:pos x="140" y="16"/>
              </a:cxn>
              <a:cxn ang="0">
                <a:pos x="208" y="20"/>
              </a:cxn>
            </a:cxnLst>
            <a:rect l="0" t="0" r="r" b="b"/>
            <a:pathLst>
              <a:path w="229" h="183">
                <a:moveTo>
                  <a:pt x="208" y="20"/>
                </a:moveTo>
                <a:lnTo>
                  <a:pt x="216" y="26"/>
                </a:lnTo>
                <a:lnTo>
                  <a:pt x="220" y="32"/>
                </a:lnTo>
                <a:lnTo>
                  <a:pt x="220" y="40"/>
                </a:lnTo>
                <a:lnTo>
                  <a:pt x="224" y="44"/>
                </a:lnTo>
                <a:lnTo>
                  <a:pt x="228" y="50"/>
                </a:lnTo>
                <a:lnTo>
                  <a:pt x="228" y="56"/>
                </a:lnTo>
                <a:lnTo>
                  <a:pt x="224" y="60"/>
                </a:lnTo>
                <a:lnTo>
                  <a:pt x="220" y="64"/>
                </a:lnTo>
                <a:lnTo>
                  <a:pt x="212" y="72"/>
                </a:lnTo>
                <a:lnTo>
                  <a:pt x="212" y="74"/>
                </a:lnTo>
                <a:lnTo>
                  <a:pt x="206" y="82"/>
                </a:lnTo>
                <a:lnTo>
                  <a:pt x="204" y="86"/>
                </a:lnTo>
                <a:lnTo>
                  <a:pt x="204" y="90"/>
                </a:lnTo>
                <a:lnTo>
                  <a:pt x="196" y="98"/>
                </a:lnTo>
                <a:lnTo>
                  <a:pt x="194" y="102"/>
                </a:lnTo>
                <a:lnTo>
                  <a:pt x="186" y="106"/>
                </a:lnTo>
                <a:lnTo>
                  <a:pt x="184" y="108"/>
                </a:lnTo>
                <a:lnTo>
                  <a:pt x="180" y="116"/>
                </a:lnTo>
                <a:lnTo>
                  <a:pt x="176" y="126"/>
                </a:lnTo>
                <a:lnTo>
                  <a:pt x="174" y="128"/>
                </a:lnTo>
                <a:lnTo>
                  <a:pt x="172" y="134"/>
                </a:lnTo>
                <a:lnTo>
                  <a:pt x="168" y="138"/>
                </a:lnTo>
                <a:lnTo>
                  <a:pt x="168" y="144"/>
                </a:lnTo>
                <a:lnTo>
                  <a:pt x="164" y="144"/>
                </a:lnTo>
                <a:lnTo>
                  <a:pt x="160" y="144"/>
                </a:lnTo>
                <a:lnTo>
                  <a:pt x="158" y="140"/>
                </a:lnTo>
                <a:lnTo>
                  <a:pt x="158" y="138"/>
                </a:lnTo>
                <a:lnTo>
                  <a:pt x="150" y="136"/>
                </a:lnTo>
                <a:lnTo>
                  <a:pt x="150" y="138"/>
                </a:lnTo>
                <a:lnTo>
                  <a:pt x="146" y="138"/>
                </a:lnTo>
                <a:lnTo>
                  <a:pt x="144" y="134"/>
                </a:lnTo>
                <a:lnTo>
                  <a:pt x="142" y="134"/>
                </a:lnTo>
                <a:lnTo>
                  <a:pt x="132" y="140"/>
                </a:lnTo>
                <a:lnTo>
                  <a:pt x="132" y="144"/>
                </a:lnTo>
                <a:lnTo>
                  <a:pt x="116" y="156"/>
                </a:lnTo>
                <a:lnTo>
                  <a:pt x="112" y="166"/>
                </a:lnTo>
                <a:lnTo>
                  <a:pt x="108" y="176"/>
                </a:lnTo>
                <a:lnTo>
                  <a:pt x="94" y="180"/>
                </a:lnTo>
                <a:lnTo>
                  <a:pt x="84" y="178"/>
                </a:lnTo>
                <a:lnTo>
                  <a:pt x="70" y="180"/>
                </a:lnTo>
                <a:lnTo>
                  <a:pt x="64" y="182"/>
                </a:lnTo>
                <a:lnTo>
                  <a:pt x="60" y="180"/>
                </a:lnTo>
                <a:lnTo>
                  <a:pt x="56" y="178"/>
                </a:lnTo>
                <a:lnTo>
                  <a:pt x="48" y="164"/>
                </a:lnTo>
                <a:lnTo>
                  <a:pt x="48" y="158"/>
                </a:lnTo>
                <a:lnTo>
                  <a:pt x="42" y="148"/>
                </a:lnTo>
                <a:lnTo>
                  <a:pt x="38" y="146"/>
                </a:lnTo>
                <a:lnTo>
                  <a:pt x="28" y="140"/>
                </a:lnTo>
                <a:lnTo>
                  <a:pt x="6" y="138"/>
                </a:lnTo>
                <a:lnTo>
                  <a:pt x="0" y="134"/>
                </a:lnTo>
                <a:lnTo>
                  <a:pt x="4" y="64"/>
                </a:lnTo>
                <a:lnTo>
                  <a:pt x="48" y="0"/>
                </a:lnTo>
                <a:lnTo>
                  <a:pt x="140" y="16"/>
                </a:lnTo>
                <a:lnTo>
                  <a:pt x="20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5" name="Freeform 263"/>
          <p:cNvSpPr>
            <a:spLocks/>
          </p:cNvSpPr>
          <p:nvPr/>
        </p:nvSpPr>
        <p:spPr bwMode="ltGray">
          <a:xfrm>
            <a:off x="3905499" y="4386273"/>
            <a:ext cx="82117" cy="196849"/>
          </a:xfrm>
          <a:custGeom>
            <a:avLst/>
            <a:gdLst/>
            <a:ahLst/>
            <a:cxnLst>
              <a:cxn ang="0">
                <a:pos x="50" y="9"/>
              </a:cxn>
              <a:cxn ang="0">
                <a:pos x="52" y="15"/>
              </a:cxn>
              <a:cxn ang="0">
                <a:pos x="52" y="20"/>
              </a:cxn>
              <a:cxn ang="0">
                <a:pos x="52" y="24"/>
              </a:cxn>
              <a:cxn ang="0">
                <a:pos x="50" y="30"/>
              </a:cxn>
              <a:cxn ang="0">
                <a:pos x="50" y="34"/>
              </a:cxn>
              <a:cxn ang="0">
                <a:pos x="52" y="39"/>
              </a:cxn>
              <a:cxn ang="0">
                <a:pos x="47" y="41"/>
              </a:cxn>
              <a:cxn ang="0">
                <a:pos x="47" y="47"/>
              </a:cxn>
              <a:cxn ang="0">
                <a:pos x="45" y="48"/>
              </a:cxn>
              <a:cxn ang="0">
                <a:pos x="42" y="52"/>
              </a:cxn>
              <a:cxn ang="0">
                <a:pos x="38" y="58"/>
              </a:cxn>
              <a:cxn ang="0">
                <a:pos x="36" y="61"/>
              </a:cxn>
              <a:cxn ang="0">
                <a:pos x="33" y="60"/>
              </a:cxn>
              <a:cxn ang="0">
                <a:pos x="33" y="63"/>
              </a:cxn>
              <a:cxn ang="0">
                <a:pos x="31" y="67"/>
              </a:cxn>
              <a:cxn ang="0">
                <a:pos x="31" y="69"/>
              </a:cxn>
              <a:cxn ang="0">
                <a:pos x="29" y="86"/>
              </a:cxn>
              <a:cxn ang="0">
                <a:pos x="31" y="89"/>
              </a:cxn>
              <a:cxn ang="0">
                <a:pos x="31" y="91"/>
              </a:cxn>
              <a:cxn ang="0">
                <a:pos x="28" y="95"/>
              </a:cxn>
              <a:cxn ang="0">
                <a:pos x="29" y="102"/>
              </a:cxn>
              <a:cxn ang="0">
                <a:pos x="29" y="106"/>
              </a:cxn>
              <a:cxn ang="0">
                <a:pos x="26" y="108"/>
              </a:cxn>
              <a:cxn ang="0">
                <a:pos x="24" y="106"/>
              </a:cxn>
              <a:cxn ang="0">
                <a:pos x="17" y="106"/>
              </a:cxn>
              <a:cxn ang="0">
                <a:pos x="10" y="108"/>
              </a:cxn>
              <a:cxn ang="0">
                <a:pos x="7" y="47"/>
              </a:cxn>
              <a:cxn ang="0">
                <a:pos x="0" y="35"/>
              </a:cxn>
              <a:cxn ang="0">
                <a:pos x="5" y="22"/>
              </a:cxn>
              <a:cxn ang="0">
                <a:pos x="35" y="0"/>
              </a:cxn>
              <a:cxn ang="0">
                <a:pos x="50" y="9"/>
              </a:cxn>
            </a:cxnLst>
            <a:rect l="0" t="0" r="r" b="b"/>
            <a:pathLst>
              <a:path w="53" h="109">
                <a:moveTo>
                  <a:pt x="50" y="9"/>
                </a:moveTo>
                <a:lnTo>
                  <a:pt x="52" y="15"/>
                </a:lnTo>
                <a:lnTo>
                  <a:pt x="52" y="20"/>
                </a:lnTo>
                <a:lnTo>
                  <a:pt x="52" y="24"/>
                </a:lnTo>
                <a:lnTo>
                  <a:pt x="50" y="30"/>
                </a:lnTo>
                <a:lnTo>
                  <a:pt x="50" y="34"/>
                </a:lnTo>
                <a:lnTo>
                  <a:pt x="52" y="39"/>
                </a:lnTo>
                <a:lnTo>
                  <a:pt x="47" y="41"/>
                </a:lnTo>
                <a:lnTo>
                  <a:pt x="47" y="47"/>
                </a:lnTo>
                <a:lnTo>
                  <a:pt x="45" y="48"/>
                </a:lnTo>
                <a:lnTo>
                  <a:pt x="42" y="52"/>
                </a:lnTo>
                <a:lnTo>
                  <a:pt x="38" y="58"/>
                </a:lnTo>
                <a:lnTo>
                  <a:pt x="36" y="61"/>
                </a:lnTo>
                <a:lnTo>
                  <a:pt x="33" y="60"/>
                </a:lnTo>
                <a:lnTo>
                  <a:pt x="33" y="63"/>
                </a:lnTo>
                <a:lnTo>
                  <a:pt x="31" y="67"/>
                </a:lnTo>
                <a:lnTo>
                  <a:pt x="31" y="69"/>
                </a:lnTo>
                <a:lnTo>
                  <a:pt x="29" y="86"/>
                </a:lnTo>
                <a:lnTo>
                  <a:pt x="31" y="89"/>
                </a:lnTo>
                <a:lnTo>
                  <a:pt x="31" y="91"/>
                </a:lnTo>
                <a:lnTo>
                  <a:pt x="28" y="95"/>
                </a:lnTo>
                <a:lnTo>
                  <a:pt x="29" y="102"/>
                </a:lnTo>
                <a:lnTo>
                  <a:pt x="29" y="106"/>
                </a:lnTo>
                <a:lnTo>
                  <a:pt x="26" y="108"/>
                </a:lnTo>
                <a:lnTo>
                  <a:pt x="24" y="106"/>
                </a:lnTo>
                <a:lnTo>
                  <a:pt x="17" y="106"/>
                </a:lnTo>
                <a:lnTo>
                  <a:pt x="10" y="108"/>
                </a:lnTo>
                <a:lnTo>
                  <a:pt x="7" y="47"/>
                </a:lnTo>
                <a:lnTo>
                  <a:pt x="0" y="35"/>
                </a:lnTo>
                <a:lnTo>
                  <a:pt x="5" y="22"/>
                </a:lnTo>
                <a:lnTo>
                  <a:pt x="35" y="0"/>
                </a:lnTo>
                <a:lnTo>
                  <a:pt x="50"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6" name="Freeform 264"/>
          <p:cNvSpPr>
            <a:spLocks/>
          </p:cNvSpPr>
          <p:nvPr/>
        </p:nvSpPr>
        <p:spPr bwMode="ltGray">
          <a:xfrm>
            <a:off x="3903949" y="4384686"/>
            <a:ext cx="96062" cy="211136"/>
          </a:xfrm>
          <a:custGeom>
            <a:avLst/>
            <a:gdLst/>
            <a:ahLst/>
            <a:cxnLst>
              <a:cxn ang="0">
                <a:pos x="58" y="10"/>
              </a:cxn>
              <a:cxn ang="0">
                <a:pos x="60" y="16"/>
              </a:cxn>
              <a:cxn ang="0">
                <a:pos x="60" y="22"/>
              </a:cxn>
              <a:cxn ang="0">
                <a:pos x="60" y="26"/>
              </a:cxn>
              <a:cxn ang="0">
                <a:pos x="58" y="32"/>
              </a:cxn>
              <a:cxn ang="0">
                <a:pos x="58" y="36"/>
              </a:cxn>
              <a:cxn ang="0">
                <a:pos x="60" y="42"/>
              </a:cxn>
              <a:cxn ang="0">
                <a:pos x="54" y="44"/>
              </a:cxn>
              <a:cxn ang="0">
                <a:pos x="54" y="50"/>
              </a:cxn>
              <a:cxn ang="0">
                <a:pos x="52" y="52"/>
              </a:cxn>
              <a:cxn ang="0">
                <a:pos x="48" y="56"/>
              </a:cxn>
              <a:cxn ang="0">
                <a:pos x="44" y="62"/>
              </a:cxn>
              <a:cxn ang="0">
                <a:pos x="42" y="66"/>
              </a:cxn>
              <a:cxn ang="0">
                <a:pos x="38" y="64"/>
              </a:cxn>
              <a:cxn ang="0">
                <a:pos x="38" y="68"/>
              </a:cxn>
              <a:cxn ang="0">
                <a:pos x="36" y="72"/>
              </a:cxn>
              <a:cxn ang="0">
                <a:pos x="36" y="74"/>
              </a:cxn>
              <a:cxn ang="0">
                <a:pos x="34" y="92"/>
              </a:cxn>
              <a:cxn ang="0">
                <a:pos x="36" y="96"/>
              </a:cxn>
              <a:cxn ang="0">
                <a:pos x="36" y="98"/>
              </a:cxn>
              <a:cxn ang="0">
                <a:pos x="32" y="102"/>
              </a:cxn>
              <a:cxn ang="0">
                <a:pos x="34" y="110"/>
              </a:cxn>
              <a:cxn ang="0">
                <a:pos x="34" y="114"/>
              </a:cxn>
              <a:cxn ang="0">
                <a:pos x="30" y="116"/>
              </a:cxn>
              <a:cxn ang="0">
                <a:pos x="28" y="114"/>
              </a:cxn>
              <a:cxn ang="0">
                <a:pos x="20" y="114"/>
              </a:cxn>
              <a:cxn ang="0">
                <a:pos x="12" y="116"/>
              </a:cxn>
              <a:cxn ang="0">
                <a:pos x="8" y="50"/>
              </a:cxn>
              <a:cxn ang="0">
                <a:pos x="0" y="38"/>
              </a:cxn>
              <a:cxn ang="0">
                <a:pos x="6" y="24"/>
              </a:cxn>
              <a:cxn ang="0">
                <a:pos x="40" y="0"/>
              </a:cxn>
              <a:cxn ang="0">
                <a:pos x="58" y="10"/>
              </a:cxn>
            </a:cxnLst>
            <a:rect l="0" t="0" r="r" b="b"/>
            <a:pathLst>
              <a:path w="61" h="117">
                <a:moveTo>
                  <a:pt x="58" y="10"/>
                </a:moveTo>
                <a:lnTo>
                  <a:pt x="60" y="16"/>
                </a:lnTo>
                <a:lnTo>
                  <a:pt x="60" y="22"/>
                </a:lnTo>
                <a:lnTo>
                  <a:pt x="60" y="26"/>
                </a:lnTo>
                <a:lnTo>
                  <a:pt x="58" y="32"/>
                </a:lnTo>
                <a:lnTo>
                  <a:pt x="58" y="36"/>
                </a:lnTo>
                <a:lnTo>
                  <a:pt x="60" y="42"/>
                </a:lnTo>
                <a:lnTo>
                  <a:pt x="54" y="44"/>
                </a:lnTo>
                <a:lnTo>
                  <a:pt x="54" y="50"/>
                </a:lnTo>
                <a:lnTo>
                  <a:pt x="52" y="52"/>
                </a:lnTo>
                <a:lnTo>
                  <a:pt x="48" y="56"/>
                </a:lnTo>
                <a:lnTo>
                  <a:pt x="44" y="62"/>
                </a:lnTo>
                <a:lnTo>
                  <a:pt x="42" y="66"/>
                </a:lnTo>
                <a:lnTo>
                  <a:pt x="38" y="64"/>
                </a:lnTo>
                <a:lnTo>
                  <a:pt x="38" y="68"/>
                </a:lnTo>
                <a:lnTo>
                  <a:pt x="36" y="72"/>
                </a:lnTo>
                <a:lnTo>
                  <a:pt x="36" y="74"/>
                </a:lnTo>
                <a:lnTo>
                  <a:pt x="34" y="92"/>
                </a:lnTo>
                <a:lnTo>
                  <a:pt x="36" y="96"/>
                </a:lnTo>
                <a:lnTo>
                  <a:pt x="36" y="98"/>
                </a:lnTo>
                <a:lnTo>
                  <a:pt x="32" y="102"/>
                </a:lnTo>
                <a:lnTo>
                  <a:pt x="34" y="110"/>
                </a:lnTo>
                <a:lnTo>
                  <a:pt x="34" y="114"/>
                </a:lnTo>
                <a:lnTo>
                  <a:pt x="30" y="116"/>
                </a:lnTo>
                <a:lnTo>
                  <a:pt x="28" y="114"/>
                </a:lnTo>
                <a:lnTo>
                  <a:pt x="20" y="114"/>
                </a:lnTo>
                <a:lnTo>
                  <a:pt x="12" y="116"/>
                </a:lnTo>
                <a:lnTo>
                  <a:pt x="8" y="50"/>
                </a:lnTo>
                <a:lnTo>
                  <a:pt x="0" y="38"/>
                </a:lnTo>
                <a:lnTo>
                  <a:pt x="6" y="24"/>
                </a:lnTo>
                <a:lnTo>
                  <a:pt x="40" y="0"/>
                </a:lnTo>
                <a:lnTo>
                  <a:pt x="5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7" name="Freeform 265"/>
          <p:cNvSpPr>
            <a:spLocks/>
          </p:cNvSpPr>
          <p:nvPr/>
        </p:nvSpPr>
        <p:spPr bwMode="ltGray">
          <a:xfrm>
            <a:off x="3882258" y="4419610"/>
            <a:ext cx="44933" cy="184149"/>
          </a:xfrm>
          <a:custGeom>
            <a:avLst/>
            <a:gdLst/>
            <a:ahLst/>
            <a:cxnLst>
              <a:cxn ang="0">
                <a:pos x="26" y="6"/>
              </a:cxn>
              <a:cxn ang="0">
                <a:pos x="18" y="14"/>
              </a:cxn>
              <a:cxn ang="0">
                <a:pos x="18" y="20"/>
              </a:cxn>
              <a:cxn ang="0">
                <a:pos x="26" y="26"/>
              </a:cxn>
              <a:cxn ang="0">
                <a:pos x="28" y="32"/>
              </a:cxn>
              <a:cxn ang="0">
                <a:pos x="26" y="88"/>
              </a:cxn>
              <a:cxn ang="0">
                <a:pos x="28" y="96"/>
              </a:cxn>
              <a:cxn ang="0">
                <a:pos x="16" y="100"/>
              </a:cxn>
              <a:cxn ang="0">
                <a:pos x="0" y="78"/>
              </a:cxn>
              <a:cxn ang="0">
                <a:pos x="0" y="0"/>
              </a:cxn>
              <a:cxn ang="0">
                <a:pos x="26" y="6"/>
              </a:cxn>
            </a:cxnLst>
            <a:rect l="0" t="0" r="r" b="b"/>
            <a:pathLst>
              <a:path w="29" h="101">
                <a:moveTo>
                  <a:pt x="26" y="6"/>
                </a:moveTo>
                <a:lnTo>
                  <a:pt x="18" y="14"/>
                </a:lnTo>
                <a:lnTo>
                  <a:pt x="18" y="20"/>
                </a:lnTo>
                <a:lnTo>
                  <a:pt x="26" y="26"/>
                </a:lnTo>
                <a:lnTo>
                  <a:pt x="28" y="32"/>
                </a:lnTo>
                <a:lnTo>
                  <a:pt x="26" y="88"/>
                </a:lnTo>
                <a:lnTo>
                  <a:pt x="28" y="96"/>
                </a:lnTo>
                <a:lnTo>
                  <a:pt x="16" y="100"/>
                </a:lnTo>
                <a:lnTo>
                  <a:pt x="0" y="78"/>
                </a:lnTo>
                <a:lnTo>
                  <a:pt x="0" y="0"/>
                </a:lnTo>
                <a:lnTo>
                  <a:pt x="2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8" name="Freeform 266"/>
          <p:cNvSpPr>
            <a:spLocks/>
          </p:cNvSpPr>
          <p:nvPr/>
        </p:nvSpPr>
        <p:spPr bwMode="ltGray">
          <a:xfrm>
            <a:off x="3778449" y="4425960"/>
            <a:ext cx="131698" cy="220661"/>
          </a:xfrm>
          <a:custGeom>
            <a:avLst/>
            <a:gdLst/>
            <a:ahLst/>
            <a:cxnLst>
              <a:cxn ang="0">
                <a:pos x="8" y="108"/>
              </a:cxn>
              <a:cxn ang="0">
                <a:pos x="18" y="112"/>
              </a:cxn>
              <a:cxn ang="0">
                <a:pos x="24" y="120"/>
              </a:cxn>
              <a:cxn ang="0">
                <a:pos x="30" y="114"/>
              </a:cxn>
              <a:cxn ang="0">
                <a:pos x="42" y="112"/>
              </a:cxn>
              <a:cxn ang="0">
                <a:pos x="50" y="110"/>
              </a:cxn>
              <a:cxn ang="0">
                <a:pos x="60" y="102"/>
              </a:cxn>
              <a:cxn ang="0">
                <a:pos x="66" y="102"/>
              </a:cxn>
              <a:cxn ang="0">
                <a:pos x="70" y="98"/>
              </a:cxn>
              <a:cxn ang="0">
                <a:pos x="80" y="98"/>
              </a:cxn>
              <a:cxn ang="0">
                <a:pos x="84" y="96"/>
              </a:cxn>
              <a:cxn ang="0">
                <a:pos x="78" y="78"/>
              </a:cxn>
              <a:cxn ang="0">
                <a:pos x="82" y="28"/>
              </a:cxn>
              <a:cxn ang="0">
                <a:pos x="78" y="24"/>
              </a:cxn>
              <a:cxn ang="0">
                <a:pos x="80" y="18"/>
              </a:cxn>
              <a:cxn ang="0">
                <a:pos x="72" y="2"/>
              </a:cxn>
              <a:cxn ang="0">
                <a:pos x="10" y="0"/>
              </a:cxn>
              <a:cxn ang="0">
                <a:pos x="0" y="86"/>
              </a:cxn>
              <a:cxn ang="0">
                <a:pos x="8" y="108"/>
              </a:cxn>
            </a:cxnLst>
            <a:rect l="0" t="0" r="r" b="b"/>
            <a:pathLst>
              <a:path w="85" h="121">
                <a:moveTo>
                  <a:pt x="8" y="108"/>
                </a:moveTo>
                <a:lnTo>
                  <a:pt x="18" y="112"/>
                </a:lnTo>
                <a:lnTo>
                  <a:pt x="24" y="120"/>
                </a:lnTo>
                <a:lnTo>
                  <a:pt x="30" y="114"/>
                </a:lnTo>
                <a:lnTo>
                  <a:pt x="42" y="112"/>
                </a:lnTo>
                <a:lnTo>
                  <a:pt x="50" y="110"/>
                </a:lnTo>
                <a:lnTo>
                  <a:pt x="60" y="102"/>
                </a:lnTo>
                <a:lnTo>
                  <a:pt x="66" y="102"/>
                </a:lnTo>
                <a:lnTo>
                  <a:pt x="70" y="98"/>
                </a:lnTo>
                <a:lnTo>
                  <a:pt x="80" y="98"/>
                </a:lnTo>
                <a:lnTo>
                  <a:pt x="84" y="96"/>
                </a:lnTo>
                <a:lnTo>
                  <a:pt x="78" y="78"/>
                </a:lnTo>
                <a:lnTo>
                  <a:pt x="82" y="28"/>
                </a:lnTo>
                <a:lnTo>
                  <a:pt x="78" y="24"/>
                </a:lnTo>
                <a:lnTo>
                  <a:pt x="80" y="18"/>
                </a:lnTo>
                <a:lnTo>
                  <a:pt x="72" y="2"/>
                </a:lnTo>
                <a:lnTo>
                  <a:pt x="10" y="0"/>
                </a:lnTo>
                <a:lnTo>
                  <a:pt x="0" y="86"/>
                </a:lnTo>
                <a:lnTo>
                  <a:pt x="8"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9" name="Freeform 267"/>
          <p:cNvSpPr>
            <a:spLocks/>
          </p:cNvSpPr>
          <p:nvPr/>
        </p:nvSpPr>
        <p:spPr bwMode="ltGray">
          <a:xfrm>
            <a:off x="3626608" y="4422785"/>
            <a:ext cx="184377" cy="215899"/>
          </a:xfrm>
          <a:custGeom>
            <a:avLst/>
            <a:gdLst/>
            <a:ahLst/>
            <a:cxnLst>
              <a:cxn ang="0">
                <a:pos x="112" y="18"/>
              </a:cxn>
              <a:cxn ang="0">
                <a:pos x="118" y="28"/>
              </a:cxn>
              <a:cxn ang="0">
                <a:pos x="116" y="44"/>
              </a:cxn>
              <a:cxn ang="0">
                <a:pos x="118" y="48"/>
              </a:cxn>
              <a:cxn ang="0">
                <a:pos x="118" y="56"/>
              </a:cxn>
              <a:cxn ang="0">
                <a:pos x="114" y="58"/>
              </a:cxn>
              <a:cxn ang="0">
                <a:pos x="110" y="64"/>
              </a:cxn>
              <a:cxn ang="0">
                <a:pos x="106" y="78"/>
              </a:cxn>
              <a:cxn ang="0">
                <a:pos x="104" y="82"/>
              </a:cxn>
              <a:cxn ang="0">
                <a:pos x="102" y="88"/>
              </a:cxn>
              <a:cxn ang="0">
                <a:pos x="106" y="100"/>
              </a:cxn>
              <a:cxn ang="0">
                <a:pos x="110" y="106"/>
              </a:cxn>
              <a:cxn ang="0">
                <a:pos x="110" y="112"/>
              </a:cxn>
              <a:cxn ang="0">
                <a:pos x="100" y="110"/>
              </a:cxn>
              <a:cxn ang="0">
                <a:pos x="90" y="108"/>
              </a:cxn>
              <a:cxn ang="0">
                <a:pos x="80" y="108"/>
              </a:cxn>
              <a:cxn ang="0">
                <a:pos x="72" y="108"/>
              </a:cxn>
              <a:cxn ang="0">
                <a:pos x="56" y="108"/>
              </a:cxn>
              <a:cxn ang="0">
                <a:pos x="40" y="112"/>
              </a:cxn>
              <a:cxn ang="0">
                <a:pos x="28" y="118"/>
              </a:cxn>
              <a:cxn ang="0">
                <a:pos x="22" y="118"/>
              </a:cxn>
              <a:cxn ang="0">
                <a:pos x="0" y="64"/>
              </a:cxn>
              <a:cxn ang="0">
                <a:pos x="22" y="0"/>
              </a:cxn>
              <a:cxn ang="0">
                <a:pos x="112" y="18"/>
              </a:cxn>
            </a:cxnLst>
            <a:rect l="0" t="0" r="r" b="b"/>
            <a:pathLst>
              <a:path w="119" h="119">
                <a:moveTo>
                  <a:pt x="112" y="18"/>
                </a:moveTo>
                <a:lnTo>
                  <a:pt x="118" y="28"/>
                </a:lnTo>
                <a:lnTo>
                  <a:pt x="116" y="44"/>
                </a:lnTo>
                <a:lnTo>
                  <a:pt x="118" y="48"/>
                </a:lnTo>
                <a:lnTo>
                  <a:pt x="118" y="56"/>
                </a:lnTo>
                <a:lnTo>
                  <a:pt x="114" y="58"/>
                </a:lnTo>
                <a:lnTo>
                  <a:pt x="110" y="64"/>
                </a:lnTo>
                <a:lnTo>
                  <a:pt x="106" y="78"/>
                </a:lnTo>
                <a:lnTo>
                  <a:pt x="104" y="82"/>
                </a:lnTo>
                <a:lnTo>
                  <a:pt x="102" y="88"/>
                </a:lnTo>
                <a:lnTo>
                  <a:pt x="106" y="100"/>
                </a:lnTo>
                <a:lnTo>
                  <a:pt x="110" y="106"/>
                </a:lnTo>
                <a:lnTo>
                  <a:pt x="110" y="112"/>
                </a:lnTo>
                <a:lnTo>
                  <a:pt x="100" y="110"/>
                </a:lnTo>
                <a:lnTo>
                  <a:pt x="90" y="108"/>
                </a:lnTo>
                <a:lnTo>
                  <a:pt x="80" y="108"/>
                </a:lnTo>
                <a:lnTo>
                  <a:pt x="72" y="108"/>
                </a:lnTo>
                <a:lnTo>
                  <a:pt x="56" y="108"/>
                </a:lnTo>
                <a:lnTo>
                  <a:pt x="40" y="112"/>
                </a:lnTo>
                <a:lnTo>
                  <a:pt x="28" y="118"/>
                </a:lnTo>
                <a:lnTo>
                  <a:pt x="22" y="118"/>
                </a:lnTo>
                <a:lnTo>
                  <a:pt x="0" y="64"/>
                </a:lnTo>
                <a:lnTo>
                  <a:pt x="22" y="0"/>
                </a:lnTo>
                <a:lnTo>
                  <a:pt x="112"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0" name="Freeform 268"/>
          <p:cNvSpPr>
            <a:spLocks/>
          </p:cNvSpPr>
          <p:nvPr/>
        </p:nvSpPr>
        <p:spPr bwMode="ltGray">
          <a:xfrm>
            <a:off x="3555336" y="4481522"/>
            <a:ext cx="119303" cy="157162"/>
          </a:xfrm>
          <a:custGeom>
            <a:avLst/>
            <a:gdLst/>
            <a:ahLst/>
            <a:cxnLst>
              <a:cxn ang="0">
                <a:pos x="0" y="28"/>
              </a:cxn>
              <a:cxn ang="0">
                <a:pos x="4" y="36"/>
              </a:cxn>
              <a:cxn ang="0">
                <a:pos x="22" y="52"/>
              </a:cxn>
              <a:cxn ang="0">
                <a:pos x="32" y="66"/>
              </a:cxn>
              <a:cxn ang="0">
                <a:pos x="38" y="68"/>
              </a:cxn>
              <a:cxn ang="0">
                <a:pos x="48" y="78"/>
              </a:cxn>
              <a:cxn ang="0">
                <a:pos x="60" y="84"/>
              </a:cxn>
              <a:cxn ang="0">
                <a:pos x="66" y="86"/>
              </a:cxn>
              <a:cxn ang="0">
                <a:pos x="70" y="86"/>
              </a:cxn>
              <a:cxn ang="0">
                <a:pos x="70" y="68"/>
              </a:cxn>
              <a:cxn ang="0">
                <a:pos x="76" y="58"/>
              </a:cxn>
              <a:cxn ang="0">
                <a:pos x="76" y="56"/>
              </a:cxn>
              <a:cxn ang="0">
                <a:pos x="66" y="54"/>
              </a:cxn>
              <a:cxn ang="0">
                <a:pos x="64" y="44"/>
              </a:cxn>
              <a:cxn ang="0">
                <a:pos x="52" y="42"/>
              </a:cxn>
              <a:cxn ang="0">
                <a:pos x="60" y="38"/>
              </a:cxn>
              <a:cxn ang="0">
                <a:pos x="60" y="32"/>
              </a:cxn>
              <a:cxn ang="0">
                <a:pos x="62" y="30"/>
              </a:cxn>
              <a:cxn ang="0">
                <a:pos x="62" y="20"/>
              </a:cxn>
              <a:cxn ang="0">
                <a:pos x="38" y="0"/>
              </a:cxn>
              <a:cxn ang="0">
                <a:pos x="8" y="14"/>
              </a:cxn>
              <a:cxn ang="0">
                <a:pos x="0" y="28"/>
              </a:cxn>
            </a:cxnLst>
            <a:rect l="0" t="0" r="r" b="b"/>
            <a:pathLst>
              <a:path w="77" h="87">
                <a:moveTo>
                  <a:pt x="0" y="28"/>
                </a:moveTo>
                <a:lnTo>
                  <a:pt x="4" y="36"/>
                </a:lnTo>
                <a:lnTo>
                  <a:pt x="22" y="52"/>
                </a:lnTo>
                <a:lnTo>
                  <a:pt x="32" y="66"/>
                </a:lnTo>
                <a:lnTo>
                  <a:pt x="38" y="68"/>
                </a:lnTo>
                <a:lnTo>
                  <a:pt x="48" y="78"/>
                </a:lnTo>
                <a:lnTo>
                  <a:pt x="60" y="84"/>
                </a:lnTo>
                <a:lnTo>
                  <a:pt x="66" y="86"/>
                </a:lnTo>
                <a:lnTo>
                  <a:pt x="70" y="86"/>
                </a:lnTo>
                <a:lnTo>
                  <a:pt x="70" y="68"/>
                </a:lnTo>
                <a:lnTo>
                  <a:pt x="76" y="58"/>
                </a:lnTo>
                <a:lnTo>
                  <a:pt x="76" y="56"/>
                </a:lnTo>
                <a:lnTo>
                  <a:pt x="66" y="54"/>
                </a:lnTo>
                <a:lnTo>
                  <a:pt x="64" y="44"/>
                </a:lnTo>
                <a:lnTo>
                  <a:pt x="52" y="42"/>
                </a:lnTo>
                <a:lnTo>
                  <a:pt x="60" y="38"/>
                </a:lnTo>
                <a:lnTo>
                  <a:pt x="60" y="32"/>
                </a:lnTo>
                <a:lnTo>
                  <a:pt x="62" y="30"/>
                </a:lnTo>
                <a:lnTo>
                  <a:pt x="62" y="20"/>
                </a:lnTo>
                <a:lnTo>
                  <a:pt x="38" y="0"/>
                </a:lnTo>
                <a:lnTo>
                  <a:pt x="8" y="14"/>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1" name="Freeform 269"/>
          <p:cNvSpPr>
            <a:spLocks/>
          </p:cNvSpPr>
          <p:nvPr/>
        </p:nvSpPr>
        <p:spPr bwMode="ltGray">
          <a:xfrm>
            <a:off x="3521250" y="4425960"/>
            <a:ext cx="80568" cy="122236"/>
          </a:xfrm>
          <a:custGeom>
            <a:avLst/>
            <a:gdLst/>
            <a:ahLst/>
            <a:cxnLst>
              <a:cxn ang="0">
                <a:pos x="0" y="22"/>
              </a:cxn>
              <a:cxn ang="0">
                <a:pos x="0" y="30"/>
              </a:cxn>
              <a:cxn ang="0">
                <a:pos x="2" y="38"/>
              </a:cxn>
              <a:cxn ang="0">
                <a:pos x="2" y="44"/>
              </a:cxn>
              <a:cxn ang="0">
                <a:pos x="8" y="50"/>
              </a:cxn>
              <a:cxn ang="0">
                <a:pos x="8" y="54"/>
              </a:cxn>
              <a:cxn ang="0">
                <a:pos x="18" y="58"/>
              </a:cxn>
              <a:cxn ang="0">
                <a:pos x="26" y="66"/>
              </a:cxn>
              <a:cxn ang="0">
                <a:pos x="28" y="66"/>
              </a:cxn>
              <a:cxn ang="0">
                <a:pos x="28" y="60"/>
              </a:cxn>
              <a:cxn ang="0">
                <a:pos x="32" y="60"/>
              </a:cxn>
              <a:cxn ang="0">
                <a:pos x="34" y="52"/>
              </a:cxn>
              <a:cxn ang="0">
                <a:pos x="40" y="48"/>
              </a:cxn>
              <a:cxn ang="0">
                <a:pos x="46" y="48"/>
              </a:cxn>
              <a:cxn ang="0">
                <a:pos x="46" y="40"/>
              </a:cxn>
              <a:cxn ang="0">
                <a:pos x="50" y="34"/>
              </a:cxn>
              <a:cxn ang="0">
                <a:pos x="46" y="2"/>
              </a:cxn>
              <a:cxn ang="0">
                <a:pos x="16" y="0"/>
              </a:cxn>
              <a:cxn ang="0">
                <a:pos x="0" y="22"/>
              </a:cxn>
            </a:cxnLst>
            <a:rect l="0" t="0" r="r" b="b"/>
            <a:pathLst>
              <a:path w="51" h="67">
                <a:moveTo>
                  <a:pt x="0" y="22"/>
                </a:moveTo>
                <a:lnTo>
                  <a:pt x="0" y="30"/>
                </a:lnTo>
                <a:lnTo>
                  <a:pt x="2" y="38"/>
                </a:lnTo>
                <a:lnTo>
                  <a:pt x="2" y="44"/>
                </a:lnTo>
                <a:lnTo>
                  <a:pt x="8" y="50"/>
                </a:lnTo>
                <a:lnTo>
                  <a:pt x="8" y="54"/>
                </a:lnTo>
                <a:lnTo>
                  <a:pt x="18" y="58"/>
                </a:lnTo>
                <a:lnTo>
                  <a:pt x="26" y="66"/>
                </a:lnTo>
                <a:lnTo>
                  <a:pt x="28" y="66"/>
                </a:lnTo>
                <a:lnTo>
                  <a:pt x="28" y="60"/>
                </a:lnTo>
                <a:lnTo>
                  <a:pt x="32" y="60"/>
                </a:lnTo>
                <a:lnTo>
                  <a:pt x="34" y="52"/>
                </a:lnTo>
                <a:lnTo>
                  <a:pt x="40" y="48"/>
                </a:lnTo>
                <a:lnTo>
                  <a:pt x="46" y="48"/>
                </a:lnTo>
                <a:lnTo>
                  <a:pt x="46" y="40"/>
                </a:lnTo>
                <a:lnTo>
                  <a:pt x="50" y="34"/>
                </a:lnTo>
                <a:lnTo>
                  <a:pt x="46" y="2"/>
                </a:lnTo>
                <a:lnTo>
                  <a:pt x="16" y="0"/>
                </a:lnTo>
                <a:lnTo>
                  <a:pt x="0"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2" name="Freeform 270"/>
          <p:cNvSpPr>
            <a:spLocks/>
          </p:cNvSpPr>
          <p:nvPr/>
        </p:nvSpPr>
        <p:spPr bwMode="ltGray">
          <a:xfrm>
            <a:off x="3474768" y="4341823"/>
            <a:ext cx="189026" cy="187324"/>
          </a:xfrm>
          <a:custGeom>
            <a:avLst/>
            <a:gdLst/>
            <a:ahLst/>
            <a:cxnLst>
              <a:cxn ang="0">
                <a:pos x="0" y="32"/>
              </a:cxn>
              <a:cxn ang="0">
                <a:pos x="8" y="35"/>
              </a:cxn>
              <a:cxn ang="0">
                <a:pos x="11" y="39"/>
              </a:cxn>
              <a:cxn ang="0">
                <a:pos x="17" y="45"/>
              </a:cxn>
              <a:cxn ang="0">
                <a:pos x="23" y="52"/>
              </a:cxn>
              <a:cxn ang="0">
                <a:pos x="23" y="57"/>
              </a:cxn>
              <a:cxn ang="0">
                <a:pos x="28" y="67"/>
              </a:cxn>
              <a:cxn ang="0">
                <a:pos x="38" y="61"/>
              </a:cxn>
              <a:cxn ang="0">
                <a:pos x="45" y="52"/>
              </a:cxn>
              <a:cxn ang="0">
                <a:pos x="51" y="46"/>
              </a:cxn>
              <a:cxn ang="0">
                <a:pos x="66" y="48"/>
              </a:cxn>
              <a:cxn ang="0">
                <a:pos x="68" y="52"/>
              </a:cxn>
              <a:cxn ang="0">
                <a:pos x="68" y="54"/>
              </a:cxn>
              <a:cxn ang="0">
                <a:pos x="69" y="63"/>
              </a:cxn>
              <a:cxn ang="0">
                <a:pos x="71" y="67"/>
              </a:cxn>
              <a:cxn ang="0">
                <a:pos x="71" y="76"/>
              </a:cxn>
              <a:cxn ang="0">
                <a:pos x="75" y="78"/>
              </a:cxn>
              <a:cxn ang="0">
                <a:pos x="79" y="76"/>
              </a:cxn>
              <a:cxn ang="0">
                <a:pos x="86" y="78"/>
              </a:cxn>
              <a:cxn ang="0">
                <a:pos x="92" y="87"/>
              </a:cxn>
              <a:cxn ang="0">
                <a:pos x="88" y="95"/>
              </a:cxn>
              <a:cxn ang="0">
                <a:pos x="88" y="98"/>
              </a:cxn>
              <a:cxn ang="0">
                <a:pos x="92" y="102"/>
              </a:cxn>
              <a:cxn ang="0">
                <a:pos x="99" y="96"/>
              </a:cxn>
              <a:cxn ang="0">
                <a:pos x="109" y="95"/>
              </a:cxn>
              <a:cxn ang="0">
                <a:pos x="113" y="89"/>
              </a:cxn>
              <a:cxn ang="0">
                <a:pos x="113" y="78"/>
              </a:cxn>
              <a:cxn ang="0">
                <a:pos x="118" y="78"/>
              </a:cxn>
              <a:cxn ang="0">
                <a:pos x="118" y="70"/>
              </a:cxn>
              <a:cxn ang="0">
                <a:pos x="114" y="67"/>
              </a:cxn>
              <a:cxn ang="0">
                <a:pos x="113" y="63"/>
              </a:cxn>
              <a:cxn ang="0">
                <a:pos x="113" y="57"/>
              </a:cxn>
              <a:cxn ang="0">
                <a:pos x="114" y="52"/>
              </a:cxn>
              <a:cxn ang="0">
                <a:pos x="118" y="48"/>
              </a:cxn>
              <a:cxn ang="0">
                <a:pos x="122" y="46"/>
              </a:cxn>
              <a:cxn ang="0">
                <a:pos x="116" y="15"/>
              </a:cxn>
              <a:cxn ang="0">
                <a:pos x="32" y="0"/>
              </a:cxn>
              <a:cxn ang="0">
                <a:pos x="2" y="26"/>
              </a:cxn>
              <a:cxn ang="0">
                <a:pos x="0" y="32"/>
              </a:cxn>
            </a:cxnLst>
            <a:rect l="0" t="0" r="r" b="b"/>
            <a:pathLst>
              <a:path w="123" h="103">
                <a:moveTo>
                  <a:pt x="0" y="32"/>
                </a:moveTo>
                <a:lnTo>
                  <a:pt x="8" y="35"/>
                </a:lnTo>
                <a:lnTo>
                  <a:pt x="11" y="39"/>
                </a:lnTo>
                <a:lnTo>
                  <a:pt x="17" y="45"/>
                </a:lnTo>
                <a:lnTo>
                  <a:pt x="23" y="52"/>
                </a:lnTo>
                <a:lnTo>
                  <a:pt x="23" y="57"/>
                </a:lnTo>
                <a:lnTo>
                  <a:pt x="28" y="67"/>
                </a:lnTo>
                <a:lnTo>
                  <a:pt x="38" y="61"/>
                </a:lnTo>
                <a:lnTo>
                  <a:pt x="45" y="52"/>
                </a:lnTo>
                <a:lnTo>
                  <a:pt x="51" y="46"/>
                </a:lnTo>
                <a:lnTo>
                  <a:pt x="66" y="48"/>
                </a:lnTo>
                <a:lnTo>
                  <a:pt x="68" y="52"/>
                </a:lnTo>
                <a:lnTo>
                  <a:pt x="68" y="54"/>
                </a:lnTo>
                <a:lnTo>
                  <a:pt x="69" y="63"/>
                </a:lnTo>
                <a:lnTo>
                  <a:pt x="71" y="67"/>
                </a:lnTo>
                <a:lnTo>
                  <a:pt x="71" y="76"/>
                </a:lnTo>
                <a:lnTo>
                  <a:pt x="75" y="78"/>
                </a:lnTo>
                <a:lnTo>
                  <a:pt x="79" y="76"/>
                </a:lnTo>
                <a:lnTo>
                  <a:pt x="86" y="78"/>
                </a:lnTo>
                <a:lnTo>
                  <a:pt x="92" y="87"/>
                </a:lnTo>
                <a:lnTo>
                  <a:pt x="88" y="95"/>
                </a:lnTo>
                <a:lnTo>
                  <a:pt x="88" y="98"/>
                </a:lnTo>
                <a:lnTo>
                  <a:pt x="92" y="102"/>
                </a:lnTo>
                <a:lnTo>
                  <a:pt x="99" y="96"/>
                </a:lnTo>
                <a:lnTo>
                  <a:pt x="109" y="95"/>
                </a:lnTo>
                <a:lnTo>
                  <a:pt x="113" y="89"/>
                </a:lnTo>
                <a:lnTo>
                  <a:pt x="113" y="78"/>
                </a:lnTo>
                <a:lnTo>
                  <a:pt x="118" y="78"/>
                </a:lnTo>
                <a:lnTo>
                  <a:pt x="118" y="70"/>
                </a:lnTo>
                <a:lnTo>
                  <a:pt x="114" y="67"/>
                </a:lnTo>
                <a:lnTo>
                  <a:pt x="113" y="63"/>
                </a:lnTo>
                <a:lnTo>
                  <a:pt x="113" y="57"/>
                </a:lnTo>
                <a:lnTo>
                  <a:pt x="114" y="52"/>
                </a:lnTo>
                <a:lnTo>
                  <a:pt x="118" y="48"/>
                </a:lnTo>
                <a:lnTo>
                  <a:pt x="122" y="46"/>
                </a:lnTo>
                <a:lnTo>
                  <a:pt x="116" y="15"/>
                </a:lnTo>
                <a:lnTo>
                  <a:pt x="32" y="0"/>
                </a:lnTo>
                <a:lnTo>
                  <a:pt x="2" y="26"/>
                </a:lnTo>
                <a:lnTo>
                  <a:pt x="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3" name="Freeform 271"/>
          <p:cNvSpPr>
            <a:spLocks/>
          </p:cNvSpPr>
          <p:nvPr/>
        </p:nvSpPr>
        <p:spPr bwMode="ltGray">
          <a:xfrm>
            <a:off x="3473218" y="4340236"/>
            <a:ext cx="201421" cy="201611"/>
          </a:xfrm>
          <a:custGeom>
            <a:avLst/>
            <a:gdLst/>
            <a:ahLst/>
            <a:cxnLst>
              <a:cxn ang="0">
                <a:pos x="0" y="34"/>
              </a:cxn>
              <a:cxn ang="0">
                <a:pos x="8" y="38"/>
              </a:cxn>
              <a:cxn ang="0">
                <a:pos x="12" y="42"/>
              </a:cxn>
              <a:cxn ang="0">
                <a:pos x="18" y="48"/>
              </a:cxn>
              <a:cxn ang="0">
                <a:pos x="24" y="56"/>
              </a:cxn>
              <a:cxn ang="0">
                <a:pos x="24" y="62"/>
              </a:cxn>
              <a:cxn ang="0">
                <a:pos x="30" y="72"/>
              </a:cxn>
              <a:cxn ang="0">
                <a:pos x="40" y="66"/>
              </a:cxn>
              <a:cxn ang="0">
                <a:pos x="48" y="56"/>
              </a:cxn>
              <a:cxn ang="0">
                <a:pos x="54" y="50"/>
              </a:cxn>
              <a:cxn ang="0">
                <a:pos x="70" y="52"/>
              </a:cxn>
              <a:cxn ang="0">
                <a:pos x="72" y="56"/>
              </a:cxn>
              <a:cxn ang="0">
                <a:pos x="72" y="58"/>
              </a:cxn>
              <a:cxn ang="0">
                <a:pos x="74" y="68"/>
              </a:cxn>
              <a:cxn ang="0">
                <a:pos x="76" y="72"/>
              </a:cxn>
              <a:cxn ang="0">
                <a:pos x="76" y="82"/>
              </a:cxn>
              <a:cxn ang="0">
                <a:pos x="80" y="84"/>
              </a:cxn>
              <a:cxn ang="0">
                <a:pos x="84" y="82"/>
              </a:cxn>
              <a:cxn ang="0">
                <a:pos x="92" y="84"/>
              </a:cxn>
              <a:cxn ang="0">
                <a:pos x="98" y="94"/>
              </a:cxn>
              <a:cxn ang="0">
                <a:pos x="94" y="102"/>
              </a:cxn>
              <a:cxn ang="0">
                <a:pos x="94" y="106"/>
              </a:cxn>
              <a:cxn ang="0">
                <a:pos x="98" y="110"/>
              </a:cxn>
              <a:cxn ang="0">
                <a:pos x="106" y="104"/>
              </a:cxn>
              <a:cxn ang="0">
                <a:pos x="116" y="102"/>
              </a:cxn>
              <a:cxn ang="0">
                <a:pos x="120" y="96"/>
              </a:cxn>
              <a:cxn ang="0">
                <a:pos x="120" y="84"/>
              </a:cxn>
              <a:cxn ang="0">
                <a:pos x="126" y="84"/>
              </a:cxn>
              <a:cxn ang="0">
                <a:pos x="126" y="76"/>
              </a:cxn>
              <a:cxn ang="0">
                <a:pos x="122" y="72"/>
              </a:cxn>
              <a:cxn ang="0">
                <a:pos x="120" y="68"/>
              </a:cxn>
              <a:cxn ang="0">
                <a:pos x="120" y="62"/>
              </a:cxn>
              <a:cxn ang="0">
                <a:pos x="122" y="56"/>
              </a:cxn>
              <a:cxn ang="0">
                <a:pos x="126" y="52"/>
              </a:cxn>
              <a:cxn ang="0">
                <a:pos x="130" y="50"/>
              </a:cxn>
              <a:cxn ang="0">
                <a:pos x="124" y="16"/>
              </a:cxn>
              <a:cxn ang="0">
                <a:pos x="34" y="0"/>
              </a:cxn>
              <a:cxn ang="0">
                <a:pos x="2" y="28"/>
              </a:cxn>
              <a:cxn ang="0">
                <a:pos x="0" y="34"/>
              </a:cxn>
            </a:cxnLst>
            <a:rect l="0" t="0" r="r" b="b"/>
            <a:pathLst>
              <a:path w="131" h="111">
                <a:moveTo>
                  <a:pt x="0" y="34"/>
                </a:moveTo>
                <a:lnTo>
                  <a:pt x="8" y="38"/>
                </a:lnTo>
                <a:lnTo>
                  <a:pt x="12" y="42"/>
                </a:lnTo>
                <a:lnTo>
                  <a:pt x="18" y="48"/>
                </a:lnTo>
                <a:lnTo>
                  <a:pt x="24" y="56"/>
                </a:lnTo>
                <a:lnTo>
                  <a:pt x="24" y="62"/>
                </a:lnTo>
                <a:lnTo>
                  <a:pt x="30" y="72"/>
                </a:lnTo>
                <a:lnTo>
                  <a:pt x="40" y="66"/>
                </a:lnTo>
                <a:lnTo>
                  <a:pt x="48" y="56"/>
                </a:lnTo>
                <a:lnTo>
                  <a:pt x="54" y="50"/>
                </a:lnTo>
                <a:lnTo>
                  <a:pt x="70" y="52"/>
                </a:lnTo>
                <a:lnTo>
                  <a:pt x="72" y="56"/>
                </a:lnTo>
                <a:lnTo>
                  <a:pt x="72" y="58"/>
                </a:lnTo>
                <a:lnTo>
                  <a:pt x="74" y="68"/>
                </a:lnTo>
                <a:lnTo>
                  <a:pt x="76" y="72"/>
                </a:lnTo>
                <a:lnTo>
                  <a:pt x="76" y="82"/>
                </a:lnTo>
                <a:lnTo>
                  <a:pt x="80" y="84"/>
                </a:lnTo>
                <a:lnTo>
                  <a:pt x="84" y="82"/>
                </a:lnTo>
                <a:lnTo>
                  <a:pt x="92" y="84"/>
                </a:lnTo>
                <a:lnTo>
                  <a:pt x="98" y="94"/>
                </a:lnTo>
                <a:lnTo>
                  <a:pt x="94" y="102"/>
                </a:lnTo>
                <a:lnTo>
                  <a:pt x="94" y="106"/>
                </a:lnTo>
                <a:lnTo>
                  <a:pt x="98" y="110"/>
                </a:lnTo>
                <a:lnTo>
                  <a:pt x="106" y="104"/>
                </a:lnTo>
                <a:lnTo>
                  <a:pt x="116" y="102"/>
                </a:lnTo>
                <a:lnTo>
                  <a:pt x="120" y="96"/>
                </a:lnTo>
                <a:lnTo>
                  <a:pt x="120" y="84"/>
                </a:lnTo>
                <a:lnTo>
                  <a:pt x="126" y="84"/>
                </a:lnTo>
                <a:lnTo>
                  <a:pt x="126" y="76"/>
                </a:lnTo>
                <a:lnTo>
                  <a:pt x="122" y="72"/>
                </a:lnTo>
                <a:lnTo>
                  <a:pt x="120" y="68"/>
                </a:lnTo>
                <a:lnTo>
                  <a:pt x="120" y="62"/>
                </a:lnTo>
                <a:lnTo>
                  <a:pt x="122" y="56"/>
                </a:lnTo>
                <a:lnTo>
                  <a:pt x="126" y="52"/>
                </a:lnTo>
                <a:lnTo>
                  <a:pt x="130" y="50"/>
                </a:lnTo>
                <a:lnTo>
                  <a:pt x="124" y="16"/>
                </a:lnTo>
                <a:lnTo>
                  <a:pt x="34" y="0"/>
                </a:lnTo>
                <a:lnTo>
                  <a:pt x="2" y="2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4" name="Freeform 272"/>
          <p:cNvSpPr>
            <a:spLocks/>
          </p:cNvSpPr>
          <p:nvPr/>
        </p:nvSpPr>
        <p:spPr bwMode="ltGray">
          <a:xfrm>
            <a:off x="3457724" y="3871925"/>
            <a:ext cx="396645" cy="433386"/>
          </a:xfrm>
          <a:custGeom>
            <a:avLst/>
            <a:gdLst/>
            <a:ahLst/>
            <a:cxnLst>
              <a:cxn ang="0">
                <a:pos x="14" y="98"/>
              </a:cxn>
              <a:cxn ang="0">
                <a:pos x="22" y="84"/>
              </a:cxn>
              <a:cxn ang="0">
                <a:pos x="124" y="4"/>
              </a:cxn>
              <a:cxn ang="0">
                <a:pos x="190" y="0"/>
              </a:cxn>
              <a:cxn ang="0">
                <a:pos x="256" y="64"/>
              </a:cxn>
              <a:cxn ang="0">
                <a:pos x="214" y="224"/>
              </a:cxn>
              <a:cxn ang="0">
                <a:pos x="70" y="238"/>
              </a:cxn>
              <a:cxn ang="0">
                <a:pos x="0" y="198"/>
              </a:cxn>
              <a:cxn ang="0">
                <a:pos x="2" y="188"/>
              </a:cxn>
              <a:cxn ang="0">
                <a:pos x="8" y="184"/>
              </a:cxn>
              <a:cxn ang="0">
                <a:pos x="6" y="178"/>
              </a:cxn>
              <a:cxn ang="0">
                <a:pos x="14" y="166"/>
              </a:cxn>
              <a:cxn ang="0">
                <a:pos x="18" y="156"/>
              </a:cxn>
              <a:cxn ang="0">
                <a:pos x="18" y="134"/>
              </a:cxn>
              <a:cxn ang="0">
                <a:pos x="12" y="128"/>
              </a:cxn>
              <a:cxn ang="0">
                <a:pos x="16" y="124"/>
              </a:cxn>
              <a:cxn ang="0">
                <a:pos x="20" y="106"/>
              </a:cxn>
              <a:cxn ang="0">
                <a:pos x="14" y="98"/>
              </a:cxn>
            </a:cxnLst>
            <a:rect l="0" t="0" r="r" b="b"/>
            <a:pathLst>
              <a:path w="257" h="239">
                <a:moveTo>
                  <a:pt x="14" y="98"/>
                </a:moveTo>
                <a:lnTo>
                  <a:pt x="22" y="84"/>
                </a:lnTo>
                <a:lnTo>
                  <a:pt x="124" y="4"/>
                </a:lnTo>
                <a:lnTo>
                  <a:pt x="190" y="0"/>
                </a:lnTo>
                <a:lnTo>
                  <a:pt x="256" y="64"/>
                </a:lnTo>
                <a:lnTo>
                  <a:pt x="214" y="224"/>
                </a:lnTo>
                <a:lnTo>
                  <a:pt x="70" y="238"/>
                </a:lnTo>
                <a:lnTo>
                  <a:pt x="0" y="198"/>
                </a:lnTo>
                <a:lnTo>
                  <a:pt x="2" y="188"/>
                </a:lnTo>
                <a:lnTo>
                  <a:pt x="8" y="184"/>
                </a:lnTo>
                <a:lnTo>
                  <a:pt x="6" y="178"/>
                </a:lnTo>
                <a:lnTo>
                  <a:pt x="14" y="166"/>
                </a:lnTo>
                <a:lnTo>
                  <a:pt x="18" y="156"/>
                </a:lnTo>
                <a:lnTo>
                  <a:pt x="18" y="134"/>
                </a:lnTo>
                <a:lnTo>
                  <a:pt x="12" y="128"/>
                </a:lnTo>
                <a:lnTo>
                  <a:pt x="16" y="124"/>
                </a:lnTo>
                <a:lnTo>
                  <a:pt x="20" y="106"/>
                </a:lnTo>
                <a:lnTo>
                  <a:pt x="14"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5" name="Freeform 273"/>
          <p:cNvSpPr>
            <a:spLocks/>
          </p:cNvSpPr>
          <p:nvPr/>
        </p:nvSpPr>
        <p:spPr bwMode="ltGray">
          <a:xfrm>
            <a:off x="3437582" y="4337061"/>
            <a:ext cx="83667" cy="69850"/>
          </a:xfrm>
          <a:custGeom>
            <a:avLst/>
            <a:gdLst/>
            <a:ahLst/>
            <a:cxnLst>
              <a:cxn ang="0">
                <a:pos x="28" y="38"/>
              </a:cxn>
              <a:cxn ang="0">
                <a:pos x="22" y="36"/>
              </a:cxn>
              <a:cxn ang="0">
                <a:pos x="20" y="34"/>
              </a:cxn>
              <a:cxn ang="0">
                <a:pos x="18" y="22"/>
              </a:cxn>
              <a:cxn ang="0">
                <a:pos x="16" y="20"/>
              </a:cxn>
              <a:cxn ang="0">
                <a:pos x="12" y="20"/>
              </a:cxn>
              <a:cxn ang="0">
                <a:pos x="0" y="6"/>
              </a:cxn>
              <a:cxn ang="0">
                <a:pos x="24" y="0"/>
              </a:cxn>
              <a:cxn ang="0">
                <a:pos x="52" y="4"/>
              </a:cxn>
              <a:cxn ang="0">
                <a:pos x="52" y="8"/>
              </a:cxn>
              <a:cxn ang="0">
                <a:pos x="48" y="12"/>
              </a:cxn>
              <a:cxn ang="0">
                <a:pos x="50" y="20"/>
              </a:cxn>
              <a:cxn ang="0">
                <a:pos x="44" y="26"/>
              </a:cxn>
              <a:cxn ang="0">
                <a:pos x="38" y="24"/>
              </a:cxn>
              <a:cxn ang="0">
                <a:pos x="30" y="32"/>
              </a:cxn>
              <a:cxn ang="0">
                <a:pos x="28" y="38"/>
              </a:cxn>
            </a:cxnLst>
            <a:rect l="0" t="0" r="r" b="b"/>
            <a:pathLst>
              <a:path w="53" h="39">
                <a:moveTo>
                  <a:pt x="28" y="38"/>
                </a:moveTo>
                <a:lnTo>
                  <a:pt x="22" y="36"/>
                </a:lnTo>
                <a:lnTo>
                  <a:pt x="20" y="34"/>
                </a:lnTo>
                <a:lnTo>
                  <a:pt x="18" y="22"/>
                </a:lnTo>
                <a:lnTo>
                  <a:pt x="16" y="20"/>
                </a:lnTo>
                <a:lnTo>
                  <a:pt x="12" y="20"/>
                </a:lnTo>
                <a:lnTo>
                  <a:pt x="0" y="6"/>
                </a:lnTo>
                <a:lnTo>
                  <a:pt x="24" y="0"/>
                </a:lnTo>
                <a:lnTo>
                  <a:pt x="52" y="4"/>
                </a:lnTo>
                <a:lnTo>
                  <a:pt x="52" y="8"/>
                </a:lnTo>
                <a:lnTo>
                  <a:pt x="48" y="12"/>
                </a:lnTo>
                <a:lnTo>
                  <a:pt x="50" y="20"/>
                </a:lnTo>
                <a:lnTo>
                  <a:pt x="44" y="26"/>
                </a:lnTo>
                <a:lnTo>
                  <a:pt x="38" y="24"/>
                </a:lnTo>
                <a:lnTo>
                  <a:pt x="30" y="32"/>
                </a:lnTo>
                <a:lnTo>
                  <a:pt x="28"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6" name="Freeform 274"/>
          <p:cNvSpPr>
            <a:spLocks/>
          </p:cNvSpPr>
          <p:nvPr/>
        </p:nvSpPr>
        <p:spPr bwMode="ltGray">
          <a:xfrm>
            <a:off x="3437582" y="4205298"/>
            <a:ext cx="136347" cy="163512"/>
          </a:xfrm>
          <a:custGeom>
            <a:avLst/>
            <a:gdLst/>
            <a:ahLst/>
            <a:cxnLst>
              <a:cxn ang="0">
                <a:pos x="0" y="30"/>
              </a:cxn>
              <a:cxn ang="0">
                <a:pos x="12" y="14"/>
              </a:cxn>
              <a:cxn ang="0">
                <a:pos x="12" y="8"/>
              </a:cxn>
              <a:cxn ang="0">
                <a:pos x="16" y="10"/>
              </a:cxn>
              <a:cxn ang="0">
                <a:pos x="24" y="2"/>
              </a:cxn>
              <a:cxn ang="0">
                <a:pos x="30" y="6"/>
              </a:cxn>
              <a:cxn ang="0">
                <a:pos x="38" y="0"/>
              </a:cxn>
              <a:cxn ang="0">
                <a:pos x="48" y="2"/>
              </a:cxn>
              <a:cxn ang="0">
                <a:pos x="56" y="4"/>
              </a:cxn>
              <a:cxn ang="0">
                <a:pos x="60" y="12"/>
              </a:cxn>
              <a:cxn ang="0">
                <a:pos x="68" y="12"/>
              </a:cxn>
              <a:cxn ang="0">
                <a:pos x="68" y="22"/>
              </a:cxn>
              <a:cxn ang="0">
                <a:pos x="72" y="26"/>
              </a:cxn>
              <a:cxn ang="0">
                <a:pos x="74" y="30"/>
              </a:cxn>
              <a:cxn ang="0">
                <a:pos x="82" y="42"/>
              </a:cxn>
              <a:cxn ang="0">
                <a:pos x="86" y="84"/>
              </a:cxn>
              <a:cxn ang="0">
                <a:pos x="82" y="88"/>
              </a:cxn>
              <a:cxn ang="0">
                <a:pos x="74" y="88"/>
              </a:cxn>
              <a:cxn ang="0">
                <a:pos x="58" y="78"/>
              </a:cxn>
              <a:cxn ang="0">
                <a:pos x="52" y="78"/>
              </a:cxn>
              <a:cxn ang="0">
                <a:pos x="46" y="76"/>
              </a:cxn>
              <a:cxn ang="0">
                <a:pos x="32" y="76"/>
              </a:cxn>
              <a:cxn ang="0">
                <a:pos x="24" y="76"/>
              </a:cxn>
              <a:cxn ang="0">
                <a:pos x="20" y="80"/>
              </a:cxn>
              <a:cxn ang="0">
                <a:pos x="16" y="78"/>
              </a:cxn>
              <a:cxn ang="0">
                <a:pos x="16" y="76"/>
              </a:cxn>
              <a:cxn ang="0">
                <a:pos x="10" y="78"/>
              </a:cxn>
              <a:cxn ang="0">
                <a:pos x="4" y="78"/>
              </a:cxn>
              <a:cxn ang="0">
                <a:pos x="0" y="78"/>
              </a:cxn>
              <a:cxn ang="0">
                <a:pos x="2" y="64"/>
              </a:cxn>
              <a:cxn ang="0">
                <a:pos x="6" y="54"/>
              </a:cxn>
              <a:cxn ang="0">
                <a:pos x="2" y="52"/>
              </a:cxn>
              <a:cxn ang="0">
                <a:pos x="2" y="42"/>
              </a:cxn>
              <a:cxn ang="0">
                <a:pos x="2" y="36"/>
              </a:cxn>
              <a:cxn ang="0">
                <a:pos x="0" y="34"/>
              </a:cxn>
              <a:cxn ang="0">
                <a:pos x="0" y="30"/>
              </a:cxn>
            </a:cxnLst>
            <a:rect l="0" t="0" r="r" b="b"/>
            <a:pathLst>
              <a:path w="87" h="89">
                <a:moveTo>
                  <a:pt x="0" y="30"/>
                </a:moveTo>
                <a:lnTo>
                  <a:pt x="12" y="14"/>
                </a:lnTo>
                <a:lnTo>
                  <a:pt x="12" y="8"/>
                </a:lnTo>
                <a:lnTo>
                  <a:pt x="16" y="10"/>
                </a:lnTo>
                <a:lnTo>
                  <a:pt x="24" y="2"/>
                </a:lnTo>
                <a:lnTo>
                  <a:pt x="30" y="6"/>
                </a:lnTo>
                <a:lnTo>
                  <a:pt x="38" y="0"/>
                </a:lnTo>
                <a:lnTo>
                  <a:pt x="48" y="2"/>
                </a:lnTo>
                <a:lnTo>
                  <a:pt x="56" y="4"/>
                </a:lnTo>
                <a:lnTo>
                  <a:pt x="60" y="12"/>
                </a:lnTo>
                <a:lnTo>
                  <a:pt x="68" y="12"/>
                </a:lnTo>
                <a:lnTo>
                  <a:pt x="68" y="22"/>
                </a:lnTo>
                <a:lnTo>
                  <a:pt x="72" y="26"/>
                </a:lnTo>
                <a:lnTo>
                  <a:pt x="74" y="30"/>
                </a:lnTo>
                <a:lnTo>
                  <a:pt x="82" y="42"/>
                </a:lnTo>
                <a:lnTo>
                  <a:pt x="86" y="84"/>
                </a:lnTo>
                <a:lnTo>
                  <a:pt x="82" y="88"/>
                </a:lnTo>
                <a:lnTo>
                  <a:pt x="74" y="88"/>
                </a:lnTo>
                <a:lnTo>
                  <a:pt x="58" y="78"/>
                </a:lnTo>
                <a:lnTo>
                  <a:pt x="52" y="78"/>
                </a:lnTo>
                <a:lnTo>
                  <a:pt x="46" y="76"/>
                </a:lnTo>
                <a:lnTo>
                  <a:pt x="32" y="76"/>
                </a:lnTo>
                <a:lnTo>
                  <a:pt x="24" y="76"/>
                </a:lnTo>
                <a:lnTo>
                  <a:pt x="20" y="80"/>
                </a:lnTo>
                <a:lnTo>
                  <a:pt x="16" y="78"/>
                </a:lnTo>
                <a:lnTo>
                  <a:pt x="16" y="76"/>
                </a:lnTo>
                <a:lnTo>
                  <a:pt x="10" y="78"/>
                </a:lnTo>
                <a:lnTo>
                  <a:pt x="4" y="78"/>
                </a:lnTo>
                <a:lnTo>
                  <a:pt x="0" y="78"/>
                </a:lnTo>
                <a:lnTo>
                  <a:pt x="2" y="64"/>
                </a:lnTo>
                <a:lnTo>
                  <a:pt x="6" y="54"/>
                </a:lnTo>
                <a:lnTo>
                  <a:pt x="2" y="52"/>
                </a:lnTo>
                <a:lnTo>
                  <a:pt x="2" y="42"/>
                </a:lnTo>
                <a:lnTo>
                  <a:pt x="2" y="36"/>
                </a:lnTo>
                <a:lnTo>
                  <a:pt x="0" y="34"/>
                </a:lnTo>
                <a:lnTo>
                  <a:pt x="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7" name="Freeform 275"/>
          <p:cNvSpPr>
            <a:spLocks/>
          </p:cNvSpPr>
          <p:nvPr/>
        </p:nvSpPr>
        <p:spPr bwMode="ltGray">
          <a:xfrm>
            <a:off x="3559984" y="3965587"/>
            <a:ext cx="483411" cy="492123"/>
          </a:xfrm>
          <a:custGeom>
            <a:avLst/>
            <a:gdLst/>
            <a:ahLst/>
            <a:cxnLst>
              <a:cxn ang="0">
                <a:pos x="184" y="2"/>
              </a:cxn>
              <a:cxn ang="0">
                <a:pos x="148" y="0"/>
              </a:cxn>
              <a:cxn ang="0">
                <a:pos x="136" y="136"/>
              </a:cxn>
              <a:cxn ang="0">
                <a:pos x="144" y="146"/>
              </a:cxn>
              <a:cxn ang="0">
                <a:pos x="136" y="164"/>
              </a:cxn>
              <a:cxn ang="0">
                <a:pos x="64" y="156"/>
              </a:cxn>
              <a:cxn ang="0">
                <a:pos x="56" y="148"/>
              </a:cxn>
              <a:cxn ang="0">
                <a:pos x="52" y="158"/>
              </a:cxn>
              <a:cxn ang="0">
                <a:pos x="44" y="158"/>
              </a:cxn>
              <a:cxn ang="0">
                <a:pos x="34" y="166"/>
              </a:cxn>
              <a:cxn ang="0">
                <a:pos x="30" y="168"/>
              </a:cxn>
              <a:cxn ang="0">
                <a:pos x="28" y="160"/>
              </a:cxn>
              <a:cxn ang="0">
                <a:pos x="30" y="158"/>
              </a:cxn>
              <a:cxn ang="0">
                <a:pos x="26" y="154"/>
              </a:cxn>
              <a:cxn ang="0">
                <a:pos x="20" y="158"/>
              </a:cxn>
              <a:cxn ang="0">
                <a:pos x="18" y="160"/>
              </a:cxn>
              <a:cxn ang="0">
                <a:pos x="14" y="178"/>
              </a:cxn>
              <a:cxn ang="0">
                <a:pos x="4" y="174"/>
              </a:cxn>
              <a:cxn ang="0">
                <a:pos x="0" y="200"/>
              </a:cxn>
              <a:cxn ang="0">
                <a:pos x="4" y="208"/>
              </a:cxn>
              <a:cxn ang="0">
                <a:pos x="6" y="212"/>
              </a:cxn>
              <a:cxn ang="0">
                <a:pos x="4" y="220"/>
              </a:cxn>
              <a:cxn ang="0">
                <a:pos x="12" y="222"/>
              </a:cxn>
              <a:cxn ang="0">
                <a:pos x="18" y="226"/>
              </a:cxn>
              <a:cxn ang="0">
                <a:pos x="28" y="234"/>
              </a:cxn>
              <a:cxn ang="0">
                <a:pos x="34" y="236"/>
              </a:cxn>
              <a:cxn ang="0">
                <a:pos x="46" y="228"/>
              </a:cxn>
              <a:cxn ang="0">
                <a:pos x="48" y="222"/>
              </a:cxn>
              <a:cxn ang="0">
                <a:pos x="58" y="222"/>
              </a:cxn>
              <a:cxn ang="0">
                <a:pos x="60" y="230"/>
              </a:cxn>
              <a:cxn ang="0">
                <a:pos x="64" y="236"/>
              </a:cxn>
              <a:cxn ang="0">
                <a:pos x="68" y="244"/>
              </a:cxn>
              <a:cxn ang="0">
                <a:pos x="62" y="250"/>
              </a:cxn>
              <a:cxn ang="0">
                <a:pos x="60" y="256"/>
              </a:cxn>
              <a:cxn ang="0">
                <a:pos x="70" y="254"/>
              </a:cxn>
              <a:cxn ang="0">
                <a:pos x="72" y="260"/>
              </a:cxn>
              <a:cxn ang="0">
                <a:pos x="74" y="258"/>
              </a:cxn>
              <a:cxn ang="0">
                <a:pos x="80" y="260"/>
              </a:cxn>
              <a:cxn ang="0">
                <a:pos x="86" y="266"/>
              </a:cxn>
              <a:cxn ang="0">
                <a:pos x="86" y="268"/>
              </a:cxn>
              <a:cxn ang="0">
                <a:pos x="98" y="262"/>
              </a:cxn>
              <a:cxn ang="0">
                <a:pos x="104" y="260"/>
              </a:cxn>
              <a:cxn ang="0">
                <a:pos x="108" y="270"/>
              </a:cxn>
              <a:cxn ang="0">
                <a:pos x="124" y="258"/>
              </a:cxn>
              <a:cxn ang="0">
                <a:pos x="312" y="176"/>
              </a:cxn>
              <a:cxn ang="0">
                <a:pos x="308" y="80"/>
              </a:cxn>
              <a:cxn ang="0">
                <a:pos x="184" y="2"/>
              </a:cxn>
            </a:cxnLst>
            <a:rect l="0" t="0" r="r" b="b"/>
            <a:pathLst>
              <a:path w="313" h="271">
                <a:moveTo>
                  <a:pt x="184" y="2"/>
                </a:moveTo>
                <a:lnTo>
                  <a:pt x="148" y="0"/>
                </a:lnTo>
                <a:lnTo>
                  <a:pt x="136" y="136"/>
                </a:lnTo>
                <a:lnTo>
                  <a:pt x="144" y="146"/>
                </a:lnTo>
                <a:lnTo>
                  <a:pt x="136" y="164"/>
                </a:lnTo>
                <a:lnTo>
                  <a:pt x="64" y="156"/>
                </a:lnTo>
                <a:lnTo>
                  <a:pt x="56" y="148"/>
                </a:lnTo>
                <a:lnTo>
                  <a:pt x="52" y="158"/>
                </a:lnTo>
                <a:lnTo>
                  <a:pt x="44" y="158"/>
                </a:lnTo>
                <a:lnTo>
                  <a:pt x="34" y="166"/>
                </a:lnTo>
                <a:lnTo>
                  <a:pt x="30" y="168"/>
                </a:lnTo>
                <a:lnTo>
                  <a:pt x="28" y="160"/>
                </a:lnTo>
                <a:lnTo>
                  <a:pt x="30" y="158"/>
                </a:lnTo>
                <a:lnTo>
                  <a:pt x="26" y="154"/>
                </a:lnTo>
                <a:lnTo>
                  <a:pt x="20" y="158"/>
                </a:lnTo>
                <a:lnTo>
                  <a:pt x="18" y="160"/>
                </a:lnTo>
                <a:lnTo>
                  <a:pt x="14" y="178"/>
                </a:lnTo>
                <a:lnTo>
                  <a:pt x="4" y="174"/>
                </a:lnTo>
                <a:lnTo>
                  <a:pt x="0" y="200"/>
                </a:lnTo>
                <a:lnTo>
                  <a:pt x="4" y="208"/>
                </a:lnTo>
                <a:lnTo>
                  <a:pt x="6" y="212"/>
                </a:lnTo>
                <a:lnTo>
                  <a:pt x="4" y="220"/>
                </a:lnTo>
                <a:lnTo>
                  <a:pt x="12" y="222"/>
                </a:lnTo>
                <a:lnTo>
                  <a:pt x="18" y="226"/>
                </a:lnTo>
                <a:lnTo>
                  <a:pt x="28" y="234"/>
                </a:lnTo>
                <a:lnTo>
                  <a:pt x="34" y="236"/>
                </a:lnTo>
                <a:lnTo>
                  <a:pt x="46" y="228"/>
                </a:lnTo>
                <a:lnTo>
                  <a:pt x="48" y="222"/>
                </a:lnTo>
                <a:lnTo>
                  <a:pt x="58" y="222"/>
                </a:lnTo>
                <a:lnTo>
                  <a:pt x="60" y="230"/>
                </a:lnTo>
                <a:lnTo>
                  <a:pt x="64" y="236"/>
                </a:lnTo>
                <a:lnTo>
                  <a:pt x="68" y="244"/>
                </a:lnTo>
                <a:lnTo>
                  <a:pt x="62" y="250"/>
                </a:lnTo>
                <a:lnTo>
                  <a:pt x="60" y="256"/>
                </a:lnTo>
                <a:lnTo>
                  <a:pt x="70" y="254"/>
                </a:lnTo>
                <a:lnTo>
                  <a:pt x="72" y="260"/>
                </a:lnTo>
                <a:lnTo>
                  <a:pt x="74" y="258"/>
                </a:lnTo>
                <a:lnTo>
                  <a:pt x="80" y="260"/>
                </a:lnTo>
                <a:lnTo>
                  <a:pt x="86" y="266"/>
                </a:lnTo>
                <a:lnTo>
                  <a:pt x="86" y="268"/>
                </a:lnTo>
                <a:lnTo>
                  <a:pt x="98" y="262"/>
                </a:lnTo>
                <a:lnTo>
                  <a:pt x="104" y="260"/>
                </a:lnTo>
                <a:lnTo>
                  <a:pt x="108" y="270"/>
                </a:lnTo>
                <a:lnTo>
                  <a:pt x="124" y="258"/>
                </a:lnTo>
                <a:lnTo>
                  <a:pt x="312" y="176"/>
                </a:lnTo>
                <a:lnTo>
                  <a:pt x="308" y="80"/>
                </a:lnTo>
                <a:lnTo>
                  <a:pt x="18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8" name="Freeform 276"/>
          <p:cNvSpPr>
            <a:spLocks/>
          </p:cNvSpPr>
          <p:nvPr/>
        </p:nvSpPr>
        <p:spPr bwMode="ltGray">
          <a:xfrm>
            <a:off x="3730417" y="4300548"/>
            <a:ext cx="233959" cy="182562"/>
          </a:xfrm>
          <a:custGeom>
            <a:avLst/>
            <a:gdLst/>
            <a:ahLst/>
            <a:cxnLst>
              <a:cxn ang="0">
                <a:pos x="118" y="0"/>
              </a:cxn>
              <a:cxn ang="0">
                <a:pos x="102" y="0"/>
              </a:cxn>
              <a:cxn ang="0">
                <a:pos x="74" y="14"/>
              </a:cxn>
              <a:cxn ang="0">
                <a:pos x="44" y="26"/>
              </a:cxn>
              <a:cxn ang="0">
                <a:pos x="32" y="26"/>
              </a:cxn>
              <a:cxn ang="0">
                <a:pos x="30" y="36"/>
              </a:cxn>
              <a:cxn ang="0">
                <a:pos x="24" y="38"/>
              </a:cxn>
              <a:cxn ang="0">
                <a:pos x="22" y="50"/>
              </a:cxn>
              <a:cxn ang="0">
                <a:pos x="10" y="52"/>
              </a:cxn>
              <a:cxn ang="0">
                <a:pos x="6" y="54"/>
              </a:cxn>
              <a:cxn ang="0">
                <a:pos x="6" y="64"/>
              </a:cxn>
              <a:cxn ang="0">
                <a:pos x="0" y="74"/>
              </a:cxn>
              <a:cxn ang="0">
                <a:pos x="8" y="82"/>
              </a:cxn>
              <a:cxn ang="0">
                <a:pos x="8" y="92"/>
              </a:cxn>
              <a:cxn ang="0">
                <a:pos x="8" y="96"/>
              </a:cxn>
              <a:cxn ang="0">
                <a:pos x="14" y="100"/>
              </a:cxn>
              <a:cxn ang="0">
                <a:pos x="20" y="98"/>
              </a:cxn>
              <a:cxn ang="0">
                <a:pos x="24" y="94"/>
              </a:cxn>
              <a:cxn ang="0">
                <a:pos x="32" y="94"/>
              </a:cxn>
              <a:cxn ang="0">
                <a:pos x="38" y="92"/>
              </a:cxn>
              <a:cxn ang="0">
                <a:pos x="46" y="96"/>
              </a:cxn>
              <a:cxn ang="0">
                <a:pos x="50" y="86"/>
              </a:cxn>
              <a:cxn ang="0">
                <a:pos x="46" y="78"/>
              </a:cxn>
              <a:cxn ang="0">
                <a:pos x="50" y="72"/>
              </a:cxn>
              <a:cxn ang="0">
                <a:pos x="92" y="76"/>
              </a:cxn>
              <a:cxn ang="0">
                <a:pos x="98" y="74"/>
              </a:cxn>
              <a:cxn ang="0">
                <a:pos x="108" y="74"/>
              </a:cxn>
              <a:cxn ang="0">
                <a:pos x="124" y="78"/>
              </a:cxn>
              <a:cxn ang="0">
                <a:pos x="134" y="70"/>
              </a:cxn>
              <a:cxn ang="0">
                <a:pos x="140" y="72"/>
              </a:cxn>
              <a:cxn ang="0">
                <a:pos x="148" y="66"/>
              </a:cxn>
              <a:cxn ang="0">
                <a:pos x="150" y="22"/>
              </a:cxn>
              <a:cxn ang="0">
                <a:pos x="118" y="0"/>
              </a:cxn>
            </a:cxnLst>
            <a:rect l="0" t="0" r="r" b="b"/>
            <a:pathLst>
              <a:path w="151" h="101">
                <a:moveTo>
                  <a:pt x="118" y="0"/>
                </a:moveTo>
                <a:lnTo>
                  <a:pt x="102" y="0"/>
                </a:lnTo>
                <a:lnTo>
                  <a:pt x="74" y="14"/>
                </a:lnTo>
                <a:lnTo>
                  <a:pt x="44" y="26"/>
                </a:lnTo>
                <a:lnTo>
                  <a:pt x="32" y="26"/>
                </a:lnTo>
                <a:lnTo>
                  <a:pt x="30" y="36"/>
                </a:lnTo>
                <a:lnTo>
                  <a:pt x="24" y="38"/>
                </a:lnTo>
                <a:lnTo>
                  <a:pt x="22" y="50"/>
                </a:lnTo>
                <a:lnTo>
                  <a:pt x="10" y="52"/>
                </a:lnTo>
                <a:lnTo>
                  <a:pt x="6" y="54"/>
                </a:lnTo>
                <a:lnTo>
                  <a:pt x="6" y="64"/>
                </a:lnTo>
                <a:lnTo>
                  <a:pt x="0" y="74"/>
                </a:lnTo>
                <a:lnTo>
                  <a:pt x="8" y="82"/>
                </a:lnTo>
                <a:lnTo>
                  <a:pt x="8" y="92"/>
                </a:lnTo>
                <a:lnTo>
                  <a:pt x="8" y="96"/>
                </a:lnTo>
                <a:lnTo>
                  <a:pt x="14" y="100"/>
                </a:lnTo>
                <a:lnTo>
                  <a:pt x="20" y="98"/>
                </a:lnTo>
                <a:lnTo>
                  <a:pt x="24" y="94"/>
                </a:lnTo>
                <a:lnTo>
                  <a:pt x="32" y="94"/>
                </a:lnTo>
                <a:lnTo>
                  <a:pt x="38" y="92"/>
                </a:lnTo>
                <a:lnTo>
                  <a:pt x="46" y="96"/>
                </a:lnTo>
                <a:lnTo>
                  <a:pt x="50" y="86"/>
                </a:lnTo>
                <a:lnTo>
                  <a:pt x="46" y="78"/>
                </a:lnTo>
                <a:lnTo>
                  <a:pt x="50" y="72"/>
                </a:lnTo>
                <a:lnTo>
                  <a:pt x="92" y="76"/>
                </a:lnTo>
                <a:lnTo>
                  <a:pt x="98" y="74"/>
                </a:lnTo>
                <a:lnTo>
                  <a:pt x="108" y="74"/>
                </a:lnTo>
                <a:lnTo>
                  <a:pt x="124" y="78"/>
                </a:lnTo>
                <a:lnTo>
                  <a:pt x="134" y="70"/>
                </a:lnTo>
                <a:lnTo>
                  <a:pt x="140" y="72"/>
                </a:lnTo>
                <a:lnTo>
                  <a:pt x="148" y="66"/>
                </a:lnTo>
                <a:lnTo>
                  <a:pt x="150" y="22"/>
                </a:lnTo>
                <a:lnTo>
                  <a:pt x="1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9" name="Freeform 277"/>
          <p:cNvSpPr>
            <a:spLocks/>
          </p:cNvSpPr>
          <p:nvPr/>
        </p:nvSpPr>
        <p:spPr bwMode="ltGray">
          <a:xfrm>
            <a:off x="3903949" y="4021149"/>
            <a:ext cx="450874" cy="400048"/>
          </a:xfrm>
          <a:custGeom>
            <a:avLst/>
            <a:gdLst/>
            <a:ahLst/>
            <a:cxnLst>
              <a:cxn ang="0">
                <a:pos x="282" y="86"/>
              </a:cxn>
              <a:cxn ang="0">
                <a:pos x="278" y="152"/>
              </a:cxn>
              <a:cxn ang="0">
                <a:pos x="238" y="178"/>
              </a:cxn>
              <a:cxn ang="0">
                <a:pos x="238" y="200"/>
              </a:cxn>
              <a:cxn ang="0">
                <a:pos x="214" y="210"/>
              </a:cxn>
              <a:cxn ang="0">
                <a:pos x="206" y="204"/>
              </a:cxn>
              <a:cxn ang="0">
                <a:pos x="194" y="202"/>
              </a:cxn>
              <a:cxn ang="0">
                <a:pos x="180" y="200"/>
              </a:cxn>
              <a:cxn ang="0">
                <a:pos x="164" y="208"/>
              </a:cxn>
              <a:cxn ang="0">
                <a:pos x="154" y="206"/>
              </a:cxn>
              <a:cxn ang="0">
                <a:pos x="148" y="204"/>
              </a:cxn>
              <a:cxn ang="0">
                <a:pos x="142" y="200"/>
              </a:cxn>
              <a:cxn ang="0">
                <a:pos x="134" y="198"/>
              </a:cxn>
              <a:cxn ang="0">
                <a:pos x="128" y="200"/>
              </a:cxn>
              <a:cxn ang="0">
                <a:pos x="120" y="200"/>
              </a:cxn>
              <a:cxn ang="0">
                <a:pos x="114" y="192"/>
              </a:cxn>
              <a:cxn ang="0">
                <a:pos x="110" y="194"/>
              </a:cxn>
              <a:cxn ang="0">
                <a:pos x="98" y="184"/>
              </a:cxn>
              <a:cxn ang="0">
                <a:pos x="72" y="188"/>
              </a:cxn>
              <a:cxn ang="0">
                <a:pos x="70" y="198"/>
              </a:cxn>
              <a:cxn ang="0">
                <a:pos x="60" y="216"/>
              </a:cxn>
              <a:cxn ang="0">
                <a:pos x="42" y="204"/>
              </a:cxn>
              <a:cxn ang="0">
                <a:pos x="36" y="220"/>
              </a:cxn>
              <a:cxn ang="0">
                <a:pos x="32" y="206"/>
              </a:cxn>
              <a:cxn ang="0">
                <a:pos x="30" y="202"/>
              </a:cxn>
              <a:cxn ang="0">
                <a:pos x="28" y="206"/>
              </a:cxn>
              <a:cxn ang="0">
                <a:pos x="16" y="194"/>
              </a:cxn>
              <a:cxn ang="0">
                <a:pos x="12" y="182"/>
              </a:cxn>
              <a:cxn ang="0">
                <a:pos x="6" y="178"/>
              </a:cxn>
              <a:cxn ang="0">
                <a:pos x="0" y="166"/>
              </a:cxn>
              <a:cxn ang="0">
                <a:pos x="6" y="154"/>
              </a:cxn>
              <a:cxn ang="0">
                <a:pos x="40" y="154"/>
              </a:cxn>
              <a:cxn ang="0">
                <a:pos x="64" y="152"/>
              </a:cxn>
              <a:cxn ang="0">
                <a:pos x="68" y="140"/>
              </a:cxn>
              <a:cxn ang="0">
                <a:pos x="78" y="126"/>
              </a:cxn>
              <a:cxn ang="0">
                <a:pos x="84" y="78"/>
              </a:cxn>
              <a:cxn ang="0">
                <a:pos x="214" y="0"/>
              </a:cxn>
              <a:cxn ang="0">
                <a:pos x="282" y="36"/>
              </a:cxn>
              <a:cxn ang="0">
                <a:pos x="284" y="64"/>
              </a:cxn>
              <a:cxn ang="0">
                <a:pos x="290" y="78"/>
              </a:cxn>
              <a:cxn ang="0">
                <a:pos x="282" y="86"/>
              </a:cxn>
            </a:cxnLst>
            <a:rect l="0" t="0" r="r" b="b"/>
            <a:pathLst>
              <a:path w="291" h="221">
                <a:moveTo>
                  <a:pt x="282" y="86"/>
                </a:moveTo>
                <a:lnTo>
                  <a:pt x="278" y="152"/>
                </a:lnTo>
                <a:lnTo>
                  <a:pt x="238" y="178"/>
                </a:lnTo>
                <a:lnTo>
                  <a:pt x="238" y="200"/>
                </a:lnTo>
                <a:lnTo>
                  <a:pt x="214" y="210"/>
                </a:lnTo>
                <a:lnTo>
                  <a:pt x="206" y="204"/>
                </a:lnTo>
                <a:lnTo>
                  <a:pt x="194" y="202"/>
                </a:lnTo>
                <a:lnTo>
                  <a:pt x="180" y="200"/>
                </a:lnTo>
                <a:lnTo>
                  <a:pt x="164" y="208"/>
                </a:lnTo>
                <a:lnTo>
                  <a:pt x="154" y="206"/>
                </a:lnTo>
                <a:lnTo>
                  <a:pt x="148" y="204"/>
                </a:lnTo>
                <a:lnTo>
                  <a:pt x="142" y="200"/>
                </a:lnTo>
                <a:lnTo>
                  <a:pt x="134" y="198"/>
                </a:lnTo>
                <a:lnTo>
                  <a:pt x="128" y="200"/>
                </a:lnTo>
                <a:lnTo>
                  <a:pt x="120" y="200"/>
                </a:lnTo>
                <a:lnTo>
                  <a:pt x="114" y="192"/>
                </a:lnTo>
                <a:lnTo>
                  <a:pt x="110" y="194"/>
                </a:lnTo>
                <a:lnTo>
                  <a:pt x="98" y="184"/>
                </a:lnTo>
                <a:lnTo>
                  <a:pt x="72" y="188"/>
                </a:lnTo>
                <a:lnTo>
                  <a:pt x="70" y="198"/>
                </a:lnTo>
                <a:lnTo>
                  <a:pt x="60" y="216"/>
                </a:lnTo>
                <a:lnTo>
                  <a:pt x="42" y="204"/>
                </a:lnTo>
                <a:lnTo>
                  <a:pt x="36" y="220"/>
                </a:lnTo>
                <a:lnTo>
                  <a:pt x="32" y="206"/>
                </a:lnTo>
                <a:lnTo>
                  <a:pt x="30" y="202"/>
                </a:lnTo>
                <a:lnTo>
                  <a:pt x="28" y="206"/>
                </a:lnTo>
                <a:lnTo>
                  <a:pt x="16" y="194"/>
                </a:lnTo>
                <a:lnTo>
                  <a:pt x="12" y="182"/>
                </a:lnTo>
                <a:lnTo>
                  <a:pt x="6" y="178"/>
                </a:lnTo>
                <a:lnTo>
                  <a:pt x="0" y="166"/>
                </a:lnTo>
                <a:lnTo>
                  <a:pt x="6" y="154"/>
                </a:lnTo>
                <a:lnTo>
                  <a:pt x="40" y="154"/>
                </a:lnTo>
                <a:lnTo>
                  <a:pt x="64" y="152"/>
                </a:lnTo>
                <a:lnTo>
                  <a:pt x="68" y="140"/>
                </a:lnTo>
                <a:lnTo>
                  <a:pt x="78" y="126"/>
                </a:lnTo>
                <a:lnTo>
                  <a:pt x="84" y="78"/>
                </a:lnTo>
                <a:lnTo>
                  <a:pt x="214" y="0"/>
                </a:lnTo>
                <a:lnTo>
                  <a:pt x="282" y="36"/>
                </a:lnTo>
                <a:lnTo>
                  <a:pt x="284" y="64"/>
                </a:lnTo>
                <a:lnTo>
                  <a:pt x="290" y="78"/>
                </a:lnTo>
                <a:lnTo>
                  <a:pt x="282"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0" name="Freeform 278"/>
          <p:cNvSpPr>
            <a:spLocks/>
          </p:cNvSpPr>
          <p:nvPr/>
        </p:nvSpPr>
        <p:spPr bwMode="ltGray">
          <a:xfrm>
            <a:off x="4599628" y="3803663"/>
            <a:ext cx="297484" cy="339724"/>
          </a:xfrm>
          <a:custGeom>
            <a:avLst/>
            <a:gdLst/>
            <a:ahLst/>
            <a:cxnLst>
              <a:cxn ang="0">
                <a:pos x="42" y="6"/>
              </a:cxn>
              <a:cxn ang="0">
                <a:pos x="58" y="12"/>
              </a:cxn>
              <a:cxn ang="0">
                <a:pos x="68" y="16"/>
              </a:cxn>
              <a:cxn ang="0">
                <a:pos x="80" y="18"/>
              </a:cxn>
              <a:cxn ang="0">
                <a:pos x="84" y="8"/>
              </a:cxn>
              <a:cxn ang="0">
                <a:pos x="88" y="6"/>
              </a:cxn>
              <a:cxn ang="0">
                <a:pos x="94" y="10"/>
              </a:cxn>
              <a:cxn ang="0">
                <a:pos x="102" y="8"/>
              </a:cxn>
              <a:cxn ang="0">
                <a:pos x="106" y="10"/>
              </a:cxn>
              <a:cxn ang="0">
                <a:pos x="108" y="4"/>
              </a:cxn>
              <a:cxn ang="0">
                <a:pos x="114" y="8"/>
              </a:cxn>
              <a:cxn ang="0">
                <a:pos x="120" y="8"/>
              </a:cxn>
              <a:cxn ang="0">
                <a:pos x="126" y="14"/>
              </a:cxn>
              <a:cxn ang="0">
                <a:pos x="140" y="14"/>
              </a:cxn>
              <a:cxn ang="0">
                <a:pos x="158" y="8"/>
              </a:cxn>
              <a:cxn ang="0">
                <a:pos x="170" y="0"/>
              </a:cxn>
              <a:cxn ang="0">
                <a:pos x="182" y="42"/>
              </a:cxn>
              <a:cxn ang="0">
                <a:pos x="182" y="62"/>
              </a:cxn>
              <a:cxn ang="0">
                <a:pos x="174" y="70"/>
              </a:cxn>
              <a:cxn ang="0">
                <a:pos x="164" y="80"/>
              </a:cxn>
              <a:cxn ang="0">
                <a:pos x="152" y="70"/>
              </a:cxn>
              <a:cxn ang="0">
                <a:pos x="144" y="60"/>
              </a:cxn>
              <a:cxn ang="0">
                <a:pos x="136" y="52"/>
              </a:cxn>
              <a:cxn ang="0">
                <a:pos x="128" y="34"/>
              </a:cxn>
              <a:cxn ang="0">
                <a:pos x="136" y="60"/>
              </a:cxn>
              <a:cxn ang="0">
                <a:pos x="148" y="72"/>
              </a:cxn>
              <a:cxn ang="0">
                <a:pos x="152" y="82"/>
              </a:cxn>
              <a:cxn ang="0">
                <a:pos x="162" y="98"/>
              </a:cxn>
              <a:cxn ang="0">
                <a:pos x="170" y="114"/>
              </a:cxn>
              <a:cxn ang="0">
                <a:pos x="176" y="126"/>
              </a:cxn>
              <a:cxn ang="0">
                <a:pos x="188" y="148"/>
              </a:cxn>
              <a:cxn ang="0">
                <a:pos x="188" y="160"/>
              </a:cxn>
              <a:cxn ang="0">
                <a:pos x="192" y="166"/>
              </a:cxn>
              <a:cxn ang="0">
                <a:pos x="186" y="172"/>
              </a:cxn>
              <a:cxn ang="0">
                <a:pos x="182" y="168"/>
              </a:cxn>
              <a:cxn ang="0">
                <a:pos x="180" y="176"/>
              </a:cxn>
              <a:cxn ang="0">
                <a:pos x="164" y="186"/>
              </a:cxn>
              <a:cxn ang="0">
                <a:pos x="158" y="184"/>
              </a:cxn>
              <a:cxn ang="0">
                <a:pos x="0" y="176"/>
              </a:cxn>
              <a:cxn ang="0">
                <a:pos x="0" y="2"/>
              </a:cxn>
              <a:cxn ang="0">
                <a:pos x="10" y="0"/>
              </a:cxn>
              <a:cxn ang="0">
                <a:pos x="14" y="4"/>
              </a:cxn>
              <a:cxn ang="0">
                <a:pos x="26" y="2"/>
              </a:cxn>
              <a:cxn ang="0">
                <a:pos x="42" y="6"/>
              </a:cxn>
            </a:cxnLst>
            <a:rect l="0" t="0" r="r" b="b"/>
            <a:pathLst>
              <a:path w="193" h="187">
                <a:moveTo>
                  <a:pt x="42" y="6"/>
                </a:moveTo>
                <a:lnTo>
                  <a:pt x="58" y="12"/>
                </a:lnTo>
                <a:lnTo>
                  <a:pt x="68" y="16"/>
                </a:lnTo>
                <a:lnTo>
                  <a:pt x="80" y="18"/>
                </a:lnTo>
                <a:lnTo>
                  <a:pt x="84" y="8"/>
                </a:lnTo>
                <a:lnTo>
                  <a:pt x="88" y="6"/>
                </a:lnTo>
                <a:lnTo>
                  <a:pt x="94" y="10"/>
                </a:lnTo>
                <a:lnTo>
                  <a:pt x="102" y="8"/>
                </a:lnTo>
                <a:lnTo>
                  <a:pt x="106" y="10"/>
                </a:lnTo>
                <a:lnTo>
                  <a:pt x="108" y="4"/>
                </a:lnTo>
                <a:lnTo>
                  <a:pt x="114" y="8"/>
                </a:lnTo>
                <a:lnTo>
                  <a:pt x="120" y="8"/>
                </a:lnTo>
                <a:lnTo>
                  <a:pt x="126" y="14"/>
                </a:lnTo>
                <a:lnTo>
                  <a:pt x="140" y="14"/>
                </a:lnTo>
                <a:lnTo>
                  <a:pt x="158" y="8"/>
                </a:lnTo>
                <a:lnTo>
                  <a:pt x="170" y="0"/>
                </a:lnTo>
                <a:lnTo>
                  <a:pt x="182" y="42"/>
                </a:lnTo>
                <a:lnTo>
                  <a:pt x="182" y="62"/>
                </a:lnTo>
                <a:lnTo>
                  <a:pt x="174" y="70"/>
                </a:lnTo>
                <a:lnTo>
                  <a:pt x="164" y="80"/>
                </a:lnTo>
                <a:lnTo>
                  <a:pt x="152" y="70"/>
                </a:lnTo>
                <a:lnTo>
                  <a:pt x="144" y="60"/>
                </a:lnTo>
                <a:lnTo>
                  <a:pt x="136" y="52"/>
                </a:lnTo>
                <a:lnTo>
                  <a:pt x="128" y="34"/>
                </a:lnTo>
                <a:lnTo>
                  <a:pt x="136" y="60"/>
                </a:lnTo>
                <a:lnTo>
                  <a:pt x="148" y="72"/>
                </a:lnTo>
                <a:lnTo>
                  <a:pt x="152" y="82"/>
                </a:lnTo>
                <a:lnTo>
                  <a:pt x="162" y="98"/>
                </a:lnTo>
                <a:lnTo>
                  <a:pt x="170" y="114"/>
                </a:lnTo>
                <a:lnTo>
                  <a:pt x="176" y="126"/>
                </a:lnTo>
                <a:lnTo>
                  <a:pt x="188" y="148"/>
                </a:lnTo>
                <a:lnTo>
                  <a:pt x="188" y="160"/>
                </a:lnTo>
                <a:lnTo>
                  <a:pt x="192" y="166"/>
                </a:lnTo>
                <a:lnTo>
                  <a:pt x="186" y="172"/>
                </a:lnTo>
                <a:lnTo>
                  <a:pt x="182" y="168"/>
                </a:lnTo>
                <a:lnTo>
                  <a:pt x="180" y="176"/>
                </a:lnTo>
                <a:lnTo>
                  <a:pt x="164" y="186"/>
                </a:lnTo>
                <a:lnTo>
                  <a:pt x="158" y="184"/>
                </a:lnTo>
                <a:lnTo>
                  <a:pt x="0" y="176"/>
                </a:lnTo>
                <a:lnTo>
                  <a:pt x="0" y="2"/>
                </a:lnTo>
                <a:lnTo>
                  <a:pt x="10" y="0"/>
                </a:lnTo>
                <a:lnTo>
                  <a:pt x="14" y="4"/>
                </a:lnTo>
                <a:lnTo>
                  <a:pt x="26" y="2"/>
                </a:lnTo>
                <a:lnTo>
                  <a:pt x="4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1" name="Freeform 279"/>
          <p:cNvSpPr>
            <a:spLocks/>
          </p:cNvSpPr>
          <p:nvPr/>
        </p:nvSpPr>
        <p:spPr bwMode="ltGray">
          <a:xfrm>
            <a:off x="4164248" y="3730638"/>
            <a:ext cx="457072" cy="503235"/>
          </a:xfrm>
          <a:custGeom>
            <a:avLst/>
            <a:gdLst/>
            <a:ahLst/>
            <a:cxnLst>
              <a:cxn ang="0">
                <a:pos x="132" y="16"/>
              </a:cxn>
              <a:cxn ang="0">
                <a:pos x="132" y="24"/>
              </a:cxn>
              <a:cxn ang="0">
                <a:pos x="138" y="36"/>
              </a:cxn>
              <a:cxn ang="0">
                <a:pos x="144" y="40"/>
              </a:cxn>
              <a:cxn ang="0">
                <a:pos x="154" y="40"/>
              </a:cxn>
              <a:cxn ang="0">
                <a:pos x="174" y="44"/>
              </a:cxn>
              <a:cxn ang="0">
                <a:pos x="186" y="56"/>
              </a:cxn>
              <a:cxn ang="0">
                <a:pos x="192" y="60"/>
              </a:cxn>
              <a:cxn ang="0">
                <a:pos x="202" y="58"/>
              </a:cxn>
              <a:cxn ang="0">
                <a:pos x="210" y="50"/>
              </a:cxn>
              <a:cxn ang="0">
                <a:pos x="212" y="44"/>
              </a:cxn>
              <a:cxn ang="0">
                <a:pos x="206" y="36"/>
              </a:cxn>
              <a:cxn ang="0">
                <a:pos x="208" y="28"/>
              </a:cxn>
              <a:cxn ang="0">
                <a:pos x="214" y="20"/>
              </a:cxn>
              <a:cxn ang="0">
                <a:pos x="226" y="16"/>
              </a:cxn>
              <a:cxn ang="0">
                <a:pos x="240" y="16"/>
              </a:cxn>
              <a:cxn ang="0">
                <a:pos x="250" y="18"/>
              </a:cxn>
              <a:cxn ang="0">
                <a:pos x="260" y="22"/>
              </a:cxn>
              <a:cxn ang="0">
                <a:pos x="258" y="26"/>
              </a:cxn>
              <a:cxn ang="0">
                <a:pos x="264" y="32"/>
              </a:cxn>
              <a:cxn ang="0">
                <a:pos x="270" y="30"/>
              </a:cxn>
              <a:cxn ang="0">
                <a:pos x="276" y="36"/>
              </a:cxn>
              <a:cxn ang="0">
                <a:pos x="284" y="34"/>
              </a:cxn>
              <a:cxn ang="0">
                <a:pos x="292" y="40"/>
              </a:cxn>
              <a:cxn ang="0">
                <a:pos x="290" y="44"/>
              </a:cxn>
              <a:cxn ang="0">
                <a:pos x="290" y="52"/>
              </a:cxn>
              <a:cxn ang="0">
                <a:pos x="294" y="60"/>
              </a:cxn>
              <a:cxn ang="0">
                <a:pos x="296" y="62"/>
              </a:cxn>
              <a:cxn ang="0">
                <a:pos x="292" y="70"/>
              </a:cxn>
              <a:cxn ang="0">
                <a:pos x="296" y="88"/>
              </a:cxn>
              <a:cxn ang="0">
                <a:pos x="286" y="254"/>
              </a:cxn>
              <a:cxn ang="0">
                <a:pos x="268" y="252"/>
              </a:cxn>
              <a:cxn ang="0">
                <a:pos x="268" y="276"/>
              </a:cxn>
              <a:cxn ang="0">
                <a:pos x="134" y="184"/>
              </a:cxn>
              <a:cxn ang="0">
                <a:pos x="110" y="198"/>
              </a:cxn>
              <a:cxn ang="0">
                <a:pos x="102" y="202"/>
              </a:cxn>
              <a:cxn ang="0">
                <a:pos x="96" y="204"/>
              </a:cxn>
              <a:cxn ang="0">
                <a:pos x="88" y="200"/>
              </a:cxn>
              <a:cxn ang="0">
                <a:pos x="74" y="186"/>
              </a:cxn>
              <a:cxn ang="0">
                <a:pos x="62" y="180"/>
              </a:cxn>
              <a:cxn ang="0">
                <a:pos x="34" y="174"/>
              </a:cxn>
              <a:cxn ang="0">
                <a:pos x="0" y="118"/>
              </a:cxn>
              <a:cxn ang="0">
                <a:pos x="24" y="34"/>
              </a:cxn>
              <a:cxn ang="0">
                <a:pos x="68" y="4"/>
              </a:cxn>
              <a:cxn ang="0">
                <a:pos x="78" y="0"/>
              </a:cxn>
              <a:cxn ang="0">
                <a:pos x="82" y="4"/>
              </a:cxn>
              <a:cxn ang="0">
                <a:pos x="90" y="8"/>
              </a:cxn>
              <a:cxn ang="0">
                <a:pos x="96" y="6"/>
              </a:cxn>
              <a:cxn ang="0">
                <a:pos x="104" y="6"/>
              </a:cxn>
              <a:cxn ang="0">
                <a:pos x="114" y="12"/>
              </a:cxn>
              <a:cxn ang="0">
                <a:pos x="120" y="16"/>
              </a:cxn>
              <a:cxn ang="0">
                <a:pos x="128" y="18"/>
              </a:cxn>
              <a:cxn ang="0">
                <a:pos x="132" y="16"/>
              </a:cxn>
            </a:cxnLst>
            <a:rect l="0" t="0" r="r" b="b"/>
            <a:pathLst>
              <a:path w="297" h="277">
                <a:moveTo>
                  <a:pt x="132" y="16"/>
                </a:moveTo>
                <a:lnTo>
                  <a:pt x="132" y="24"/>
                </a:lnTo>
                <a:lnTo>
                  <a:pt x="138" y="36"/>
                </a:lnTo>
                <a:lnTo>
                  <a:pt x="144" y="40"/>
                </a:lnTo>
                <a:lnTo>
                  <a:pt x="154" y="40"/>
                </a:lnTo>
                <a:lnTo>
                  <a:pt x="174" y="44"/>
                </a:lnTo>
                <a:lnTo>
                  <a:pt x="186" y="56"/>
                </a:lnTo>
                <a:lnTo>
                  <a:pt x="192" y="60"/>
                </a:lnTo>
                <a:lnTo>
                  <a:pt x="202" y="58"/>
                </a:lnTo>
                <a:lnTo>
                  <a:pt x="210" y="50"/>
                </a:lnTo>
                <a:lnTo>
                  <a:pt x="212" y="44"/>
                </a:lnTo>
                <a:lnTo>
                  <a:pt x="206" y="36"/>
                </a:lnTo>
                <a:lnTo>
                  <a:pt x="208" y="28"/>
                </a:lnTo>
                <a:lnTo>
                  <a:pt x="214" y="20"/>
                </a:lnTo>
                <a:lnTo>
                  <a:pt x="226" y="16"/>
                </a:lnTo>
                <a:lnTo>
                  <a:pt x="240" y="16"/>
                </a:lnTo>
                <a:lnTo>
                  <a:pt x="250" y="18"/>
                </a:lnTo>
                <a:lnTo>
                  <a:pt x="260" y="22"/>
                </a:lnTo>
                <a:lnTo>
                  <a:pt x="258" y="26"/>
                </a:lnTo>
                <a:lnTo>
                  <a:pt x="264" y="32"/>
                </a:lnTo>
                <a:lnTo>
                  <a:pt x="270" y="30"/>
                </a:lnTo>
                <a:lnTo>
                  <a:pt x="276" y="36"/>
                </a:lnTo>
                <a:lnTo>
                  <a:pt x="284" y="34"/>
                </a:lnTo>
                <a:lnTo>
                  <a:pt x="292" y="40"/>
                </a:lnTo>
                <a:lnTo>
                  <a:pt x="290" y="44"/>
                </a:lnTo>
                <a:lnTo>
                  <a:pt x="290" y="52"/>
                </a:lnTo>
                <a:lnTo>
                  <a:pt x="294" y="60"/>
                </a:lnTo>
                <a:lnTo>
                  <a:pt x="296" y="62"/>
                </a:lnTo>
                <a:lnTo>
                  <a:pt x="292" y="70"/>
                </a:lnTo>
                <a:lnTo>
                  <a:pt x="296" y="88"/>
                </a:lnTo>
                <a:lnTo>
                  <a:pt x="286" y="254"/>
                </a:lnTo>
                <a:lnTo>
                  <a:pt x="268" y="252"/>
                </a:lnTo>
                <a:lnTo>
                  <a:pt x="268" y="276"/>
                </a:lnTo>
                <a:lnTo>
                  <a:pt x="134" y="184"/>
                </a:lnTo>
                <a:lnTo>
                  <a:pt x="110" y="198"/>
                </a:lnTo>
                <a:lnTo>
                  <a:pt x="102" y="202"/>
                </a:lnTo>
                <a:lnTo>
                  <a:pt x="96" y="204"/>
                </a:lnTo>
                <a:lnTo>
                  <a:pt x="88" y="200"/>
                </a:lnTo>
                <a:lnTo>
                  <a:pt x="74" y="186"/>
                </a:lnTo>
                <a:lnTo>
                  <a:pt x="62" y="180"/>
                </a:lnTo>
                <a:lnTo>
                  <a:pt x="34" y="174"/>
                </a:lnTo>
                <a:lnTo>
                  <a:pt x="0" y="118"/>
                </a:lnTo>
                <a:lnTo>
                  <a:pt x="24" y="34"/>
                </a:lnTo>
                <a:lnTo>
                  <a:pt x="68" y="4"/>
                </a:lnTo>
                <a:lnTo>
                  <a:pt x="78" y="0"/>
                </a:lnTo>
                <a:lnTo>
                  <a:pt x="82" y="4"/>
                </a:lnTo>
                <a:lnTo>
                  <a:pt x="90" y="8"/>
                </a:lnTo>
                <a:lnTo>
                  <a:pt x="96" y="6"/>
                </a:lnTo>
                <a:lnTo>
                  <a:pt x="104" y="6"/>
                </a:lnTo>
                <a:lnTo>
                  <a:pt x="114" y="12"/>
                </a:lnTo>
                <a:lnTo>
                  <a:pt x="120" y="16"/>
                </a:lnTo>
                <a:lnTo>
                  <a:pt x="128" y="18"/>
                </a:lnTo>
                <a:lnTo>
                  <a:pt x="132"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2" name="Freeform 280"/>
          <p:cNvSpPr>
            <a:spLocks/>
          </p:cNvSpPr>
          <p:nvPr/>
        </p:nvSpPr>
        <p:spPr bwMode="ltGray">
          <a:xfrm>
            <a:off x="4159600" y="3586176"/>
            <a:ext cx="125500" cy="230187"/>
          </a:xfrm>
          <a:custGeom>
            <a:avLst/>
            <a:gdLst/>
            <a:ahLst/>
            <a:cxnLst>
              <a:cxn ang="0">
                <a:pos x="44" y="12"/>
              </a:cxn>
              <a:cxn ang="0">
                <a:pos x="46" y="6"/>
              </a:cxn>
              <a:cxn ang="0">
                <a:pos x="54" y="2"/>
              </a:cxn>
              <a:cxn ang="0">
                <a:pos x="64" y="0"/>
              </a:cxn>
              <a:cxn ang="0">
                <a:pos x="70" y="4"/>
              </a:cxn>
              <a:cxn ang="0">
                <a:pos x="70" y="8"/>
              </a:cxn>
              <a:cxn ang="0">
                <a:pos x="68" y="18"/>
              </a:cxn>
              <a:cxn ang="0">
                <a:pos x="80" y="12"/>
              </a:cxn>
              <a:cxn ang="0">
                <a:pos x="80" y="18"/>
              </a:cxn>
              <a:cxn ang="0">
                <a:pos x="74" y="26"/>
              </a:cxn>
              <a:cxn ang="0">
                <a:pos x="72" y="34"/>
              </a:cxn>
              <a:cxn ang="0">
                <a:pos x="76" y="38"/>
              </a:cxn>
              <a:cxn ang="0">
                <a:pos x="78" y="46"/>
              </a:cxn>
              <a:cxn ang="0">
                <a:pos x="66" y="56"/>
              </a:cxn>
              <a:cxn ang="0">
                <a:pos x="58" y="60"/>
              </a:cxn>
              <a:cxn ang="0">
                <a:pos x="56" y="64"/>
              </a:cxn>
              <a:cxn ang="0">
                <a:pos x="60" y="70"/>
              </a:cxn>
              <a:cxn ang="0">
                <a:pos x="76" y="78"/>
              </a:cxn>
              <a:cxn ang="0">
                <a:pos x="82" y="80"/>
              </a:cxn>
              <a:cxn ang="0">
                <a:pos x="74" y="96"/>
              </a:cxn>
              <a:cxn ang="0">
                <a:pos x="70" y="94"/>
              </a:cxn>
              <a:cxn ang="0">
                <a:pos x="60" y="102"/>
              </a:cxn>
              <a:cxn ang="0">
                <a:pos x="48" y="116"/>
              </a:cxn>
              <a:cxn ang="0">
                <a:pos x="38" y="126"/>
              </a:cxn>
              <a:cxn ang="0">
                <a:pos x="26" y="124"/>
              </a:cxn>
              <a:cxn ang="0">
                <a:pos x="0" y="58"/>
              </a:cxn>
              <a:cxn ang="0">
                <a:pos x="36" y="12"/>
              </a:cxn>
              <a:cxn ang="0">
                <a:pos x="44" y="12"/>
              </a:cxn>
            </a:cxnLst>
            <a:rect l="0" t="0" r="r" b="b"/>
            <a:pathLst>
              <a:path w="83" h="127">
                <a:moveTo>
                  <a:pt x="44" y="12"/>
                </a:moveTo>
                <a:lnTo>
                  <a:pt x="46" y="6"/>
                </a:lnTo>
                <a:lnTo>
                  <a:pt x="54" y="2"/>
                </a:lnTo>
                <a:lnTo>
                  <a:pt x="64" y="0"/>
                </a:lnTo>
                <a:lnTo>
                  <a:pt x="70" y="4"/>
                </a:lnTo>
                <a:lnTo>
                  <a:pt x="70" y="8"/>
                </a:lnTo>
                <a:lnTo>
                  <a:pt x="68" y="18"/>
                </a:lnTo>
                <a:lnTo>
                  <a:pt x="80" y="12"/>
                </a:lnTo>
                <a:lnTo>
                  <a:pt x="80" y="18"/>
                </a:lnTo>
                <a:lnTo>
                  <a:pt x="74" y="26"/>
                </a:lnTo>
                <a:lnTo>
                  <a:pt x="72" y="34"/>
                </a:lnTo>
                <a:lnTo>
                  <a:pt x="76" y="38"/>
                </a:lnTo>
                <a:lnTo>
                  <a:pt x="78" y="46"/>
                </a:lnTo>
                <a:lnTo>
                  <a:pt x="66" y="56"/>
                </a:lnTo>
                <a:lnTo>
                  <a:pt x="58" y="60"/>
                </a:lnTo>
                <a:lnTo>
                  <a:pt x="56" y="64"/>
                </a:lnTo>
                <a:lnTo>
                  <a:pt x="60" y="70"/>
                </a:lnTo>
                <a:lnTo>
                  <a:pt x="76" y="78"/>
                </a:lnTo>
                <a:lnTo>
                  <a:pt x="82" y="80"/>
                </a:lnTo>
                <a:lnTo>
                  <a:pt x="74" y="96"/>
                </a:lnTo>
                <a:lnTo>
                  <a:pt x="70" y="94"/>
                </a:lnTo>
                <a:lnTo>
                  <a:pt x="60" y="102"/>
                </a:lnTo>
                <a:lnTo>
                  <a:pt x="48" y="116"/>
                </a:lnTo>
                <a:lnTo>
                  <a:pt x="38" y="126"/>
                </a:lnTo>
                <a:lnTo>
                  <a:pt x="26" y="124"/>
                </a:lnTo>
                <a:lnTo>
                  <a:pt x="0" y="58"/>
                </a:lnTo>
                <a:lnTo>
                  <a:pt x="36" y="12"/>
                </a:lnTo>
                <a:lnTo>
                  <a:pt x="4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3" name="Freeform 281"/>
          <p:cNvSpPr>
            <a:spLocks/>
          </p:cNvSpPr>
          <p:nvPr/>
        </p:nvSpPr>
        <p:spPr bwMode="ltGray">
          <a:xfrm>
            <a:off x="3724220" y="3595701"/>
            <a:ext cx="498905" cy="581023"/>
          </a:xfrm>
          <a:custGeom>
            <a:avLst/>
            <a:gdLst/>
            <a:ahLst/>
            <a:cxnLst>
              <a:cxn ang="0">
                <a:pos x="246" y="2"/>
              </a:cxn>
              <a:cxn ang="0">
                <a:pos x="258" y="4"/>
              </a:cxn>
              <a:cxn ang="0">
                <a:pos x="271" y="4"/>
              </a:cxn>
              <a:cxn ang="0">
                <a:pos x="289" y="2"/>
              </a:cxn>
              <a:cxn ang="0">
                <a:pos x="302" y="4"/>
              </a:cxn>
              <a:cxn ang="0">
                <a:pos x="310" y="8"/>
              </a:cxn>
              <a:cxn ang="0">
                <a:pos x="306" y="20"/>
              </a:cxn>
              <a:cxn ang="0">
                <a:pos x="306" y="27"/>
              </a:cxn>
              <a:cxn ang="0">
                <a:pos x="306" y="33"/>
              </a:cxn>
              <a:cxn ang="0">
                <a:pos x="293" y="53"/>
              </a:cxn>
              <a:cxn ang="0">
                <a:pos x="285" y="51"/>
              </a:cxn>
              <a:cxn ang="0">
                <a:pos x="285" y="64"/>
              </a:cxn>
              <a:cxn ang="0">
                <a:pos x="291" y="72"/>
              </a:cxn>
              <a:cxn ang="0">
                <a:pos x="297" y="74"/>
              </a:cxn>
              <a:cxn ang="0">
                <a:pos x="297" y="80"/>
              </a:cxn>
              <a:cxn ang="0">
                <a:pos x="306" y="96"/>
              </a:cxn>
              <a:cxn ang="0">
                <a:pos x="304" y="119"/>
              </a:cxn>
              <a:cxn ang="0">
                <a:pos x="301" y="127"/>
              </a:cxn>
              <a:cxn ang="0">
                <a:pos x="304" y="133"/>
              </a:cxn>
              <a:cxn ang="0">
                <a:pos x="306" y="150"/>
              </a:cxn>
              <a:cxn ang="0">
                <a:pos x="308" y="164"/>
              </a:cxn>
              <a:cxn ang="0">
                <a:pos x="310" y="168"/>
              </a:cxn>
              <a:cxn ang="0">
                <a:pos x="312" y="174"/>
              </a:cxn>
              <a:cxn ang="0">
                <a:pos x="304" y="183"/>
              </a:cxn>
              <a:cxn ang="0">
                <a:pos x="306" y="195"/>
              </a:cxn>
              <a:cxn ang="0">
                <a:pos x="299" y="207"/>
              </a:cxn>
              <a:cxn ang="0">
                <a:pos x="304" y="219"/>
              </a:cxn>
              <a:cxn ang="0">
                <a:pos x="306" y="230"/>
              </a:cxn>
              <a:cxn ang="0">
                <a:pos x="310" y="232"/>
              </a:cxn>
              <a:cxn ang="0">
                <a:pos x="322" y="244"/>
              </a:cxn>
              <a:cxn ang="0">
                <a:pos x="222" y="308"/>
              </a:cxn>
              <a:cxn ang="0">
                <a:pos x="183" y="320"/>
              </a:cxn>
              <a:cxn ang="0">
                <a:pos x="180" y="316"/>
              </a:cxn>
              <a:cxn ang="0">
                <a:pos x="180" y="310"/>
              </a:cxn>
              <a:cxn ang="0">
                <a:pos x="174" y="295"/>
              </a:cxn>
              <a:cxn ang="0">
                <a:pos x="170" y="289"/>
              </a:cxn>
              <a:cxn ang="0">
                <a:pos x="166" y="289"/>
              </a:cxn>
              <a:cxn ang="0">
                <a:pos x="162" y="291"/>
              </a:cxn>
              <a:cxn ang="0">
                <a:pos x="156" y="283"/>
              </a:cxn>
              <a:cxn ang="0">
                <a:pos x="150" y="281"/>
              </a:cxn>
              <a:cxn ang="0">
                <a:pos x="144" y="271"/>
              </a:cxn>
              <a:cxn ang="0">
                <a:pos x="0" y="148"/>
              </a:cxn>
              <a:cxn ang="0">
                <a:pos x="8" y="115"/>
              </a:cxn>
              <a:cxn ang="0">
                <a:pos x="113" y="68"/>
              </a:cxn>
              <a:cxn ang="0">
                <a:pos x="146" y="21"/>
              </a:cxn>
              <a:cxn ang="0">
                <a:pos x="154" y="21"/>
              </a:cxn>
              <a:cxn ang="0">
                <a:pos x="166" y="12"/>
              </a:cxn>
              <a:cxn ang="0">
                <a:pos x="181" y="10"/>
              </a:cxn>
              <a:cxn ang="0">
                <a:pos x="199" y="6"/>
              </a:cxn>
              <a:cxn ang="0">
                <a:pos x="215" y="4"/>
              </a:cxn>
              <a:cxn ang="0">
                <a:pos x="219" y="4"/>
              </a:cxn>
              <a:cxn ang="0">
                <a:pos x="230" y="0"/>
              </a:cxn>
              <a:cxn ang="0">
                <a:pos x="238" y="2"/>
              </a:cxn>
              <a:cxn ang="0">
                <a:pos x="246" y="2"/>
              </a:cxn>
            </a:cxnLst>
            <a:rect l="0" t="0" r="r" b="b"/>
            <a:pathLst>
              <a:path w="323" h="321">
                <a:moveTo>
                  <a:pt x="246" y="2"/>
                </a:moveTo>
                <a:lnTo>
                  <a:pt x="258" y="4"/>
                </a:lnTo>
                <a:lnTo>
                  <a:pt x="271" y="4"/>
                </a:lnTo>
                <a:lnTo>
                  <a:pt x="289" y="2"/>
                </a:lnTo>
                <a:lnTo>
                  <a:pt x="302" y="4"/>
                </a:lnTo>
                <a:lnTo>
                  <a:pt x="310" y="8"/>
                </a:lnTo>
                <a:lnTo>
                  <a:pt x="306" y="20"/>
                </a:lnTo>
                <a:lnTo>
                  <a:pt x="306" y="27"/>
                </a:lnTo>
                <a:lnTo>
                  <a:pt x="306" y="33"/>
                </a:lnTo>
                <a:lnTo>
                  <a:pt x="293" y="53"/>
                </a:lnTo>
                <a:lnTo>
                  <a:pt x="285" y="51"/>
                </a:lnTo>
                <a:lnTo>
                  <a:pt x="285" y="64"/>
                </a:lnTo>
                <a:lnTo>
                  <a:pt x="291" y="72"/>
                </a:lnTo>
                <a:lnTo>
                  <a:pt x="297" y="74"/>
                </a:lnTo>
                <a:lnTo>
                  <a:pt x="297" y="80"/>
                </a:lnTo>
                <a:lnTo>
                  <a:pt x="306" y="96"/>
                </a:lnTo>
                <a:lnTo>
                  <a:pt x="304" y="119"/>
                </a:lnTo>
                <a:lnTo>
                  <a:pt x="301" y="127"/>
                </a:lnTo>
                <a:lnTo>
                  <a:pt x="304" y="133"/>
                </a:lnTo>
                <a:lnTo>
                  <a:pt x="306" y="150"/>
                </a:lnTo>
                <a:lnTo>
                  <a:pt x="308" y="164"/>
                </a:lnTo>
                <a:lnTo>
                  <a:pt x="310" y="168"/>
                </a:lnTo>
                <a:lnTo>
                  <a:pt x="312" y="174"/>
                </a:lnTo>
                <a:lnTo>
                  <a:pt x="304" y="183"/>
                </a:lnTo>
                <a:lnTo>
                  <a:pt x="306" y="195"/>
                </a:lnTo>
                <a:lnTo>
                  <a:pt x="299" y="207"/>
                </a:lnTo>
                <a:lnTo>
                  <a:pt x="304" y="219"/>
                </a:lnTo>
                <a:lnTo>
                  <a:pt x="306" y="230"/>
                </a:lnTo>
                <a:lnTo>
                  <a:pt x="310" y="232"/>
                </a:lnTo>
                <a:lnTo>
                  <a:pt x="322" y="244"/>
                </a:lnTo>
                <a:lnTo>
                  <a:pt x="222" y="308"/>
                </a:lnTo>
                <a:lnTo>
                  <a:pt x="183" y="320"/>
                </a:lnTo>
                <a:lnTo>
                  <a:pt x="180" y="316"/>
                </a:lnTo>
                <a:lnTo>
                  <a:pt x="180" y="310"/>
                </a:lnTo>
                <a:lnTo>
                  <a:pt x="174" y="295"/>
                </a:lnTo>
                <a:lnTo>
                  <a:pt x="170" y="289"/>
                </a:lnTo>
                <a:lnTo>
                  <a:pt x="166" y="289"/>
                </a:lnTo>
                <a:lnTo>
                  <a:pt x="162" y="291"/>
                </a:lnTo>
                <a:lnTo>
                  <a:pt x="156" y="283"/>
                </a:lnTo>
                <a:lnTo>
                  <a:pt x="150" y="281"/>
                </a:lnTo>
                <a:lnTo>
                  <a:pt x="144" y="271"/>
                </a:lnTo>
                <a:lnTo>
                  <a:pt x="0" y="148"/>
                </a:lnTo>
                <a:lnTo>
                  <a:pt x="8" y="115"/>
                </a:lnTo>
                <a:lnTo>
                  <a:pt x="113" y="68"/>
                </a:lnTo>
                <a:lnTo>
                  <a:pt x="146" y="21"/>
                </a:lnTo>
                <a:lnTo>
                  <a:pt x="154" y="21"/>
                </a:lnTo>
                <a:lnTo>
                  <a:pt x="166" y="12"/>
                </a:lnTo>
                <a:lnTo>
                  <a:pt x="181" y="10"/>
                </a:lnTo>
                <a:lnTo>
                  <a:pt x="199" y="6"/>
                </a:lnTo>
                <a:lnTo>
                  <a:pt x="215" y="4"/>
                </a:lnTo>
                <a:lnTo>
                  <a:pt x="219" y="4"/>
                </a:lnTo>
                <a:lnTo>
                  <a:pt x="230" y="0"/>
                </a:lnTo>
                <a:lnTo>
                  <a:pt x="238" y="2"/>
                </a:lnTo>
                <a:lnTo>
                  <a:pt x="24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4" name="Freeform 282"/>
          <p:cNvSpPr>
            <a:spLocks/>
          </p:cNvSpPr>
          <p:nvPr/>
        </p:nvSpPr>
        <p:spPr bwMode="ltGray">
          <a:xfrm>
            <a:off x="3722671" y="3594114"/>
            <a:ext cx="511300" cy="595309"/>
          </a:xfrm>
          <a:custGeom>
            <a:avLst/>
            <a:gdLst/>
            <a:ahLst/>
            <a:cxnLst>
              <a:cxn ang="0">
                <a:pos x="252" y="2"/>
              </a:cxn>
              <a:cxn ang="0">
                <a:pos x="264" y="4"/>
              </a:cxn>
              <a:cxn ang="0">
                <a:pos x="278" y="4"/>
              </a:cxn>
              <a:cxn ang="0">
                <a:pos x="296" y="2"/>
              </a:cxn>
              <a:cxn ang="0">
                <a:pos x="310" y="4"/>
              </a:cxn>
              <a:cxn ang="0">
                <a:pos x="318" y="8"/>
              </a:cxn>
              <a:cxn ang="0">
                <a:pos x="314" y="20"/>
              </a:cxn>
              <a:cxn ang="0">
                <a:pos x="314" y="28"/>
              </a:cxn>
              <a:cxn ang="0">
                <a:pos x="314" y="34"/>
              </a:cxn>
              <a:cxn ang="0">
                <a:pos x="300" y="54"/>
              </a:cxn>
              <a:cxn ang="0">
                <a:pos x="292" y="52"/>
              </a:cxn>
              <a:cxn ang="0">
                <a:pos x="292" y="66"/>
              </a:cxn>
              <a:cxn ang="0">
                <a:pos x="298" y="74"/>
              </a:cxn>
              <a:cxn ang="0">
                <a:pos x="304" y="76"/>
              </a:cxn>
              <a:cxn ang="0">
                <a:pos x="304" y="82"/>
              </a:cxn>
              <a:cxn ang="0">
                <a:pos x="314" y="98"/>
              </a:cxn>
              <a:cxn ang="0">
                <a:pos x="312" y="122"/>
              </a:cxn>
              <a:cxn ang="0">
                <a:pos x="308" y="130"/>
              </a:cxn>
              <a:cxn ang="0">
                <a:pos x="312" y="136"/>
              </a:cxn>
              <a:cxn ang="0">
                <a:pos x="314" y="154"/>
              </a:cxn>
              <a:cxn ang="0">
                <a:pos x="316" y="168"/>
              </a:cxn>
              <a:cxn ang="0">
                <a:pos x="318" y="172"/>
              </a:cxn>
              <a:cxn ang="0">
                <a:pos x="320" y="178"/>
              </a:cxn>
              <a:cxn ang="0">
                <a:pos x="312" y="188"/>
              </a:cxn>
              <a:cxn ang="0">
                <a:pos x="314" y="200"/>
              </a:cxn>
              <a:cxn ang="0">
                <a:pos x="306" y="212"/>
              </a:cxn>
              <a:cxn ang="0">
                <a:pos x="312" y="224"/>
              </a:cxn>
              <a:cxn ang="0">
                <a:pos x="314" y="236"/>
              </a:cxn>
              <a:cxn ang="0">
                <a:pos x="318" y="238"/>
              </a:cxn>
              <a:cxn ang="0">
                <a:pos x="330" y="250"/>
              </a:cxn>
              <a:cxn ang="0">
                <a:pos x="228" y="316"/>
              </a:cxn>
              <a:cxn ang="0">
                <a:pos x="188" y="328"/>
              </a:cxn>
              <a:cxn ang="0">
                <a:pos x="184" y="324"/>
              </a:cxn>
              <a:cxn ang="0">
                <a:pos x="184" y="318"/>
              </a:cxn>
              <a:cxn ang="0">
                <a:pos x="178" y="302"/>
              </a:cxn>
              <a:cxn ang="0">
                <a:pos x="174" y="296"/>
              </a:cxn>
              <a:cxn ang="0">
                <a:pos x="170" y="296"/>
              </a:cxn>
              <a:cxn ang="0">
                <a:pos x="166" y="298"/>
              </a:cxn>
              <a:cxn ang="0">
                <a:pos x="160" y="290"/>
              </a:cxn>
              <a:cxn ang="0">
                <a:pos x="154" y="288"/>
              </a:cxn>
              <a:cxn ang="0">
                <a:pos x="148" y="278"/>
              </a:cxn>
              <a:cxn ang="0">
                <a:pos x="0" y="152"/>
              </a:cxn>
              <a:cxn ang="0">
                <a:pos x="8" y="118"/>
              </a:cxn>
              <a:cxn ang="0">
                <a:pos x="116" y="70"/>
              </a:cxn>
              <a:cxn ang="0">
                <a:pos x="150" y="22"/>
              </a:cxn>
              <a:cxn ang="0">
                <a:pos x="158" y="22"/>
              </a:cxn>
              <a:cxn ang="0">
                <a:pos x="170" y="12"/>
              </a:cxn>
              <a:cxn ang="0">
                <a:pos x="186" y="10"/>
              </a:cxn>
              <a:cxn ang="0">
                <a:pos x="204" y="6"/>
              </a:cxn>
              <a:cxn ang="0">
                <a:pos x="220" y="4"/>
              </a:cxn>
              <a:cxn ang="0">
                <a:pos x="224" y="4"/>
              </a:cxn>
              <a:cxn ang="0">
                <a:pos x="236" y="0"/>
              </a:cxn>
              <a:cxn ang="0">
                <a:pos x="244" y="2"/>
              </a:cxn>
              <a:cxn ang="0">
                <a:pos x="252" y="2"/>
              </a:cxn>
            </a:cxnLst>
            <a:rect l="0" t="0" r="r" b="b"/>
            <a:pathLst>
              <a:path w="331" h="329">
                <a:moveTo>
                  <a:pt x="252" y="2"/>
                </a:moveTo>
                <a:lnTo>
                  <a:pt x="264" y="4"/>
                </a:lnTo>
                <a:lnTo>
                  <a:pt x="278" y="4"/>
                </a:lnTo>
                <a:lnTo>
                  <a:pt x="296" y="2"/>
                </a:lnTo>
                <a:lnTo>
                  <a:pt x="310" y="4"/>
                </a:lnTo>
                <a:lnTo>
                  <a:pt x="318" y="8"/>
                </a:lnTo>
                <a:lnTo>
                  <a:pt x="314" y="20"/>
                </a:lnTo>
                <a:lnTo>
                  <a:pt x="314" y="28"/>
                </a:lnTo>
                <a:lnTo>
                  <a:pt x="314" y="34"/>
                </a:lnTo>
                <a:lnTo>
                  <a:pt x="300" y="54"/>
                </a:lnTo>
                <a:lnTo>
                  <a:pt x="292" y="52"/>
                </a:lnTo>
                <a:lnTo>
                  <a:pt x="292" y="66"/>
                </a:lnTo>
                <a:lnTo>
                  <a:pt x="298" y="74"/>
                </a:lnTo>
                <a:lnTo>
                  <a:pt x="304" y="76"/>
                </a:lnTo>
                <a:lnTo>
                  <a:pt x="304" y="82"/>
                </a:lnTo>
                <a:lnTo>
                  <a:pt x="314" y="98"/>
                </a:lnTo>
                <a:lnTo>
                  <a:pt x="312" y="122"/>
                </a:lnTo>
                <a:lnTo>
                  <a:pt x="308" y="130"/>
                </a:lnTo>
                <a:lnTo>
                  <a:pt x="312" y="136"/>
                </a:lnTo>
                <a:lnTo>
                  <a:pt x="314" y="154"/>
                </a:lnTo>
                <a:lnTo>
                  <a:pt x="316" y="168"/>
                </a:lnTo>
                <a:lnTo>
                  <a:pt x="318" y="172"/>
                </a:lnTo>
                <a:lnTo>
                  <a:pt x="320" y="178"/>
                </a:lnTo>
                <a:lnTo>
                  <a:pt x="312" y="188"/>
                </a:lnTo>
                <a:lnTo>
                  <a:pt x="314" y="200"/>
                </a:lnTo>
                <a:lnTo>
                  <a:pt x="306" y="212"/>
                </a:lnTo>
                <a:lnTo>
                  <a:pt x="312" y="224"/>
                </a:lnTo>
                <a:lnTo>
                  <a:pt x="314" y="236"/>
                </a:lnTo>
                <a:lnTo>
                  <a:pt x="318" y="238"/>
                </a:lnTo>
                <a:lnTo>
                  <a:pt x="330" y="250"/>
                </a:lnTo>
                <a:lnTo>
                  <a:pt x="228" y="316"/>
                </a:lnTo>
                <a:lnTo>
                  <a:pt x="188" y="328"/>
                </a:lnTo>
                <a:lnTo>
                  <a:pt x="184" y="324"/>
                </a:lnTo>
                <a:lnTo>
                  <a:pt x="184" y="318"/>
                </a:lnTo>
                <a:lnTo>
                  <a:pt x="178" y="302"/>
                </a:lnTo>
                <a:lnTo>
                  <a:pt x="174" y="296"/>
                </a:lnTo>
                <a:lnTo>
                  <a:pt x="170" y="296"/>
                </a:lnTo>
                <a:lnTo>
                  <a:pt x="166" y="298"/>
                </a:lnTo>
                <a:lnTo>
                  <a:pt x="160" y="290"/>
                </a:lnTo>
                <a:lnTo>
                  <a:pt x="154" y="288"/>
                </a:lnTo>
                <a:lnTo>
                  <a:pt x="148" y="278"/>
                </a:lnTo>
                <a:lnTo>
                  <a:pt x="0" y="152"/>
                </a:lnTo>
                <a:lnTo>
                  <a:pt x="8" y="118"/>
                </a:lnTo>
                <a:lnTo>
                  <a:pt x="116" y="70"/>
                </a:lnTo>
                <a:lnTo>
                  <a:pt x="150" y="22"/>
                </a:lnTo>
                <a:lnTo>
                  <a:pt x="158" y="22"/>
                </a:lnTo>
                <a:lnTo>
                  <a:pt x="170" y="12"/>
                </a:lnTo>
                <a:lnTo>
                  <a:pt x="186" y="10"/>
                </a:lnTo>
                <a:lnTo>
                  <a:pt x="204" y="6"/>
                </a:lnTo>
                <a:lnTo>
                  <a:pt x="220" y="4"/>
                </a:lnTo>
                <a:lnTo>
                  <a:pt x="224" y="4"/>
                </a:lnTo>
                <a:lnTo>
                  <a:pt x="236" y="0"/>
                </a:lnTo>
                <a:lnTo>
                  <a:pt x="244" y="2"/>
                </a:lnTo>
                <a:lnTo>
                  <a:pt x="25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5" name="Freeform 283"/>
          <p:cNvSpPr>
            <a:spLocks/>
          </p:cNvSpPr>
          <p:nvPr/>
        </p:nvSpPr>
        <p:spPr bwMode="ltGray">
          <a:xfrm>
            <a:off x="3632806" y="3598876"/>
            <a:ext cx="317625" cy="241299"/>
          </a:xfrm>
          <a:custGeom>
            <a:avLst/>
            <a:gdLst/>
            <a:ahLst/>
            <a:cxnLst>
              <a:cxn ang="0">
                <a:pos x="154" y="0"/>
              </a:cxn>
              <a:cxn ang="0">
                <a:pos x="156" y="9"/>
              </a:cxn>
              <a:cxn ang="0">
                <a:pos x="164" y="13"/>
              </a:cxn>
              <a:cxn ang="0">
                <a:pos x="171" y="13"/>
              </a:cxn>
              <a:cxn ang="0">
                <a:pos x="177" y="13"/>
              </a:cxn>
              <a:cxn ang="0">
                <a:pos x="185" y="11"/>
              </a:cxn>
              <a:cxn ang="0">
                <a:pos x="194" y="9"/>
              </a:cxn>
              <a:cxn ang="0">
                <a:pos x="191" y="17"/>
              </a:cxn>
              <a:cxn ang="0">
                <a:pos x="196" y="21"/>
              </a:cxn>
              <a:cxn ang="0">
                <a:pos x="202" y="19"/>
              </a:cxn>
              <a:cxn ang="0">
                <a:pos x="206" y="26"/>
              </a:cxn>
              <a:cxn ang="0">
                <a:pos x="204" y="34"/>
              </a:cxn>
              <a:cxn ang="0">
                <a:pos x="206" y="40"/>
              </a:cxn>
              <a:cxn ang="0">
                <a:pos x="204" y="55"/>
              </a:cxn>
              <a:cxn ang="0">
                <a:pos x="204" y="64"/>
              </a:cxn>
              <a:cxn ang="0">
                <a:pos x="206" y="68"/>
              </a:cxn>
              <a:cxn ang="0">
                <a:pos x="202" y="72"/>
              </a:cxn>
              <a:cxn ang="0">
                <a:pos x="191" y="74"/>
              </a:cxn>
              <a:cxn ang="0">
                <a:pos x="181" y="74"/>
              </a:cxn>
              <a:cxn ang="0">
                <a:pos x="177" y="77"/>
              </a:cxn>
              <a:cxn ang="0">
                <a:pos x="177" y="85"/>
              </a:cxn>
              <a:cxn ang="0">
                <a:pos x="131" y="104"/>
              </a:cxn>
              <a:cxn ang="0">
                <a:pos x="123" y="106"/>
              </a:cxn>
              <a:cxn ang="0">
                <a:pos x="114" y="104"/>
              </a:cxn>
              <a:cxn ang="0">
                <a:pos x="104" y="107"/>
              </a:cxn>
              <a:cxn ang="0">
                <a:pos x="89" y="109"/>
              </a:cxn>
              <a:cxn ang="0">
                <a:pos x="67" y="119"/>
              </a:cxn>
              <a:cxn ang="0">
                <a:pos x="67" y="132"/>
              </a:cxn>
              <a:cxn ang="0">
                <a:pos x="0" y="121"/>
              </a:cxn>
              <a:cxn ang="0">
                <a:pos x="15" y="121"/>
              </a:cxn>
              <a:cxn ang="0">
                <a:pos x="27" y="115"/>
              </a:cxn>
              <a:cxn ang="0">
                <a:pos x="46" y="106"/>
              </a:cxn>
              <a:cxn ang="0">
                <a:pos x="65" y="85"/>
              </a:cxn>
              <a:cxn ang="0">
                <a:pos x="62" y="81"/>
              </a:cxn>
              <a:cxn ang="0">
                <a:pos x="65" y="72"/>
              </a:cxn>
              <a:cxn ang="0">
                <a:pos x="69" y="64"/>
              </a:cxn>
              <a:cxn ang="0">
                <a:pos x="79" y="58"/>
              </a:cxn>
              <a:cxn ang="0">
                <a:pos x="81" y="53"/>
              </a:cxn>
              <a:cxn ang="0">
                <a:pos x="85" y="47"/>
              </a:cxn>
              <a:cxn ang="0">
                <a:pos x="92" y="43"/>
              </a:cxn>
              <a:cxn ang="0">
                <a:pos x="102" y="36"/>
              </a:cxn>
              <a:cxn ang="0">
                <a:pos x="110" y="36"/>
              </a:cxn>
              <a:cxn ang="0">
                <a:pos x="119" y="32"/>
              </a:cxn>
              <a:cxn ang="0">
                <a:pos x="129" y="25"/>
              </a:cxn>
              <a:cxn ang="0">
                <a:pos x="142" y="11"/>
              </a:cxn>
              <a:cxn ang="0">
                <a:pos x="154" y="0"/>
              </a:cxn>
            </a:cxnLst>
            <a:rect l="0" t="0" r="r" b="b"/>
            <a:pathLst>
              <a:path w="207" h="133">
                <a:moveTo>
                  <a:pt x="154" y="0"/>
                </a:moveTo>
                <a:lnTo>
                  <a:pt x="156" y="9"/>
                </a:lnTo>
                <a:lnTo>
                  <a:pt x="164" y="13"/>
                </a:lnTo>
                <a:lnTo>
                  <a:pt x="171" y="13"/>
                </a:lnTo>
                <a:lnTo>
                  <a:pt x="177" y="13"/>
                </a:lnTo>
                <a:lnTo>
                  <a:pt x="185" y="11"/>
                </a:lnTo>
                <a:lnTo>
                  <a:pt x="194" y="9"/>
                </a:lnTo>
                <a:lnTo>
                  <a:pt x="191" y="17"/>
                </a:lnTo>
                <a:lnTo>
                  <a:pt x="196" y="21"/>
                </a:lnTo>
                <a:lnTo>
                  <a:pt x="202" y="19"/>
                </a:lnTo>
                <a:lnTo>
                  <a:pt x="206" y="26"/>
                </a:lnTo>
                <a:lnTo>
                  <a:pt x="204" y="34"/>
                </a:lnTo>
                <a:lnTo>
                  <a:pt x="206" y="40"/>
                </a:lnTo>
                <a:lnTo>
                  <a:pt x="204" y="55"/>
                </a:lnTo>
                <a:lnTo>
                  <a:pt x="204" y="64"/>
                </a:lnTo>
                <a:lnTo>
                  <a:pt x="206" y="68"/>
                </a:lnTo>
                <a:lnTo>
                  <a:pt x="202" y="72"/>
                </a:lnTo>
                <a:lnTo>
                  <a:pt x="191" y="74"/>
                </a:lnTo>
                <a:lnTo>
                  <a:pt x="181" y="74"/>
                </a:lnTo>
                <a:lnTo>
                  <a:pt x="177" y="77"/>
                </a:lnTo>
                <a:lnTo>
                  <a:pt x="177" y="85"/>
                </a:lnTo>
                <a:lnTo>
                  <a:pt x="131" y="104"/>
                </a:lnTo>
                <a:lnTo>
                  <a:pt x="123" y="106"/>
                </a:lnTo>
                <a:lnTo>
                  <a:pt x="114" y="104"/>
                </a:lnTo>
                <a:lnTo>
                  <a:pt x="104" y="107"/>
                </a:lnTo>
                <a:lnTo>
                  <a:pt x="89" y="109"/>
                </a:lnTo>
                <a:lnTo>
                  <a:pt x="67" y="119"/>
                </a:lnTo>
                <a:lnTo>
                  <a:pt x="67" y="132"/>
                </a:lnTo>
                <a:lnTo>
                  <a:pt x="0" y="121"/>
                </a:lnTo>
                <a:lnTo>
                  <a:pt x="15" y="121"/>
                </a:lnTo>
                <a:lnTo>
                  <a:pt x="27" y="115"/>
                </a:lnTo>
                <a:lnTo>
                  <a:pt x="46" y="106"/>
                </a:lnTo>
                <a:lnTo>
                  <a:pt x="65" y="85"/>
                </a:lnTo>
                <a:lnTo>
                  <a:pt x="62" y="81"/>
                </a:lnTo>
                <a:lnTo>
                  <a:pt x="65" y="72"/>
                </a:lnTo>
                <a:lnTo>
                  <a:pt x="69" y="64"/>
                </a:lnTo>
                <a:lnTo>
                  <a:pt x="79" y="58"/>
                </a:lnTo>
                <a:lnTo>
                  <a:pt x="81" y="53"/>
                </a:lnTo>
                <a:lnTo>
                  <a:pt x="85" y="47"/>
                </a:lnTo>
                <a:lnTo>
                  <a:pt x="92" y="43"/>
                </a:lnTo>
                <a:lnTo>
                  <a:pt x="102" y="36"/>
                </a:lnTo>
                <a:lnTo>
                  <a:pt x="110" y="36"/>
                </a:lnTo>
                <a:lnTo>
                  <a:pt x="119" y="32"/>
                </a:lnTo>
                <a:lnTo>
                  <a:pt x="129" y="25"/>
                </a:lnTo>
                <a:lnTo>
                  <a:pt x="142" y="11"/>
                </a:lnTo>
                <a:lnTo>
                  <a:pt x="15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6" name="Freeform 284"/>
          <p:cNvSpPr>
            <a:spLocks/>
          </p:cNvSpPr>
          <p:nvPr/>
        </p:nvSpPr>
        <p:spPr bwMode="ltGray">
          <a:xfrm>
            <a:off x="3631256" y="3597289"/>
            <a:ext cx="330021" cy="255586"/>
          </a:xfrm>
          <a:custGeom>
            <a:avLst/>
            <a:gdLst/>
            <a:ahLst/>
            <a:cxnLst>
              <a:cxn ang="0">
                <a:pos x="160" y="0"/>
              </a:cxn>
              <a:cxn ang="0">
                <a:pos x="162" y="10"/>
              </a:cxn>
              <a:cxn ang="0">
                <a:pos x="170" y="14"/>
              </a:cxn>
              <a:cxn ang="0">
                <a:pos x="178" y="14"/>
              </a:cxn>
              <a:cxn ang="0">
                <a:pos x="184" y="14"/>
              </a:cxn>
              <a:cxn ang="0">
                <a:pos x="192" y="12"/>
              </a:cxn>
              <a:cxn ang="0">
                <a:pos x="202" y="10"/>
              </a:cxn>
              <a:cxn ang="0">
                <a:pos x="198" y="18"/>
              </a:cxn>
              <a:cxn ang="0">
                <a:pos x="204" y="22"/>
              </a:cxn>
              <a:cxn ang="0">
                <a:pos x="210" y="20"/>
              </a:cxn>
              <a:cxn ang="0">
                <a:pos x="214" y="28"/>
              </a:cxn>
              <a:cxn ang="0">
                <a:pos x="212" y="36"/>
              </a:cxn>
              <a:cxn ang="0">
                <a:pos x="214" y="42"/>
              </a:cxn>
              <a:cxn ang="0">
                <a:pos x="212" y="58"/>
              </a:cxn>
              <a:cxn ang="0">
                <a:pos x="212" y="68"/>
              </a:cxn>
              <a:cxn ang="0">
                <a:pos x="214" y="72"/>
              </a:cxn>
              <a:cxn ang="0">
                <a:pos x="210" y="76"/>
              </a:cxn>
              <a:cxn ang="0">
                <a:pos x="198" y="78"/>
              </a:cxn>
              <a:cxn ang="0">
                <a:pos x="188" y="78"/>
              </a:cxn>
              <a:cxn ang="0">
                <a:pos x="184" y="82"/>
              </a:cxn>
              <a:cxn ang="0">
                <a:pos x="184" y="90"/>
              </a:cxn>
              <a:cxn ang="0">
                <a:pos x="136" y="110"/>
              </a:cxn>
              <a:cxn ang="0">
                <a:pos x="128" y="112"/>
              </a:cxn>
              <a:cxn ang="0">
                <a:pos x="118" y="110"/>
              </a:cxn>
              <a:cxn ang="0">
                <a:pos x="108" y="114"/>
              </a:cxn>
              <a:cxn ang="0">
                <a:pos x="92" y="116"/>
              </a:cxn>
              <a:cxn ang="0">
                <a:pos x="70" y="126"/>
              </a:cxn>
              <a:cxn ang="0">
                <a:pos x="70" y="140"/>
              </a:cxn>
              <a:cxn ang="0">
                <a:pos x="0" y="128"/>
              </a:cxn>
              <a:cxn ang="0">
                <a:pos x="16" y="128"/>
              </a:cxn>
              <a:cxn ang="0">
                <a:pos x="28" y="122"/>
              </a:cxn>
              <a:cxn ang="0">
                <a:pos x="48" y="112"/>
              </a:cxn>
              <a:cxn ang="0">
                <a:pos x="68" y="90"/>
              </a:cxn>
              <a:cxn ang="0">
                <a:pos x="64" y="86"/>
              </a:cxn>
              <a:cxn ang="0">
                <a:pos x="68" y="76"/>
              </a:cxn>
              <a:cxn ang="0">
                <a:pos x="72" y="68"/>
              </a:cxn>
              <a:cxn ang="0">
                <a:pos x="82" y="62"/>
              </a:cxn>
              <a:cxn ang="0">
                <a:pos x="84" y="56"/>
              </a:cxn>
              <a:cxn ang="0">
                <a:pos x="88" y="50"/>
              </a:cxn>
              <a:cxn ang="0">
                <a:pos x="96" y="46"/>
              </a:cxn>
              <a:cxn ang="0">
                <a:pos x="106" y="38"/>
              </a:cxn>
              <a:cxn ang="0">
                <a:pos x="114" y="38"/>
              </a:cxn>
              <a:cxn ang="0">
                <a:pos x="124" y="34"/>
              </a:cxn>
              <a:cxn ang="0">
                <a:pos x="134" y="26"/>
              </a:cxn>
              <a:cxn ang="0">
                <a:pos x="148" y="12"/>
              </a:cxn>
              <a:cxn ang="0">
                <a:pos x="160" y="0"/>
              </a:cxn>
            </a:cxnLst>
            <a:rect l="0" t="0" r="r" b="b"/>
            <a:pathLst>
              <a:path w="215" h="141">
                <a:moveTo>
                  <a:pt x="160" y="0"/>
                </a:moveTo>
                <a:lnTo>
                  <a:pt x="162" y="10"/>
                </a:lnTo>
                <a:lnTo>
                  <a:pt x="170" y="14"/>
                </a:lnTo>
                <a:lnTo>
                  <a:pt x="178" y="14"/>
                </a:lnTo>
                <a:lnTo>
                  <a:pt x="184" y="14"/>
                </a:lnTo>
                <a:lnTo>
                  <a:pt x="192" y="12"/>
                </a:lnTo>
                <a:lnTo>
                  <a:pt x="202" y="10"/>
                </a:lnTo>
                <a:lnTo>
                  <a:pt x="198" y="18"/>
                </a:lnTo>
                <a:lnTo>
                  <a:pt x="204" y="22"/>
                </a:lnTo>
                <a:lnTo>
                  <a:pt x="210" y="20"/>
                </a:lnTo>
                <a:lnTo>
                  <a:pt x="214" y="28"/>
                </a:lnTo>
                <a:lnTo>
                  <a:pt x="212" y="36"/>
                </a:lnTo>
                <a:lnTo>
                  <a:pt x="214" y="42"/>
                </a:lnTo>
                <a:lnTo>
                  <a:pt x="212" y="58"/>
                </a:lnTo>
                <a:lnTo>
                  <a:pt x="212" y="68"/>
                </a:lnTo>
                <a:lnTo>
                  <a:pt x="214" y="72"/>
                </a:lnTo>
                <a:lnTo>
                  <a:pt x="210" y="76"/>
                </a:lnTo>
                <a:lnTo>
                  <a:pt x="198" y="78"/>
                </a:lnTo>
                <a:lnTo>
                  <a:pt x="188" y="78"/>
                </a:lnTo>
                <a:lnTo>
                  <a:pt x="184" y="82"/>
                </a:lnTo>
                <a:lnTo>
                  <a:pt x="184" y="90"/>
                </a:lnTo>
                <a:lnTo>
                  <a:pt x="136" y="110"/>
                </a:lnTo>
                <a:lnTo>
                  <a:pt x="128" y="112"/>
                </a:lnTo>
                <a:lnTo>
                  <a:pt x="118" y="110"/>
                </a:lnTo>
                <a:lnTo>
                  <a:pt x="108" y="114"/>
                </a:lnTo>
                <a:lnTo>
                  <a:pt x="92" y="116"/>
                </a:lnTo>
                <a:lnTo>
                  <a:pt x="70" y="126"/>
                </a:lnTo>
                <a:lnTo>
                  <a:pt x="70" y="140"/>
                </a:lnTo>
                <a:lnTo>
                  <a:pt x="0" y="128"/>
                </a:lnTo>
                <a:lnTo>
                  <a:pt x="16" y="128"/>
                </a:lnTo>
                <a:lnTo>
                  <a:pt x="28" y="122"/>
                </a:lnTo>
                <a:lnTo>
                  <a:pt x="48" y="112"/>
                </a:lnTo>
                <a:lnTo>
                  <a:pt x="68" y="90"/>
                </a:lnTo>
                <a:lnTo>
                  <a:pt x="64" y="86"/>
                </a:lnTo>
                <a:lnTo>
                  <a:pt x="68" y="76"/>
                </a:lnTo>
                <a:lnTo>
                  <a:pt x="72" y="68"/>
                </a:lnTo>
                <a:lnTo>
                  <a:pt x="82" y="62"/>
                </a:lnTo>
                <a:lnTo>
                  <a:pt x="84" y="56"/>
                </a:lnTo>
                <a:lnTo>
                  <a:pt x="88" y="50"/>
                </a:lnTo>
                <a:lnTo>
                  <a:pt x="96" y="46"/>
                </a:lnTo>
                <a:lnTo>
                  <a:pt x="106" y="38"/>
                </a:lnTo>
                <a:lnTo>
                  <a:pt x="114" y="38"/>
                </a:lnTo>
                <a:lnTo>
                  <a:pt x="124" y="34"/>
                </a:lnTo>
                <a:lnTo>
                  <a:pt x="134" y="26"/>
                </a:lnTo>
                <a:lnTo>
                  <a:pt x="148" y="12"/>
                </a:lnTo>
                <a:lnTo>
                  <a:pt x="16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7" name="Freeform 285"/>
          <p:cNvSpPr>
            <a:spLocks/>
          </p:cNvSpPr>
          <p:nvPr/>
        </p:nvSpPr>
        <p:spPr bwMode="ltGray">
          <a:xfrm>
            <a:off x="3479415" y="3832238"/>
            <a:ext cx="249453" cy="206374"/>
          </a:xfrm>
          <a:custGeom>
            <a:avLst/>
            <a:gdLst/>
            <a:ahLst/>
            <a:cxnLst>
              <a:cxn ang="0">
                <a:pos x="84" y="15"/>
              </a:cxn>
              <a:cxn ang="0">
                <a:pos x="93" y="0"/>
              </a:cxn>
              <a:cxn ang="0">
                <a:pos x="160" y="11"/>
              </a:cxn>
              <a:cxn ang="0">
                <a:pos x="150" y="39"/>
              </a:cxn>
              <a:cxn ang="0">
                <a:pos x="107" y="36"/>
              </a:cxn>
              <a:cxn ang="0">
                <a:pos x="91" y="80"/>
              </a:cxn>
              <a:cxn ang="0">
                <a:pos x="84" y="80"/>
              </a:cxn>
              <a:cxn ang="0">
                <a:pos x="76" y="82"/>
              </a:cxn>
              <a:cxn ang="0">
                <a:pos x="70" y="90"/>
              </a:cxn>
              <a:cxn ang="0">
                <a:pos x="65" y="107"/>
              </a:cxn>
              <a:cxn ang="0">
                <a:pos x="65" y="114"/>
              </a:cxn>
              <a:cxn ang="0">
                <a:pos x="8" y="107"/>
              </a:cxn>
              <a:cxn ang="0">
                <a:pos x="0" y="114"/>
              </a:cxn>
              <a:cxn ang="0">
                <a:pos x="6" y="95"/>
              </a:cxn>
              <a:cxn ang="0">
                <a:pos x="6" y="90"/>
              </a:cxn>
              <a:cxn ang="0">
                <a:pos x="11" y="88"/>
              </a:cxn>
              <a:cxn ang="0">
                <a:pos x="15" y="88"/>
              </a:cxn>
              <a:cxn ang="0">
                <a:pos x="23" y="75"/>
              </a:cxn>
              <a:cxn ang="0">
                <a:pos x="29" y="73"/>
              </a:cxn>
              <a:cxn ang="0">
                <a:pos x="29" y="65"/>
              </a:cxn>
              <a:cxn ang="0">
                <a:pos x="32" y="64"/>
              </a:cxn>
              <a:cxn ang="0">
                <a:pos x="46" y="52"/>
              </a:cxn>
              <a:cxn ang="0">
                <a:pos x="57" y="37"/>
              </a:cxn>
              <a:cxn ang="0">
                <a:pos x="57" y="30"/>
              </a:cxn>
              <a:cxn ang="0">
                <a:pos x="72" y="22"/>
              </a:cxn>
              <a:cxn ang="0">
                <a:pos x="80" y="19"/>
              </a:cxn>
              <a:cxn ang="0">
                <a:pos x="84" y="15"/>
              </a:cxn>
            </a:cxnLst>
            <a:rect l="0" t="0" r="r" b="b"/>
            <a:pathLst>
              <a:path w="161" h="115">
                <a:moveTo>
                  <a:pt x="84" y="15"/>
                </a:moveTo>
                <a:lnTo>
                  <a:pt x="93" y="0"/>
                </a:lnTo>
                <a:lnTo>
                  <a:pt x="160" y="11"/>
                </a:lnTo>
                <a:lnTo>
                  <a:pt x="150" y="39"/>
                </a:lnTo>
                <a:lnTo>
                  <a:pt x="107" y="36"/>
                </a:lnTo>
                <a:lnTo>
                  <a:pt x="91" y="80"/>
                </a:lnTo>
                <a:lnTo>
                  <a:pt x="84" y="80"/>
                </a:lnTo>
                <a:lnTo>
                  <a:pt x="76" y="82"/>
                </a:lnTo>
                <a:lnTo>
                  <a:pt x="70" y="90"/>
                </a:lnTo>
                <a:lnTo>
                  <a:pt x="65" y="107"/>
                </a:lnTo>
                <a:lnTo>
                  <a:pt x="65" y="114"/>
                </a:lnTo>
                <a:lnTo>
                  <a:pt x="8" y="107"/>
                </a:lnTo>
                <a:lnTo>
                  <a:pt x="0" y="114"/>
                </a:lnTo>
                <a:lnTo>
                  <a:pt x="6" y="95"/>
                </a:lnTo>
                <a:lnTo>
                  <a:pt x="6" y="90"/>
                </a:lnTo>
                <a:lnTo>
                  <a:pt x="11" y="88"/>
                </a:lnTo>
                <a:lnTo>
                  <a:pt x="15" y="88"/>
                </a:lnTo>
                <a:lnTo>
                  <a:pt x="23" y="75"/>
                </a:lnTo>
                <a:lnTo>
                  <a:pt x="29" y="73"/>
                </a:lnTo>
                <a:lnTo>
                  <a:pt x="29" y="65"/>
                </a:lnTo>
                <a:lnTo>
                  <a:pt x="32" y="64"/>
                </a:lnTo>
                <a:lnTo>
                  <a:pt x="46" y="52"/>
                </a:lnTo>
                <a:lnTo>
                  <a:pt x="57" y="37"/>
                </a:lnTo>
                <a:lnTo>
                  <a:pt x="57" y="30"/>
                </a:lnTo>
                <a:lnTo>
                  <a:pt x="72" y="22"/>
                </a:lnTo>
                <a:lnTo>
                  <a:pt x="80" y="19"/>
                </a:lnTo>
                <a:lnTo>
                  <a:pt x="84" y="1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8" name="Freeform 286"/>
          <p:cNvSpPr>
            <a:spLocks/>
          </p:cNvSpPr>
          <p:nvPr/>
        </p:nvSpPr>
        <p:spPr bwMode="ltGray">
          <a:xfrm>
            <a:off x="3479415" y="3829063"/>
            <a:ext cx="260298" cy="222249"/>
          </a:xfrm>
          <a:custGeom>
            <a:avLst/>
            <a:gdLst/>
            <a:ahLst/>
            <a:cxnLst>
              <a:cxn ang="0">
                <a:pos x="88" y="16"/>
              </a:cxn>
              <a:cxn ang="0">
                <a:pos x="98" y="0"/>
              </a:cxn>
              <a:cxn ang="0">
                <a:pos x="168" y="12"/>
              </a:cxn>
              <a:cxn ang="0">
                <a:pos x="158" y="42"/>
              </a:cxn>
              <a:cxn ang="0">
                <a:pos x="112" y="38"/>
              </a:cxn>
              <a:cxn ang="0">
                <a:pos x="96" y="86"/>
              </a:cxn>
              <a:cxn ang="0">
                <a:pos x="88" y="86"/>
              </a:cxn>
              <a:cxn ang="0">
                <a:pos x="80" y="88"/>
              </a:cxn>
              <a:cxn ang="0">
                <a:pos x="74" y="96"/>
              </a:cxn>
              <a:cxn ang="0">
                <a:pos x="68" y="114"/>
              </a:cxn>
              <a:cxn ang="0">
                <a:pos x="68" y="122"/>
              </a:cxn>
              <a:cxn ang="0">
                <a:pos x="8" y="114"/>
              </a:cxn>
              <a:cxn ang="0">
                <a:pos x="0" y="122"/>
              </a:cxn>
              <a:cxn ang="0">
                <a:pos x="6" y="102"/>
              </a:cxn>
              <a:cxn ang="0">
                <a:pos x="6" y="96"/>
              </a:cxn>
              <a:cxn ang="0">
                <a:pos x="12" y="94"/>
              </a:cxn>
              <a:cxn ang="0">
                <a:pos x="16" y="94"/>
              </a:cxn>
              <a:cxn ang="0">
                <a:pos x="24" y="80"/>
              </a:cxn>
              <a:cxn ang="0">
                <a:pos x="30" y="78"/>
              </a:cxn>
              <a:cxn ang="0">
                <a:pos x="30" y="70"/>
              </a:cxn>
              <a:cxn ang="0">
                <a:pos x="34" y="68"/>
              </a:cxn>
              <a:cxn ang="0">
                <a:pos x="48" y="56"/>
              </a:cxn>
              <a:cxn ang="0">
                <a:pos x="60" y="40"/>
              </a:cxn>
              <a:cxn ang="0">
                <a:pos x="60" y="32"/>
              </a:cxn>
              <a:cxn ang="0">
                <a:pos x="76" y="24"/>
              </a:cxn>
              <a:cxn ang="0">
                <a:pos x="84" y="20"/>
              </a:cxn>
              <a:cxn ang="0">
                <a:pos x="88" y="16"/>
              </a:cxn>
            </a:cxnLst>
            <a:rect l="0" t="0" r="r" b="b"/>
            <a:pathLst>
              <a:path w="169" h="123">
                <a:moveTo>
                  <a:pt x="88" y="16"/>
                </a:moveTo>
                <a:lnTo>
                  <a:pt x="98" y="0"/>
                </a:lnTo>
                <a:lnTo>
                  <a:pt x="168" y="12"/>
                </a:lnTo>
                <a:lnTo>
                  <a:pt x="158" y="42"/>
                </a:lnTo>
                <a:lnTo>
                  <a:pt x="112" y="38"/>
                </a:lnTo>
                <a:lnTo>
                  <a:pt x="96" y="86"/>
                </a:lnTo>
                <a:lnTo>
                  <a:pt x="88" y="86"/>
                </a:lnTo>
                <a:lnTo>
                  <a:pt x="80" y="88"/>
                </a:lnTo>
                <a:lnTo>
                  <a:pt x="74" y="96"/>
                </a:lnTo>
                <a:lnTo>
                  <a:pt x="68" y="114"/>
                </a:lnTo>
                <a:lnTo>
                  <a:pt x="68" y="122"/>
                </a:lnTo>
                <a:lnTo>
                  <a:pt x="8" y="114"/>
                </a:lnTo>
                <a:lnTo>
                  <a:pt x="0" y="122"/>
                </a:lnTo>
                <a:lnTo>
                  <a:pt x="6" y="102"/>
                </a:lnTo>
                <a:lnTo>
                  <a:pt x="6" y="96"/>
                </a:lnTo>
                <a:lnTo>
                  <a:pt x="12" y="94"/>
                </a:lnTo>
                <a:lnTo>
                  <a:pt x="16" y="94"/>
                </a:lnTo>
                <a:lnTo>
                  <a:pt x="24" y="80"/>
                </a:lnTo>
                <a:lnTo>
                  <a:pt x="30" y="78"/>
                </a:lnTo>
                <a:lnTo>
                  <a:pt x="30" y="70"/>
                </a:lnTo>
                <a:lnTo>
                  <a:pt x="34" y="68"/>
                </a:lnTo>
                <a:lnTo>
                  <a:pt x="48" y="56"/>
                </a:lnTo>
                <a:lnTo>
                  <a:pt x="60" y="40"/>
                </a:lnTo>
                <a:lnTo>
                  <a:pt x="60" y="32"/>
                </a:lnTo>
                <a:lnTo>
                  <a:pt x="76" y="24"/>
                </a:lnTo>
                <a:lnTo>
                  <a:pt x="84" y="2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9" name="Freeform 287"/>
          <p:cNvSpPr>
            <a:spLocks/>
          </p:cNvSpPr>
          <p:nvPr/>
        </p:nvSpPr>
        <p:spPr bwMode="ltGray">
          <a:xfrm>
            <a:off x="3442230" y="4297373"/>
            <a:ext cx="75921" cy="30163"/>
          </a:xfrm>
          <a:custGeom>
            <a:avLst/>
            <a:gdLst/>
            <a:ahLst/>
            <a:cxnLst>
              <a:cxn ang="0">
                <a:pos x="4" y="4"/>
              </a:cxn>
              <a:cxn ang="0">
                <a:pos x="10" y="6"/>
              </a:cxn>
              <a:cxn ang="0">
                <a:pos x="18" y="6"/>
              </a:cxn>
              <a:cxn ang="0">
                <a:pos x="26" y="0"/>
              </a:cxn>
              <a:cxn ang="0">
                <a:pos x="36" y="4"/>
              </a:cxn>
              <a:cxn ang="0">
                <a:pos x="44" y="8"/>
              </a:cxn>
              <a:cxn ang="0">
                <a:pos x="48" y="12"/>
              </a:cxn>
              <a:cxn ang="0">
                <a:pos x="44" y="16"/>
              </a:cxn>
              <a:cxn ang="0">
                <a:pos x="38" y="14"/>
              </a:cxn>
              <a:cxn ang="0">
                <a:pos x="34" y="8"/>
              </a:cxn>
              <a:cxn ang="0">
                <a:pos x="30" y="12"/>
              </a:cxn>
              <a:cxn ang="0">
                <a:pos x="20" y="12"/>
              </a:cxn>
              <a:cxn ang="0">
                <a:pos x="18" y="16"/>
              </a:cxn>
              <a:cxn ang="0">
                <a:pos x="10" y="16"/>
              </a:cxn>
              <a:cxn ang="0">
                <a:pos x="6" y="12"/>
              </a:cxn>
              <a:cxn ang="0">
                <a:pos x="0" y="14"/>
              </a:cxn>
              <a:cxn ang="0">
                <a:pos x="4" y="4"/>
              </a:cxn>
            </a:cxnLst>
            <a:rect l="0" t="0" r="r" b="b"/>
            <a:pathLst>
              <a:path w="49" h="17">
                <a:moveTo>
                  <a:pt x="4" y="4"/>
                </a:moveTo>
                <a:lnTo>
                  <a:pt x="10" y="6"/>
                </a:lnTo>
                <a:lnTo>
                  <a:pt x="18" y="6"/>
                </a:lnTo>
                <a:lnTo>
                  <a:pt x="26" y="0"/>
                </a:lnTo>
                <a:lnTo>
                  <a:pt x="36" y="4"/>
                </a:lnTo>
                <a:lnTo>
                  <a:pt x="44" y="8"/>
                </a:lnTo>
                <a:lnTo>
                  <a:pt x="48" y="12"/>
                </a:lnTo>
                <a:lnTo>
                  <a:pt x="44" y="16"/>
                </a:lnTo>
                <a:lnTo>
                  <a:pt x="38" y="14"/>
                </a:lnTo>
                <a:lnTo>
                  <a:pt x="34" y="8"/>
                </a:lnTo>
                <a:lnTo>
                  <a:pt x="30" y="12"/>
                </a:lnTo>
                <a:lnTo>
                  <a:pt x="20" y="12"/>
                </a:lnTo>
                <a:lnTo>
                  <a:pt x="18" y="16"/>
                </a:lnTo>
                <a:lnTo>
                  <a:pt x="10" y="16"/>
                </a:lnTo>
                <a:lnTo>
                  <a:pt x="6" y="12"/>
                </a:lnTo>
                <a:lnTo>
                  <a:pt x="0" y="14"/>
                </a:lnTo>
                <a:lnTo>
                  <a:pt x="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0" name="Freeform 288"/>
          <p:cNvSpPr>
            <a:spLocks/>
          </p:cNvSpPr>
          <p:nvPr/>
        </p:nvSpPr>
        <p:spPr bwMode="ltGray">
          <a:xfrm>
            <a:off x="3559984" y="3806838"/>
            <a:ext cx="13945" cy="25400"/>
          </a:xfrm>
          <a:custGeom>
            <a:avLst/>
            <a:gdLst/>
            <a:ahLst/>
            <a:cxnLst>
              <a:cxn ang="0">
                <a:pos x="6" y="0"/>
              </a:cxn>
              <a:cxn ang="0">
                <a:pos x="0" y="6"/>
              </a:cxn>
              <a:cxn ang="0">
                <a:pos x="2" y="12"/>
              </a:cxn>
              <a:cxn ang="0">
                <a:pos x="8" y="8"/>
              </a:cxn>
              <a:cxn ang="0">
                <a:pos x="8" y="4"/>
              </a:cxn>
              <a:cxn ang="0">
                <a:pos x="6" y="0"/>
              </a:cxn>
            </a:cxnLst>
            <a:rect l="0" t="0" r="r" b="b"/>
            <a:pathLst>
              <a:path w="9" h="13">
                <a:moveTo>
                  <a:pt x="6" y="0"/>
                </a:moveTo>
                <a:lnTo>
                  <a:pt x="0" y="6"/>
                </a:lnTo>
                <a:lnTo>
                  <a:pt x="2" y="12"/>
                </a:lnTo>
                <a:lnTo>
                  <a:pt x="8" y="8"/>
                </a:lnTo>
                <a:lnTo>
                  <a:pt x="8" y="4"/>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1" name="Freeform 289"/>
          <p:cNvSpPr>
            <a:spLocks/>
          </p:cNvSpPr>
          <p:nvPr/>
        </p:nvSpPr>
        <p:spPr bwMode="ltGray">
          <a:xfrm>
            <a:off x="3598719" y="3795725"/>
            <a:ext cx="20142" cy="23813"/>
          </a:xfrm>
          <a:custGeom>
            <a:avLst/>
            <a:gdLst/>
            <a:ahLst/>
            <a:cxnLst>
              <a:cxn ang="0">
                <a:pos x="10" y="0"/>
              </a:cxn>
              <a:cxn ang="0">
                <a:pos x="0" y="10"/>
              </a:cxn>
              <a:cxn ang="0">
                <a:pos x="2" y="12"/>
              </a:cxn>
              <a:cxn ang="0">
                <a:pos x="6" y="12"/>
              </a:cxn>
              <a:cxn ang="0">
                <a:pos x="10" y="6"/>
              </a:cxn>
              <a:cxn ang="0">
                <a:pos x="12" y="0"/>
              </a:cxn>
              <a:cxn ang="0">
                <a:pos x="10" y="0"/>
              </a:cxn>
            </a:cxnLst>
            <a:rect l="0" t="0" r="r" b="b"/>
            <a:pathLst>
              <a:path w="13" h="13">
                <a:moveTo>
                  <a:pt x="10" y="0"/>
                </a:moveTo>
                <a:lnTo>
                  <a:pt x="0" y="10"/>
                </a:lnTo>
                <a:lnTo>
                  <a:pt x="2" y="12"/>
                </a:lnTo>
                <a:lnTo>
                  <a:pt x="6" y="12"/>
                </a:lnTo>
                <a:lnTo>
                  <a:pt x="10" y="6"/>
                </a:lnTo>
                <a:lnTo>
                  <a:pt x="12" y="0"/>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2" name="Freeform 290"/>
          <p:cNvSpPr>
            <a:spLocks/>
          </p:cNvSpPr>
          <p:nvPr/>
        </p:nvSpPr>
        <p:spPr bwMode="ltGray">
          <a:xfrm>
            <a:off x="3618861" y="3781438"/>
            <a:ext cx="13945" cy="12700"/>
          </a:xfrm>
          <a:custGeom>
            <a:avLst/>
            <a:gdLst/>
            <a:ahLst/>
            <a:cxnLst>
              <a:cxn ang="0">
                <a:pos x="8" y="0"/>
              </a:cxn>
              <a:cxn ang="0">
                <a:pos x="2" y="4"/>
              </a:cxn>
              <a:cxn ang="0">
                <a:pos x="0" y="6"/>
              </a:cxn>
              <a:cxn ang="0">
                <a:pos x="4" y="6"/>
              </a:cxn>
              <a:cxn ang="0">
                <a:pos x="8" y="4"/>
              </a:cxn>
              <a:cxn ang="0">
                <a:pos x="8" y="0"/>
              </a:cxn>
            </a:cxnLst>
            <a:rect l="0" t="0" r="r" b="b"/>
            <a:pathLst>
              <a:path w="9" h="7">
                <a:moveTo>
                  <a:pt x="8" y="0"/>
                </a:moveTo>
                <a:lnTo>
                  <a:pt x="2" y="4"/>
                </a:lnTo>
                <a:lnTo>
                  <a:pt x="0" y="6"/>
                </a:lnTo>
                <a:lnTo>
                  <a:pt x="4" y="6"/>
                </a:lnTo>
                <a:lnTo>
                  <a:pt x="8"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3" name="Freeform 291"/>
          <p:cNvSpPr>
            <a:spLocks/>
          </p:cNvSpPr>
          <p:nvPr/>
        </p:nvSpPr>
        <p:spPr bwMode="ltGray">
          <a:xfrm>
            <a:off x="3592522" y="3813188"/>
            <a:ext cx="9296" cy="11112"/>
          </a:xfrm>
          <a:custGeom>
            <a:avLst/>
            <a:gdLst/>
            <a:ahLst/>
            <a:cxnLst>
              <a:cxn ang="0">
                <a:pos x="0" y="0"/>
              </a:cxn>
              <a:cxn ang="0">
                <a:pos x="0" y="4"/>
              </a:cxn>
              <a:cxn ang="0">
                <a:pos x="4" y="4"/>
              </a:cxn>
              <a:cxn ang="0">
                <a:pos x="4" y="0"/>
              </a:cxn>
              <a:cxn ang="0">
                <a:pos x="0" y="0"/>
              </a:cxn>
            </a:cxnLst>
            <a:rect l="0" t="0" r="r" b="b"/>
            <a:pathLst>
              <a:path w="5" h="5">
                <a:moveTo>
                  <a:pt x="0" y="0"/>
                </a:moveTo>
                <a:lnTo>
                  <a:pt x="0" y="4"/>
                </a:lnTo>
                <a:lnTo>
                  <a:pt x="4" y="4"/>
                </a:lnTo>
                <a:lnTo>
                  <a:pt x="4"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4" name="Freeform 292"/>
          <p:cNvSpPr>
            <a:spLocks/>
          </p:cNvSpPr>
          <p:nvPr/>
        </p:nvSpPr>
        <p:spPr bwMode="ltGray">
          <a:xfrm>
            <a:off x="3536743" y="3795725"/>
            <a:ext cx="13944" cy="15875"/>
          </a:xfrm>
          <a:custGeom>
            <a:avLst/>
            <a:gdLst/>
            <a:ahLst/>
            <a:cxnLst>
              <a:cxn ang="0">
                <a:pos x="0" y="0"/>
              </a:cxn>
              <a:cxn ang="0">
                <a:pos x="0" y="6"/>
              </a:cxn>
              <a:cxn ang="0">
                <a:pos x="4" y="8"/>
              </a:cxn>
              <a:cxn ang="0">
                <a:pos x="6" y="8"/>
              </a:cxn>
              <a:cxn ang="0">
                <a:pos x="8" y="0"/>
              </a:cxn>
              <a:cxn ang="0">
                <a:pos x="0" y="0"/>
              </a:cxn>
            </a:cxnLst>
            <a:rect l="0" t="0" r="r" b="b"/>
            <a:pathLst>
              <a:path w="9" h="9">
                <a:moveTo>
                  <a:pt x="0" y="0"/>
                </a:moveTo>
                <a:lnTo>
                  <a:pt x="0" y="6"/>
                </a:lnTo>
                <a:lnTo>
                  <a:pt x="4" y="8"/>
                </a:lnTo>
                <a:lnTo>
                  <a:pt x="6" y="8"/>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5" name="Freeform 293"/>
          <p:cNvSpPr>
            <a:spLocks/>
          </p:cNvSpPr>
          <p:nvPr/>
        </p:nvSpPr>
        <p:spPr bwMode="ltGray">
          <a:xfrm>
            <a:off x="3516601" y="3775088"/>
            <a:ext cx="6198" cy="15875"/>
          </a:xfrm>
          <a:custGeom>
            <a:avLst/>
            <a:gdLst/>
            <a:ahLst/>
            <a:cxnLst>
              <a:cxn ang="0">
                <a:pos x="2" y="0"/>
              </a:cxn>
              <a:cxn ang="0">
                <a:pos x="0" y="4"/>
              </a:cxn>
              <a:cxn ang="0">
                <a:pos x="0" y="8"/>
              </a:cxn>
              <a:cxn ang="0">
                <a:pos x="4" y="6"/>
              </a:cxn>
              <a:cxn ang="0">
                <a:pos x="4" y="2"/>
              </a:cxn>
              <a:cxn ang="0">
                <a:pos x="2" y="0"/>
              </a:cxn>
            </a:cxnLst>
            <a:rect l="0" t="0" r="r" b="b"/>
            <a:pathLst>
              <a:path w="5" h="9">
                <a:moveTo>
                  <a:pt x="2" y="0"/>
                </a:moveTo>
                <a:lnTo>
                  <a:pt x="0" y="4"/>
                </a:lnTo>
                <a:lnTo>
                  <a:pt x="0" y="8"/>
                </a:lnTo>
                <a:lnTo>
                  <a:pt x="4" y="6"/>
                </a:lnTo>
                <a:lnTo>
                  <a:pt x="4"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6" name="Freeform 294"/>
          <p:cNvSpPr>
            <a:spLocks/>
          </p:cNvSpPr>
          <p:nvPr/>
        </p:nvSpPr>
        <p:spPr bwMode="ltGray">
          <a:xfrm>
            <a:off x="3518151" y="3794138"/>
            <a:ext cx="6198" cy="12700"/>
          </a:xfrm>
          <a:custGeom>
            <a:avLst/>
            <a:gdLst/>
            <a:ahLst/>
            <a:cxnLst>
              <a:cxn ang="0">
                <a:pos x="4" y="6"/>
              </a:cxn>
              <a:cxn ang="0">
                <a:pos x="0" y="6"/>
              </a:cxn>
              <a:cxn ang="0">
                <a:pos x="0" y="0"/>
              </a:cxn>
              <a:cxn ang="0">
                <a:pos x="4" y="0"/>
              </a:cxn>
              <a:cxn ang="0">
                <a:pos x="4" y="6"/>
              </a:cxn>
            </a:cxnLst>
            <a:rect l="0" t="0" r="r" b="b"/>
            <a:pathLst>
              <a:path w="5" h="7">
                <a:moveTo>
                  <a:pt x="4" y="6"/>
                </a:moveTo>
                <a:lnTo>
                  <a:pt x="0" y="6"/>
                </a:ln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7" name="Freeform 295"/>
          <p:cNvSpPr>
            <a:spLocks/>
          </p:cNvSpPr>
          <p:nvPr/>
        </p:nvSpPr>
        <p:spPr bwMode="ltGray">
          <a:xfrm>
            <a:off x="3521250" y="3803663"/>
            <a:ext cx="9296" cy="4762"/>
          </a:xfrm>
          <a:custGeom>
            <a:avLst/>
            <a:gdLst/>
            <a:ahLst/>
            <a:cxnLst>
              <a:cxn ang="0">
                <a:pos x="0" y="0"/>
              </a:cxn>
              <a:cxn ang="0">
                <a:pos x="4" y="0"/>
              </a:cxn>
              <a:cxn ang="0">
                <a:pos x="4" y="2"/>
              </a:cxn>
              <a:cxn ang="0">
                <a:pos x="0" y="2"/>
              </a:cxn>
              <a:cxn ang="0">
                <a:pos x="0" y="0"/>
              </a:cxn>
            </a:cxnLst>
            <a:rect l="0" t="0" r="r" b="b"/>
            <a:pathLst>
              <a:path w="5" h="3">
                <a:moveTo>
                  <a:pt x="0" y="0"/>
                </a:moveTo>
                <a:lnTo>
                  <a:pt x="4" y="0"/>
                </a:ln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8" name="Freeform 296"/>
          <p:cNvSpPr>
            <a:spLocks/>
          </p:cNvSpPr>
          <p:nvPr/>
        </p:nvSpPr>
        <p:spPr bwMode="ltGray">
          <a:xfrm>
            <a:off x="3572379" y="3648089"/>
            <a:ext cx="12395" cy="15875"/>
          </a:xfrm>
          <a:custGeom>
            <a:avLst/>
            <a:gdLst/>
            <a:ahLst/>
            <a:cxnLst>
              <a:cxn ang="0">
                <a:pos x="2" y="0"/>
              </a:cxn>
              <a:cxn ang="0">
                <a:pos x="6" y="2"/>
              </a:cxn>
              <a:cxn ang="0">
                <a:pos x="8" y="4"/>
              </a:cxn>
              <a:cxn ang="0">
                <a:pos x="4" y="8"/>
              </a:cxn>
              <a:cxn ang="0">
                <a:pos x="0" y="6"/>
              </a:cxn>
              <a:cxn ang="0">
                <a:pos x="2" y="0"/>
              </a:cxn>
            </a:cxnLst>
            <a:rect l="0" t="0" r="r" b="b"/>
            <a:pathLst>
              <a:path w="9" h="9">
                <a:moveTo>
                  <a:pt x="2" y="0"/>
                </a:moveTo>
                <a:lnTo>
                  <a:pt x="6" y="2"/>
                </a:lnTo>
                <a:lnTo>
                  <a:pt x="8" y="4"/>
                </a:lnTo>
                <a:lnTo>
                  <a:pt x="4" y="8"/>
                </a:lnTo>
                <a:lnTo>
                  <a:pt x="0" y="6"/>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9" name="Freeform 297"/>
          <p:cNvSpPr>
            <a:spLocks/>
          </p:cNvSpPr>
          <p:nvPr/>
        </p:nvSpPr>
        <p:spPr bwMode="ltGray">
          <a:xfrm>
            <a:off x="3442230" y="4376748"/>
            <a:ext cx="17044" cy="26988"/>
          </a:xfrm>
          <a:custGeom>
            <a:avLst/>
            <a:gdLst/>
            <a:ahLst/>
            <a:cxnLst>
              <a:cxn ang="0">
                <a:pos x="2" y="0"/>
              </a:cxn>
              <a:cxn ang="0">
                <a:pos x="0" y="4"/>
              </a:cxn>
              <a:cxn ang="0">
                <a:pos x="2" y="14"/>
              </a:cxn>
              <a:cxn ang="0">
                <a:pos x="10" y="12"/>
              </a:cxn>
              <a:cxn ang="0">
                <a:pos x="10" y="8"/>
              </a:cxn>
              <a:cxn ang="0">
                <a:pos x="2" y="0"/>
              </a:cxn>
            </a:cxnLst>
            <a:rect l="0" t="0" r="r" b="b"/>
            <a:pathLst>
              <a:path w="11" h="15">
                <a:moveTo>
                  <a:pt x="2" y="0"/>
                </a:moveTo>
                <a:lnTo>
                  <a:pt x="0" y="4"/>
                </a:lnTo>
                <a:lnTo>
                  <a:pt x="2" y="14"/>
                </a:lnTo>
                <a:lnTo>
                  <a:pt x="10" y="12"/>
                </a:lnTo>
                <a:lnTo>
                  <a:pt x="1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0" name="Freeform 298"/>
          <p:cNvSpPr>
            <a:spLocks/>
          </p:cNvSpPr>
          <p:nvPr/>
        </p:nvSpPr>
        <p:spPr bwMode="ltGray">
          <a:xfrm>
            <a:off x="4175094" y="5019683"/>
            <a:ext cx="337768" cy="396873"/>
          </a:xfrm>
          <a:custGeom>
            <a:avLst/>
            <a:gdLst/>
            <a:ahLst/>
            <a:cxnLst>
              <a:cxn ang="0">
                <a:pos x="31" y="4"/>
              </a:cxn>
              <a:cxn ang="0">
                <a:pos x="39" y="0"/>
              </a:cxn>
              <a:cxn ang="0">
                <a:pos x="104" y="8"/>
              </a:cxn>
              <a:cxn ang="0">
                <a:pos x="106" y="37"/>
              </a:cxn>
              <a:cxn ang="0">
                <a:pos x="118" y="44"/>
              </a:cxn>
              <a:cxn ang="0">
                <a:pos x="145" y="42"/>
              </a:cxn>
              <a:cxn ang="0">
                <a:pos x="152" y="23"/>
              </a:cxn>
              <a:cxn ang="0">
                <a:pos x="168" y="25"/>
              </a:cxn>
              <a:cxn ang="0">
                <a:pos x="174" y="31"/>
              </a:cxn>
              <a:cxn ang="0">
                <a:pos x="183" y="44"/>
              </a:cxn>
              <a:cxn ang="0">
                <a:pos x="185" y="77"/>
              </a:cxn>
              <a:cxn ang="0">
                <a:pos x="191" y="89"/>
              </a:cxn>
              <a:cxn ang="0">
                <a:pos x="201" y="98"/>
              </a:cxn>
              <a:cxn ang="0">
                <a:pos x="218" y="95"/>
              </a:cxn>
              <a:cxn ang="0">
                <a:pos x="214" y="129"/>
              </a:cxn>
              <a:cxn ang="0">
                <a:pos x="179" y="135"/>
              </a:cxn>
              <a:cxn ang="0">
                <a:pos x="199" y="218"/>
              </a:cxn>
              <a:cxn ang="0">
                <a:pos x="147" y="218"/>
              </a:cxn>
              <a:cxn ang="0">
                <a:pos x="133" y="212"/>
              </a:cxn>
              <a:cxn ang="0">
                <a:pos x="120" y="203"/>
              </a:cxn>
              <a:cxn ang="0">
                <a:pos x="50" y="199"/>
              </a:cxn>
              <a:cxn ang="0">
                <a:pos x="39" y="203"/>
              </a:cxn>
              <a:cxn ang="0">
                <a:pos x="29" y="197"/>
              </a:cxn>
              <a:cxn ang="0">
                <a:pos x="12" y="201"/>
              </a:cxn>
              <a:cxn ang="0">
                <a:pos x="0" y="187"/>
              </a:cxn>
              <a:cxn ang="0">
                <a:pos x="2" y="174"/>
              </a:cxn>
              <a:cxn ang="0">
                <a:pos x="6" y="156"/>
              </a:cxn>
              <a:cxn ang="0">
                <a:pos x="15" y="131"/>
              </a:cxn>
              <a:cxn ang="0">
                <a:pos x="29" y="118"/>
              </a:cxn>
              <a:cxn ang="0">
                <a:pos x="41" y="87"/>
              </a:cxn>
              <a:cxn ang="0">
                <a:pos x="33" y="73"/>
              </a:cxn>
              <a:cxn ang="0">
                <a:pos x="33" y="52"/>
              </a:cxn>
              <a:cxn ang="0">
                <a:pos x="27" y="33"/>
              </a:cxn>
              <a:cxn ang="0">
                <a:pos x="25" y="17"/>
              </a:cxn>
            </a:cxnLst>
            <a:rect l="0" t="0" r="r" b="b"/>
            <a:pathLst>
              <a:path w="219" h="219">
                <a:moveTo>
                  <a:pt x="14" y="6"/>
                </a:moveTo>
                <a:lnTo>
                  <a:pt x="31" y="4"/>
                </a:lnTo>
                <a:lnTo>
                  <a:pt x="37" y="4"/>
                </a:lnTo>
                <a:lnTo>
                  <a:pt x="39" y="0"/>
                </a:lnTo>
                <a:lnTo>
                  <a:pt x="100" y="4"/>
                </a:lnTo>
                <a:lnTo>
                  <a:pt x="104" y="8"/>
                </a:lnTo>
                <a:lnTo>
                  <a:pt x="102" y="31"/>
                </a:lnTo>
                <a:lnTo>
                  <a:pt x="106" y="37"/>
                </a:lnTo>
                <a:lnTo>
                  <a:pt x="110" y="42"/>
                </a:lnTo>
                <a:lnTo>
                  <a:pt x="118" y="44"/>
                </a:lnTo>
                <a:lnTo>
                  <a:pt x="122" y="41"/>
                </a:lnTo>
                <a:lnTo>
                  <a:pt x="145" y="42"/>
                </a:lnTo>
                <a:lnTo>
                  <a:pt x="145" y="23"/>
                </a:lnTo>
                <a:lnTo>
                  <a:pt x="152" y="23"/>
                </a:lnTo>
                <a:lnTo>
                  <a:pt x="164" y="25"/>
                </a:lnTo>
                <a:lnTo>
                  <a:pt x="168" y="25"/>
                </a:lnTo>
                <a:lnTo>
                  <a:pt x="168" y="31"/>
                </a:lnTo>
                <a:lnTo>
                  <a:pt x="174" y="31"/>
                </a:lnTo>
                <a:lnTo>
                  <a:pt x="179" y="29"/>
                </a:lnTo>
                <a:lnTo>
                  <a:pt x="183" y="44"/>
                </a:lnTo>
                <a:lnTo>
                  <a:pt x="183" y="69"/>
                </a:lnTo>
                <a:lnTo>
                  <a:pt x="185" y="77"/>
                </a:lnTo>
                <a:lnTo>
                  <a:pt x="191" y="83"/>
                </a:lnTo>
                <a:lnTo>
                  <a:pt x="191" y="89"/>
                </a:lnTo>
                <a:lnTo>
                  <a:pt x="191" y="98"/>
                </a:lnTo>
                <a:lnTo>
                  <a:pt x="201" y="98"/>
                </a:lnTo>
                <a:lnTo>
                  <a:pt x="208" y="102"/>
                </a:lnTo>
                <a:lnTo>
                  <a:pt x="218" y="95"/>
                </a:lnTo>
                <a:lnTo>
                  <a:pt x="218" y="123"/>
                </a:lnTo>
                <a:lnTo>
                  <a:pt x="214" y="129"/>
                </a:lnTo>
                <a:lnTo>
                  <a:pt x="218" y="137"/>
                </a:lnTo>
                <a:lnTo>
                  <a:pt x="179" y="135"/>
                </a:lnTo>
                <a:lnTo>
                  <a:pt x="177" y="193"/>
                </a:lnTo>
                <a:lnTo>
                  <a:pt x="199" y="218"/>
                </a:lnTo>
                <a:lnTo>
                  <a:pt x="170" y="218"/>
                </a:lnTo>
                <a:lnTo>
                  <a:pt x="147" y="218"/>
                </a:lnTo>
                <a:lnTo>
                  <a:pt x="137" y="214"/>
                </a:lnTo>
                <a:lnTo>
                  <a:pt x="133" y="212"/>
                </a:lnTo>
                <a:lnTo>
                  <a:pt x="125" y="210"/>
                </a:lnTo>
                <a:lnTo>
                  <a:pt x="120" y="203"/>
                </a:lnTo>
                <a:lnTo>
                  <a:pt x="58" y="204"/>
                </a:lnTo>
                <a:lnTo>
                  <a:pt x="50" y="199"/>
                </a:lnTo>
                <a:lnTo>
                  <a:pt x="46" y="203"/>
                </a:lnTo>
                <a:lnTo>
                  <a:pt x="39" y="203"/>
                </a:lnTo>
                <a:lnTo>
                  <a:pt x="33" y="201"/>
                </a:lnTo>
                <a:lnTo>
                  <a:pt x="29" y="197"/>
                </a:lnTo>
                <a:lnTo>
                  <a:pt x="17" y="199"/>
                </a:lnTo>
                <a:lnTo>
                  <a:pt x="12" y="201"/>
                </a:lnTo>
                <a:lnTo>
                  <a:pt x="0" y="201"/>
                </a:lnTo>
                <a:lnTo>
                  <a:pt x="0" y="187"/>
                </a:lnTo>
                <a:lnTo>
                  <a:pt x="4" y="177"/>
                </a:lnTo>
                <a:lnTo>
                  <a:pt x="2" y="174"/>
                </a:lnTo>
                <a:lnTo>
                  <a:pt x="8" y="170"/>
                </a:lnTo>
                <a:lnTo>
                  <a:pt x="6" y="156"/>
                </a:lnTo>
                <a:lnTo>
                  <a:pt x="14" y="145"/>
                </a:lnTo>
                <a:lnTo>
                  <a:pt x="15" y="131"/>
                </a:lnTo>
                <a:lnTo>
                  <a:pt x="21" y="123"/>
                </a:lnTo>
                <a:lnTo>
                  <a:pt x="29" y="118"/>
                </a:lnTo>
                <a:lnTo>
                  <a:pt x="35" y="116"/>
                </a:lnTo>
                <a:lnTo>
                  <a:pt x="41" y="87"/>
                </a:lnTo>
                <a:lnTo>
                  <a:pt x="37" y="83"/>
                </a:lnTo>
                <a:lnTo>
                  <a:pt x="33" y="73"/>
                </a:lnTo>
                <a:lnTo>
                  <a:pt x="33" y="58"/>
                </a:lnTo>
                <a:lnTo>
                  <a:pt x="33" y="52"/>
                </a:lnTo>
                <a:lnTo>
                  <a:pt x="33" y="44"/>
                </a:lnTo>
                <a:lnTo>
                  <a:pt x="27" y="33"/>
                </a:lnTo>
                <a:lnTo>
                  <a:pt x="27" y="27"/>
                </a:lnTo>
                <a:lnTo>
                  <a:pt x="25" y="17"/>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1" name="Freeform 299"/>
          <p:cNvSpPr>
            <a:spLocks/>
          </p:cNvSpPr>
          <p:nvPr/>
        </p:nvSpPr>
        <p:spPr bwMode="ltGray">
          <a:xfrm>
            <a:off x="4175094" y="5018095"/>
            <a:ext cx="347064" cy="411161"/>
          </a:xfrm>
          <a:custGeom>
            <a:avLst/>
            <a:gdLst/>
            <a:ahLst/>
            <a:cxnLst>
              <a:cxn ang="0">
                <a:pos x="32" y="4"/>
              </a:cxn>
              <a:cxn ang="0">
                <a:pos x="40" y="0"/>
              </a:cxn>
              <a:cxn ang="0">
                <a:pos x="108" y="8"/>
              </a:cxn>
              <a:cxn ang="0">
                <a:pos x="110" y="38"/>
              </a:cxn>
              <a:cxn ang="0">
                <a:pos x="122" y="46"/>
              </a:cxn>
              <a:cxn ang="0">
                <a:pos x="150" y="44"/>
              </a:cxn>
              <a:cxn ang="0">
                <a:pos x="158" y="24"/>
              </a:cxn>
              <a:cxn ang="0">
                <a:pos x="174" y="26"/>
              </a:cxn>
              <a:cxn ang="0">
                <a:pos x="180" y="32"/>
              </a:cxn>
              <a:cxn ang="0">
                <a:pos x="190" y="46"/>
              </a:cxn>
              <a:cxn ang="0">
                <a:pos x="192" y="80"/>
              </a:cxn>
              <a:cxn ang="0">
                <a:pos x="198" y="92"/>
              </a:cxn>
              <a:cxn ang="0">
                <a:pos x="208" y="102"/>
              </a:cxn>
              <a:cxn ang="0">
                <a:pos x="226" y="98"/>
              </a:cxn>
              <a:cxn ang="0">
                <a:pos x="222" y="134"/>
              </a:cxn>
              <a:cxn ang="0">
                <a:pos x="186" y="140"/>
              </a:cxn>
              <a:cxn ang="0">
                <a:pos x="206" y="226"/>
              </a:cxn>
              <a:cxn ang="0">
                <a:pos x="152" y="226"/>
              </a:cxn>
              <a:cxn ang="0">
                <a:pos x="138" y="220"/>
              </a:cxn>
              <a:cxn ang="0">
                <a:pos x="124" y="210"/>
              </a:cxn>
              <a:cxn ang="0">
                <a:pos x="52" y="206"/>
              </a:cxn>
              <a:cxn ang="0">
                <a:pos x="40" y="210"/>
              </a:cxn>
              <a:cxn ang="0">
                <a:pos x="30" y="204"/>
              </a:cxn>
              <a:cxn ang="0">
                <a:pos x="12" y="208"/>
              </a:cxn>
              <a:cxn ang="0">
                <a:pos x="0" y="194"/>
              </a:cxn>
              <a:cxn ang="0">
                <a:pos x="2" y="180"/>
              </a:cxn>
              <a:cxn ang="0">
                <a:pos x="6" y="162"/>
              </a:cxn>
              <a:cxn ang="0">
                <a:pos x="16" y="136"/>
              </a:cxn>
              <a:cxn ang="0">
                <a:pos x="30" y="122"/>
              </a:cxn>
              <a:cxn ang="0">
                <a:pos x="42" y="90"/>
              </a:cxn>
              <a:cxn ang="0">
                <a:pos x="34" y="76"/>
              </a:cxn>
              <a:cxn ang="0">
                <a:pos x="34" y="54"/>
              </a:cxn>
              <a:cxn ang="0">
                <a:pos x="28" y="34"/>
              </a:cxn>
              <a:cxn ang="0">
                <a:pos x="26" y="18"/>
              </a:cxn>
            </a:cxnLst>
            <a:rect l="0" t="0" r="r" b="b"/>
            <a:pathLst>
              <a:path w="227" h="227">
                <a:moveTo>
                  <a:pt x="14" y="6"/>
                </a:moveTo>
                <a:lnTo>
                  <a:pt x="32" y="4"/>
                </a:lnTo>
                <a:lnTo>
                  <a:pt x="38" y="4"/>
                </a:lnTo>
                <a:lnTo>
                  <a:pt x="40" y="0"/>
                </a:lnTo>
                <a:lnTo>
                  <a:pt x="104" y="4"/>
                </a:lnTo>
                <a:lnTo>
                  <a:pt x="108" y="8"/>
                </a:lnTo>
                <a:lnTo>
                  <a:pt x="106" y="32"/>
                </a:lnTo>
                <a:lnTo>
                  <a:pt x="110" y="38"/>
                </a:lnTo>
                <a:lnTo>
                  <a:pt x="114" y="44"/>
                </a:lnTo>
                <a:lnTo>
                  <a:pt x="122" y="46"/>
                </a:lnTo>
                <a:lnTo>
                  <a:pt x="126" y="42"/>
                </a:lnTo>
                <a:lnTo>
                  <a:pt x="150" y="44"/>
                </a:lnTo>
                <a:lnTo>
                  <a:pt x="150" y="24"/>
                </a:lnTo>
                <a:lnTo>
                  <a:pt x="158" y="24"/>
                </a:lnTo>
                <a:lnTo>
                  <a:pt x="170" y="26"/>
                </a:lnTo>
                <a:lnTo>
                  <a:pt x="174" y="26"/>
                </a:lnTo>
                <a:lnTo>
                  <a:pt x="174" y="32"/>
                </a:lnTo>
                <a:lnTo>
                  <a:pt x="180" y="32"/>
                </a:lnTo>
                <a:lnTo>
                  <a:pt x="186" y="30"/>
                </a:lnTo>
                <a:lnTo>
                  <a:pt x="190" y="46"/>
                </a:lnTo>
                <a:lnTo>
                  <a:pt x="190" y="72"/>
                </a:lnTo>
                <a:lnTo>
                  <a:pt x="192" y="80"/>
                </a:lnTo>
                <a:lnTo>
                  <a:pt x="198" y="86"/>
                </a:lnTo>
                <a:lnTo>
                  <a:pt x="198" y="92"/>
                </a:lnTo>
                <a:lnTo>
                  <a:pt x="198" y="102"/>
                </a:lnTo>
                <a:lnTo>
                  <a:pt x="208" y="102"/>
                </a:lnTo>
                <a:lnTo>
                  <a:pt x="216" y="106"/>
                </a:lnTo>
                <a:lnTo>
                  <a:pt x="226" y="98"/>
                </a:lnTo>
                <a:lnTo>
                  <a:pt x="226" y="128"/>
                </a:lnTo>
                <a:lnTo>
                  <a:pt x="222" y="134"/>
                </a:lnTo>
                <a:lnTo>
                  <a:pt x="226" y="142"/>
                </a:lnTo>
                <a:lnTo>
                  <a:pt x="186" y="140"/>
                </a:lnTo>
                <a:lnTo>
                  <a:pt x="184" y="200"/>
                </a:lnTo>
                <a:lnTo>
                  <a:pt x="206" y="226"/>
                </a:lnTo>
                <a:lnTo>
                  <a:pt x="176" y="226"/>
                </a:lnTo>
                <a:lnTo>
                  <a:pt x="152" y="226"/>
                </a:lnTo>
                <a:lnTo>
                  <a:pt x="142" y="222"/>
                </a:lnTo>
                <a:lnTo>
                  <a:pt x="138" y="220"/>
                </a:lnTo>
                <a:lnTo>
                  <a:pt x="130" y="218"/>
                </a:lnTo>
                <a:lnTo>
                  <a:pt x="124" y="210"/>
                </a:lnTo>
                <a:lnTo>
                  <a:pt x="60" y="212"/>
                </a:lnTo>
                <a:lnTo>
                  <a:pt x="52" y="206"/>
                </a:lnTo>
                <a:lnTo>
                  <a:pt x="48" y="210"/>
                </a:lnTo>
                <a:lnTo>
                  <a:pt x="40" y="210"/>
                </a:lnTo>
                <a:lnTo>
                  <a:pt x="34" y="208"/>
                </a:lnTo>
                <a:lnTo>
                  <a:pt x="30" y="204"/>
                </a:lnTo>
                <a:lnTo>
                  <a:pt x="18" y="206"/>
                </a:lnTo>
                <a:lnTo>
                  <a:pt x="12" y="208"/>
                </a:lnTo>
                <a:lnTo>
                  <a:pt x="0" y="208"/>
                </a:lnTo>
                <a:lnTo>
                  <a:pt x="0" y="194"/>
                </a:lnTo>
                <a:lnTo>
                  <a:pt x="4" y="184"/>
                </a:lnTo>
                <a:lnTo>
                  <a:pt x="2" y="180"/>
                </a:lnTo>
                <a:lnTo>
                  <a:pt x="8" y="176"/>
                </a:lnTo>
                <a:lnTo>
                  <a:pt x="6" y="162"/>
                </a:lnTo>
                <a:lnTo>
                  <a:pt x="14" y="150"/>
                </a:lnTo>
                <a:lnTo>
                  <a:pt x="16" y="136"/>
                </a:lnTo>
                <a:lnTo>
                  <a:pt x="22" y="128"/>
                </a:lnTo>
                <a:lnTo>
                  <a:pt x="30" y="122"/>
                </a:lnTo>
                <a:lnTo>
                  <a:pt x="36" y="120"/>
                </a:lnTo>
                <a:lnTo>
                  <a:pt x="42" y="90"/>
                </a:lnTo>
                <a:lnTo>
                  <a:pt x="38" y="86"/>
                </a:lnTo>
                <a:lnTo>
                  <a:pt x="34" y="76"/>
                </a:lnTo>
                <a:lnTo>
                  <a:pt x="34" y="60"/>
                </a:lnTo>
                <a:lnTo>
                  <a:pt x="34" y="54"/>
                </a:lnTo>
                <a:lnTo>
                  <a:pt x="34" y="46"/>
                </a:lnTo>
                <a:lnTo>
                  <a:pt x="28" y="34"/>
                </a:lnTo>
                <a:lnTo>
                  <a:pt x="28" y="28"/>
                </a:lnTo>
                <a:lnTo>
                  <a:pt x="26" y="18"/>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2" name="Freeform 300"/>
          <p:cNvSpPr>
            <a:spLocks/>
          </p:cNvSpPr>
          <p:nvPr/>
        </p:nvSpPr>
        <p:spPr bwMode="ltGray">
          <a:xfrm>
            <a:off x="4576386" y="5238757"/>
            <a:ext cx="27889" cy="3175"/>
          </a:xfrm>
          <a:custGeom>
            <a:avLst/>
            <a:gdLst/>
            <a:ahLst/>
            <a:cxnLst>
              <a:cxn ang="0">
                <a:pos x="0" y="0"/>
              </a:cxn>
              <a:cxn ang="0">
                <a:pos x="16" y="0"/>
              </a:cxn>
            </a:cxnLst>
            <a:rect l="0" t="0" r="r" b="b"/>
            <a:pathLst>
              <a:path w="17" h="1">
                <a:moveTo>
                  <a:pt x="0" y="0"/>
                </a:moveTo>
                <a:lnTo>
                  <a:pt x="16"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3" name="Freeform 301"/>
          <p:cNvSpPr>
            <a:spLocks/>
          </p:cNvSpPr>
          <p:nvPr/>
        </p:nvSpPr>
        <p:spPr bwMode="ltGray">
          <a:xfrm>
            <a:off x="4959087" y="5067308"/>
            <a:ext cx="4648" cy="12700"/>
          </a:xfrm>
          <a:custGeom>
            <a:avLst/>
            <a:gdLst/>
            <a:ahLst/>
            <a:cxnLst>
              <a:cxn ang="0">
                <a:pos x="1" y="0"/>
              </a:cxn>
              <a:cxn ang="0">
                <a:pos x="1" y="3"/>
              </a:cxn>
              <a:cxn ang="0">
                <a:pos x="2" y="6"/>
              </a:cxn>
              <a:cxn ang="0">
                <a:pos x="0" y="5"/>
              </a:cxn>
              <a:cxn ang="0">
                <a:pos x="0" y="3"/>
              </a:cxn>
              <a:cxn ang="0">
                <a:pos x="1" y="0"/>
              </a:cxn>
            </a:cxnLst>
            <a:rect l="0" t="0" r="r" b="b"/>
            <a:pathLst>
              <a:path w="3" h="7">
                <a:moveTo>
                  <a:pt x="1" y="0"/>
                </a:moveTo>
                <a:lnTo>
                  <a:pt x="1" y="3"/>
                </a:lnTo>
                <a:lnTo>
                  <a:pt x="2" y="6"/>
                </a:lnTo>
                <a:lnTo>
                  <a:pt x="0" y="5"/>
                </a:lnTo>
                <a:lnTo>
                  <a:pt x="0" y="3"/>
                </a:lnTo>
                <a:lnTo>
                  <a:pt x="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4" name="Freeform 302"/>
          <p:cNvSpPr>
            <a:spLocks/>
          </p:cNvSpPr>
          <p:nvPr/>
        </p:nvSpPr>
        <p:spPr bwMode="ltGray">
          <a:xfrm>
            <a:off x="4957537" y="5065720"/>
            <a:ext cx="17044" cy="26988"/>
          </a:xfrm>
          <a:custGeom>
            <a:avLst/>
            <a:gdLst/>
            <a:ahLst/>
            <a:cxnLst>
              <a:cxn ang="0">
                <a:pos x="6" y="0"/>
              </a:cxn>
              <a:cxn ang="0">
                <a:pos x="6" y="6"/>
              </a:cxn>
              <a:cxn ang="0">
                <a:pos x="10" y="14"/>
              </a:cxn>
              <a:cxn ang="0">
                <a:pos x="2" y="12"/>
              </a:cxn>
              <a:cxn ang="0">
                <a:pos x="0" y="8"/>
              </a:cxn>
              <a:cxn ang="0">
                <a:pos x="6" y="0"/>
              </a:cxn>
            </a:cxnLst>
            <a:rect l="0" t="0" r="r" b="b"/>
            <a:pathLst>
              <a:path w="11" h="15">
                <a:moveTo>
                  <a:pt x="6" y="0"/>
                </a:moveTo>
                <a:lnTo>
                  <a:pt x="6" y="6"/>
                </a:lnTo>
                <a:lnTo>
                  <a:pt x="10" y="14"/>
                </a:lnTo>
                <a:lnTo>
                  <a:pt x="2" y="12"/>
                </a:lnTo>
                <a:lnTo>
                  <a:pt x="0" y="8"/>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5" name="Freeform 303"/>
          <p:cNvSpPr>
            <a:spLocks/>
          </p:cNvSpPr>
          <p:nvPr/>
        </p:nvSpPr>
        <p:spPr bwMode="ltGray">
          <a:xfrm>
            <a:off x="4976130" y="5032383"/>
            <a:ext cx="7747" cy="31750"/>
          </a:xfrm>
          <a:custGeom>
            <a:avLst/>
            <a:gdLst/>
            <a:ahLst/>
            <a:cxnLst>
              <a:cxn ang="0">
                <a:pos x="0" y="8"/>
              </a:cxn>
              <a:cxn ang="0">
                <a:pos x="2" y="0"/>
              </a:cxn>
              <a:cxn ang="0">
                <a:pos x="4" y="8"/>
              </a:cxn>
              <a:cxn ang="0">
                <a:pos x="2" y="16"/>
              </a:cxn>
              <a:cxn ang="0">
                <a:pos x="0" y="8"/>
              </a:cxn>
            </a:cxnLst>
            <a:rect l="0" t="0" r="r" b="b"/>
            <a:pathLst>
              <a:path w="5" h="17">
                <a:moveTo>
                  <a:pt x="0" y="8"/>
                </a:moveTo>
                <a:lnTo>
                  <a:pt x="2" y="0"/>
                </a:lnTo>
                <a:lnTo>
                  <a:pt x="4" y="8"/>
                </a:lnTo>
                <a:lnTo>
                  <a:pt x="2" y="16"/>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6" name="Freeform 304"/>
          <p:cNvSpPr>
            <a:spLocks/>
          </p:cNvSpPr>
          <p:nvPr/>
        </p:nvSpPr>
        <p:spPr bwMode="ltGray">
          <a:xfrm>
            <a:off x="4965285" y="5126044"/>
            <a:ext cx="12395" cy="20638"/>
          </a:xfrm>
          <a:custGeom>
            <a:avLst/>
            <a:gdLst/>
            <a:ahLst/>
            <a:cxnLst>
              <a:cxn ang="0">
                <a:pos x="6" y="0"/>
              </a:cxn>
              <a:cxn ang="0">
                <a:pos x="0" y="6"/>
              </a:cxn>
              <a:cxn ang="0">
                <a:pos x="6" y="10"/>
              </a:cxn>
              <a:cxn ang="0">
                <a:pos x="6" y="0"/>
              </a:cxn>
            </a:cxnLst>
            <a:rect l="0" t="0" r="r" b="b"/>
            <a:pathLst>
              <a:path w="7" h="11">
                <a:moveTo>
                  <a:pt x="6" y="0"/>
                </a:moveTo>
                <a:lnTo>
                  <a:pt x="0" y="6"/>
                </a:lnTo>
                <a:lnTo>
                  <a:pt x="6" y="10"/>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7" name="Freeform 305"/>
          <p:cNvSpPr>
            <a:spLocks/>
          </p:cNvSpPr>
          <p:nvPr/>
        </p:nvSpPr>
        <p:spPr bwMode="ltGray">
          <a:xfrm>
            <a:off x="5014865" y="5313369"/>
            <a:ext cx="216915" cy="425448"/>
          </a:xfrm>
          <a:custGeom>
            <a:avLst/>
            <a:gdLst/>
            <a:ahLst/>
            <a:cxnLst>
              <a:cxn ang="0">
                <a:pos x="132" y="8"/>
              </a:cxn>
              <a:cxn ang="0">
                <a:pos x="138" y="31"/>
              </a:cxn>
              <a:cxn ang="0">
                <a:pos x="140" y="56"/>
              </a:cxn>
              <a:cxn ang="0">
                <a:pos x="132" y="68"/>
              </a:cxn>
              <a:cxn ang="0">
                <a:pos x="127" y="60"/>
              </a:cxn>
              <a:cxn ang="0">
                <a:pos x="129" y="75"/>
              </a:cxn>
              <a:cxn ang="0">
                <a:pos x="121" y="93"/>
              </a:cxn>
              <a:cxn ang="0">
                <a:pos x="108" y="110"/>
              </a:cxn>
              <a:cxn ang="0">
                <a:pos x="106" y="126"/>
              </a:cxn>
              <a:cxn ang="0">
                <a:pos x="91" y="157"/>
              </a:cxn>
              <a:cxn ang="0">
                <a:pos x="76" y="188"/>
              </a:cxn>
              <a:cxn ang="0">
                <a:pos x="72" y="199"/>
              </a:cxn>
              <a:cxn ang="0">
                <a:pos x="51" y="226"/>
              </a:cxn>
              <a:cxn ang="0">
                <a:pos x="36" y="228"/>
              </a:cxn>
              <a:cxn ang="0">
                <a:pos x="23" y="234"/>
              </a:cxn>
              <a:cxn ang="0">
                <a:pos x="9" y="224"/>
              </a:cxn>
              <a:cxn ang="0">
                <a:pos x="0" y="211"/>
              </a:cxn>
              <a:cxn ang="0">
                <a:pos x="2" y="201"/>
              </a:cxn>
              <a:cxn ang="0">
                <a:pos x="6" y="190"/>
              </a:cxn>
              <a:cxn ang="0">
                <a:pos x="0" y="178"/>
              </a:cxn>
              <a:cxn ang="0">
                <a:pos x="6" y="157"/>
              </a:cxn>
              <a:cxn ang="0">
                <a:pos x="13" y="153"/>
              </a:cxn>
              <a:cxn ang="0">
                <a:pos x="21" y="139"/>
              </a:cxn>
              <a:cxn ang="0">
                <a:pos x="28" y="128"/>
              </a:cxn>
              <a:cxn ang="0">
                <a:pos x="28" y="120"/>
              </a:cxn>
              <a:cxn ang="0">
                <a:pos x="25" y="101"/>
              </a:cxn>
              <a:cxn ang="0">
                <a:pos x="38" y="70"/>
              </a:cxn>
              <a:cxn ang="0">
                <a:pos x="45" y="64"/>
              </a:cxn>
              <a:cxn ang="0">
                <a:pos x="59" y="62"/>
              </a:cxn>
              <a:cxn ang="0">
                <a:pos x="66" y="58"/>
              </a:cxn>
              <a:cxn ang="0">
                <a:pos x="79" y="52"/>
              </a:cxn>
              <a:cxn ang="0">
                <a:pos x="91" y="43"/>
              </a:cxn>
              <a:cxn ang="0">
                <a:pos x="102" y="35"/>
              </a:cxn>
              <a:cxn ang="0">
                <a:pos x="102" y="23"/>
              </a:cxn>
              <a:cxn ang="0">
                <a:pos x="112" y="21"/>
              </a:cxn>
              <a:cxn ang="0">
                <a:pos x="119" y="10"/>
              </a:cxn>
              <a:cxn ang="0">
                <a:pos x="123" y="2"/>
              </a:cxn>
            </a:cxnLst>
            <a:rect l="0" t="0" r="r" b="b"/>
            <a:pathLst>
              <a:path w="141" h="235">
                <a:moveTo>
                  <a:pt x="131" y="0"/>
                </a:moveTo>
                <a:lnTo>
                  <a:pt x="132" y="8"/>
                </a:lnTo>
                <a:lnTo>
                  <a:pt x="136" y="14"/>
                </a:lnTo>
                <a:lnTo>
                  <a:pt x="138" y="31"/>
                </a:lnTo>
                <a:lnTo>
                  <a:pt x="140" y="50"/>
                </a:lnTo>
                <a:lnTo>
                  <a:pt x="140" y="56"/>
                </a:lnTo>
                <a:lnTo>
                  <a:pt x="136" y="66"/>
                </a:lnTo>
                <a:lnTo>
                  <a:pt x="132" y="68"/>
                </a:lnTo>
                <a:lnTo>
                  <a:pt x="129" y="64"/>
                </a:lnTo>
                <a:lnTo>
                  <a:pt x="127" y="60"/>
                </a:lnTo>
                <a:lnTo>
                  <a:pt x="129" y="64"/>
                </a:lnTo>
                <a:lnTo>
                  <a:pt x="129" y="75"/>
                </a:lnTo>
                <a:lnTo>
                  <a:pt x="127" y="81"/>
                </a:lnTo>
                <a:lnTo>
                  <a:pt x="121" y="93"/>
                </a:lnTo>
                <a:lnTo>
                  <a:pt x="115" y="102"/>
                </a:lnTo>
                <a:lnTo>
                  <a:pt x="108" y="110"/>
                </a:lnTo>
                <a:lnTo>
                  <a:pt x="106" y="120"/>
                </a:lnTo>
                <a:lnTo>
                  <a:pt x="106" y="126"/>
                </a:lnTo>
                <a:lnTo>
                  <a:pt x="98" y="143"/>
                </a:lnTo>
                <a:lnTo>
                  <a:pt x="91" y="157"/>
                </a:lnTo>
                <a:lnTo>
                  <a:pt x="83" y="172"/>
                </a:lnTo>
                <a:lnTo>
                  <a:pt x="76" y="188"/>
                </a:lnTo>
                <a:lnTo>
                  <a:pt x="72" y="193"/>
                </a:lnTo>
                <a:lnTo>
                  <a:pt x="72" y="199"/>
                </a:lnTo>
                <a:lnTo>
                  <a:pt x="61" y="213"/>
                </a:lnTo>
                <a:lnTo>
                  <a:pt x="51" y="226"/>
                </a:lnTo>
                <a:lnTo>
                  <a:pt x="44" y="228"/>
                </a:lnTo>
                <a:lnTo>
                  <a:pt x="36" y="228"/>
                </a:lnTo>
                <a:lnTo>
                  <a:pt x="28" y="230"/>
                </a:lnTo>
                <a:lnTo>
                  <a:pt x="23" y="234"/>
                </a:lnTo>
                <a:lnTo>
                  <a:pt x="17" y="232"/>
                </a:lnTo>
                <a:lnTo>
                  <a:pt x="9" y="224"/>
                </a:lnTo>
                <a:lnTo>
                  <a:pt x="4" y="217"/>
                </a:lnTo>
                <a:lnTo>
                  <a:pt x="0" y="211"/>
                </a:lnTo>
                <a:lnTo>
                  <a:pt x="0" y="205"/>
                </a:lnTo>
                <a:lnTo>
                  <a:pt x="2" y="201"/>
                </a:lnTo>
                <a:lnTo>
                  <a:pt x="2" y="195"/>
                </a:lnTo>
                <a:lnTo>
                  <a:pt x="6" y="190"/>
                </a:lnTo>
                <a:lnTo>
                  <a:pt x="2" y="182"/>
                </a:lnTo>
                <a:lnTo>
                  <a:pt x="0" y="178"/>
                </a:lnTo>
                <a:lnTo>
                  <a:pt x="0" y="166"/>
                </a:lnTo>
                <a:lnTo>
                  <a:pt x="6" y="157"/>
                </a:lnTo>
                <a:lnTo>
                  <a:pt x="9" y="155"/>
                </a:lnTo>
                <a:lnTo>
                  <a:pt x="13" y="153"/>
                </a:lnTo>
                <a:lnTo>
                  <a:pt x="17" y="145"/>
                </a:lnTo>
                <a:lnTo>
                  <a:pt x="21" y="139"/>
                </a:lnTo>
                <a:lnTo>
                  <a:pt x="26" y="135"/>
                </a:lnTo>
                <a:lnTo>
                  <a:pt x="28" y="128"/>
                </a:lnTo>
                <a:lnTo>
                  <a:pt x="30" y="124"/>
                </a:lnTo>
                <a:lnTo>
                  <a:pt x="28" y="120"/>
                </a:lnTo>
                <a:lnTo>
                  <a:pt x="28" y="106"/>
                </a:lnTo>
                <a:lnTo>
                  <a:pt x="25" y="101"/>
                </a:lnTo>
                <a:lnTo>
                  <a:pt x="25" y="83"/>
                </a:lnTo>
                <a:lnTo>
                  <a:pt x="38" y="70"/>
                </a:lnTo>
                <a:lnTo>
                  <a:pt x="38" y="62"/>
                </a:lnTo>
                <a:lnTo>
                  <a:pt x="45" y="64"/>
                </a:lnTo>
                <a:lnTo>
                  <a:pt x="51" y="60"/>
                </a:lnTo>
                <a:lnTo>
                  <a:pt x="59" y="62"/>
                </a:lnTo>
                <a:lnTo>
                  <a:pt x="59" y="58"/>
                </a:lnTo>
                <a:lnTo>
                  <a:pt x="66" y="58"/>
                </a:lnTo>
                <a:lnTo>
                  <a:pt x="70" y="58"/>
                </a:lnTo>
                <a:lnTo>
                  <a:pt x="79" y="52"/>
                </a:lnTo>
                <a:lnTo>
                  <a:pt x="83" y="50"/>
                </a:lnTo>
                <a:lnTo>
                  <a:pt x="91" y="43"/>
                </a:lnTo>
                <a:lnTo>
                  <a:pt x="89" y="48"/>
                </a:lnTo>
                <a:lnTo>
                  <a:pt x="102" y="35"/>
                </a:lnTo>
                <a:lnTo>
                  <a:pt x="102" y="29"/>
                </a:lnTo>
                <a:lnTo>
                  <a:pt x="102" y="23"/>
                </a:lnTo>
                <a:lnTo>
                  <a:pt x="110" y="27"/>
                </a:lnTo>
                <a:lnTo>
                  <a:pt x="112" y="21"/>
                </a:lnTo>
                <a:lnTo>
                  <a:pt x="115" y="21"/>
                </a:lnTo>
                <a:lnTo>
                  <a:pt x="119" y="10"/>
                </a:lnTo>
                <a:lnTo>
                  <a:pt x="119" y="4"/>
                </a:lnTo>
                <a:lnTo>
                  <a:pt x="123" y="2"/>
                </a:lnTo>
                <a:lnTo>
                  <a:pt x="13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8" name="Freeform 306"/>
          <p:cNvSpPr>
            <a:spLocks/>
          </p:cNvSpPr>
          <p:nvPr/>
        </p:nvSpPr>
        <p:spPr bwMode="ltGray">
          <a:xfrm>
            <a:off x="5013315" y="5311782"/>
            <a:ext cx="229310" cy="441323"/>
          </a:xfrm>
          <a:custGeom>
            <a:avLst/>
            <a:gdLst/>
            <a:ahLst/>
            <a:cxnLst>
              <a:cxn ang="0">
                <a:pos x="140" y="8"/>
              </a:cxn>
              <a:cxn ang="0">
                <a:pos x="146" y="32"/>
              </a:cxn>
              <a:cxn ang="0">
                <a:pos x="148" y="58"/>
              </a:cxn>
              <a:cxn ang="0">
                <a:pos x="140" y="70"/>
              </a:cxn>
              <a:cxn ang="0">
                <a:pos x="134" y="62"/>
              </a:cxn>
              <a:cxn ang="0">
                <a:pos x="136" y="78"/>
              </a:cxn>
              <a:cxn ang="0">
                <a:pos x="128" y="96"/>
              </a:cxn>
              <a:cxn ang="0">
                <a:pos x="114" y="114"/>
              </a:cxn>
              <a:cxn ang="0">
                <a:pos x="112" y="130"/>
              </a:cxn>
              <a:cxn ang="0">
                <a:pos x="96" y="162"/>
              </a:cxn>
              <a:cxn ang="0">
                <a:pos x="80" y="194"/>
              </a:cxn>
              <a:cxn ang="0">
                <a:pos x="76" y="206"/>
              </a:cxn>
              <a:cxn ang="0">
                <a:pos x="54" y="234"/>
              </a:cxn>
              <a:cxn ang="0">
                <a:pos x="38" y="236"/>
              </a:cxn>
              <a:cxn ang="0">
                <a:pos x="24" y="242"/>
              </a:cxn>
              <a:cxn ang="0">
                <a:pos x="10" y="232"/>
              </a:cxn>
              <a:cxn ang="0">
                <a:pos x="0" y="218"/>
              </a:cxn>
              <a:cxn ang="0">
                <a:pos x="2" y="208"/>
              </a:cxn>
              <a:cxn ang="0">
                <a:pos x="6" y="196"/>
              </a:cxn>
              <a:cxn ang="0">
                <a:pos x="0" y="184"/>
              </a:cxn>
              <a:cxn ang="0">
                <a:pos x="6" y="162"/>
              </a:cxn>
              <a:cxn ang="0">
                <a:pos x="14" y="158"/>
              </a:cxn>
              <a:cxn ang="0">
                <a:pos x="22" y="144"/>
              </a:cxn>
              <a:cxn ang="0">
                <a:pos x="30" y="132"/>
              </a:cxn>
              <a:cxn ang="0">
                <a:pos x="30" y="124"/>
              </a:cxn>
              <a:cxn ang="0">
                <a:pos x="26" y="104"/>
              </a:cxn>
              <a:cxn ang="0">
                <a:pos x="40" y="72"/>
              </a:cxn>
              <a:cxn ang="0">
                <a:pos x="48" y="66"/>
              </a:cxn>
              <a:cxn ang="0">
                <a:pos x="62" y="64"/>
              </a:cxn>
              <a:cxn ang="0">
                <a:pos x="70" y="60"/>
              </a:cxn>
              <a:cxn ang="0">
                <a:pos x="84" y="54"/>
              </a:cxn>
              <a:cxn ang="0">
                <a:pos x="96" y="44"/>
              </a:cxn>
              <a:cxn ang="0">
                <a:pos x="108" y="36"/>
              </a:cxn>
              <a:cxn ang="0">
                <a:pos x="108" y="24"/>
              </a:cxn>
              <a:cxn ang="0">
                <a:pos x="118" y="22"/>
              </a:cxn>
              <a:cxn ang="0">
                <a:pos x="126" y="10"/>
              </a:cxn>
              <a:cxn ang="0">
                <a:pos x="130" y="2"/>
              </a:cxn>
            </a:cxnLst>
            <a:rect l="0" t="0" r="r" b="b"/>
            <a:pathLst>
              <a:path w="149" h="243">
                <a:moveTo>
                  <a:pt x="138" y="0"/>
                </a:moveTo>
                <a:lnTo>
                  <a:pt x="140" y="8"/>
                </a:lnTo>
                <a:lnTo>
                  <a:pt x="144" y="14"/>
                </a:lnTo>
                <a:lnTo>
                  <a:pt x="146" y="32"/>
                </a:lnTo>
                <a:lnTo>
                  <a:pt x="148" y="52"/>
                </a:lnTo>
                <a:lnTo>
                  <a:pt x="148" y="58"/>
                </a:lnTo>
                <a:lnTo>
                  <a:pt x="144" y="68"/>
                </a:lnTo>
                <a:lnTo>
                  <a:pt x="140" y="70"/>
                </a:lnTo>
                <a:lnTo>
                  <a:pt x="136" y="66"/>
                </a:lnTo>
                <a:lnTo>
                  <a:pt x="134" y="62"/>
                </a:lnTo>
                <a:lnTo>
                  <a:pt x="136" y="66"/>
                </a:lnTo>
                <a:lnTo>
                  <a:pt x="136" y="78"/>
                </a:lnTo>
                <a:lnTo>
                  <a:pt x="134" y="84"/>
                </a:lnTo>
                <a:lnTo>
                  <a:pt x="128" y="96"/>
                </a:lnTo>
                <a:lnTo>
                  <a:pt x="122" y="106"/>
                </a:lnTo>
                <a:lnTo>
                  <a:pt x="114" y="114"/>
                </a:lnTo>
                <a:lnTo>
                  <a:pt x="112" y="124"/>
                </a:lnTo>
                <a:lnTo>
                  <a:pt x="112" y="130"/>
                </a:lnTo>
                <a:lnTo>
                  <a:pt x="104" y="148"/>
                </a:lnTo>
                <a:lnTo>
                  <a:pt x="96" y="162"/>
                </a:lnTo>
                <a:lnTo>
                  <a:pt x="88" y="178"/>
                </a:lnTo>
                <a:lnTo>
                  <a:pt x="80" y="194"/>
                </a:lnTo>
                <a:lnTo>
                  <a:pt x="76" y="200"/>
                </a:lnTo>
                <a:lnTo>
                  <a:pt x="76" y="206"/>
                </a:lnTo>
                <a:lnTo>
                  <a:pt x="64" y="220"/>
                </a:lnTo>
                <a:lnTo>
                  <a:pt x="54" y="234"/>
                </a:lnTo>
                <a:lnTo>
                  <a:pt x="46" y="236"/>
                </a:lnTo>
                <a:lnTo>
                  <a:pt x="38" y="236"/>
                </a:lnTo>
                <a:lnTo>
                  <a:pt x="30" y="238"/>
                </a:lnTo>
                <a:lnTo>
                  <a:pt x="24" y="242"/>
                </a:lnTo>
                <a:lnTo>
                  <a:pt x="18" y="240"/>
                </a:lnTo>
                <a:lnTo>
                  <a:pt x="10" y="232"/>
                </a:lnTo>
                <a:lnTo>
                  <a:pt x="4" y="224"/>
                </a:lnTo>
                <a:lnTo>
                  <a:pt x="0" y="218"/>
                </a:lnTo>
                <a:lnTo>
                  <a:pt x="0" y="212"/>
                </a:lnTo>
                <a:lnTo>
                  <a:pt x="2" y="208"/>
                </a:lnTo>
                <a:lnTo>
                  <a:pt x="2" y="202"/>
                </a:lnTo>
                <a:lnTo>
                  <a:pt x="6" y="196"/>
                </a:lnTo>
                <a:lnTo>
                  <a:pt x="2" y="188"/>
                </a:lnTo>
                <a:lnTo>
                  <a:pt x="0" y="184"/>
                </a:lnTo>
                <a:lnTo>
                  <a:pt x="0" y="172"/>
                </a:lnTo>
                <a:lnTo>
                  <a:pt x="6" y="162"/>
                </a:lnTo>
                <a:lnTo>
                  <a:pt x="10" y="160"/>
                </a:lnTo>
                <a:lnTo>
                  <a:pt x="14" y="158"/>
                </a:lnTo>
                <a:lnTo>
                  <a:pt x="18" y="150"/>
                </a:lnTo>
                <a:lnTo>
                  <a:pt x="22" y="144"/>
                </a:lnTo>
                <a:lnTo>
                  <a:pt x="28" y="140"/>
                </a:lnTo>
                <a:lnTo>
                  <a:pt x="30" y="132"/>
                </a:lnTo>
                <a:lnTo>
                  <a:pt x="32" y="128"/>
                </a:lnTo>
                <a:lnTo>
                  <a:pt x="30" y="124"/>
                </a:lnTo>
                <a:lnTo>
                  <a:pt x="30" y="110"/>
                </a:lnTo>
                <a:lnTo>
                  <a:pt x="26" y="104"/>
                </a:lnTo>
                <a:lnTo>
                  <a:pt x="26" y="86"/>
                </a:lnTo>
                <a:lnTo>
                  <a:pt x="40" y="72"/>
                </a:lnTo>
                <a:lnTo>
                  <a:pt x="40" y="64"/>
                </a:lnTo>
                <a:lnTo>
                  <a:pt x="48" y="66"/>
                </a:lnTo>
                <a:lnTo>
                  <a:pt x="54" y="62"/>
                </a:lnTo>
                <a:lnTo>
                  <a:pt x="62" y="64"/>
                </a:lnTo>
                <a:lnTo>
                  <a:pt x="62" y="60"/>
                </a:lnTo>
                <a:lnTo>
                  <a:pt x="70" y="60"/>
                </a:lnTo>
                <a:lnTo>
                  <a:pt x="74" y="60"/>
                </a:lnTo>
                <a:lnTo>
                  <a:pt x="84" y="54"/>
                </a:lnTo>
                <a:lnTo>
                  <a:pt x="88" y="52"/>
                </a:lnTo>
                <a:lnTo>
                  <a:pt x="96" y="44"/>
                </a:lnTo>
                <a:lnTo>
                  <a:pt x="94" y="50"/>
                </a:lnTo>
                <a:lnTo>
                  <a:pt x="108" y="36"/>
                </a:lnTo>
                <a:lnTo>
                  <a:pt x="108" y="30"/>
                </a:lnTo>
                <a:lnTo>
                  <a:pt x="108" y="24"/>
                </a:lnTo>
                <a:lnTo>
                  <a:pt x="116" y="28"/>
                </a:lnTo>
                <a:lnTo>
                  <a:pt x="118" y="22"/>
                </a:lnTo>
                <a:lnTo>
                  <a:pt x="122" y="22"/>
                </a:lnTo>
                <a:lnTo>
                  <a:pt x="126" y="10"/>
                </a:lnTo>
                <a:lnTo>
                  <a:pt x="126" y="4"/>
                </a:lnTo>
                <a:lnTo>
                  <a:pt x="130" y="2"/>
                </a:lnTo>
                <a:lnTo>
                  <a:pt x="1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9" name="Freeform 307"/>
          <p:cNvSpPr>
            <a:spLocks/>
          </p:cNvSpPr>
          <p:nvPr/>
        </p:nvSpPr>
        <p:spPr bwMode="ltGray">
          <a:xfrm>
            <a:off x="5059797" y="5267332"/>
            <a:ext cx="10846" cy="22225"/>
          </a:xfrm>
          <a:custGeom>
            <a:avLst/>
            <a:gdLst/>
            <a:ahLst/>
            <a:cxnLst>
              <a:cxn ang="0">
                <a:pos x="0" y="4"/>
              </a:cxn>
              <a:cxn ang="0">
                <a:pos x="4" y="0"/>
              </a:cxn>
              <a:cxn ang="0">
                <a:pos x="6" y="4"/>
              </a:cxn>
              <a:cxn ang="0">
                <a:pos x="4" y="10"/>
              </a:cxn>
              <a:cxn ang="0">
                <a:pos x="0" y="4"/>
              </a:cxn>
            </a:cxnLst>
            <a:rect l="0" t="0" r="r" b="b"/>
            <a:pathLst>
              <a:path w="7" h="11">
                <a:moveTo>
                  <a:pt x="0" y="4"/>
                </a:moveTo>
                <a:lnTo>
                  <a:pt x="4" y="0"/>
                </a:lnTo>
                <a:lnTo>
                  <a:pt x="6" y="4"/>
                </a:lnTo>
                <a:lnTo>
                  <a:pt x="4" y="1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0" name="Freeform 308"/>
          <p:cNvSpPr>
            <a:spLocks/>
          </p:cNvSpPr>
          <p:nvPr/>
        </p:nvSpPr>
        <p:spPr bwMode="ltGray">
          <a:xfrm>
            <a:off x="5107829" y="5314957"/>
            <a:ext cx="9296" cy="15875"/>
          </a:xfrm>
          <a:custGeom>
            <a:avLst/>
            <a:gdLst/>
            <a:ahLst/>
            <a:cxnLst>
              <a:cxn ang="0">
                <a:pos x="0" y="4"/>
              </a:cxn>
              <a:cxn ang="0">
                <a:pos x="2" y="0"/>
              </a:cxn>
              <a:cxn ang="0">
                <a:pos x="4" y="4"/>
              </a:cxn>
              <a:cxn ang="0">
                <a:pos x="2" y="8"/>
              </a:cxn>
              <a:cxn ang="0">
                <a:pos x="0" y="4"/>
              </a:cxn>
            </a:cxnLst>
            <a:rect l="0" t="0" r="r" b="b"/>
            <a:pathLst>
              <a:path w="5" h="9">
                <a:moveTo>
                  <a:pt x="0" y="4"/>
                </a:moveTo>
                <a:lnTo>
                  <a:pt x="2" y="0"/>
                </a:lnTo>
                <a:lnTo>
                  <a:pt x="4" y="4"/>
                </a:lnTo>
                <a:lnTo>
                  <a:pt x="2" y="8"/>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1" name="Freeform 309"/>
          <p:cNvSpPr>
            <a:spLocks/>
          </p:cNvSpPr>
          <p:nvPr/>
        </p:nvSpPr>
        <p:spPr bwMode="ltGray">
          <a:xfrm>
            <a:off x="5078390" y="5289557"/>
            <a:ext cx="6198" cy="11112"/>
          </a:xfrm>
          <a:custGeom>
            <a:avLst/>
            <a:gdLst/>
            <a:ahLst/>
            <a:cxnLst>
              <a:cxn ang="0">
                <a:pos x="2" y="6"/>
              </a:cxn>
              <a:cxn ang="0">
                <a:pos x="0" y="6"/>
              </a:cxn>
              <a:cxn ang="0">
                <a:pos x="0" y="0"/>
              </a:cxn>
              <a:cxn ang="0">
                <a:pos x="2" y="0"/>
              </a:cxn>
              <a:cxn ang="0">
                <a:pos x="2" y="6"/>
              </a:cxn>
            </a:cxnLst>
            <a:rect l="0" t="0" r="r" b="b"/>
            <a:pathLst>
              <a:path w="3" h="7">
                <a:moveTo>
                  <a:pt x="2" y="6"/>
                </a:moveTo>
                <a:lnTo>
                  <a:pt x="0" y="6"/>
                </a:lnTo>
                <a:lnTo>
                  <a:pt x="0" y="0"/>
                </a:lnTo>
                <a:lnTo>
                  <a:pt x="2" y="0"/>
                </a:lnTo>
                <a:lnTo>
                  <a:pt x="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2" name="Freeform 310"/>
          <p:cNvSpPr>
            <a:spLocks/>
          </p:cNvSpPr>
          <p:nvPr/>
        </p:nvSpPr>
        <p:spPr bwMode="ltGray">
          <a:xfrm>
            <a:off x="5079940" y="5294319"/>
            <a:ext cx="10845" cy="9525"/>
          </a:xfrm>
          <a:custGeom>
            <a:avLst/>
            <a:gdLst/>
            <a:ahLst/>
            <a:cxnLst>
              <a:cxn ang="0">
                <a:pos x="0" y="2"/>
              </a:cxn>
              <a:cxn ang="0">
                <a:pos x="4" y="0"/>
              </a:cxn>
              <a:cxn ang="0">
                <a:pos x="6" y="2"/>
              </a:cxn>
              <a:cxn ang="0">
                <a:pos x="4" y="4"/>
              </a:cxn>
              <a:cxn ang="0">
                <a:pos x="0" y="2"/>
              </a:cxn>
            </a:cxnLst>
            <a:rect l="0" t="0" r="r" b="b"/>
            <a:pathLst>
              <a:path w="7" h="5">
                <a:moveTo>
                  <a:pt x="0" y="2"/>
                </a:moveTo>
                <a:lnTo>
                  <a:pt x="4" y="0"/>
                </a:lnTo>
                <a:lnTo>
                  <a:pt x="6" y="2"/>
                </a:lnTo>
                <a:lnTo>
                  <a:pt x="4" y="4"/>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3" name="Freeform 311"/>
          <p:cNvSpPr>
            <a:spLocks/>
          </p:cNvSpPr>
          <p:nvPr/>
        </p:nvSpPr>
        <p:spPr bwMode="ltGray">
          <a:xfrm>
            <a:off x="5064446" y="5300669"/>
            <a:ext cx="12395" cy="12700"/>
          </a:xfrm>
          <a:custGeom>
            <a:avLst/>
            <a:gdLst/>
            <a:ahLst/>
            <a:cxnLst>
              <a:cxn ang="0">
                <a:pos x="0" y="2"/>
              </a:cxn>
              <a:cxn ang="0">
                <a:pos x="2" y="0"/>
              </a:cxn>
              <a:cxn ang="0">
                <a:pos x="6" y="2"/>
              </a:cxn>
              <a:cxn ang="0">
                <a:pos x="2" y="6"/>
              </a:cxn>
              <a:cxn ang="0">
                <a:pos x="0" y="2"/>
              </a:cxn>
            </a:cxnLst>
            <a:rect l="0" t="0" r="r" b="b"/>
            <a:pathLst>
              <a:path w="7" h="7">
                <a:moveTo>
                  <a:pt x="0" y="2"/>
                </a:moveTo>
                <a:lnTo>
                  <a:pt x="2" y="0"/>
                </a:lnTo>
                <a:lnTo>
                  <a:pt x="6" y="2"/>
                </a:lnTo>
                <a:lnTo>
                  <a:pt x="2" y="6"/>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4" name="Freeform 312"/>
          <p:cNvSpPr>
            <a:spLocks/>
          </p:cNvSpPr>
          <p:nvPr/>
        </p:nvSpPr>
        <p:spPr bwMode="ltGray">
          <a:xfrm>
            <a:off x="5177551" y="5330832"/>
            <a:ext cx="10846" cy="12700"/>
          </a:xfrm>
          <a:custGeom>
            <a:avLst/>
            <a:gdLst/>
            <a:ahLst/>
            <a:cxnLst>
              <a:cxn ang="0">
                <a:pos x="6" y="6"/>
              </a:cxn>
              <a:cxn ang="0">
                <a:pos x="0" y="6"/>
              </a:cxn>
              <a:cxn ang="0">
                <a:pos x="0" y="0"/>
              </a:cxn>
              <a:cxn ang="0">
                <a:pos x="6" y="0"/>
              </a:cxn>
              <a:cxn ang="0">
                <a:pos x="6" y="6"/>
              </a:cxn>
            </a:cxnLst>
            <a:rect l="0" t="0" r="r" b="b"/>
            <a:pathLst>
              <a:path w="7" h="7">
                <a:moveTo>
                  <a:pt x="6" y="6"/>
                </a:moveTo>
                <a:lnTo>
                  <a:pt x="0" y="6"/>
                </a:lnTo>
                <a:lnTo>
                  <a:pt x="0" y="0"/>
                </a:lnTo>
                <a:lnTo>
                  <a:pt x="6" y="0"/>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5" name="Freeform 313"/>
          <p:cNvSpPr>
            <a:spLocks/>
          </p:cNvSpPr>
          <p:nvPr/>
        </p:nvSpPr>
        <p:spPr bwMode="ltGray">
          <a:xfrm>
            <a:off x="5185299" y="5340356"/>
            <a:ext cx="7746" cy="4762"/>
          </a:xfrm>
          <a:custGeom>
            <a:avLst/>
            <a:gdLst/>
            <a:ahLst/>
            <a:cxnLst>
              <a:cxn ang="0">
                <a:pos x="0" y="0"/>
              </a:cxn>
              <a:cxn ang="0">
                <a:pos x="2" y="0"/>
              </a:cxn>
              <a:cxn ang="0">
                <a:pos x="4" y="2"/>
              </a:cxn>
              <a:cxn ang="0">
                <a:pos x="2" y="2"/>
              </a:cxn>
              <a:cxn ang="0">
                <a:pos x="0" y="0"/>
              </a:cxn>
            </a:cxnLst>
            <a:rect l="0" t="0" r="r" b="b"/>
            <a:pathLst>
              <a:path w="5" h="3">
                <a:moveTo>
                  <a:pt x="0" y="0"/>
                </a:moveTo>
                <a:lnTo>
                  <a:pt x="2" y="0"/>
                </a:lnTo>
                <a:lnTo>
                  <a:pt x="4" y="2"/>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6" name="Freeform 314"/>
          <p:cNvSpPr>
            <a:spLocks/>
          </p:cNvSpPr>
          <p:nvPr/>
        </p:nvSpPr>
        <p:spPr bwMode="ltGray">
          <a:xfrm>
            <a:off x="5324744" y="5634042"/>
            <a:ext cx="13944" cy="19050"/>
          </a:xfrm>
          <a:custGeom>
            <a:avLst/>
            <a:gdLst/>
            <a:ahLst/>
            <a:cxnLst>
              <a:cxn ang="0">
                <a:pos x="0" y="2"/>
              </a:cxn>
              <a:cxn ang="0">
                <a:pos x="0" y="6"/>
              </a:cxn>
              <a:cxn ang="0">
                <a:pos x="6" y="10"/>
              </a:cxn>
              <a:cxn ang="0">
                <a:pos x="8" y="0"/>
              </a:cxn>
              <a:cxn ang="0">
                <a:pos x="0" y="2"/>
              </a:cxn>
            </a:cxnLst>
            <a:rect l="0" t="0" r="r" b="b"/>
            <a:pathLst>
              <a:path w="9" h="11">
                <a:moveTo>
                  <a:pt x="0" y="2"/>
                </a:moveTo>
                <a:lnTo>
                  <a:pt x="0" y="6"/>
                </a:lnTo>
                <a:lnTo>
                  <a:pt x="6" y="10"/>
                </a:lnTo>
                <a:lnTo>
                  <a:pt x="8"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7" name="Freeform 315"/>
          <p:cNvSpPr>
            <a:spLocks/>
          </p:cNvSpPr>
          <p:nvPr/>
        </p:nvSpPr>
        <p:spPr bwMode="ltGray">
          <a:xfrm>
            <a:off x="5349534" y="5616580"/>
            <a:ext cx="13944" cy="19050"/>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8" name="Freeform 316"/>
          <p:cNvSpPr>
            <a:spLocks/>
          </p:cNvSpPr>
          <p:nvPr/>
        </p:nvSpPr>
        <p:spPr bwMode="ltGray">
          <a:xfrm>
            <a:off x="3891554" y="3557601"/>
            <a:ext cx="10846" cy="15875"/>
          </a:xfrm>
          <a:custGeom>
            <a:avLst/>
            <a:gdLst/>
            <a:ahLst/>
            <a:cxnLst>
              <a:cxn ang="0">
                <a:pos x="2" y="8"/>
              </a:cxn>
              <a:cxn ang="0">
                <a:pos x="0" y="4"/>
              </a:cxn>
              <a:cxn ang="0">
                <a:pos x="2" y="0"/>
              </a:cxn>
              <a:cxn ang="0">
                <a:pos x="6" y="4"/>
              </a:cxn>
              <a:cxn ang="0">
                <a:pos x="2" y="8"/>
              </a:cxn>
            </a:cxnLst>
            <a:rect l="0" t="0" r="r" b="b"/>
            <a:pathLst>
              <a:path w="7" h="9">
                <a:moveTo>
                  <a:pt x="2" y="8"/>
                </a:moveTo>
                <a:lnTo>
                  <a:pt x="0" y="4"/>
                </a:lnTo>
                <a:lnTo>
                  <a:pt x="2" y="0"/>
                </a:lnTo>
                <a:lnTo>
                  <a:pt x="6" y="4"/>
                </a:lnTo>
                <a:lnTo>
                  <a:pt x="2"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9" name="Freeform 317"/>
          <p:cNvSpPr>
            <a:spLocks/>
          </p:cNvSpPr>
          <p:nvPr/>
        </p:nvSpPr>
        <p:spPr bwMode="ltGray">
          <a:xfrm>
            <a:off x="4381163" y="3578239"/>
            <a:ext cx="9296" cy="17462"/>
          </a:xfrm>
          <a:custGeom>
            <a:avLst/>
            <a:gdLst/>
            <a:ahLst/>
            <a:cxnLst>
              <a:cxn ang="0">
                <a:pos x="6" y="8"/>
              </a:cxn>
              <a:cxn ang="0">
                <a:pos x="0" y="6"/>
              </a:cxn>
              <a:cxn ang="0">
                <a:pos x="4" y="0"/>
              </a:cxn>
              <a:cxn ang="0">
                <a:pos x="6" y="8"/>
              </a:cxn>
            </a:cxnLst>
            <a:rect l="0" t="0" r="r" b="b"/>
            <a:pathLst>
              <a:path w="7" h="9">
                <a:moveTo>
                  <a:pt x="6" y="8"/>
                </a:moveTo>
                <a:lnTo>
                  <a:pt x="0" y="6"/>
                </a:lnTo>
                <a:lnTo>
                  <a:pt x="4" y="0"/>
                </a:lnTo>
                <a:lnTo>
                  <a:pt x="6"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0" name="Freeform 318"/>
          <p:cNvSpPr>
            <a:spLocks/>
          </p:cNvSpPr>
          <p:nvPr/>
        </p:nvSpPr>
        <p:spPr bwMode="ltGray">
          <a:xfrm>
            <a:off x="4297495" y="3270265"/>
            <a:ext cx="6198" cy="17462"/>
          </a:xfrm>
          <a:custGeom>
            <a:avLst/>
            <a:gdLst/>
            <a:ahLst/>
            <a:cxnLst>
              <a:cxn ang="0">
                <a:pos x="2" y="0"/>
              </a:cxn>
              <a:cxn ang="0">
                <a:pos x="0" y="4"/>
              </a:cxn>
              <a:cxn ang="0">
                <a:pos x="2" y="8"/>
              </a:cxn>
              <a:cxn ang="0">
                <a:pos x="4" y="4"/>
              </a:cxn>
              <a:cxn ang="0">
                <a:pos x="2" y="0"/>
              </a:cxn>
            </a:cxnLst>
            <a:rect l="0" t="0" r="r" b="b"/>
            <a:pathLst>
              <a:path w="5" h="9">
                <a:moveTo>
                  <a:pt x="2" y="0"/>
                </a:moveTo>
                <a:lnTo>
                  <a:pt x="0" y="4"/>
                </a:lnTo>
                <a:lnTo>
                  <a:pt x="2" y="8"/>
                </a:lnTo>
                <a:lnTo>
                  <a:pt x="4" y="4"/>
                </a:lnTo>
                <a:lnTo>
                  <a:pt x="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1" name="Freeform 319"/>
          <p:cNvSpPr>
            <a:spLocks/>
          </p:cNvSpPr>
          <p:nvPr/>
        </p:nvSpPr>
        <p:spPr bwMode="ltGray">
          <a:xfrm>
            <a:off x="7845608" y="4938720"/>
            <a:ext cx="140995" cy="49213"/>
          </a:xfrm>
          <a:custGeom>
            <a:avLst/>
            <a:gdLst/>
            <a:ahLst/>
            <a:cxnLst>
              <a:cxn ang="0">
                <a:pos x="0" y="0"/>
              </a:cxn>
              <a:cxn ang="0">
                <a:pos x="30" y="8"/>
              </a:cxn>
              <a:cxn ang="0">
                <a:pos x="38" y="22"/>
              </a:cxn>
              <a:cxn ang="0">
                <a:pos x="74" y="26"/>
              </a:cxn>
              <a:cxn ang="0">
                <a:pos x="90" y="12"/>
              </a:cxn>
              <a:cxn ang="0">
                <a:pos x="84" y="2"/>
              </a:cxn>
              <a:cxn ang="0">
                <a:pos x="72" y="14"/>
              </a:cxn>
              <a:cxn ang="0">
                <a:pos x="50" y="10"/>
              </a:cxn>
              <a:cxn ang="0">
                <a:pos x="34" y="6"/>
              </a:cxn>
              <a:cxn ang="0">
                <a:pos x="0" y="0"/>
              </a:cxn>
            </a:cxnLst>
            <a:rect l="0" t="0" r="r" b="b"/>
            <a:pathLst>
              <a:path w="91" h="27">
                <a:moveTo>
                  <a:pt x="0" y="0"/>
                </a:moveTo>
                <a:lnTo>
                  <a:pt x="30" y="8"/>
                </a:lnTo>
                <a:lnTo>
                  <a:pt x="38" y="22"/>
                </a:lnTo>
                <a:lnTo>
                  <a:pt x="74" y="26"/>
                </a:lnTo>
                <a:lnTo>
                  <a:pt x="90" y="12"/>
                </a:lnTo>
                <a:lnTo>
                  <a:pt x="84" y="2"/>
                </a:lnTo>
                <a:lnTo>
                  <a:pt x="72" y="14"/>
                </a:lnTo>
                <a:lnTo>
                  <a:pt x="50" y="10"/>
                </a:lnTo>
                <a:lnTo>
                  <a:pt x="3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2" name="Freeform 320"/>
          <p:cNvSpPr>
            <a:spLocks/>
          </p:cNvSpPr>
          <p:nvPr/>
        </p:nvSpPr>
        <p:spPr bwMode="ltGray">
          <a:xfrm>
            <a:off x="7935473" y="4868870"/>
            <a:ext cx="72822" cy="53975"/>
          </a:xfrm>
          <a:custGeom>
            <a:avLst/>
            <a:gdLst/>
            <a:ahLst/>
            <a:cxnLst>
              <a:cxn ang="0">
                <a:pos x="0" y="0"/>
              </a:cxn>
              <a:cxn ang="0">
                <a:pos x="18" y="16"/>
              </a:cxn>
              <a:cxn ang="0">
                <a:pos x="46" y="28"/>
              </a:cxn>
              <a:cxn ang="0">
                <a:pos x="20" y="4"/>
              </a:cxn>
              <a:cxn ang="0">
                <a:pos x="0" y="0"/>
              </a:cxn>
            </a:cxnLst>
            <a:rect l="0" t="0" r="r" b="b"/>
            <a:pathLst>
              <a:path w="47" h="29">
                <a:moveTo>
                  <a:pt x="0" y="0"/>
                </a:moveTo>
                <a:lnTo>
                  <a:pt x="18" y="16"/>
                </a:lnTo>
                <a:lnTo>
                  <a:pt x="46" y="28"/>
                </a:lnTo>
                <a:lnTo>
                  <a:pt x="20"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3" name="Freeform 321"/>
          <p:cNvSpPr>
            <a:spLocks/>
          </p:cNvSpPr>
          <p:nvPr/>
        </p:nvSpPr>
        <p:spPr bwMode="ltGray">
          <a:xfrm>
            <a:off x="8043930" y="4945070"/>
            <a:ext cx="44933" cy="68263"/>
          </a:xfrm>
          <a:custGeom>
            <a:avLst/>
            <a:gdLst/>
            <a:ahLst/>
            <a:cxnLst>
              <a:cxn ang="0">
                <a:pos x="0" y="0"/>
              </a:cxn>
              <a:cxn ang="0">
                <a:pos x="6" y="22"/>
              </a:cxn>
              <a:cxn ang="0">
                <a:pos x="28" y="36"/>
              </a:cxn>
              <a:cxn ang="0">
                <a:pos x="26" y="24"/>
              </a:cxn>
              <a:cxn ang="0">
                <a:pos x="12" y="14"/>
              </a:cxn>
              <a:cxn ang="0">
                <a:pos x="0" y="0"/>
              </a:cxn>
            </a:cxnLst>
            <a:rect l="0" t="0" r="r" b="b"/>
            <a:pathLst>
              <a:path w="29" h="37">
                <a:moveTo>
                  <a:pt x="0" y="0"/>
                </a:moveTo>
                <a:lnTo>
                  <a:pt x="6" y="22"/>
                </a:lnTo>
                <a:lnTo>
                  <a:pt x="28" y="36"/>
                </a:lnTo>
                <a:lnTo>
                  <a:pt x="26" y="24"/>
                </a:lnTo>
                <a:lnTo>
                  <a:pt x="12" y="1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4" name="Freeform 322"/>
          <p:cNvSpPr>
            <a:spLocks/>
          </p:cNvSpPr>
          <p:nvPr/>
        </p:nvSpPr>
        <p:spPr bwMode="ltGray">
          <a:xfrm>
            <a:off x="8118301" y="5046670"/>
            <a:ext cx="30988" cy="34925"/>
          </a:xfrm>
          <a:custGeom>
            <a:avLst/>
            <a:gdLst/>
            <a:ahLst/>
            <a:cxnLst>
              <a:cxn ang="0">
                <a:pos x="0" y="0"/>
              </a:cxn>
              <a:cxn ang="0">
                <a:pos x="20" y="18"/>
              </a:cxn>
              <a:cxn ang="0">
                <a:pos x="12" y="0"/>
              </a:cxn>
              <a:cxn ang="0">
                <a:pos x="0" y="0"/>
              </a:cxn>
            </a:cxnLst>
            <a:rect l="0" t="0" r="r" b="b"/>
            <a:pathLst>
              <a:path w="21" h="19">
                <a:moveTo>
                  <a:pt x="0" y="0"/>
                </a:moveTo>
                <a:lnTo>
                  <a:pt x="20" y="18"/>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5" name="Freeform 323"/>
          <p:cNvSpPr>
            <a:spLocks/>
          </p:cNvSpPr>
          <p:nvPr/>
        </p:nvSpPr>
        <p:spPr bwMode="ltGray">
          <a:xfrm>
            <a:off x="8155487" y="5038733"/>
            <a:ext cx="37185" cy="36512"/>
          </a:xfrm>
          <a:custGeom>
            <a:avLst/>
            <a:gdLst/>
            <a:ahLst/>
            <a:cxnLst>
              <a:cxn ang="0">
                <a:pos x="0" y="0"/>
              </a:cxn>
              <a:cxn ang="0">
                <a:pos x="24" y="18"/>
              </a:cxn>
              <a:cxn ang="0">
                <a:pos x="14" y="4"/>
              </a:cxn>
              <a:cxn ang="0">
                <a:pos x="0" y="0"/>
              </a:cxn>
            </a:cxnLst>
            <a:rect l="0" t="0" r="r" b="b"/>
            <a:pathLst>
              <a:path w="25" h="19">
                <a:moveTo>
                  <a:pt x="0" y="0"/>
                </a:moveTo>
                <a:lnTo>
                  <a:pt x="24" y="18"/>
                </a:lnTo>
                <a:lnTo>
                  <a:pt x="1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6" name="Freeform 324"/>
          <p:cNvSpPr>
            <a:spLocks/>
          </p:cNvSpPr>
          <p:nvPr/>
        </p:nvSpPr>
        <p:spPr bwMode="ltGray">
          <a:xfrm>
            <a:off x="8178728" y="5091120"/>
            <a:ext cx="38734" cy="25400"/>
          </a:xfrm>
          <a:custGeom>
            <a:avLst/>
            <a:gdLst/>
            <a:ahLst/>
            <a:cxnLst>
              <a:cxn ang="0">
                <a:pos x="0" y="0"/>
              </a:cxn>
              <a:cxn ang="0">
                <a:pos x="4" y="10"/>
              </a:cxn>
              <a:cxn ang="0">
                <a:pos x="24" y="14"/>
              </a:cxn>
              <a:cxn ang="0">
                <a:pos x="22" y="6"/>
              </a:cxn>
              <a:cxn ang="0">
                <a:pos x="0" y="0"/>
              </a:cxn>
            </a:cxnLst>
            <a:rect l="0" t="0" r="r" b="b"/>
            <a:pathLst>
              <a:path w="25" h="15">
                <a:moveTo>
                  <a:pt x="0" y="0"/>
                </a:moveTo>
                <a:lnTo>
                  <a:pt x="4" y="10"/>
                </a:lnTo>
                <a:lnTo>
                  <a:pt x="24" y="14"/>
                </a:lnTo>
                <a:lnTo>
                  <a:pt x="22"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7" name="Freeform 325"/>
          <p:cNvSpPr>
            <a:spLocks/>
          </p:cNvSpPr>
          <p:nvPr/>
        </p:nvSpPr>
        <p:spPr bwMode="ltGray">
          <a:xfrm>
            <a:off x="8231407" y="5126044"/>
            <a:ext cx="26339" cy="31750"/>
          </a:xfrm>
          <a:custGeom>
            <a:avLst/>
            <a:gdLst/>
            <a:ahLst/>
            <a:cxnLst>
              <a:cxn ang="0">
                <a:pos x="0" y="0"/>
              </a:cxn>
              <a:cxn ang="0">
                <a:pos x="16" y="16"/>
              </a:cxn>
              <a:cxn ang="0">
                <a:pos x="16" y="6"/>
              </a:cxn>
              <a:cxn ang="0">
                <a:pos x="0" y="0"/>
              </a:cxn>
            </a:cxnLst>
            <a:rect l="0" t="0" r="r" b="b"/>
            <a:pathLst>
              <a:path w="17" h="17">
                <a:moveTo>
                  <a:pt x="0" y="0"/>
                </a:moveTo>
                <a:lnTo>
                  <a:pt x="16" y="16"/>
                </a:lnTo>
                <a:lnTo>
                  <a:pt x="16"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8" name="Freeform 326"/>
          <p:cNvSpPr>
            <a:spLocks/>
          </p:cNvSpPr>
          <p:nvPr/>
        </p:nvSpPr>
        <p:spPr bwMode="ltGray">
          <a:xfrm>
            <a:off x="5258120" y="3352815"/>
            <a:ext cx="419886" cy="333374"/>
          </a:xfrm>
          <a:custGeom>
            <a:avLst/>
            <a:gdLst/>
            <a:ahLst/>
            <a:cxnLst>
              <a:cxn ang="0">
                <a:pos x="268" y="132"/>
              </a:cxn>
              <a:cxn ang="0">
                <a:pos x="268" y="106"/>
              </a:cxn>
              <a:cxn ang="0">
                <a:pos x="230" y="94"/>
              </a:cxn>
              <a:cxn ang="0">
                <a:pos x="202" y="80"/>
              </a:cxn>
              <a:cxn ang="0">
                <a:pos x="182" y="62"/>
              </a:cxn>
              <a:cxn ang="0">
                <a:pos x="166" y="40"/>
              </a:cxn>
              <a:cxn ang="0">
                <a:pos x="142" y="36"/>
              </a:cxn>
              <a:cxn ang="0">
                <a:pos x="110" y="16"/>
              </a:cxn>
              <a:cxn ang="0">
                <a:pos x="86" y="16"/>
              </a:cxn>
              <a:cxn ang="0">
                <a:pos x="68" y="22"/>
              </a:cxn>
              <a:cxn ang="0">
                <a:pos x="40" y="12"/>
              </a:cxn>
              <a:cxn ang="0">
                <a:pos x="4" y="0"/>
              </a:cxn>
              <a:cxn ang="0">
                <a:pos x="18" y="14"/>
              </a:cxn>
              <a:cxn ang="0">
                <a:pos x="6" y="24"/>
              </a:cxn>
              <a:cxn ang="0">
                <a:pos x="10" y="62"/>
              </a:cxn>
              <a:cxn ang="0">
                <a:pos x="6" y="108"/>
              </a:cxn>
              <a:cxn ang="0">
                <a:pos x="20" y="122"/>
              </a:cxn>
              <a:cxn ang="0">
                <a:pos x="72" y="144"/>
              </a:cxn>
              <a:cxn ang="0">
                <a:pos x="88" y="130"/>
              </a:cxn>
              <a:cxn ang="0">
                <a:pos x="100" y="124"/>
              </a:cxn>
              <a:cxn ang="0">
                <a:pos x="114" y="116"/>
              </a:cxn>
              <a:cxn ang="0">
                <a:pos x="128" y="116"/>
              </a:cxn>
              <a:cxn ang="0">
                <a:pos x="148" y="116"/>
              </a:cxn>
              <a:cxn ang="0">
                <a:pos x="168" y="126"/>
              </a:cxn>
              <a:cxn ang="0">
                <a:pos x="178" y="138"/>
              </a:cxn>
              <a:cxn ang="0">
                <a:pos x="188" y="150"/>
              </a:cxn>
              <a:cxn ang="0">
                <a:pos x="206" y="158"/>
              </a:cxn>
              <a:cxn ang="0">
                <a:pos x="226" y="176"/>
              </a:cxn>
              <a:cxn ang="0">
                <a:pos x="238" y="182"/>
              </a:cxn>
              <a:cxn ang="0">
                <a:pos x="254" y="166"/>
              </a:cxn>
              <a:cxn ang="0">
                <a:pos x="268" y="150"/>
              </a:cxn>
              <a:cxn ang="0">
                <a:pos x="268" y="144"/>
              </a:cxn>
            </a:cxnLst>
            <a:rect l="0" t="0" r="r" b="b"/>
            <a:pathLst>
              <a:path w="271" h="183">
                <a:moveTo>
                  <a:pt x="268" y="144"/>
                </a:moveTo>
                <a:lnTo>
                  <a:pt x="268" y="132"/>
                </a:lnTo>
                <a:lnTo>
                  <a:pt x="270" y="116"/>
                </a:lnTo>
                <a:lnTo>
                  <a:pt x="268" y="106"/>
                </a:lnTo>
                <a:lnTo>
                  <a:pt x="246" y="100"/>
                </a:lnTo>
                <a:lnTo>
                  <a:pt x="230" y="94"/>
                </a:lnTo>
                <a:lnTo>
                  <a:pt x="212" y="96"/>
                </a:lnTo>
                <a:lnTo>
                  <a:pt x="202" y="80"/>
                </a:lnTo>
                <a:lnTo>
                  <a:pt x="192" y="72"/>
                </a:lnTo>
                <a:lnTo>
                  <a:pt x="182" y="62"/>
                </a:lnTo>
                <a:lnTo>
                  <a:pt x="172" y="54"/>
                </a:lnTo>
                <a:lnTo>
                  <a:pt x="166" y="40"/>
                </a:lnTo>
                <a:lnTo>
                  <a:pt x="148" y="40"/>
                </a:lnTo>
                <a:lnTo>
                  <a:pt x="142" y="36"/>
                </a:lnTo>
                <a:lnTo>
                  <a:pt x="132" y="24"/>
                </a:lnTo>
                <a:lnTo>
                  <a:pt x="110" y="16"/>
                </a:lnTo>
                <a:lnTo>
                  <a:pt x="102" y="22"/>
                </a:lnTo>
                <a:lnTo>
                  <a:pt x="86" y="16"/>
                </a:lnTo>
                <a:lnTo>
                  <a:pt x="82" y="24"/>
                </a:lnTo>
                <a:lnTo>
                  <a:pt x="68" y="22"/>
                </a:lnTo>
                <a:lnTo>
                  <a:pt x="54" y="14"/>
                </a:lnTo>
                <a:lnTo>
                  <a:pt x="40" y="12"/>
                </a:lnTo>
                <a:lnTo>
                  <a:pt x="20" y="0"/>
                </a:lnTo>
                <a:lnTo>
                  <a:pt x="4" y="0"/>
                </a:lnTo>
                <a:lnTo>
                  <a:pt x="12" y="4"/>
                </a:lnTo>
                <a:lnTo>
                  <a:pt x="18" y="14"/>
                </a:lnTo>
                <a:lnTo>
                  <a:pt x="20" y="24"/>
                </a:lnTo>
                <a:lnTo>
                  <a:pt x="6" y="24"/>
                </a:lnTo>
                <a:lnTo>
                  <a:pt x="0" y="26"/>
                </a:lnTo>
                <a:lnTo>
                  <a:pt x="10" y="62"/>
                </a:lnTo>
                <a:lnTo>
                  <a:pt x="22" y="92"/>
                </a:lnTo>
                <a:lnTo>
                  <a:pt x="6" y="108"/>
                </a:lnTo>
                <a:lnTo>
                  <a:pt x="6" y="118"/>
                </a:lnTo>
                <a:lnTo>
                  <a:pt x="20" y="122"/>
                </a:lnTo>
                <a:lnTo>
                  <a:pt x="42" y="138"/>
                </a:lnTo>
                <a:lnTo>
                  <a:pt x="72" y="144"/>
                </a:lnTo>
                <a:lnTo>
                  <a:pt x="90" y="144"/>
                </a:lnTo>
                <a:lnTo>
                  <a:pt x="88" y="130"/>
                </a:lnTo>
                <a:lnTo>
                  <a:pt x="98" y="128"/>
                </a:lnTo>
                <a:lnTo>
                  <a:pt x="100" y="124"/>
                </a:lnTo>
                <a:lnTo>
                  <a:pt x="104" y="118"/>
                </a:lnTo>
                <a:lnTo>
                  <a:pt x="114" y="116"/>
                </a:lnTo>
                <a:lnTo>
                  <a:pt x="122" y="114"/>
                </a:lnTo>
                <a:lnTo>
                  <a:pt x="128" y="116"/>
                </a:lnTo>
                <a:lnTo>
                  <a:pt x="134" y="114"/>
                </a:lnTo>
                <a:lnTo>
                  <a:pt x="148" y="116"/>
                </a:lnTo>
                <a:lnTo>
                  <a:pt x="156" y="124"/>
                </a:lnTo>
                <a:lnTo>
                  <a:pt x="168" y="126"/>
                </a:lnTo>
                <a:lnTo>
                  <a:pt x="176" y="134"/>
                </a:lnTo>
                <a:lnTo>
                  <a:pt x="178" y="138"/>
                </a:lnTo>
                <a:lnTo>
                  <a:pt x="186" y="142"/>
                </a:lnTo>
                <a:lnTo>
                  <a:pt x="188" y="150"/>
                </a:lnTo>
                <a:lnTo>
                  <a:pt x="202" y="154"/>
                </a:lnTo>
                <a:lnTo>
                  <a:pt x="206" y="158"/>
                </a:lnTo>
                <a:lnTo>
                  <a:pt x="206" y="172"/>
                </a:lnTo>
                <a:lnTo>
                  <a:pt x="226" y="176"/>
                </a:lnTo>
                <a:lnTo>
                  <a:pt x="228" y="180"/>
                </a:lnTo>
                <a:lnTo>
                  <a:pt x="238" y="182"/>
                </a:lnTo>
                <a:lnTo>
                  <a:pt x="240" y="172"/>
                </a:lnTo>
                <a:lnTo>
                  <a:pt x="254" y="166"/>
                </a:lnTo>
                <a:lnTo>
                  <a:pt x="262" y="154"/>
                </a:lnTo>
                <a:lnTo>
                  <a:pt x="268" y="150"/>
                </a:lnTo>
                <a:lnTo>
                  <a:pt x="264" y="144"/>
                </a:lnTo>
                <a:lnTo>
                  <a:pt x="268" y="1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9" name="Freeform 327"/>
          <p:cNvSpPr>
            <a:spLocks/>
          </p:cNvSpPr>
          <p:nvPr/>
        </p:nvSpPr>
        <p:spPr bwMode="ltGray">
          <a:xfrm>
            <a:off x="5316997" y="3252802"/>
            <a:ext cx="675536" cy="382586"/>
          </a:xfrm>
          <a:custGeom>
            <a:avLst/>
            <a:gdLst/>
            <a:ahLst/>
            <a:cxnLst>
              <a:cxn ang="0">
                <a:pos x="302" y="210"/>
              </a:cxn>
              <a:cxn ang="0">
                <a:pos x="300" y="188"/>
              </a:cxn>
              <a:cxn ang="0">
                <a:pos x="284" y="174"/>
              </a:cxn>
              <a:cxn ang="0">
                <a:pos x="286" y="156"/>
              </a:cxn>
              <a:cxn ang="0">
                <a:pos x="318" y="130"/>
              </a:cxn>
              <a:cxn ang="0">
                <a:pos x="334" y="120"/>
              </a:cxn>
              <a:cxn ang="0">
                <a:pos x="354" y="108"/>
              </a:cxn>
              <a:cxn ang="0">
                <a:pos x="368" y="118"/>
              </a:cxn>
              <a:cxn ang="0">
                <a:pos x="394" y="150"/>
              </a:cxn>
              <a:cxn ang="0">
                <a:pos x="418" y="148"/>
              </a:cxn>
              <a:cxn ang="0">
                <a:pos x="436" y="144"/>
              </a:cxn>
              <a:cxn ang="0">
                <a:pos x="428" y="134"/>
              </a:cxn>
              <a:cxn ang="0">
                <a:pos x="416" y="132"/>
              </a:cxn>
              <a:cxn ang="0">
                <a:pos x="398" y="112"/>
              </a:cxn>
              <a:cxn ang="0">
                <a:pos x="412" y="78"/>
              </a:cxn>
              <a:cxn ang="0">
                <a:pos x="422" y="68"/>
              </a:cxn>
              <a:cxn ang="0">
                <a:pos x="406" y="56"/>
              </a:cxn>
              <a:cxn ang="0">
                <a:pos x="368" y="72"/>
              </a:cxn>
              <a:cxn ang="0">
                <a:pos x="338" y="54"/>
              </a:cxn>
              <a:cxn ang="0">
                <a:pos x="334" y="54"/>
              </a:cxn>
              <a:cxn ang="0">
                <a:pos x="314" y="54"/>
              </a:cxn>
              <a:cxn ang="0">
                <a:pos x="296" y="70"/>
              </a:cxn>
              <a:cxn ang="0">
                <a:pos x="274" y="76"/>
              </a:cxn>
              <a:cxn ang="0">
                <a:pos x="260" y="90"/>
              </a:cxn>
              <a:cxn ang="0">
                <a:pos x="238" y="96"/>
              </a:cxn>
              <a:cxn ang="0">
                <a:pos x="214" y="76"/>
              </a:cxn>
              <a:cxn ang="0">
                <a:pos x="192" y="62"/>
              </a:cxn>
              <a:cxn ang="0">
                <a:pos x="168" y="22"/>
              </a:cxn>
              <a:cxn ang="0">
                <a:pos x="160" y="14"/>
              </a:cxn>
              <a:cxn ang="0">
                <a:pos x="128" y="20"/>
              </a:cxn>
              <a:cxn ang="0">
                <a:pos x="98" y="28"/>
              </a:cxn>
              <a:cxn ang="0">
                <a:pos x="84" y="42"/>
              </a:cxn>
              <a:cxn ang="0">
                <a:pos x="76" y="38"/>
              </a:cxn>
              <a:cxn ang="0">
                <a:pos x="44" y="0"/>
              </a:cxn>
              <a:cxn ang="0">
                <a:pos x="0" y="16"/>
              </a:cxn>
              <a:cxn ang="0">
                <a:pos x="0" y="68"/>
              </a:cxn>
              <a:cxn ang="0">
                <a:pos x="20" y="72"/>
              </a:cxn>
              <a:cxn ang="0">
                <a:pos x="34" y="80"/>
              </a:cxn>
              <a:cxn ang="0">
                <a:pos x="50" y="82"/>
              </a:cxn>
              <a:cxn ang="0">
                <a:pos x="52" y="74"/>
              </a:cxn>
              <a:cxn ang="0">
                <a:pos x="68" y="80"/>
              </a:cxn>
              <a:cxn ang="0">
                <a:pos x="76" y="74"/>
              </a:cxn>
              <a:cxn ang="0">
                <a:pos x="96" y="84"/>
              </a:cxn>
              <a:cxn ang="0">
                <a:pos x="114" y="98"/>
              </a:cxn>
              <a:cxn ang="0">
                <a:pos x="128" y="98"/>
              </a:cxn>
              <a:cxn ang="0">
                <a:pos x="134" y="112"/>
              </a:cxn>
              <a:cxn ang="0">
                <a:pos x="166" y="140"/>
              </a:cxn>
              <a:cxn ang="0">
                <a:pos x="176" y="152"/>
              </a:cxn>
              <a:cxn ang="0">
                <a:pos x="198" y="154"/>
              </a:cxn>
              <a:cxn ang="0">
                <a:pos x="214" y="160"/>
              </a:cxn>
              <a:cxn ang="0">
                <a:pos x="232" y="164"/>
              </a:cxn>
              <a:cxn ang="0">
                <a:pos x="232" y="178"/>
              </a:cxn>
              <a:cxn ang="0">
                <a:pos x="230" y="190"/>
              </a:cxn>
              <a:cxn ang="0">
                <a:pos x="232" y="200"/>
              </a:cxn>
              <a:cxn ang="0">
                <a:pos x="248" y="200"/>
              </a:cxn>
              <a:cxn ang="0">
                <a:pos x="256" y="200"/>
              </a:cxn>
              <a:cxn ang="0">
                <a:pos x="270" y="200"/>
              </a:cxn>
              <a:cxn ang="0">
                <a:pos x="272" y="206"/>
              </a:cxn>
              <a:cxn ang="0">
                <a:pos x="282" y="208"/>
              </a:cxn>
              <a:cxn ang="0">
                <a:pos x="284" y="210"/>
              </a:cxn>
              <a:cxn ang="0">
                <a:pos x="302" y="210"/>
              </a:cxn>
            </a:cxnLst>
            <a:rect l="0" t="0" r="r" b="b"/>
            <a:pathLst>
              <a:path w="437" h="211">
                <a:moveTo>
                  <a:pt x="302" y="210"/>
                </a:moveTo>
                <a:lnTo>
                  <a:pt x="300" y="188"/>
                </a:lnTo>
                <a:lnTo>
                  <a:pt x="284" y="174"/>
                </a:lnTo>
                <a:lnTo>
                  <a:pt x="286" y="156"/>
                </a:lnTo>
                <a:lnTo>
                  <a:pt x="318" y="130"/>
                </a:lnTo>
                <a:lnTo>
                  <a:pt x="334" y="120"/>
                </a:lnTo>
                <a:lnTo>
                  <a:pt x="354" y="108"/>
                </a:lnTo>
                <a:lnTo>
                  <a:pt x="368" y="118"/>
                </a:lnTo>
                <a:lnTo>
                  <a:pt x="394" y="150"/>
                </a:lnTo>
                <a:lnTo>
                  <a:pt x="418" y="148"/>
                </a:lnTo>
                <a:lnTo>
                  <a:pt x="436" y="144"/>
                </a:lnTo>
                <a:lnTo>
                  <a:pt x="428" y="134"/>
                </a:lnTo>
                <a:lnTo>
                  <a:pt x="416" y="132"/>
                </a:lnTo>
                <a:lnTo>
                  <a:pt x="398" y="112"/>
                </a:lnTo>
                <a:lnTo>
                  <a:pt x="412" y="78"/>
                </a:lnTo>
                <a:lnTo>
                  <a:pt x="422" y="68"/>
                </a:lnTo>
                <a:lnTo>
                  <a:pt x="406" y="56"/>
                </a:lnTo>
                <a:lnTo>
                  <a:pt x="368" y="72"/>
                </a:lnTo>
                <a:lnTo>
                  <a:pt x="338" y="54"/>
                </a:lnTo>
                <a:lnTo>
                  <a:pt x="334" y="54"/>
                </a:lnTo>
                <a:lnTo>
                  <a:pt x="314" y="54"/>
                </a:lnTo>
                <a:lnTo>
                  <a:pt x="296" y="70"/>
                </a:lnTo>
                <a:lnTo>
                  <a:pt x="274" y="76"/>
                </a:lnTo>
                <a:lnTo>
                  <a:pt x="260" y="90"/>
                </a:lnTo>
                <a:lnTo>
                  <a:pt x="238" y="96"/>
                </a:lnTo>
                <a:lnTo>
                  <a:pt x="214" y="76"/>
                </a:lnTo>
                <a:lnTo>
                  <a:pt x="192" y="62"/>
                </a:lnTo>
                <a:lnTo>
                  <a:pt x="168" y="22"/>
                </a:lnTo>
                <a:lnTo>
                  <a:pt x="160" y="14"/>
                </a:lnTo>
                <a:lnTo>
                  <a:pt x="128" y="20"/>
                </a:lnTo>
                <a:lnTo>
                  <a:pt x="98" y="28"/>
                </a:lnTo>
                <a:lnTo>
                  <a:pt x="84" y="42"/>
                </a:lnTo>
                <a:lnTo>
                  <a:pt x="76" y="38"/>
                </a:lnTo>
                <a:lnTo>
                  <a:pt x="44" y="0"/>
                </a:lnTo>
                <a:lnTo>
                  <a:pt x="0" y="16"/>
                </a:lnTo>
                <a:lnTo>
                  <a:pt x="0" y="68"/>
                </a:lnTo>
                <a:lnTo>
                  <a:pt x="20" y="72"/>
                </a:lnTo>
                <a:lnTo>
                  <a:pt x="34" y="80"/>
                </a:lnTo>
                <a:lnTo>
                  <a:pt x="50" y="82"/>
                </a:lnTo>
                <a:lnTo>
                  <a:pt x="52" y="74"/>
                </a:lnTo>
                <a:lnTo>
                  <a:pt x="68" y="80"/>
                </a:lnTo>
                <a:lnTo>
                  <a:pt x="76" y="74"/>
                </a:lnTo>
                <a:lnTo>
                  <a:pt x="96" y="84"/>
                </a:lnTo>
                <a:lnTo>
                  <a:pt x="114" y="98"/>
                </a:lnTo>
                <a:lnTo>
                  <a:pt x="128" y="98"/>
                </a:lnTo>
                <a:lnTo>
                  <a:pt x="134" y="112"/>
                </a:lnTo>
                <a:lnTo>
                  <a:pt x="166" y="140"/>
                </a:lnTo>
                <a:lnTo>
                  <a:pt x="176" y="152"/>
                </a:lnTo>
                <a:lnTo>
                  <a:pt x="198" y="154"/>
                </a:lnTo>
                <a:lnTo>
                  <a:pt x="214" y="160"/>
                </a:lnTo>
                <a:lnTo>
                  <a:pt x="232" y="164"/>
                </a:lnTo>
                <a:lnTo>
                  <a:pt x="232" y="178"/>
                </a:lnTo>
                <a:lnTo>
                  <a:pt x="230" y="190"/>
                </a:lnTo>
                <a:lnTo>
                  <a:pt x="232" y="200"/>
                </a:lnTo>
                <a:lnTo>
                  <a:pt x="248" y="200"/>
                </a:lnTo>
                <a:lnTo>
                  <a:pt x="256" y="200"/>
                </a:lnTo>
                <a:lnTo>
                  <a:pt x="270" y="200"/>
                </a:lnTo>
                <a:lnTo>
                  <a:pt x="272" y="206"/>
                </a:lnTo>
                <a:lnTo>
                  <a:pt x="282" y="208"/>
                </a:lnTo>
                <a:lnTo>
                  <a:pt x="284" y="210"/>
                </a:lnTo>
                <a:lnTo>
                  <a:pt x="302" y="2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0" name="Freeform 328"/>
          <p:cNvSpPr>
            <a:spLocks/>
          </p:cNvSpPr>
          <p:nvPr/>
        </p:nvSpPr>
        <p:spPr bwMode="ltGray">
          <a:xfrm>
            <a:off x="5910415" y="3376627"/>
            <a:ext cx="218464" cy="185737"/>
          </a:xfrm>
          <a:custGeom>
            <a:avLst/>
            <a:gdLst/>
            <a:ahLst/>
            <a:cxnLst>
              <a:cxn ang="0">
                <a:pos x="46" y="98"/>
              </a:cxn>
              <a:cxn ang="0">
                <a:pos x="36" y="100"/>
              </a:cxn>
              <a:cxn ang="0">
                <a:pos x="26" y="100"/>
              </a:cxn>
              <a:cxn ang="0">
                <a:pos x="14" y="100"/>
              </a:cxn>
              <a:cxn ang="0">
                <a:pos x="4" y="102"/>
              </a:cxn>
              <a:cxn ang="0">
                <a:pos x="0" y="96"/>
              </a:cxn>
              <a:cxn ang="0">
                <a:pos x="2" y="88"/>
              </a:cxn>
              <a:cxn ang="0">
                <a:pos x="4" y="78"/>
              </a:cxn>
              <a:cxn ang="0">
                <a:pos x="16" y="74"/>
              </a:cxn>
              <a:cxn ang="0">
                <a:pos x="30" y="76"/>
              </a:cxn>
              <a:cxn ang="0">
                <a:pos x="42" y="74"/>
              </a:cxn>
              <a:cxn ang="0">
                <a:pos x="50" y="72"/>
              </a:cxn>
              <a:cxn ang="0">
                <a:pos x="44" y="66"/>
              </a:cxn>
              <a:cxn ang="0">
                <a:pos x="34" y="64"/>
              </a:cxn>
              <a:cxn ang="0">
                <a:pos x="22" y="56"/>
              </a:cxn>
              <a:cxn ang="0">
                <a:pos x="12" y="42"/>
              </a:cxn>
              <a:cxn ang="0">
                <a:pos x="14" y="40"/>
              </a:cxn>
              <a:cxn ang="0">
                <a:pos x="22" y="22"/>
              </a:cxn>
              <a:cxn ang="0">
                <a:pos x="24" y="8"/>
              </a:cxn>
              <a:cxn ang="0">
                <a:pos x="38" y="0"/>
              </a:cxn>
              <a:cxn ang="0">
                <a:pos x="50" y="6"/>
              </a:cxn>
              <a:cxn ang="0">
                <a:pos x="106" y="14"/>
              </a:cxn>
              <a:cxn ang="0">
                <a:pos x="124" y="20"/>
              </a:cxn>
              <a:cxn ang="0">
                <a:pos x="140" y="14"/>
              </a:cxn>
              <a:cxn ang="0">
                <a:pos x="138" y="34"/>
              </a:cxn>
              <a:cxn ang="0">
                <a:pos x="140" y="42"/>
              </a:cxn>
              <a:cxn ang="0">
                <a:pos x="132" y="66"/>
              </a:cxn>
              <a:cxn ang="0">
                <a:pos x="126" y="70"/>
              </a:cxn>
              <a:cxn ang="0">
                <a:pos x="122" y="74"/>
              </a:cxn>
              <a:cxn ang="0">
                <a:pos x="106" y="76"/>
              </a:cxn>
              <a:cxn ang="0">
                <a:pos x="104" y="84"/>
              </a:cxn>
              <a:cxn ang="0">
                <a:pos x="96" y="82"/>
              </a:cxn>
              <a:cxn ang="0">
                <a:pos x="84" y="82"/>
              </a:cxn>
              <a:cxn ang="0">
                <a:pos x="80" y="90"/>
              </a:cxn>
              <a:cxn ang="0">
                <a:pos x="74" y="94"/>
              </a:cxn>
              <a:cxn ang="0">
                <a:pos x="66" y="92"/>
              </a:cxn>
              <a:cxn ang="0">
                <a:pos x="60" y="86"/>
              </a:cxn>
              <a:cxn ang="0">
                <a:pos x="56" y="88"/>
              </a:cxn>
              <a:cxn ang="0">
                <a:pos x="52" y="92"/>
              </a:cxn>
              <a:cxn ang="0">
                <a:pos x="46" y="94"/>
              </a:cxn>
              <a:cxn ang="0">
                <a:pos x="46" y="98"/>
              </a:cxn>
            </a:cxnLst>
            <a:rect l="0" t="0" r="r" b="b"/>
            <a:pathLst>
              <a:path w="141" h="103">
                <a:moveTo>
                  <a:pt x="46" y="98"/>
                </a:moveTo>
                <a:lnTo>
                  <a:pt x="36" y="100"/>
                </a:lnTo>
                <a:lnTo>
                  <a:pt x="26" y="100"/>
                </a:lnTo>
                <a:lnTo>
                  <a:pt x="14" y="100"/>
                </a:lnTo>
                <a:lnTo>
                  <a:pt x="4" y="102"/>
                </a:lnTo>
                <a:lnTo>
                  <a:pt x="0" y="96"/>
                </a:lnTo>
                <a:lnTo>
                  <a:pt x="2" y="88"/>
                </a:lnTo>
                <a:lnTo>
                  <a:pt x="4" y="78"/>
                </a:lnTo>
                <a:lnTo>
                  <a:pt x="16" y="74"/>
                </a:lnTo>
                <a:lnTo>
                  <a:pt x="30" y="76"/>
                </a:lnTo>
                <a:lnTo>
                  <a:pt x="42" y="74"/>
                </a:lnTo>
                <a:lnTo>
                  <a:pt x="50" y="72"/>
                </a:lnTo>
                <a:lnTo>
                  <a:pt x="44" y="66"/>
                </a:lnTo>
                <a:lnTo>
                  <a:pt x="34" y="64"/>
                </a:lnTo>
                <a:lnTo>
                  <a:pt x="22" y="56"/>
                </a:lnTo>
                <a:lnTo>
                  <a:pt x="12" y="42"/>
                </a:lnTo>
                <a:lnTo>
                  <a:pt x="14" y="40"/>
                </a:lnTo>
                <a:lnTo>
                  <a:pt x="22" y="22"/>
                </a:lnTo>
                <a:lnTo>
                  <a:pt x="24" y="8"/>
                </a:lnTo>
                <a:lnTo>
                  <a:pt x="38" y="0"/>
                </a:lnTo>
                <a:lnTo>
                  <a:pt x="50" y="6"/>
                </a:lnTo>
                <a:lnTo>
                  <a:pt x="106" y="14"/>
                </a:lnTo>
                <a:lnTo>
                  <a:pt x="124" y="20"/>
                </a:lnTo>
                <a:lnTo>
                  <a:pt x="140" y="14"/>
                </a:lnTo>
                <a:lnTo>
                  <a:pt x="138" y="34"/>
                </a:lnTo>
                <a:lnTo>
                  <a:pt x="140" y="42"/>
                </a:lnTo>
                <a:lnTo>
                  <a:pt x="132" y="66"/>
                </a:lnTo>
                <a:lnTo>
                  <a:pt x="126" y="70"/>
                </a:lnTo>
                <a:lnTo>
                  <a:pt x="122" y="74"/>
                </a:lnTo>
                <a:lnTo>
                  <a:pt x="106" y="76"/>
                </a:lnTo>
                <a:lnTo>
                  <a:pt x="104" y="84"/>
                </a:lnTo>
                <a:lnTo>
                  <a:pt x="96" y="82"/>
                </a:lnTo>
                <a:lnTo>
                  <a:pt x="84" y="82"/>
                </a:lnTo>
                <a:lnTo>
                  <a:pt x="80" y="90"/>
                </a:lnTo>
                <a:lnTo>
                  <a:pt x="74" y="94"/>
                </a:lnTo>
                <a:lnTo>
                  <a:pt x="66" y="92"/>
                </a:lnTo>
                <a:lnTo>
                  <a:pt x="60" y="86"/>
                </a:lnTo>
                <a:lnTo>
                  <a:pt x="56" y="88"/>
                </a:lnTo>
                <a:lnTo>
                  <a:pt x="52" y="92"/>
                </a:lnTo>
                <a:lnTo>
                  <a:pt x="46" y="94"/>
                </a:lnTo>
                <a:lnTo>
                  <a:pt x="46"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1" name="Freeform 329"/>
          <p:cNvSpPr>
            <a:spLocks/>
          </p:cNvSpPr>
          <p:nvPr/>
        </p:nvSpPr>
        <p:spPr bwMode="ltGray">
          <a:xfrm>
            <a:off x="3936487" y="3078178"/>
            <a:ext cx="13944" cy="9525"/>
          </a:xfrm>
          <a:custGeom>
            <a:avLst/>
            <a:gdLst/>
            <a:ahLst/>
            <a:cxnLst>
              <a:cxn ang="0">
                <a:pos x="4" y="0"/>
              </a:cxn>
              <a:cxn ang="0">
                <a:pos x="8" y="2"/>
              </a:cxn>
              <a:cxn ang="0">
                <a:pos x="2" y="4"/>
              </a:cxn>
              <a:cxn ang="0">
                <a:pos x="0" y="2"/>
              </a:cxn>
              <a:cxn ang="0">
                <a:pos x="4" y="0"/>
              </a:cxn>
            </a:cxnLst>
            <a:rect l="0" t="0" r="r" b="b"/>
            <a:pathLst>
              <a:path w="9" h="5">
                <a:moveTo>
                  <a:pt x="4" y="0"/>
                </a:moveTo>
                <a:lnTo>
                  <a:pt x="8" y="2"/>
                </a:lnTo>
                <a:lnTo>
                  <a:pt x="2" y="4"/>
                </a:lnTo>
                <a:lnTo>
                  <a:pt x="0" y="2"/>
                </a:lnTo>
                <a:lnTo>
                  <a:pt x="4"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2" name="Freeform 330"/>
          <p:cNvSpPr>
            <a:spLocks/>
          </p:cNvSpPr>
          <p:nvPr/>
        </p:nvSpPr>
        <p:spPr bwMode="ltGray">
          <a:xfrm>
            <a:off x="3947332" y="3089291"/>
            <a:ext cx="13945" cy="6350"/>
          </a:xfrm>
          <a:custGeom>
            <a:avLst/>
            <a:gdLst/>
            <a:ahLst/>
            <a:cxnLst>
              <a:cxn ang="0">
                <a:pos x="4" y="0"/>
              </a:cxn>
              <a:cxn ang="0">
                <a:pos x="8" y="2"/>
              </a:cxn>
              <a:cxn ang="0">
                <a:pos x="0" y="2"/>
              </a:cxn>
              <a:cxn ang="0">
                <a:pos x="4" y="0"/>
              </a:cxn>
            </a:cxnLst>
            <a:rect l="0" t="0" r="r" b="b"/>
            <a:pathLst>
              <a:path w="9" h="3">
                <a:moveTo>
                  <a:pt x="4" y="0"/>
                </a:moveTo>
                <a:lnTo>
                  <a:pt x="8" y="2"/>
                </a:lnTo>
                <a:lnTo>
                  <a:pt x="0" y="2"/>
                </a:lnTo>
                <a:lnTo>
                  <a:pt x="4"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3" name="Freeform 331"/>
          <p:cNvSpPr>
            <a:spLocks/>
          </p:cNvSpPr>
          <p:nvPr/>
        </p:nvSpPr>
        <p:spPr bwMode="ltGray">
          <a:xfrm>
            <a:off x="4453985" y="3314715"/>
            <a:ext cx="63525" cy="128586"/>
          </a:xfrm>
          <a:custGeom>
            <a:avLst/>
            <a:gdLst/>
            <a:ahLst/>
            <a:cxnLst>
              <a:cxn ang="0">
                <a:pos x="22" y="70"/>
              </a:cxn>
              <a:cxn ang="0">
                <a:pos x="16" y="66"/>
              </a:cxn>
              <a:cxn ang="0">
                <a:pos x="6" y="56"/>
              </a:cxn>
              <a:cxn ang="0">
                <a:pos x="8" y="36"/>
              </a:cxn>
              <a:cxn ang="0">
                <a:pos x="8" y="32"/>
              </a:cxn>
              <a:cxn ang="0">
                <a:pos x="8" y="28"/>
              </a:cxn>
              <a:cxn ang="0">
                <a:pos x="4" y="26"/>
              </a:cxn>
              <a:cxn ang="0">
                <a:pos x="0" y="8"/>
              </a:cxn>
              <a:cxn ang="0">
                <a:pos x="14" y="2"/>
              </a:cxn>
              <a:cxn ang="0">
                <a:pos x="26" y="0"/>
              </a:cxn>
              <a:cxn ang="0">
                <a:pos x="34" y="6"/>
              </a:cxn>
              <a:cxn ang="0">
                <a:pos x="38" y="16"/>
              </a:cxn>
              <a:cxn ang="0">
                <a:pos x="40" y="26"/>
              </a:cxn>
              <a:cxn ang="0">
                <a:pos x="40" y="38"/>
              </a:cxn>
              <a:cxn ang="0">
                <a:pos x="40" y="46"/>
              </a:cxn>
              <a:cxn ang="0">
                <a:pos x="36" y="52"/>
              </a:cxn>
              <a:cxn ang="0">
                <a:pos x="36" y="54"/>
              </a:cxn>
              <a:cxn ang="0">
                <a:pos x="28" y="66"/>
              </a:cxn>
              <a:cxn ang="0">
                <a:pos x="22" y="70"/>
              </a:cxn>
            </a:cxnLst>
            <a:rect l="0" t="0" r="r" b="b"/>
            <a:pathLst>
              <a:path w="41" h="71">
                <a:moveTo>
                  <a:pt x="22" y="70"/>
                </a:moveTo>
                <a:lnTo>
                  <a:pt x="16" y="66"/>
                </a:lnTo>
                <a:lnTo>
                  <a:pt x="6" y="56"/>
                </a:lnTo>
                <a:lnTo>
                  <a:pt x="8" y="36"/>
                </a:lnTo>
                <a:lnTo>
                  <a:pt x="8" y="32"/>
                </a:lnTo>
                <a:lnTo>
                  <a:pt x="8" y="28"/>
                </a:lnTo>
                <a:lnTo>
                  <a:pt x="4" y="26"/>
                </a:lnTo>
                <a:lnTo>
                  <a:pt x="0" y="8"/>
                </a:lnTo>
                <a:lnTo>
                  <a:pt x="14" y="2"/>
                </a:lnTo>
                <a:lnTo>
                  <a:pt x="26" y="0"/>
                </a:lnTo>
                <a:lnTo>
                  <a:pt x="34" y="6"/>
                </a:lnTo>
                <a:lnTo>
                  <a:pt x="38" y="16"/>
                </a:lnTo>
                <a:lnTo>
                  <a:pt x="40" y="26"/>
                </a:lnTo>
                <a:lnTo>
                  <a:pt x="40" y="38"/>
                </a:lnTo>
                <a:lnTo>
                  <a:pt x="40" y="46"/>
                </a:lnTo>
                <a:lnTo>
                  <a:pt x="36" y="52"/>
                </a:lnTo>
                <a:lnTo>
                  <a:pt x="36" y="54"/>
                </a:lnTo>
                <a:lnTo>
                  <a:pt x="28" y="66"/>
                </a:lnTo>
                <a:lnTo>
                  <a:pt x="22" y="7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4" name="Freeform 332"/>
          <p:cNvSpPr>
            <a:spLocks/>
          </p:cNvSpPr>
          <p:nvPr/>
        </p:nvSpPr>
        <p:spPr bwMode="ltGray">
          <a:xfrm>
            <a:off x="4312989" y="3176603"/>
            <a:ext cx="240157" cy="222249"/>
          </a:xfrm>
          <a:custGeom>
            <a:avLst/>
            <a:gdLst/>
            <a:ahLst/>
            <a:cxnLst>
              <a:cxn ang="0">
                <a:pos x="58" y="0"/>
              </a:cxn>
              <a:cxn ang="0">
                <a:pos x="66" y="8"/>
              </a:cxn>
              <a:cxn ang="0">
                <a:pos x="108" y="8"/>
              </a:cxn>
              <a:cxn ang="0">
                <a:pos x="120" y="10"/>
              </a:cxn>
              <a:cxn ang="0">
                <a:pos x="124" y="16"/>
              </a:cxn>
              <a:cxn ang="0">
                <a:pos x="124" y="24"/>
              </a:cxn>
              <a:cxn ang="0">
                <a:pos x="128" y="28"/>
              </a:cxn>
              <a:cxn ang="0">
                <a:pos x="130" y="32"/>
              </a:cxn>
              <a:cxn ang="0">
                <a:pos x="134" y="38"/>
              </a:cxn>
              <a:cxn ang="0">
                <a:pos x="140" y="40"/>
              </a:cxn>
              <a:cxn ang="0">
                <a:pos x="146" y="42"/>
              </a:cxn>
              <a:cxn ang="0">
                <a:pos x="148" y="46"/>
              </a:cxn>
              <a:cxn ang="0">
                <a:pos x="150" y="50"/>
              </a:cxn>
              <a:cxn ang="0">
                <a:pos x="148" y="56"/>
              </a:cxn>
              <a:cxn ang="0">
                <a:pos x="146" y="64"/>
              </a:cxn>
              <a:cxn ang="0">
                <a:pos x="148" y="72"/>
              </a:cxn>
              <a:cxn ang="0">
                <a:pos x="150" y="76"/>
              </a:cxn>
              <a:cxn ang="0">
                <a:pos x="148" y="82"/>
              </a:cxn>
              <a:cxn ang="0">
                <a:pos x="146" y="86"/>
              </a:cxn>
              <a:cxn ang="0">
                <a:pos x="146" y="94"/>
              </a:cxn>
              <a:cxn ang="0">
                <a:pos x="150" y="100"/>
              </a:cxn>
              <a:cxn ang="0">
                <a:pos x="152" y="106"/>
              </a:cxn>
              <a:cxn ang="0">
                <a:pos x="156" y="114"/>
              </a:cxn>
              <a:cxn ang="0">
                <a:pos x="152" y="118"/>
              </a:cxn>
              <a:cxn ang="0">
                <a:pos x="146" y="120"/>
              </a:cxn>
              <a:cxn ang="0">
                <a:pos x="138" y="120"/>
              </a:cxn>
              <a:cxn ang="0">
                <a:pos x="132" y="122"/>
              </a:cxn>
              <a:cxn ang="0">
                <a:pos x="128" y="122"/>
              </a:cxn>
              <a:cxn ang="0">
                <a:pos x="122" y="116"/>
              </a:cxn>
              <a:cxn ang="0">
                <a:pos x="122" y="108"/>
              </a:cxn>
              <a:cxn ang="0">
                <a:pos x="122" y="104"/>
              </a:cxn>
              <a:cxn ang="0">
                <a:pos x="120" y="96"/>
              </a:cxn>
              <a:cxn ang="0">
                <a:pos x="116" y="90"/>
              </a:cxn>
              <a:cxn ang="0">
                <a:pos x="112" y="88"/>
              </a:cxn>
              <a:cxn ang="0">
                <a:pos x="106" y="86"/>
              </a:cxn>
              <a:cxn ang="0">
                <a:pos x="100" y="90"/>
              </a:cxn>
              <a:cxn ang="0">
                <a:pos x="96" y="98"/>
              </a:cxn>
              <a:cxn ang="0">
                <a:pos x="96" y="102"/>
              </a:cxn>
              <a:cxn ang="0">
                <a:pos x="90" y="94"/>
              </a:cxn>
              <a:cxn ang="0">
                <a:pos x="84" y="90"/>
              </a:cxn>
              <a:cxn ang="0">
                <a:pos x="78" y="86"/>
              </a:cxn>
              <a:cxn ang="0">
                <a:pos x="70" y="82"/>
              </a:cxn>
              <a:cxn ang="0">
                <a:pos x="64" y="74"/>
              </a:cxn>
              <a:cxn ang="0">
                <a:pos x="60" y="70"/>
              </a:cxn>
              <a:cxn ang="0">
                <a:pos x="54" y="72"/>
              </a:cxn>
              <a:cxn ang="0">
                <a:pos x="48" y="68"/>
              </a:cxn>
              <a:cxn ang="0">
                <a:pos x="44" y="60"/>
              </a:cxn>
              <a:cxn ang="0">
                <a:pos x="28" y="40"/>
              </a:cxn>
              <a:cxn ang="0">
                <a:pos x="26" y="44"/>
              </a:cxn>
              <a:cxn ang="0">
                <a:pos x="24" y="46"/>
              </a:cxn>
              <a:cxn ang="0">
                <a:pos x="18" y="44"/>
              </a:cxn>
              <a:cxn ang="0">
                <a:pos x="20" y="40"/>
              </a:cxn>
              <a:cxn ang="0">
                <a:pos x="18" y="32"/>
              </a:cxn>
              <a:cxn ang="0">
                <a:pos x="16" y="30"/>
              </a:cxn>
              <a:cxn ang="0">
                <a:pos x="14" y="28"/>
              </a:cxn>
              <a:cxn ang="0">
                <a:pos x="6" y="26"/>
              </a:cxn>
              <a:cxn ang="0">
                <a:pos x="0" y="20"/>
              </a:cxn>
              <a:cxn ang="0">
                <a:pos x="0" y="4"/>
              </a:cxn>
              <a:cxn ang="0">
                <a:pos x="30" y="0"/>
              </a:cxn>
              <a:cxn ang="0">
                <a:pos x="58" y="0"/>
              </a:cxn>
            </a:cxnLst>
            <a:rect l="0" t="0" r="r" b="b"/>
            <a:pathLst>
              <a:path w="157" h="123">
                <a:moveTo>
                  <a:pt x="58" y="0"/>
                </a:moveTo>
                <a:lnTo>
                  <a:pt x="66" y="8"/>
                </a:lnTo>
                <a:lnTo>
                  <a:pt x="108" y="8"/>
                </a:lnTo>
                <a:lnTo>
                  <a:pt x="120" y="10"/>
                </a:lnTo>
                <a:lnTo>
                  <a:pt x="124" y="16"/>
                </a:lnTo>
                <a:lnTo>
                  <a:pt x="124" y="24"/>
                </a:lnTo>
                <a:lnTo>
                  <a:pt x="128" y="28"/>
                </a:lnTo>
                <a:lnTo>
                  <a:pt x="130" y="32"/>
                </a:lnTo>
                <a:lnTo>
                  <a:pt x="134" y="38"/>
                </a:lnTo>
                <a:lnTo>
                  <a:pt x="140" y="40"/>
                </a:lnTo>
                <a:lnTo>
                  <a:pt x="146" y="42"/>
                </a:lnTo>
                <a:lnTo>
                  <a:pt x="148" y="46"/>
                </a:lnTo>
                <a:lnTo>
                  <a:pt x="150" y="50"/>
                </a:lnTo>
                <a:lnTo>
                  <a:pt x="148" y="56"/>
                </a:lnTo>
                <a:lnTo>
                  <a:pt x="146" y="64"/>
                </a:lnTo>
                <a:lnTo>
                  <a:pt x="148" y="72"/>
                </a:lnTo>
                <a:lnTo>
                  <a:pt x="150" y="76"/>
                </a:lnTo>
                <a:lnTo>
                  <a:pt x="148" y="82"/>
                </a:lnTo>
                <a:lnTo>
                  <a:pt x="146" y="86"/>
                </a:lnTo>
                <a:lnTo>
                  <a:pt x="146" y="94"/>
                </a:lnTo>
                <a:lnTo>
                  <a:pt x="150" y="100"/>
                </a:lnTo>
                <a:lnTo>
                  <a:pt x="152" y="106"/>
                </a:lnTo>
                <a:lnTo>
                  <a:pt x="156" y="114"/>
                </a:lnTo>
                <a:lnTo>
                  <a:pt x="152" y="118"/>
                </a:lnTo>
                <a:lnTo>
                  <a:pt x="146" y="120"/>
                </a:lnTo>
                <a:lnTo>
                  <a:pt x="138" y="120"/>
                </a:lnTo>
                <a:lnTo>
                  <a:pt x="132" y="122"/>
                </a:lnTo>
                <a:lnTo>
                  <a:pt x="128" y="122"/>
                </a:lnTo>
                <a:lnTo>
                  <a:pt x="122" y="116"/>
                </a:lnTo>
                <a:lnTo>
                  <a:pt x="122" y="108"/>
                </a:lnTo>
                <a:lnTo>
                  <a:pt x="122" y="104"/>
                </a:lnTo>
                <a:lnTo>
                  <a:pt x="120" y="96"/>
                </a:lnTo>
                <a:lnTo>
                  <a:pt x="116" y="90"/>
                </a:lnTo>
                <a:lnTo>
                  <a:pt x="112" y="88"/>
                </a:lnTo>
                <a:lnTo>
                  <a:pt x="106" y="86"/>
                </a:lnTo>
                <a:lnTo>
                  <a:pt x="100" y="90"/>
                </a:lnTo>
                <a:lnTo>
                  <a:pt x="96" y="98"/>
                </a:lnTo>
                <a:lnTo>
                  <a:pt x="96" y="102"/>
                </a:lnTo>
                <a:lnTo>
                  <a:pt x="90" y="94"/>
                </a:lnTo>
                <a:lnTo>
                  <a:pt x="84" y="90"/>
                </a:lnTo>
                <a:lnTo>
                  <a:pt x="78" y="86"/>
                </a:lnTo>
                <a:lnTo>
                  <a:pt x="70" y="82"/>
                </a:lnTo>
                <a:lnTo>
                  <a:pt x="64" y="74"/>
                </a:lnTo>
                <a:lnTo>
                  <a:pt x="60" y="70"/>
                </a:lnTo>
                <a:lnTo>
                  <a:pt x="54" y="72"/>
                </a:lnTo>
                <a:lnTo>
                  <a:pt x="48" y="68"/>
                </a:lnTo>
                <a:lnTo>
                  <a:pt x="44" y="60"/>
                </a:lnTo>
                <a:lnTo>
                  <a:pt x="28" y="40"/>
                </a:lnTo>
                <a:lnTo>
                  <a:pt x="26" y="44"/>
                </a:lnTo>
                <a:lnTo>
                  <a:pt x="24" y="46"/>
                </a:lnTo>
                <a:lnTo>
                  <a:pt x="18" y="44"/>
                </a:lnTo>
                <a:lnTo>
                  <a:pt x="20" y="40"/>
                </a:lnTo>
                <a:lnTo>
                  <a:pt x="18" y="32"/>
                </a:lnTo>
                <a:lnTo>
                  <a:pt x="16" y="30"/>
                </a:lnTo>
                <a:lnTo>
                  <a:pt x="14" y="28"/>
                </a:lnTo>
                <a:lnTo>
                  <a:pt x="6" y="26"/>
                </a:lnTo>
                <a:lnTo>
                  <a:pt x="0" y="20"/>
                </a:lnTo>
                <a:lnTo>
                  <a:pt x="0" y="4"/>
                </a:lnTo>
                <a:lnTo>
                  <a:pt x="30" y="0"/>
                </a:lnTo>
                <a:lnTo>
                  <a:pt x="5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5" name="Freeform 333"/>
          <p:cNvSpPr>
            <a:spLocks/>
          </p:cNvSpPr>
          <p:nvPr/>
        </p:nvSpPr>
        <p:spPr bwMode="ltGray">
          <a:xfrm>
            <a:off x="4497368" y="3343290"/>
            <a:ext cx="55778" cy="55562"/>
          </a:xfrm>
          <a:custGeom>
            <a:avLst/>
            <a:gdLst/>
            <a:ahLst/>
            <a:cxnLst>
              <a:cxn ang="0">
                <a:pos x="0" y="4"/>
              </a:cxn>
              <a:cxn ang="0">
                <a:pos x="4" y="2"/>
              </a:cxn>
              <a:cxn ang="0">
                <a:pos x="8" y="0"/>
              </a:cxn>
              <a:cxn ang="0">
                <a:pos x="14" y="0"/>
              </a:cxn>
              <a:cxn ang="0">
                <a:pos x="20" y="0"/>
              </a:cxn>
              <a:cxn ang="0">
                <a:pos x="26" y="0"/>
              </a:cxn>
              <a:cxn ang="0">
                <a:pos x="28" y="4"/>
              </a:cxn>
              <a:cxn ang="0">
                <a:pos x="30" y="8"/>
              </a:cxn>
              <a:cxn ang="0">
                <a:pos x="32" y="14"/>
              </a:cxn>
              <a:cxn ang="0">
                <a:pos x="36" y="22"/>
              </a:cxn>
              <a:cxn ang="0">
                <a:pos x="32" y="26"/>
              </a:cxn>
              <a:cxn ang="0">
                <a:pos x="26" y="28"/>
              </a:cxn>
              <a:cxn ang="0">
                <a:pos x="14" y="30"/>
              </a:cxn>
              <a:cxn ang="0">
                <a:pos x="8" y="30"/>
              </a:cxn>
              <a:cxn ang="0">
                <a:pos x="2" y="24"/>
              </a:cxn>
              <a:cxn ang="0">
                <a:pos x="2" y="10"/>
              </a:cxn>
              <a:cxn ang="0">
                <a:pos x="0" y="4"/>
              </a:cxn>
            </a:cxnLst>
            <a:rect l="0" t="0" r="r" b="b"/>
            <a:pathLst>
              <a:path w="37" h="31">
                <a:moveTo>
                  <a:pt x="0" y="4"/>
                </a:moveTo>
                <a:lnTo>
                  <a:pt x="4" y="2"/>
                </a:lnTo>
                <a:lnTo>
                  <a:pt x="8" y="0"/>
                </a:lnTo>
                <a:lnTo>
                  <a:pt x="14" y="0"/>
                </a:lnTo>
                <a:lnTo>
                  <a:pt x="20" y="0"/>
                </a:lnTo>
                <a:lnTo>
                  <a:pt x="26" y="0"/>
                </a:lnTo>
                <a:lnTo>
                  <a:pt x="28" y="4"/>
                </a:lnTo>
                <a:lnTo>
                  <a:pt x="30" y="8"/>
                </a:lnTo>
                <a:lnTo>
                  <a:pt x="32" y="14"/>
                </a:lnTo>
                <a:lnTo>
                  <a:pt x="36" y="22"/>
                </a:lnTo>
                <a:lnTo>
                  <a:pt x="32" y="26"/>
                </a:lnTo>
                <a:lnTo>
                  <a:pt x="26" y="28"/>
                </a:lnTo>
                <a:lnTo>
                  <a:pt x="14" y="30"/>
                </a:lnTo>
                <a:lnTo>
                  <a:pt x="8" y="30"/>
                </a:lnTo>
                <a:lnTo>
                  <a:pt x="2" y="24"/>
                </a:lnTo>
                <a:lnTo>
                  <a:pt x="2" y="10"/>
                </a:lnTo>
                <a:lnTo>
                  <a:pt x="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6" name="Freeform 334"/>
          <p:cNvSpPr>
            <a:spLocks/>
          </p:cNvSpPr>
          <p:nvPr/>
        </p:nvSpPr>
        <p:spPr bwMode="ltGray">
          <a:xfrm>
            <a:off x="4370317" y="3216291"/>
            <a:ext cx="97611" cy="117474"/>
          </a:xfrm>
          <a:custGeom>
            <a:avLst/>
            <a:gdLst/>
            <a:ahLst/>
            <a:cxnLst>
              <a:cxn ang="0">
                <a:pos x="40" y="64"/>
              </a:cxn>
              <a:cxn ang="0">
                <a:pos x="40" y="60"/>
              </a:cxn>
              <a:cxn ang="0">
                <a:pos x="44" y="56"/>
              </a:cxn>
              <a:cxn ang="0">
                <a:pos x="50" y="54"/>
              </a:cxn>
              <a:cxn ang="0">
                <a:pos x="56" y="50"/>
              </a:cxn>
              <a:cxn ang="0">
                <a:pos x="62" y="50"/>
              </a:cxn>
              <a:cxn ang="0">
                <a:pos x="60" y="44"/>
              </a:cxn>
              <a:cxn ang="0">
                <a:pos x="60" y="40"/>
              </a:cxn>
              <a:cxn ang="0">
                <a:pos x="62" y="34"/>
              </a:cxn>
              <a:cxn ang="0">
                <a:pos x="60" y="24"/>
              </a:cxn>
              <a:cxn ang="0">
                <a:pos x="60" y="22"/>
              </a:cxn>
              <a:cxn ang="0">
                <a:pos x="58" y="16"/>
              </a:cxn>
              <a:cxn ang="0">
                <a:pos x="52" y="14"/>
              </a:cxn>
              <a:cxn ang="0">
                <a:pos x="48" y="16"/>
              </a:cxn>
              <a:cxn ang="0">
                <a:pos x="42" y="14"/>
              </a:cxn>
              <a:cxn ang="0">
                <a:pos x="38" y="14"/>
              </a:cxn>
              <a:cxn ang="0">
                <a:pos x="30" y="12"/>
              </a:cxn>
              <a:cxn ang="0">
                <a:pos x="18" y="10"/>
              </a:cxn>
              <a:cxn ang="0">
                <a:pos x="12" y="6"/>
              </a:cxn>
              <a:cxn ang="0">
                <a:pos x="6" y="6"/>
              </a:cxn>
              <a:cxn ang="0">
                <a:pos x="2" y="0"/>
              </a:cxn>
              <a:cxn ang="0">
                <a:pos x="0" y="4"/>
              </a:cxn>
              <a:cxn ang="0">
                <a:pos x="34" y="52"/>
              </a:cxn>
              <a:cxn ang="0">
                <a:pos x="36" y="58"/>
              </a:cxn>
              <a:cxn ang="0">
                <a:pos x="36" y="62"/>
              </a:cxn>
              <a:cxn ang="0">
                <a:pos x="40" y="64"/>
              </a:cxn>
            </a:cxnLst>
            <a:rect l="0" t="0" r="r" b="b"/>
            <a:pathLst>
              <a:path w="63" h="65">
                <a:moveTo>
                  <a:pt x="40" y="64"/>
                </a:moveTo>
                <a:lnTo>
                  <a:pt x="40" y="60"/>
                </a:lnTo>
                <a:lnTo>
                  <a:pt x="44" y="56"/>
                </a:lnTo>
                <a:lnTo>
                  <a:pt x="50" y="54"/>
                </a:lnTo>
                <a:lnTo>
                  <a:pt x="56" y="50"/>
                </a:lnTo>
                <a:lnTo>
                  <a:pt x="62" y="50"/>
                </a:lnTo>
                <a:lnTo>
                  <a:pt x="60" y="44"/>
                </a:lnTo>
                <a:lnTo>
                  <a:pt x="60" y="40"/>
                </a:lnTo>
                <a:lnTo>
                  <a:pt x="62" y="34"/>
                </a:lnTo>
                <a:lnTo>
                  <a:pt x="60" y="24"/>
                </a:lnTo>
                <a:lnTo>
                  <a:pt x="60" y="22"/>
                </a:lnTo>
                <a:lnTo>
                  <a:pt x="58" y="16"/>
                </a:lnTo>
                <a:lnTo>
                  <a:pt x="52" y="14"/>
                </a:lnTo>
                <a:lnTo>
                  <a:pt x="48" y="16"/>
                </a:lnTo>
                <a:lnTo>
                  <a:pt x="42" y="14"/>
                </a:lnTo>
                <a:lnTo>
                  <a:pt x="38" y="14"/>
                </a:lnTo>
                <a:lnTo>
                  <a:pt x="30" y="12"/>
                </a:lnTo>
                <a:lnTo>
                  <a:pt x="18" y="10"/>
                </a:lnTo>
                <a:lnTo>
                  <a:pt x="12" y="6"/>
                </a:lnTo>
                <a:lnTo>
                  <a:pt x="6" y="6"/>
                </a:lnTo>
                <a:lnTo>
                  <a:pt x="2" y="0"/>
                </a:lnTo>
                <a:lnTo>
                  <a:pt x="0" y="4"/>
                </a:lnTo>
                <a:lnTo>
                  <a:pt x="34" y="52"/>
                </a:lnTo>
                <a:lnTo>
                  <a:pt x="36" y="58"/>
                </a:lnTo>
                <a:lnTo>
                  <a:pt x="36" y="62"/>
                </a:lnTo>
                <a:lnTo>
                  <a:pt x="40" y="6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7" name="Freeform 335"/>
          <p:cNvSpPr>
            <a:spLocks/>
          </p:cNvSpPr>
          <p:nvPr/>
        </p:nvSpPr>
        <p:spPr bwMode="ltGray">
          <a:xfrm>
            <a:off x="4340878" y="3194066"/>
            <a:ext cx="110007" cy="136524"/>
          </a:xfrm>
          <a:custGeom>
            <a:avLst/>
            <a:gdLst/>
            <a:ahLst/>
            <a:cxnLst>
              <a:cxn ang="0">
                <a:pos x="58" y="74"/>
              </a:cxn>
              <a:cxn ang="0">
                <a:pos x="56" y="68"/>
              </a:cxn>
              <a:cxn ang="0">
                <a:pos x="54" y="62"/>
              </a:cxn>
              <a:cxn ang="0">
                <a:pos x="20" y="16"/>
              </a:cxn>
              <a:cxn ang="0">
                <a:pos x="22" y="12"/>
              </a:cxn>
              <a:cxn ang="0">
                <a:pos x="28" y="18"/>
              </a:cxn>
              <a:cxn ang="0">
                <a:pos x="32" y="20"/>
              </a:cxn>
              <a:cxn ang="0">
                <a:pos x="48" y="24"/>
              </a:cxn>
              <a:cxn ang="0">
                <a:pos x="60" y="28"/>
              </a:cxn>
              <a:cxn ang="0">
                <a:pos x="70" y="28"/>
              </a:cxn>
              <a:cxn ang="0">
                <a:pos x="72" y="14"/>
              </a:cxn>
              <a:cxn ang="0">
                <a:pos x="56" y="12"/>
              </a:cxn>
              <a:cxn ang="0">
                <a:pos x="46" y="6"/>
              </a:cxn>
              <a:cxn ang="0">
                <a:pos x="42" y="0"/>
              </a:cxn>
              <a:cxn ang="0">
                <a:pos x="18" y="6"/>
              </a:cxn>
              <a:cxn ang="0">
                <a:pos x="12" y="12"/>
              </a:cxn>
              <a:cxn ang="0">
                <a:pos x="0" y="26"/>
              </a:cxn>
              <a:cxn ang="0">
                <a:pos x="2" y="30"/>
              </a:cxn>
              <a:cxn ang="0">
                <a:pos x="0" y="34"/>
              </a:cxn>
              <a:cxn ang="0">
                <a:pos x="6" y="36"/>
              </a:cxn>
              <a:cxn ang="0">
                <a:pos x="10" y="34"/>
              </a:cxn>
              <a:cxn ang="0">
                <a:pos x="10" y="32"/>
              </a:cxn>
              <a:cxn ang="0">
                <a:pos x="26" y="50"/>
              </a:cxn>
              <a:cxn ang="0">
                <a:pos x="30" y="58"/>
              </a:cxn>
              <a:cxn ang="0">
                <a:pos x="36" y="62"/>
              </a:cxn>
              <a:cxn ang="0">
                <a:pos x="44" y="62"/>
              </a:cxn>
              <a:cxn ang="0">
                <a:pos x="52" y="72"/>
              </a:cxn>
              <a:cxn ang="0">
                <a:pos x="58" y="74"/>
              </a:cxn>
            </a:cxnLst>
            <a:rect l="0" t="0" r="r" b="b"/>
            <a:pathLst>
              <a:path w="73" h="75">
                <a:moveTo>
                  <a:pt x="58" y="74"/>
                </a:moveTo>
                <a:lnTo>
                  <a:pt x="56" y="68"/>
                </a:lnTo>
                <a:lnTo>
                  <a:pt x="54" y="62"/>
                </a:lnTo>
                <a:lnTo>
                  <a:pt x="20" y="16"/>
                </a:lnTo>
                <a:lnTo>
                  <a:pt x="22" y="12"/>
                </a:lnTo>
                <a:lnTo>
                  <a:pt x="28" y="18"/>
                </a:lnTo>
                <a:lnTo>
                  <a:pt x="32" y="20"/>
                </a:lnTo>
                <a:lnTo>
                  <a:pt x="48" y="24"/>
                </a:lnTo>
                <a:lnTo>
                  <a:pt x="60" y="28"/>
                </a:lnTo>
                <a:lnTo>
                  <a:pt x="70" y="28"/>
                </a:lnTo>
                <a:lnTo>
                  <a:pt x="72" y="14"/>
                </a:lnTo>
                <a:lnTo>
                  <a:pt x="56" y="12"/>
                </a:lnTo>
                <a:lnTo>
                  <a:pt x="46" y="6"/>
                </a:lnTo>
                <a:lnTo>
                  <a:pt x="42" y="0"/>
                </a:lnTo>
                <a:lnTo>
                  <a:pt x="18" y="6"/>
                </a:lnTo>
                <a:lnTo>
                  <a:pt x="12" y="12"/>
                </a:lnTo>
                <a:lnTo>
                  <a:pt x="0" y="26"/>
                </a:lnTo>
                <a:lnTo>
                  <a:pt x="2" y="30"/>
                </a:lnTo>
                <a:lnTo>
                  <a:pt x="0" y="34"/>
                </a:lnTo>
                <a:lnTo>
                  <a:pt x="6" y="36"/>
                </a:lnTo>
                <a:lnTo>
                  <a:pt x="10" y="34"/>
                </a:lnTo>
                <a:lnTo>
                  <a:pt x="10" y="32"/>
                </a:lnTo>
                <a:lnTo>
                  <a:pt x="26" y="50"/>
                </a:lnTo>
                <a:lnTo>
                  <a:pt x="30" y="58"/>
                </a:lnTo>
                <a:lnTo>
                  <a:pt x="36" y="62"/>
                </a:lnTo>
                <a:lnTo>
                  <a:pt x="44" y="62"/>
                </a:lnTo>
                <a:lnTo>
                  <a:pt x="52" y="72"/>
                </a:lnTo>
                <a:lnTo>
                  <a:pt x="58" y="7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8" name="Freeform 336"/>
          <p:cNvSpPr>
            <a:spLocks/>
          </p:cNvSpPr>
          <p:nvPr/>
        </p:nvSpPr>
        <p:spPr bwMode="ltGray">
          <a:xfrm>
            <a:off x="4663152" y="3136916"/>
            <a:ext cx="60427" cy="85725"/>
          </a:xfrm>
          <a:custGeom>
            <a:avLst/>
            <a:gdLst/>
            <a:ahLst/>
            <a:cxnLst>
              <a:cxn ang="0">
                <a:pos x="2" y="38"/>
              </a:cxn>
              <a:cxn ang="0">
                <a:pos x="4" y="42"/>
              </a:cxn>
              <a:cxn ang="0">
                <a:pos x="10" y="46"/>
              </a:cxn>
              <a:cxn ang="0">
                <a:pos x="20" y="44"/>
              </a:cxn>
              <a:cxn ang="0">
                <a:pos x="28" y="32"/>
              </a:cxn>
              <a:cxn ang="0">
                <a:pos x="38" y="28"/>
              </a:cxn>
              <a:cxn ang="0">
                <a:pos x="28" y="14"/>
              </a:cxn>
              <a:cxn ang="0">
                <a:pos x="10" y="4"/>
              </a:cxn>
              <a:cxn ang="0">
                <a:pos x="0" y="0"/>
              </a:cxn>
              <a:cxn ang="0">
                <a:pos x="2" y="38"/>
              </a:cxn>
            </a:cxnLst>
            <a:rect l="0" t="0" r="r" b="b"/>
            <a:pathLst>
              <a:path w="39" h="47">
                <a:moveTo>
                  <a:pt x="2" y="38"/>
                </a:moveTo>
                <a:lnTo>
                  <a:pt x="4" y="42"/>
                </a:lnTo>
                <a:lnTo>
                  <a:pt x="10" y="46"/>
                </a:lnTo>
                <a:lnTo>
                  <a:pt x="20" y="44"/>
                </a:lnTo>
                <a:lnTo>
                  <a:pt x="28" y="32"/>
                </a:lnTo>
                <a:lnTo>
                  <a:pt x="38" y="28"/>
                </a:lnTo>
                <a:lnTo>
                  <a:pt x="28" y="14"/>
                </a:lnTo>
                <a:lnTo>
                  <a:pt x="10" y="4"/>
                </a:lnTo>
                <a:lnTo>
                  <a:pt x="0" y="0"/>
                </a:lnTo>
                <a:lnTo>
                  <a:pt x="2"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9" name="Freeform 337"/>
          <p:cNvSpPr>
            <a:spLocks/>
          </p:cNvSpPr>
          <p:nvPr/>
        </p:nvSpPr>
        <p:spPr bwMode="ltGray">
          <a:xfrm>
            <a:off x="4398207" y="3097228"/>
            <a:ext cx="178180" cy="128587"/>
          </a:xfrm>
          <a:custGeom>
            <a:avLst/>
            <a:gdLst/>
            <a:ahLst/>
            <a:cxnLst>
              <a:cxn ang="0">
                <a:pos x="0" y="46"/>
              </a:cxn>
              <a:cxn ang="0">
                <a:pos x="16" y="36"/>
              </a:cxn>
              <a:cxn ang="0">
                <a:pos x="20" y="26"/>
              </a:cxn>
              <a:cxn ang="0">
                <a:pos x="24" y="26"/>
              </a:cxn>
              <a:cxn ang="0">
                <a:pos x="30" y="22"/>
              </a:cxn>
              <a:cxn ang="0">
                <a:pos x="34" y="22"/>
              </a:cxn>
              <a:cxn ang="0">
                <a:pos x="34" y="12"/>
              </a:cxn>
              <a:cxn ang="0">
                <a:pos x="46" y="10"/>
              </a:cxn>
              <a:cxn ang="0">
                <a:pos x="54" y="10"/>
              </a:cxn>
              <a:cxn ang="0">
                <a:pos x="66" y="0"/>
              </a:cxn>
              <a:cxn ang="0">
                <a:pos x="74" y="2"/>
              </a:cxn>
              <a:cxn ang="0">
                <a:pos x="80" y="10"/>
              </a:cxn>
              <a:cxn ang="0">
                <a:pos x="88" y="2"/>
              </a:cxn>
              <a:cxn ang="0">
                <a:pos x="92" y="8"/>
              </a:cxn>
              <a:cxn ang="0">
                <a:pos x="98" y="8"/>
              </a:cxn>
              <a:cxn ang="0">
                <a:pos x="108" y="8"/>
              </a:cxn>
              <a:cxn ang="0">
                <a:pos x="114" y="12"/>
              </a:cxn>
              <a:cxn ang="0">
                <a:pos x="108" y="18"/>
              </a:cxn>
              <a:cxn ang="0">
                <a:pos x="108" y="22"/>
              </a:cxn>
              <a:cxn ang="0">
                <a:pos x="102" y="26"/>
              </a:cxn>
              <a:cxn ang="0">
                <a:pos x="94" y="30"/>
              </a:cxn>
              <a:cxn ang="0">
                <a:pos x="92" y="36"/>
              </a:cxn>
              <a:cxn ang="0">
                <a:pos x="90" y="42"/>
              </a:cxn>
              <a:cxn ang="0">
                <a:pos x="84" y="46"/>
              </a:cxn>
              <a:cxn ang="0">
                <a:pos x="80" y="48"/>
              </a:cxn>
              <a:cxn ang="0">
                <a:pos x="74" y="54"/>
              </a:cxn>
              <a:cxn ang="0">
                <a:pos x="70" y="54"/>
              </a:cxn>
              <a:cxn ang="0">
                <a:pos x="68" y="54"/>
              </a:cxn>
              <a:cxn ang="0">
                <a:pos x="66" y="52"/>
              </a:cxn>
              <a:cxn ang="0">
                <a:pos x="64" y="54"/>
              </a:cxn>
              <a:cxn ang="0">
                <a:pos x="60" y="58"/>
              </a:cxn>
              <a:cxn ang="0">
                <a:pos x="56" y="58"/>
              </a:cxn>
              <a:cxn ang="0">
                <a:pos x="52" y="56"/>
              </a:cxn>
              <a:cxn ang="0">
                <a:pos x="46" y="60"/>
              </a:cxn>
              <a:cxn ang="0">
                <a:pos x="46" y="66"/>
              </a:cxn>
              <a:cxn ang="0">
                <a:pos x="42" y="70"/>
              </a:cxn>
              <a:cxn ang="0">
                <a:pos x="16" y="64"/>
              </a:cxn>
              <a:cxn ang="0">
                <a:pos x="6" y="60"/>
              </a:cxn>
              <a:cxn ang="0">
                <a:pos x="4" y="52"/>
              </a:cxn>
              <a:cxn ang="0">
                <a:pos x="0" y="46"/>
              </a:cxn>
            </a:cxnLst>
            <a:rect l="0" t="0" r="r" b="b"/>
            <a:pathLst>
              <a:path w="115" h="71">
                <a:moveTo>
                  <a:pt x="0" y="46"/>
                </a:moveTo>
                <a:lnTo>
                  <a:pt x="16" y="36"/>
                </a:lnTo>
                <a:lnTo>
                  <a:pt x="20" y="26"/>
                </a:lnTo>
                <a:lnTo>
                  <a:pt x="24" y="26"/>
                </a:lnTo>
                <a:lnTo>
                  <a:pt x="30" y="22"/>
                </a:lnTo>
                <a:lnTo>
                  <a:pt x="34" y="22"/>
                </a:lnTo>
                <a:lnTo>
                  <a:pt x="34" y="12"/>
                </a:lnTo>
                <a:lnTo>
                  <a:pt x="46" y="10"/>
                </a:lnTo>
                <a:lnTo>
                  <a:pt x="54" y="10"/>
                </a:lnTo>
                <a:lnTo>
                  <a:pt x="66" y="0"/>
                </a:lnTo>
                <a:lnTo>
                  <a:pt x="74" y="2"/>
                </a:lnTo>
                <a:lnTo>
                  <a:pt x="80" y="10"/>
                </a:lnTo>
                <a:lnTo>
                  <a:pt x="88" y="2"/>
                </a:lnTo>
                <a:lnTo>
                  <a:pt x="92" y="8"/>
                </a:lnTo>
                <a:lnTo>
                  <a:pt x="98" y="8"/>
                </a:lnTo>
                <a:lnTo>
                  <a:pt x="108" y="8"/>
                </a:lnTo>
                <a:lnTo>
                  <a:pt x="114" y="12"/>
                </a:lnTo>
                <a:lnTo>
                  <a:pt x="108" y="18"/>
                </a:lnTo>
                <a:lnTo>
                  <a:pt x="108" y="22"/>
                </a:lnTo>
                <a:lnTo>
                  <a:pt x="102" y="26"/>
                </a:lnTo>
                <a:lnTo>
                  <a:pt x="94" y="30"/>
                </a:lnTo>
                <a:lnTo>
                  <a:pt x="92" y="36"/>
                </a:lnTo>
                <a:lnTo>
                  <a:pt x="90" y="42"/>
                </a:lnTo>
                <a:lnTo>
                  <a:pt x="84" y="46"/>
                </a:lnTo>
                <a:lnTo>
                  <a:pt x="80" y="48"/>
                </a:lnTo>
                <a:lnTo>
                  <a:pt x="74" y="54"/>
                </a:lnTo>
                <a:lnTo>
                  <a:pt x="70" y="54"/>
                </a:lnTo>
                <a:lnTo>
                  <a:pt x="68" y="54"/>
                </a:lnTo>
                <a:lnTo>
                  <a:pt x="66" y="52"/>
                </a:lnTo>
                <a:lnTo>
                  <a:pt x="64" y="54"/>
                </a:lnTo>
                <a:lnTo>
                  <a:pt x="60" y="58"/>
                </a:lnTo>
                <a:lnTo>
                  <a:pt x="56" y="58"/>
                </a:lnTo>
                <a:lnTo>
                  <a:pt x="52" y="56"/>
                </a:lnTo>
                <a:lnTo>
                  <a:pt x="46" y="60"/>
                </a:lnTo>
                <a:lnTo>
                  <a:pt x="46" y="66"/>
                </a:lnTo>
                <a:lnTo>
                  <a:pt x="42" y="70"/>
                </a:lnTo>
                <a:lnTo>
                  <a:pt x="16" y="64"/>
                </a:lnTo>
                <a:lnTo>
                  <a:pt x="6" y="60"/>
                </a:lnTo>
                <a:lnTo>
                  <a:pt x="4" y="52"/>
                </a:lnTo>
                <a:lnTo>
                  <a:pt x="0" y="4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0" name="Freeform 338"/>
          <p:cNvSpPr>
            <a:spLocks/>
          </p:cNvSpPr>
          <p:nvPr/>
        </p:nvSpPr>
        <p:spPr bwMode="ltGray">
          <a:xfrm>
            <a:off x="4548497" y="2763854"/>
            <a:ext cx="223113" cy="227012"/>
          </a:xfrm>
          <a:custGeom>
            <a:avLst/>
            <a:gdLst/>
            <a:ahLst/>
            <a:cxnLst>
              <a:cxn ang="0">
                <a:pos x="2" y="70"/>
              </a:cxn>
              <a:cxn ang="0">
                <a:pos x="20" y="64"/>
              </a:cxn>
              <a:cxn ang="0">
                <a:pos x="28" y="56"/>
              </a:cxn>
              <a:cxn ang="0">
                <a:pos x="34" y="44"/>
              </a:cxn>
              <a:cxn ang="0">
                <a:pos x="42" y="34"/>
              </a:cxn>
              <a:cxn ang="0">
                <a:pos x="48" y="24"/>
              </a:cxn>
              <a:cxn ang="0">
                <a:pos x="42" y="12"/>
              </a:cxn>
              <a:cxn ang="0">
                <a:pos x="60" y="0"/>
              </a:cxn>
              <a:cxn ang="0">
                <a:pos x="66" y="6"/>
              </a:cxn>
              <a:cxn ang="0">
                <a:pos x="80" y="10"/>
              </a:cxn>
              <a:cxn ang="0">
                <a:pos x="94" y="12"/>
              </a:cxn>
              <a:cxn ang="0">
                <a:pos x="106" y="12"/>
              </a:cxn>
              <a:cxn ang="0">
                <a:pos x="120" y="12"/>
              </a:cxn>
              <a:cxn ang="0">
                <a:pos x="126" y="24"/>
              </a:cxn>
              <a:cxn ang="0">
                <a:pos x="126" y="36"/>
              </a:cxn>
              <a:cxn ang="0">
                <a:pos x="132" y="48"/>
              </a:cxn>
              <a:cxn ang="0">
                <a:pos x="138" y="52"/>
              </a:cxn>
              <a:cxn ang="0">
                <a:pos x="144" y="58"/>
              </a:cxn>
              <a:cxn ang="0">
                <a:pos x="138" y="68"/>
              </a:cxn>
              <a:cxn ang="0">
                <a:pos x="136" y="78"/>
              </a:cxn>
              <a:cxn ang="0">
                <a:pos x="140" y="92"/>
              </a:cxn>
              <a:cxn ang="0">
                <a:pos x="136" y="98"/>
              </a:cxn>
              <a:cxn ang="0">
                <a:pos x="104" y="104"/>
              </a:cxn>
              <a:cxn ang="0">
                <a:pos x="98" y="104"/>
              </a:cxn>
              <a:cxn ang="0">
                <a:pos x="64" y="108"/>
              </a:cxn>
              <a:cxn ang="0">
                <a:pos x="54" y="112"/>
              </a:cxn>
              <a:cxn ang="0">
                <a:pos x="36" y="116"/>
              </a:cxn>
              <a:cxn ang="0">
                <a:pos x="22" y="116"/>
              </a:cxn>
              <a:cxn ang="0">
                <a:pos x="8" y="124"/>
              </a:cxn>
              <a:cxn ang="0">
                <a:pos x="6" y="116"/>
              </a:cxn>
              <a:cxn ang="0">
                <a:pos x="2" y="110"/>
              </a:cxn>
              <a:cxn ang="0">
                <a:pos x="0" y="104"/>
              </a:cxn>
              <a:cxn ang="0">
                <a:pos x="4" y="96"/>
              </a:cxn>
              <a:cxn ang="0">
                <a:pos x="6" y="82"/>
              </a:cxn>
              <a:cxn ang="0">
                <a:pos x="2" y="70"/>
              </a:cxn>
            </a:cxnLst>
            <a:rect l="0" t="0" r="r" b="b"/>
            <a:pathLst>
              <a:path w="145" h="125">
                <a:moveTo>
                  <a:pt x="2" y="70"/>
                </a:moveTo>
                <a:lnTo>
                  <a:pt x="20" y="64"/>
                </a:lnTo>
                <a:lnTo>
                  <a:pt x="28" y="56"/>
                </a:lnTo>
                <a:lnTo>
                  <a:pt x="34" y="44"/>
                </a:lnTo>
                <a:lnTo>
                  <a:pt x="42" y="34"/>
                </a:lnTo>
                <a:lnTo>
                  <a:pt x="48" y="24"/>
                </a:lnTo>
                <a:lnTo>
                  <a:pt x="42" y="12"/>
                </a:lnTo>
                <a:lnTo>
                  <a:pt x="60" y="0"/>
                </a:lnTo>
                <a:lnTo>
                  <a:pt x="66" y="6"/>
                </a:lnTo>
                <a:lnTo>
                  <a:pt x="80" y="10"/>
                </a:lnTo>
                <a:lnTo>
                  <a:pt x="94" y="12"/>
                </a:lnTo>
                <a:lnTo>
                  <a:pt x="106" y="12"/>
                </a:lnTo>
                <a:lnTo>
                  <a:pt x="120" y="12"/>
                </a:lnTo>
                <a:lnTo>
                  <a:pt x="126" y="24"/>
                </a:lnTo>
                <a:lnTo>
                  <a:pt x="126" y="36"/>
                </a:lnTo>
                <a:lnTo>
                  <a:pt x="132" y="48"/>
                </a:lnTo>
                <a:lnTo>
                  <a:pt x="138" y="52"/>
                </a:lnTo>
                <a:lnTo>
                  <a:pt x="144" y="58"/>
                </a:lnTo>
                <a:lnTo>
                  <a:pt x="138" y="68"/>
                </a:lnTo>
                <a:lnTo>
                  <a:pt x="136" y="78"/>
                </a:lnTo>
                <a:lnTo>
                  <a:pt x="140" y="92"/>
                </a:lnTo>
                <a:lnTo>
                  <a:pt x="136" y="98"/>
                </a:lnTo>
                <a:lnTo>
                  <a:pt x="104" y="104"/>
                </a:lnTo>
                <a:lnTo>
                  <a:pt x="98" y="104"/>
                </a:lnTo>
                <a:lnTo>
                  <a:pt x="64" y="108"/>
                </a:lnTo>
                <a:lnTo>
                  <a:pt x="54" y="112"/>
                </a:lnTo>
                <a:lnTo>
                  <a:pt x="36" y="116"/>
                </a:lnTo>
                <a:lnTo>
                  <a:pt x="22" y="116"/>
                </a:lnTo>
                <a:lnTo>
                  <a:pt x="8" y="124"/>
                </a:lnTo>
                <a:lnTo>
                  <a:pt x="6" y="116"/>
                </a:lnTo>
                <a:lnTo>
                  <a:pt x="2" y="110"/>
                </a:lnTo>
                <a:lnTo>
                  <a:pt x="0" y="104"/>
                </a:lnTo>
                <a:lnTo>
                  <a:pt x="4" y="96"/>
                </a:lnTo>
                <a:lnTo>
                  <a:pt x="6" y="82"/>
                </a:lnTo>
                <a:lnTo>
                  <a:pt x="2"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1" name="Freeform 339"/>
          <p:cNvSpPr>
            <a:spLocks/>
          </p:cNvSpPr>
          <p:nvPr/>
        </p:nvSpPr>
        <p:spPr bwMode="ltGray">
          <a:xfrm>
            <a:off x="4531454" y="2643205"/>
            <a:ext cx="113105" cy="71438"/>
          </a:xfrm>
          <a:custGeom>
            <a:avLst/>
            <a:gdLst/>
            <a:ahLst/>
            <a:cxnLst>
              <a:cxn ang="0">
                <a:pos x="16" y="36"/>
              </a:cxn>
              <a:cxn ang="0">
                <a:pos x="32" y="26"/>
              </a:cxn>
              <a:cxn ang="0">
                <a:pos x="56" y="38"/>
              </a:cxn>
              <a:cxn ang="0">
                <a:pos x="70" y="28"/>
              </a:cxn>
              <a:cxn ang="0">
                <a:pos x="62" y="18"/>
              </a:cxn>
              <a:cxn ang="0">
                <a:pos x="66" y="8"/>
              </a:cxn>
              <a:cxn ang="0">
                <a:pos x="72" y="2"/>
              </a:cxn>
              <a:cxn ang="0">
                <a:pos x="52" y="2"/>
              </a:cxn>
              <a:cxn ang="0">
                <a:pos x="42" y="0"/>
              </a:cxn>
              <a:cxn ang="0">
                <a:pos x="26" y="4"/>
              </a:cxn>
              <a:cxn ang="0">
                <a:pos x="0" y="12"/>
              </a:cxn>
              <a:cxn ang="0">
                <a:pos x="16" y="36"/>
              </a:cxn>
            </a:cxnLst>
            <a:rect l="0" t="0" r="r" b="b"/>
            <a:pathLst>
              <a:path w="73" h="39">
                <a:moveTo>
                  <a:pt x="16" y="36"/>
                </a:moveTo>
                <a:lnTo>
                  <a:pt x="32" y="26"/>
                </a:lnTo>
                <a:lnTo>
                  <a:pt x="56" y="38"/>
                </a:lnTo>
                <a:lnTo>
                  <a:pt x="70" y="28"/>
                </a:lnTo>
                <a:lnTo>
                  <a:pt x="62" y="18"/>
                </a:lnTo>
                <a:lnTo>
                  <a:pt x="66" y="8"/>
                </a:lnTo>
                <a:lnTo>
                  <a:pt x="72" y="2"/>
                </a:lnTo>
                <a:lnTo>
                  <a:pt x="52" y="2"/>
                </a:lnTo>
                <a:lnTo>
                  <a:pt x="42" y="0"/>
                </a:lnTo>
                <a:lnTo>
                  <a:pt x="26" y="4"/>
                </a:lnTo>
                <a:lnTo>
                  <a:pt x="0" y="12"/>
                </a:lnTo>
                <a:lnTo>
                  <a:pt x="1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2" name="Freeform 340"/>
          <p:cNvSpPr>
            <a:spLocks/>
          </p:cNvSpPr>
          <p:nvPr/>
        </p:nvSpPr>
        <p:spPr bwMode="ltGray">
          <a:xfrm>
            <a:off x="4478775" y="2744805"/>
            <a:ext cx="150291" cy="149224"/>
          </a:xfrm>
          <a:custGeom>
            <a:avLst/>
            <a:gdLst/>
            <a:ahLst/>
            <a:cxnLst>
              <a:cxn ang="0">
                <a:pos x="48" y="82"/>
              </a:cxn>
              <a:cxn ang="0">
                <a:pos x="64" y="74"/>
              </a:cxn>
              <a:cxn ang="0">
                <a:pos x="74" y="66"/>
              </a:cxn>
              <a:cxn ang="0">
                <a:pos x="80" y="52"/>
              </a:cxn>
              <a:cxn ang="0">
                <a:pos x="88" y="46"/>
              </a:cxn>
              <a:cxn ang="0">
                <a:pos x="96" y="34"/>
              </a:cxn>
              <a:cxn ang="0">
                <a:pos x="90" y="22"/>
              </a:cxn>
              <a:cxn ang="0">
                <a:pos x="72" y="4"/>
              </a:cxn>
              <a:cxn ang="0">
                <a:pos x="50" y="0"/>
              </a:cxn>
              <a:cxn ang="0">
                <a:pos x="40" y="4"/>
              </a:cxn>
              <a:cxn ang="0">
                <a:pos x="28" y="6"/>
              </a:cxn>
              <a:cxn ang="0">
                <a:pos x="16" y="6"/>
              </a:cxn>
              <a:cxn ang="0">
                <a:pos x="0" y="18"/>
              </a:cxn>
              <a:cxn ang="0">
                <a:pos x="4" y="48"/>
              </a:cxn>
              <a:cxn ang="0">
                <a:pos x="2" y="62"/>
              </a:cxn>
              <a:cxn ang="0">
                <a:pos x="42" y="64"/>
              </a:cxn>
              <a:cxn ang="0">
                <a:pos x="48" y="82"/>
              </a:cxn>
            </a:cxnLst>
            <a:rect l="0" t="0" r="r" b="b"/>
            <a:pathLst>
              <a:path w="97" h="83">
                <a:moveTo>
                  <a:pt x="48" y="82"/>
                </a:moveTo>
                <a:lnTo>
                  <a:pt x="64" y="74"/>
                </a:lnTo>
                <a:lnTo>
                  <a:pt x="74" y="66"/>
                </a:lnTo>
                <a:lnTo>
                  <a:pt x="80" y="52"/>
                </a:lnTo>
                <a:lnTo>
                  <a:pt x="88" y="46"/>
                </a:lnTo>
                <a:lnTo>
                  <a:pt x="96" y="34"/>
                </a:lnTo>
                <a:lnTo>
                  <a:pt x="90" y="22"/>
                </a:lnTo>
                <a:lnTo>
                  <a:pt x="72" y="4"/>
                </a:lnTo>
                <a:lnTo>
                  <a:pt x="50" y="0"/>
                </a:lnTo>
                <a:lnTo>
                  <a:pt x="40" y="4"/>
                </a:lnTo>
                <a:lnTo>
                  <a:pt x="28" y="6"/>
                </a:lnTo>
                <a:lnTo>
                  <a:pt x="16" y="6"/>
                </a:lnTo>
                <a:lnTo>
                  <a:pt x="0" y="18"/>
                </a:lnTo>
                <a:lnTo>
                  <a:pt x="4" y="48"/>
                </a:lnTo>
                <a:lnTo>
                  <a:pt x="2" y="62"/>
                </a:lnTo>
                <a:lnTo>
                  <a:pt x="42" y="64"/>
                </a:lnTo>
                <a:lnTo>
                  <a:pt x="48"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3" name="Freeform 341"/>
          <p:cNvSpPr>
            <a:spLocks/>
          </p:cNvSpPr>
          <p:nvPr/>
        </p:nvSpPr>
        <p:spPr bwMode="ltGray">
          <a:xfrm>
            <a:off x="4540751" y="2690830"/>
            <a:ext cx="105359" cy="95250"/>
          </a:xfrm>
          <a:custGeom>
            <a:avLst/>
            <a:gdLst/>
            <a:ahLst/>
            <a:cxnLst>
              <a:cxn ang="0">
                <a:pos x="0" y="34"/>
              </a:cxn>
              <a:cxn ang="0">
                <a:pos x="10" y="30"/>
              </a:cxn>
              <a:cxn ang="0">
                <a:pos x="34" y="34"/>
              </a:cxn>
              <a:cxn ang="0">
                <a:pos x="50" y="52"/>
              </a:cxn>
              <a:cxn ang="0">
                <a:pos x="64" y="40"/>
              </a:cxn>
              <a:cxn ang="0">
                <a:pos x="68" y="28"/>
              </a:cxn>
              <a:cxn ang="0">
                <a:pos x="50" y="10"/>
              </a:cxn>
              <a:cxn ang="0">
                <a:pos x="24" y="0"/>
              </a:cxn>
              <a:cxn ang="0">
                <a:pos x="8" y="10"/>
              </a:cxn>
              <a:cxn ang="0">
                <a:pos x="0" y="34"/>
              </a:cxn>
            </a:cxnLst>
            <a:rect l="0" t="0" r="r" b="b"/>
            <a:pathLst>
              <a:path w="69" h="53">
                <a:moveTo>
                  <a:pt x="0" y="34"/>
                </a:moveTo>
                <a:lnTo>
                  <a:pt x="10" y="30"/>
                </a:lnTo>
                <a:lnTo>
                  <a:pt x="34" y="34"/>
                </a:lnTo>
                <a:lnTo>
                  <a:pt x="50" y="52"/>
                </a:lnTo>
                <a:lnTo>
                  <a:pt x="64" y="40"/>
                </a:lnTo>
                <a:lnTo>
                  <a:pt x="68" y="28"/>
                </a:lnTo>
                <a:lnTo>
                  <a:pt x="50" y="10"/>
                </a:lnTo>
                <a:lnTo>
                  <a:pt x="24" y="0"/>
                </a:lnTo>
                <a:lnTo>
                  <a:pt x="8" y="10"/>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4" name="Freeform 342"/>
          <p:cNvSpPr>
            <a:spLocks/>
          </p:cNvSpPr>
          <p:nvPr/>
        </p:nvSpPr>
        <p:spPr bwMode="ltGray">
          <a:xfrm>
            <a:off x="4534553" y="2916254"/>
            <a:ext cx="424534" cy="352423"/>
          </a:xfrm>
          <a:custGeom>
            <a:avLst/>
            <a:gdLst/>
            <a:ahLst/>
            <a:cxnLst>
              <a:cxn ang="0">
                <a:pos x="232" y="132"/>
              </a:cxn>
              <a:cxn ang="0">
                <a:pos x="234" y="126"/>
              </a:cxn>
              <a:cxn ang="0">
                <a:pos x="242" y="120"/>
              </a:cxn>
              <a:cxn ang="0">
                <a:pos x="258" y="124"/>
              </a:cxn>
              <a:cxn ang="0">
                <a:pos x="268" y="122"/>
              </a:cxn>
              <a:cxn ang="0">
                <a:pos x="268" y="110"/>
              </a:cxn>
              <a:cxn ang="0">
                <a:pos x="274" y="94"/>
              </a:cxn>
              <a:cxn ang="0">
                <a:pos x="270" y="86"/>
              </a:cxn>
              <a:cxn ang="0">
                <a:pos x="252" y="78"/>
              </a:cxn>
              <a:cxn ang="0">
                <a:pos x="246" y="68"/>
              </a:cxn>
              <a:cxn ang="0">
                <a:pos x="240" y="68"/>
              </a:cxn>
              <a:cxn ang="0">
                <a:pos x="234" y="54"/>
              </a:cxn>
              <a:cxn ang="0">
                <a:pos x="228" y="44"/>
              </a:cxn>
              <a:cxn ang="0">
                <a:pos x="224" y="32"/>
              </a:cxn>
              <a:cxn ang="0">
                <a:pos x="212" y="30"/>
              </a:cxn>
              <a:cxn ang="0">
                <a:pos x="202" y="18"/>
              </a:cxn>
              <a:cxn ang="0">
                <a:pos x="194" y="14"/>
              </a:cxn>
              <a:cxn ang="0">
                <a:pos x="180" y="0"/>
              </a:cxn>
              <a:cxn ang="0">
                <a:pos x="166" y="0"/>
              </a:cxn>
              <a:cxn ang="0">
                <a:pos x="148" y="6"/>
              </a:cxn>
              <a:cxn ang="0">
                <a:pos x="144" y="14"/>
              </a:cxn>
              <a:cxn ang="0">
                <a:pos x="118" y="20"/>
              </a:cxn>
              <a:cxn ang="0">
                <a:pos x="74" y="22"/>
              </a:cxn>
              <a:cxn ang="0">
                <a:pos x="64" y="28"/>
              </a:cxn>
              <a:cxn ang="0">
                <a:pos x="48" y="32"/>
              </a:cxn>
              <a:cxn ang="0">
                <a:pos x="30" y="32"/>
              </a:cxn>
              <a:cxn ang="0">
                <a:pos x="18" y="38"/>
              </a:cxn>
              <a:cxn ang="0">
                <a:pos x="20" y="50"/>
              </a:cxn>
              <a:cxn ang="0">
                <a:pos x="18" y="60"/>
              </a:cxn>
              <a:cxn ang="0">
                <a:pos x="8" y="64"/>
              </a:cxn>
              <a:cxn ang="0">
                <a:pos x="2" y="68"/>
              </a:cxn>
              <a:cxn ang="0">
                <a:pos x="0" y="94"/>
              </a:cxn>
              <a:cxn ang="0">
                <a:pos x="0" y="106"/>
              </a:cxn>
              <a:cxn ang="0">
                <a:pos x="6" y="112"/>
              </a:cxn>
              <a:cxn ang="0">
                <a:pos x="22" y="112"/>
              </a:cxn>
              <a:cxn ang="0">
                <a:pos x="38" y="122"/>
              </a:cxn>
              <a:cxn ang="0">
                <a:pos x="50" y="116"/>
              </a:cxn>
              <a:cxn ang="0">
                <a:pos x="58" y="106"/>
              </a:cxn>
              <a:cxn ang="0">
                <a:pos x="68" y="106"/>
              </a:cxn>
              <a:cxn ang="0">
                <a:pos x="70" y="112"/>
              </a:cxn>
              <a:cxn ang="0">
                <a:pos x="78" y="120"/>
              </a:cxn>
              <a:cxn ang="0">
                <a:pos x="84" y="124"/>
              </a:cxn>
              <a:cxn ang="0">
                <a:pos x="94" y="126"/>
              </a:cxn>
              <a:cxn ang="0">
                <a:pos x="110" y="140"/>
              </a:cxn>
              <a:cxn ang="0">
                <a:pos x="120" y="150"/>
              </a:cxn>
              <a:cxn ang="0">
                <a:pos x="142" y="148"/>
              </a:cxn>
              <a:cxn ang="0">
                <a:pos x="150" y="168"/>
              </a:cxn>
              <a:cxn ang="0">
                <a:pos x="164" y="190"/>
              </a:cxn>
              <a:cxn ang="0">
                <a:pos x="180" y="194"/>
              </a:cxn>
              <a:cxn ang="0">
                <a:pos x="206" y="178"/>
              </a:cxn>
              <a:cxn ang="0">
                <a:pos x="190" y="166"/>
              </a:cxn>
              <a:cxn ang="0">
                <a:pos x="180" y="152"/>
              </a:cxn>
              <a:cxn ang="0">
                <a:pos x="202" y="142"/>
              </a:cxn>
              <a:cxn ang="0">
                <a:pos x="232" y="132"/>
              </a:cxn>
            </a:cxnLst>
            <a:rect l="0" t="0" r="r" b="b"/>
            <a:pathLst>
              <a:path w="275" h="195">
                <a:moveTo>
                  <a:pt x="232" y="132"/>
                </a:moveTo>
                <a:lnTo>
                  <a:pt x="234" y="126"/>
                </a:lnTo>
                <a:lnTo>
                  <a:pt x="242" y="120"/>
                </a:lnTo>
                <a:lnTo>
                  <a:pt x="258" y="124"/>
                </a:lnTo>
                <a:lnTo>
                  <a:pt x="268" y="122"/>
                </a:lnTo>
                <a:lnTo>
                  <a:pt x="268" y="110"/>
                </a:lnTo>
                <a:lnTo>
                  <a:pt x="274" y="94"/>
                </a:lnTo>
                <a:lnTo>
                  <a:pt x="270" y="86"/>
                </a:lnTo>
                <a:lnTo>
                  <a:pt x="252" y="78"/>
                </a:lnTo>
                <a:lnTo>
                  <a:pt x="246" y="68"/>
                </a:lnTo>
                <a:lnTo>
                  <a:pt x="240" y="68"/>
                </a:lnTo>
                <a:lnTo>
                  <a:pt x="234" y="54"/>
                </a:lnTo>
                <a:lnTo>
                  <a:pt x="228" y="44"/>
                </a:lnTo>
                <a:lnTo>
                  <a:pt x="224" y="32"/>
                </a:lnTo>
                <a:lnTo>
                  <a:pt x="212" y="30"/>
                </a:lnTo>
                <a:lnTo>
                  <a:pt x="202" y="18"/>
                </a:lnTo>
                <a:lnTo>
                  <a:pt x="194" y="14"/>
                </a:lnTo>
                <a:lnTo>
                  <a:pt x="180" y="0"/>
                </a:lnTo>
                <a:lnTo>
                  <a:pt x="166" y="0"/>
                </a:lnTo>
                <a:lnTo>
                  <a:pt x="148" y="6"/>
                </a:lnTo>
                <a:lnTo>
                  <a:pt x="144" y="14"/>
                </a:lnTo>
                <a:lnTo>
                  <a:pt x="118" y="20"/>
                </a:lnTo>
                <a:lnTo>
                  <a:pt x="74" y="22"/>
                </a:lnTo>
                <a:lnTo>
                  <a:pt x="64" y="28"/>
                </a:lnTo>
                <a:lnTo>
                  <a:pt x="48" y="32"/>
                </a:lnTo>
                <a:lnTo>
                  <a:pt x="30" y="32"/>
                </a:lnTo>
                <a:lnTo>
                  <a:pt x="18" y="38"/>
                </a:lnTo>
                <a:lnTo>
                  <a:pt x="20" y="50"/>
                </a:lnTo>
                <a:lnTo>
                  <a:pt x="18" y="60"/>
                </a:lnTo>
                <a:lnTo>
                  <a:pt x="8" y="64"/>
                </a:lnTo>
                <a:lnTo>
                  <a:pt x="2" y="68"/>
                </a:lnTo>
                <a:lnTo>
                  <a:pt x="0" y="94"/>
                </a:lnTo>
                <a:lnTo>
                  <a:pt x="0" y="106"/>
                </a:lnTo>
                <a:lnTo>
                  <a:pt x="6" y="112"/>
                </a:lnTo>
                <a:lnTo>
                  <a:pt x="22" y="112"/>
                </a:lnTo>
                <a:lnTo>
                  <a:pt x="38" y="122"/>
                </a:lnTo>
                <a:lnTo>
                  <a:pt x="50" y="116"/>
                </a:lnTo>
                <a:lnTo>
                  <a:pt x="58" y="106"/>
                </a:lnTo>
                <a:lnTo>
                  <a:pt x="68" y="106"/>
                </a:lnTo>
                <a:lnTo>
                  <a:pt x="70" y="112"/>
                </a:lnTo>
                <a:lnTo>
                  <a:pt x="78" y="120"/>
                </a:lnTo>
                <a:lnTo>
                  <a:pt x="84" y="124"/>
                </a:lnTo>
                <a:lnTo>
                  <a:pt x="94" y="126"/>
                </a:lnTo>
                <a:lnTo>
                  <a:pt x="110" y="140"/>
                </a:lnTo>
                <a:lnTo>
                  <a:pt x="120" y="150"/>
                </a:lnTo>
                <a:lnTo>
                  <a:pt x="142" y="148"/>
                </a:lnTo>
                <a:lnTo>
                  <a:pt x="150" y="168"/>
                </a:lnTo>
                <a:lnTo>
                  <a:pt x="164" y="190"/>
                </a:lnTo>
                <a:lnTo>
                  <a:pt x="180" y="194"/>
                </a:lnTo>
                <a:lnTo>
                  <a:pt x="206" y="178"/>
                </a:lnTo>
                <a:lnTo>
                  <a:pt x="190" y="166"/>
                </a:lnTo>
                <a:lnTo>
                  <a:pt x="180" y="152"/>
                </a:lnTo>
                <a:lnTo>
                  <a:pt x="202" y="142"/>
                </a:lnTo>
                <a:lnTo>
                  <a:pt x="23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5" name="Freeform 343"/>
          <p:cNvSpPr>
            <a:spLocks/>
          </p:cNvSpPr>
          <p:nvPr/>
        </p:nvSpPr>
        <p:spPr bwMode="ltGray">
          <a:xfrm>
            <a:off x="4990075" y="3313127"/>
            <a:ext cx="164236" cy="95250"/>
          </a:xfrm>
          <a:custGeom>
            <a:avLst/>
            <a:gdLst/>
            <a:ahLst/>
            <a:cxnLst>
              <a:cxn ang="0">
                <a:pos x="106" y="36"/>
              </a:cxn>
              <a:cxn ang="0">
                <a:pos x="89" y="26"/>
              </a:cxn>
              <a:cxn ang="0">
                <a:pos x="76" y="19"/>
              </a:cxn>
              <a:cxn ang="0">
                <a:pos x="67" y="9"/>
              </a:cxn>
              <a:cxn ang="0">
                <a:pos x="58" y="0"/>
              </a:cxn>
              <a:cxn ang="0">
                <a:pos x="58" y="14"/>
              </a:cxn>
              <a:cxn ang="0">
                <a:pos x="52" y="17"/>
              </a:cxn>
              <a:cxn ang="0">
                <a:pos x="45" y="17"/>
              </a:cxn>
              <a:cxn ang="0">
                <a:pos x="39" y="9"/>
              </a:cxn>
              <a:cxn ang="0">
                <a:pos x="28" y="9"/>
              </a:cxn>
              <a:cxn ang="0">
                <a:pos x="20" y="9"/>
              </a:cxn>
              <a:cxn ang="0">
                <a:pos x="9" y="7"/>
              </a:cxn>
              <a:cxn ang="0">
                <a:pos x="0" y="16"/>
              </a:cxn>
              <a:cxn ang="0">
                <a:pos x="13" y="26"/>
              </a:cxn>
              <a:cxn ang="0">
                <a:pos x="33" y="47"/>
              </a:cxn>
              <a:cxn ang="0">
                <a:pos x="45" y="52"/>
              </a:cxn>
              <a:cxn ang="0">
                <a:pos x="54" y="49"/>
              </a:cxn>
              <a:cxn ang="0">
                <a:pos x="58" y="38"/>
              </a:cxn>
              <a:cxn ang="0">
                <a:pos x="69" y="38"/>
              </a:cxn>
              <a:cxn ang="0">
                <a:pos x="82" y="43"/>
              </a:cxn>
              <a:cxn ang="0">
                <a:pos x="89" y="42"/>
              </a:cxn>
              <a:cxn ang="0">
                <a:pos x="106" y="36"/>
              </a:cxn>
            </a:cxnLst>
            <a:rect l="0" t="0" r="r" b="b"/>
            <a:pathLst>
              <a:path w="107" h="53">
                <a:moveTo>
                  <a:pt x="106" y="36"/>
                </a:moveTo>
                <a:lnTo>
                  <a:pt x="89" y="26"/>
                </a:lnTo>
                <a:lnTo>
                  <a:pt x="76" y="19"/>
                </a:lnTo>
                <a:lnTo>
                  <a:pt x="67" y="9"/>
                </a:lnTo>
                <a:lnTo>
                  <a:pt x="58" y="0"/>
                </a:lnTo>
                <a:lnTo>
                  <a:pt x="58" y="14"/>
                </a:lnTo>
                <a:lnTo>
                  <a:pt x="52" y="17"/>
                </a:lnTo>
                <a:lnTo>
                  <a:pt x="45" y="17"/>
                </a:lnTo>
                <a:lnTo>
                  <a:pt x="39" y="9"/>
                </a:lnTo>
                <a:lnTo>
                  <a:pt x="28" y="9"/>
                </a:lnTo>
                <a:lnTo>
                  <a:pt x="20" y="9"/>
                </a:lnTo>
                <a:lnTo>
                  <a:pt x="9" y="7"/>
                </a:lnTo>
                <a:lnTo>
                  <a:pt x="0" y="16"/>
                </a:lnTo>
                <a:lnTo>
                  <a:pt x="13" y="26"/>
                </a:lnTo>
                <a:lnTo>
                  <a:pt x="33" y="47"/>
                </a:lnTo>
                <a:lnTo>
                  <a:pt x="45" y="52"/>
                </a:lnTo>
                <a:lnTo>
                  <a:pt x="54" y="49"/>
                </a:lnTo>
                <a:lnTo>
                  <a:pt x="58" y="38"/>
                </a:lnTo>
                <a:lnTo>
                  <a:pt x="69" y="38"/>
                </a:lnTo>
                <a:lnTo>
                  <a:pt x="82" y="43"/>
                </a:lnTo>
                <a:lnTo>
                  <a:pt x="89" y="42"/>
                </a:lnTo>
                <a:lnTo>
                  <a:pt x="10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6" name="Freeform 344"/>
          <p:cNvSpPr>
            <a:spLocks/>
          </p:cNvSpPr>
          <p:nvPr/>
        </p:nvSpPr>
        <p:spPr bwMode="ltGray">
          <a:xfrm>
            <a:off x="4988525" y="3311540"/>
            <a:ext cx="176631" cy="109537"/>
          </a:xfrm>
          <a:custGeom>
            <a:avLst/>
            <a:gdLst/>
            <a:ahLst/>
            <a:cxnLst>
              <a:cxn ang="0">
                <a:pos x="114" y="42"/>
              </a:cxn>
              <a:cxn ang="0">
                <a:pos x="96" y="30"/>
              </a:cxn>
              <a:cxn ang="0">
                <a:pos x="82" y="22"/>
              </a:cxn>
              <a:cxn ang="0">
                <a:pos x="72" y="10"/>
              </a:cxn>
              <a:cxn ang="0">
                <a:pos x="62" y="0"/>
              </a:cxn>
              <a:cxn ang="0">
                <a:pos x="62" y="16"/>
              </a:cxn>
              <a:cxn ang="0">
                <a:pos x="56" y="20"/>
              </a:cxn>
              <a:cxn ang="0">
                <a:pos x="48" y="20"/>
              </a:cxn>
              <a:cxn ang="0">
                <a:pos x="42" y="10"/>
              </a:cxn>
              <a:cxn ang="0">
                <a:pos x="30" y="10"/>
              </a:cxn>
              <a:cxn ang="0">
                <a:pos x="22" y="10"/>
              </a:cxn>
              <a:cxn ang="0">
                <a:pos x="10" y="8"/>
              </a:cxn>
              <a:cxn ang="0">
                <a:pos x="0" y="18"/>
              </a:cxn>
              <a:cxn ang="0">
                <a:pos x="14" y="30"/>
              </a:cxn>
              <a:cxn ang="0">
                <a:pos x="36" y="54"/>
              </a:cxn>
              <a:cxn ang="0">
                <a:pos x="48" y="60"/>
              </a:cxn>
              <a:cxn ang="0">
                <a:pos x="58" y="56"/>
              </a:cxn>
              <a:cxn ang="0">
                <a:pos x="62" y="44"/>
              </a:cxn>
              <a:cxn ang="0">
                <a:pos x="74" y="44"/>
              </a:cxn>
              <a:cxn ang="0">
                <a:pos x="88" y="50"/>
              </a:cxn>
              <a:cxn ang="0">
                <a:pos x="96" y="48"/>
              </a:cxn>
              <a:cxn ang="0">
                <a:pos x="114" y="42"/>
              </a:cxn>
            </a:cxnLst>
            <a:rect l="0" t="0" r="r" b="b"/>
            <a:pathLst>
              <a:path w="115" h="61">
                <a:moveTo>
                  <a:pt x="114" y="42"/>
                </a:moveTo>
                <a:lnTo>
                  <a:pt x="96" y="30"/>
                </a:lnTo>
                <a:lnTo>
                  <a:pt x="82" y="22"/>
                </a:lnTo>
                <a:lnTo>
                  <a:pt x="72" y="10"/>
                </a:lnTo>
                <a:lnTo>
                  <a:pt x="62" y="0"/>
                </a:lnTo>
                <a:lnTo>
                  <a:pt x="62" y="16"/>
                </a:lnTo>
                <a:lnTo>
                  <a:pt x="56" y="20"/>
                </a:lnTo>
                <a:lnTo>
                  <a:pt x="48" y="20"/>
                </a:lnTo>
                <a:lnTo>
                  <a:pt x="42" y="10"/>
                </a:lnTo>
                <a:lnTo>
                  <a:pt x="30" y="10"/>
                </a:lnTo>
                <a:lnTo>
                  <a:pt x="22" y="10"/>
                </a:lnTo>
                <a:lnTo>
                  <a:pt x="10" y="8"/>
                </a:lnTo>
                <a:lnTo>
                  <a:pt x="0" y="18"/>
                </a:lnTo>
                <a:lnTo>
                  <a:pt x="14" y="30"/>
                </a:lnTo>
                <a:lnTo>
                  <a:pt x="36" y="54"/>
                </a:lnTo>
                <a:lnTo>
                  <a:pt x="48" y="60"/>
                </a:lnTo>
                <a:lnTo>
                  <a:pt x="58" y="56"/>
                </a:lnTo>
                <a:lnTo>
                  <a:pt x="62" y="44"/>
                </a:lnTo>
                <a:lnTo>
                  <a:pt x="74" y="44"/>
                </a:lnTo>
                <a:lnTo>
                  <a:pt x="88" y="50"/>
                </a:lnTo>
                <a:lnTo>
                  <a:pt x="96" y="48"/>
                </a:lnTo>
                <a:lnTo>
                  <a:pt x="114"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7" name="Freeform 345"/>
          <p:cNvSpPr>
            <a:spLocks/>
          </p:cNvSpPr>
          <p:nvPr/>
        </p:nvSpPr>
        <p:spPr bwMode="ltGray">
          <a:xfrm>
            <a:off x="8215913" y="6105528"/>
            <a:ext cx="187476" cy="133349"/>
          </a:xfrm>
          <a:custGeom>
            <a:avLst/>
            <a:gdLst/>
            <a:ahLst/>
            <a:cxnLst>
              <a:cxn ang="0">
                <a:pos x="0" y="56"/>
              </a:cxn>
              <a:cxn ang="0">
                <a:pos x="12" y="58"/>
              </a:cxn>
              <a:cxn ang="0">
                <a:pos x="18" y="70"/>
              </a:cxn>
              <a:cxn ang="0">
                <a:pos x="30" y="72"/>
              </a:cxn>
              <a:cxn ang="0">
                <a:pos x="50" y="62"/>
              </a:cxn>
              <a:cxn ang="0">
                <a:pos x="54" y="54"/>
              </a:cxn>
              <a:cxn ang="0">
                <a:pos x="68" y="40"/>
              </a:cxn>
              <a:cxn ang="0">
                <a:pos x="78" y="36"/>
              </a:cxn>
              <a:cxn ang="0">
                <a:pos x="80" y="38"/>
              </a:cxn>
              <a:cxn ang="0">
                <a:pos x="110" y="18"/>
              </a:cxn>
              <a:cxn ang="0">
                <a:pos x="118" y="8"/>
              </a:cxn>
              <a:cxn ang="0">
                <a:pos x="120" y="0"/>
              </a:cxn>
              <a:cxn ang="0">
                <a:pos x="98" y="4"/>
              </a:cxn>
              <a:cxn ang="0">
                <a:pos x="72" y="16"/>
              </a:cxn>
              <a:cxn ang="0">
                <a:pos x="48" y="24"/>
              </a:cxn>
              <a:cxn ang="0">
                <a:pos x="20" y="36"/>
              </a:cxn>
              <a:cxn ang="0">
                <a:pos x="6" y="48"/>
              </a:cxn>
              <a:cxn ang="0">
                <a:pos x="0" y="56"/>
              </a:cxn>
            </a:cxnLst>
            <a:rect l="0" t="0" r="r" b="b"/>
            <a:pathLst>
              <a:path w="121" h="73">
                <a:moveTo>
                  <a:pt x="0" y="56"/>
                </a:moveTo>
                <a:lnTo>
                  <a:pt x="12" y="58"/>
                </a:lnTo>
                <a:lnTo>
                  <a:pt x="18" y="70"/>
                </a:lnTo>
                <a:lnTo>
                  <a:pt x="30" y="72"/>
                </a:lnTo>
                <a:lnTo>
                  <a:pt x="50" y="62"/>
                </a:lnTo>
                <a:lnTo>
                  <a:pt x="54" y="54"/>
                </a:lnTo>
                <a:lnTo>
                  <a:pt x="68" y="40"/>
                </a:lnTo>
                <a:lnTo>
                  <a:pt x="78" y="36"/>
                </a:lnTo>
                <a:lnTo>
                  <a:pt x="80" y="38"/>
                </a:lnTo>
                <a:lnTo>
                  <a:pt x="110" y="18"/>
                </a:lnTo>
                <a:lnTo>
                  <a:pt x="118" y="8"/>
                </a:lnTo>
                <a:lnTo>
                  <a:pt x="120" y="0"/>
                </a:lnTo>
                <a:lnTo>
                  <a:pt x="98" y="4"/>
                </a:lnTo>
                <a:lnTo>
                  <a:pt x="72" y="16"/>
                </a:lnTo>
                <a:lnTo>
                  <a:pt x="48" y="24"/>
                </a:lnTo>
                <a:lnTo>
                  <a:pt x="20" y="36"/>
                </a:lnTo>
                <a:lnTo>
                  <a:pt x="6" y="48"/>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8" name="Freeform 346"/>
          <p:cNvSpPr>
            <a:spLocks/>
          </p:cNvSpPr>
          <p:nvPr/>
        </p:nvSpPr>
        <p:spPr bwMode="ltGray">
          <a:xfrm>
            <a:off x="8409587" y="5902329"/>
            <a:ext cx="99161" cy="206374"/>
          </a:xfrm>
          <a:custGeom>
            <a:avLst/>
            <a:gdLst/>
            <a:ahLst/>
            <a:cxnLst>
              <a:cxn ang="0">
                <a:pos x="0" y="77"/>
              </a:cxn>
              <a:cxn ang="0">
                <a:pos x="12" y="93"/>
              </a:cxn>
              <a:cxn ang="0">
                <a:pos x="5" y="114"/>
              </a:cxn>
              <a:cxn ang="0">
                <a:pos x="39" y="86"/>
              </a:cxn>
              <a:cxn ang="0">
                <a:pos x="43" y="93"/>
              </a:cxn>
              <a:cxn ang="0">
                <a:pos x="55" y="82"/>
              </a:cxn>
              <a:cxn ang="0">
                <a:pos x="64" y="73"/>
              </a:cxn>
              <a:cxn ang="0">
                <a:pos x="48" y="69"/>
              </a:cxn>
              <a:cxn ang="0">
                <a:pos x="34" y="62"/>
              </a:cxn>
              <a:cxn ang="0">
                <a:pos x="41" y="47"/>
              </a:cxn>
              <a:cxn ang="0">
                <a:pos x="21" y="47"/>
              </a:cxn>
              <a:cxn ang="0">
                <a:pos x="27" y="22"/>
              </a:cxn>
              <a:cxn ang="0">
                <a:pos x="20" y="15"/>
              </a:cxn>
              <a:cxn ang="0">
                <a:pos x="9" y="0"/>
              </a:cxn>
              <a:cxn ang="0">
                <a:pos x="16" y="30"/>
              </a:cxn>
              <a:cxn ang="0">
                <a:pos x="21" y="58"/>
              </a:cxn>
              <a:cxn ang="0">
                <a:pos x="11" y="71"/>
              </a:cxn>
              <a:cxn ang="0">
                <a:pos x="0" y="77"/>
              </a:cxn>
            </a:cxnLst>
            <a:rect l="0" t="0" r="r" b="b"/>
            <a:pathLst>
              <a:path w="65" h="115">
                <a:moveTo>
                  <a:pt x="0" y="77"/>
                </a:moveTo>
                <a:lnTo>
                  <a:pt x="12" y="93"/>
                </a:lnTo>
                <a:lnTo>
                  <a:pt x="5" y="114"/>
                </a:lnTo>
                <a:lnTo>
                  <a:pt x="39" y="86"/>
                </a:lnTo>
                <a:lnTo>
                  <a:pt x="43" y="93"/>
                </a:lnTo>
                <a:lnTo>
                  <a:pt x="55" y="82"/>
                </a:lnTo>
                <a:lnTo>
                  <a:pt x="64" y="73"/>
                </a:lnTo>
                <a:lnTo>
                  <a:pt x="48" y="69"/>
                </a:lnTo>
                <a:lnTo>
                  <a:pt x="34" y="62"/>
                </a:lnTo>
                <a:lnTo>
                  <a:pt x="41" y="47"/>
                </a:lnTo>
                <a:lnTo>
                  <a:pt x="21" y="47"/>
                </a:lnTo>
                <a:lnTo>
                  <a:pt x="27" y="22"/>
                </a:lnTo>
                <a:lnTo>
                  <a:pt x="20" y="15"/>
                </a:lnTo>
                <a:lnTo>
                  <a:pt x="9" y="0"/>
                </a:lnTo>
                <a:lnTo>
                  <a:pt x="16" y="30"/>
                </a:lnTo>
                <a:lnTo>
                  <a:pt x="21" y="58"/>
                </a:lnTo>
                <a:lnTo>
                  <a:pt x="11" y="71"/>
                </a:lnTo>
                <a:lnTo>
                  <a:pt x="0" y="77"/>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9" name="Freeform 347"/>
          <p:cNvSpPr>
            <a:spLocks/>
          </p:cNvSpPr>
          <p:nvPr/>
        </p:nvSpPr>
        <p:spPr bwMode="ltGray">
          <a:xfrm>
            <a:off x="8408038" y="5899154"/>
            <a:ext cx="113105" cy="222249"/>
          </a:xfrm>
          <a:custGeom>
            <a:avLst/>
            <a:gdLst/>
            <a:ahLst/>
            <a:cxnLst>
              <a:cxn ang="0">
                <a:pos x="0" y="82"/>
              </a:cxn>
              <a:cxn ang="0">
                <a:pos x="14" y="100"/>
              </a:cxn>
              <a:cxn ang="0">
                <a:pos x="6" y="122"/>
              </a:cxn>
              <a:cxn ang="0">
                <a:pos x="44" y="92"/>
              </a:cxn>
              <a:cxn ang="0">
                <a:pos x="48" y="100"/>
              </a:cxn>
              <a:cxn ang="0">
                <a:pos x="62" y="88"/>
              </a:cxn>
              <a:cxn ang="0">
                <a:pos x="72" y="78"/>
              </a:cxn>
              <a:cxn ang="0">
                <a:pos x="54" y="74"/>
              </a:cxn>
              <a:cxn ang="0">
                <a:pos x="38" y="66"/>
              </a:cxn>
              <a:cxn ang="0">
                <a:pos x="46" y="50"/>
              </a:cxn>
              <a:cxn ang="0">
                <a:pos x="24" y="50"/>
              </a:cxn>
              <a:cxn ang="0">
                <a:pos x="30" y="24"/>
              </a:cxn>
              <a:cxn ang="0">
                <a:pos x="22" y="16"/>
              </a:cxn>
              <a:cxn ang="0">
                <a:pos x="10" y="0"/>
              </a:cxn>
              <a:cxn ang="0">
                <a:pos x="18" y="32"/>
              </a:cxn>
              <a:cxn ang="0">
                <a:pos x="24" y="62"/>
              </a:cxn>
              <a:cxn ang="0">
                <a:pos x="12" y="76"/>
              </a:cxn>
              <a:cxn ang="0">
                <a:pos x="0" y="82"/>
              </a:cxn>
            </a:cxnLst>
            <a:rect l="0" t="0" r="r" b="b"/>
            <a:pathLst>
              <a:path w="73" h="123">
                <a:moveTo>
                  <a:pt x="0" y="82"/>
                </a:moveTo>
                <a:lnTo>
                  <a:pt x="14" y="100"/>
                </a:lnTo>
                <a:lnTo>
                  <a:pt x="6" y="122"/>
                </a:lnTo>
                <a:lnTo>
                  <a:pt x="44" y="92"/>
                </a:lnTo>
                <a:lnTo>
                  <a:pt x="48" y="100"/>
                </a:lnTo>
                <a:lnTo>
                  <a:pt x="62" y="88"/>
                </a:lnTo>
                <a:lnTo>
                  <a:pt x="72" y="78"/>
                </a:lnTo>
                <a:lnTo>
                  <a:pt x="54" y="74"/>
                </a:lnTo>
                <a:lnTo>
                  <a:pt x="38" y="66"/>
                </a:lnTo>
                <a:lnTo>
                  <a:pt x="46" y="50"/>
                </a:lnTo>
                <a:lnTo>
                  <a:pt x="24" y="50"/>
                </a:lnTo>
                <a:lnTo>
                  <a:pt x="30" y="24"/>
                </a:lnTo>
                <a:lnTo>
                  <a:pt x="22" y="16"/>
                </a:lnTo>
                <a:lnTo>
                  <a:pt x="10" y="0"/>
                </a:lnTo>
                <a:lnTo>
                  <a:pt x="18" y="32"/>
                </a:lnTo>
                <a:lnTo>
                  <a:pt x="24" y="62"/>
                </a:lnTo>
                <a:lnTo>
                  <a:pt x="12" y="76"/>
                </a:lnTo>
                <a:lnTo>
                  <a:pt x="0"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0" name="Freeform 348"/>
          <p:cNvSpPr>
            <a:spLocks/>
          </p:cNvSpPr>
          <p:nvPr/>
        </p:nvSpPr>
        <p:spPr bwMode="ltGray">
          <a:xfrm>
            <a:off x="8284087" y="5438781"/>
            <a:ext cx="69722" cy="85725"/>
          </a:xfrm>
          <a:custGeom>
            <a:avLst/>
            <a:gdLst/>
            <a:ahLst/>
            <a:cxnLst>
              <a:cxn ang="0">
                <a:pos x="0" y="0"/>
              </a:cxn>
              <a:cxn ang="0">
                <a:pos x="24" y="32"/>
              </a:cxn>
              <a:cxn ang="0">
                <a:pos x="40" y="46"/>
              </a:cxn>
              <a:cxn ang="0">
                <a:pos x="44" y="40"/>
              </a:cxn>
              <a:cxn ang="0">
                <a:pos x="26" y="14"/>
              </a:cxn>
              <a:cxn ang="0">
                <a:pos x="20" y="4"/>
              </a:cxn>
              <a:cxn ang="0">
                <a:pos x="0" y="0"/>
              </a:cxn>
            </a:cxnLst>
            <a:rect l="0" t="0" r="r" b="b"/>
            <a:pathLst>
              <a:path w="45" h="47">
                <a:moveTo>
                  <a:pt x="0" y="0"/>
                </a:moveTo>
                <a:lnTo>
                  <a:pt x="24" y="32"/>
                </a:lnTo>
                <a:lnTo>
                  <a:pt x="40" y="46"/>
                </a:lnTo>
                <a:lnTo>
                  <a:pt x="44" y="40"/>
                </a:lnTo>
                <a:lnTo>
                  <a:pt x="26" y="14"/>
                </a:lnTo>
                <a:lnTo>
                  <a:pt x="20"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1" name="Freeform 349"/>
          <p:cNvSpPr>
            <a:spLocks/>
          </p:cNvSpPr>
          <p:nvPr/>
        </p:nvSpPr>
        <p:spPr bwMode="ltGray">
          <a:xfrm>
            <a:off x="8583119" y="5438781"/>
            <a:ext cx="61976" cy="49212"/>
          </a:xfrm>
          <a:custGeom>
            <a:avLst/>
            <a:gdLst/>
            <a:ahLst/>
            <a:cxnLst>
              <a:cxn ang="0">
                <a:pos x="0" y="14"/>
              </a:cxn>
              <a:cxn ang="0">
                <a:pos x="22" y="26"/>
              </a:cxn>
              <a:cxn ang="0">
                <a:pos x="40" y="26"/>
              </a:cxn>
              <a:cxn ang="0">
                <a:pos x="34" y="10"/>
              </a:cxn>
              <a:cxn ang="0">
                <a:pos x="10" y="0"/>
              </a:cxn>
              <a:cxn ang="0">
                <a:pos x="0" y="14"/>
              </a:cxn>
            </a:cxnLst>
            <a:rect l="0" t="0" r="r" b="b"/>
            <a:pathLst>
              <a:path w="41" h="27">
                <a:moveTo>
                  <a:pt x="0" y="14"/>
                </a:moveTo>
                <a:lnTo>
                  <a:pt x="22" y="26"/>
                </a:lnTo>
                <a:lnTo>
                  <a:pt x="40" y="26"/>
                </a:lnTo>
                <a:lnTo>
                  <a:pt x="34" y="10"/>
                </a:lnTo>
                <a:lnTo>
                  <a:pt x="10"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2" name="Freeform 350"/>
          <p:cNvSpPr>
            <a:spLocks/>
          </p:cNvSpPr>
          <p:nvPr/>
        </p:nvSpPr>
        <p:spPr bwMode="ltGray">
          <a:xfrm>
            <a:off x="8645095" y="5399093"/>
            <a:ext cx="54229" cy="42863"/>
          </a:xfrm>
          <a:custGeom>
            <a:avLst/>
            <a:gdLst/>
            <a:ahLst/>
            <a:cxnLst>
              <a:cxn ang="0">
                <a:pos x="0" y="8"/>
              </a:cxn>
              <a:cxn ang="0">
                <a:pos x="4" y="20"/>
              </a:cxn>
              <a:cxn ang="0">
                <a:pos x="30" y="22"/>
              </a:cxn>
              <a:cxn ang="0">
                <a:pos x="34" y="0"/>
              </a:cxn>
              <a:cxn ang="0">
                <a:pos x="0" y="8"/>
              </a:cxn>
            </a:cxnLst>
            <a:rect l="0" t="0" r="r" b="b"/>
            <a:pathLst>
              <a:path w="35" h="23">
                <a:moveTo>
                  <a:pt x="0" y="8"/>
                </a:moveTo>
                <a:lnTo>
                  <a:pt x="4" y="20"/>
                </a:lnTo>
                <a:lnTo>
                  <a:pt x="30" y="22"/>
                </a:lnTo>
                <a:lnTo>
                  <a:pt x="34" y="0"/>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3" name="Freeform 351"/>
          <p:cNvSpPr>
            <a:spLocks/>
          </p:cNvSpPr>
          <p:nvPr/>
        </p:nvSpPr>
        <p:spPr bwMode="ltGray">
          <a:xfrm>
            <a:off x="9130056" y="5613405"/>
            <a:ext cx="13944" cy="7937"/>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4" name="Freeform 352"/>
          <p:cNvSpPr>
            <a:spLocks/>
          </p:cNvSpPr>
          <p:nvPr/>
        </p:nvSpPr>
        <p:spPr bwMode="ltGray">
          <a:xfrm>
            <a:off x="9089772" y="5540381"/>
            <a:ext cx="26339"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5" name="Freeform 353"/>
          <p:cNvSpPr>
            <a:spLocks/>
          </p:cNvSpPr>
          <p:nvPr/>
        </p:nvSpPr>
        <p:spPr bwMode="ltGray">
          <a:xfrm>
            <a:off x="9058784" y="5510218"/>
            <a:ext cx="10845" cy="31750"/>
          </a:xfrm>
          <a:custGeom>
            <a:avLst/>
            <a:gdLst/>
            <a:ahLst/>
            <a:cxnLst>
              <a:cxn ang="0">
                <a:pos x="0" y="0"/>
              </a:cxn>
              <a:cxn ang="0">
                <a:pos x="6" y="0"/>
              </a:cxn>
              <a:cxn ang="0">
                <a:pos x="6" y="16"/>
              </a:cxn>
              <a:cxn ang="0">
                <a:pos x="2" y="16"/>
              </a:cxn>
              <a:cxn ang="0">
                <a:pos x="0" y="0"/>
              </a:cxn>
            </a:cxnLst>
            <a:rect l="0" t="0" r="r" b="b"/>
            <a:pathLst>
              <a:path w="7" h="17">
                <a:moveTo>
                  <a:pt x="0" y="0"/>
                </a:moveTo>
                <a:lnTo>
                  <a:pt x="6" y="0"/>
                </a:lnTo>
                <a:lnTo>
                  <a:pt x="6" y="16"/>
                </a:lnTo>
                <a:lnTo>
                  <a:pt x="2" y="16"/>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6" name="Freeform 354"/>
          <p:cNvSpPr>
            <a:spLocks/>
          </p:cNvSpPr>
          <p:nvPr/>
        </p:nvSpPr>
        <p:spPr bwMode="ltGray">
          <a:xfrm>
            <a:off x="8999907" y="5478468"/>
            <a:ext cx="13944" cy="9525"/>
          </a:xfrm>
          <a:custGeom>
            <a:avLst/>
            <a:gdLst/>
            <a:ahLst/>
            <a:cxnLst>
              <a:cxn ang="0">
                <a:pos x="0" y="0"/>
              </a:cxn>
              <a:cxn ang="0">
                <a:pos x="8" y="0"/>
              </a:cxn>
              <a:cxn ang="0">
                <a:pos x="6" y="4"/>
              </a:cxn>
              <a:cxn ang="0">
                <a:pos x="2" y="4"/>
              </a:cxn>
              <a:cxn ang="0">
                <a:pos x="0" y="0"/>
              </a:cxn>
            </a:cxnLst>
            <a:rect l="0" t="0" r="r" b="b"/>
            <a:pathLst>
              <a:path w="9" h="5">
                <a:moveTo>
                  <a:pt x="0" y="0"/>
                </a:moveTo>
                <a:lnTo>
                  <a:pt x="8" y="0"/>
                </a:lnTo>
                <a:lnTo>
                  <a:pt x="6" y="4"/>
                </a:lnTo>
                <a:lnTo>
                  <a:pt x="2" y="4"/>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7" name="Freeform 355"/>
          <p:cNvSpPr>
            <a:spLocks/>
          </p:cNvSpPr>
          <p:nvPr/>
        </p:nvSpPr>
        <p:spPr bwMode="ltGray">
          <a:xfrm>
            <a:off x="8956524" y="5467356"/>
            <a:ext cx="21692"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8" name="Freeform 356"/>
          <p:cNvSpPr>
            <a:spLocks/>
          </p:cNvSpPr>
          <p:nvPr/>
        </p:nvSpPr>
        <p:spPr bwMode="ltGray">
          <a:xfrm>
            <a:off x="8933282" y="5419731"/>
            <a:ext cx="18593"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9" name="Freeform 357"/>
          <p:cNvSpPr>
            <a:spLocks/>
          </p:cNvSpPr>
          <p:nvPr/>
        </p:nvSpPr>
        <p:spPr bwMode="ltGray">
          <a:xfrm>
            <a:off x="7879694" y="2643205"/>
            <a:ext cx="34087" cy="39688"/>
          </a:xfrm>
          <a:custGeom>
            <a:avLst/>
            <a:gdLst/>
            <a:ahLst/>
            <a:cxnLst>
              <a:cxn ang="0">
                <a:pos x="18" y="0"/>
              </a:cxn>
              <a:cxn ang="0">
                <a:pos x="22" y="6"/>
              </a:cxn>
              <a:cxn ang="0">
                <a:pos x="16" y="14"/>
              </a:cxn>
              <a:cxn ang="0">
                <a:pos x="2" y="20"/>
              </a:cxn>
              <a:cxn ang="0">
                <a:pos x="0" y="12"/>
              </a:cxn>
              <a:cxn ang="0">
                <a:pos x="12" y="6"/>
              </a:cxn>
              <a:cxn ang="0">
                <a:pos x="18" y="0"/>
              </a:cxn>
            </a:cxnLst>
            <a:rect l="0" t="0" r="r" b="b"/>
            <a:pathLst>
              <a:path w="23" h="21">
                <a:moveTo>
                  <a:pt x="18" y="0"/>
                </a:moveTo>
                <a:lnTo>
                  <a:pt x="22" y="6"/>
                </a:lnTo>
                <a:lnTo>
                  <a:pt x="16" y="14"/>
                </a:lnTo>
                <a:lnTo>
                  <a:pt x="2" y="20"/>
                </a:lnTo>
                <a:lnTo>
                  <a:pt x="0" y="12"/>
                </a:lnTo>
                <a:lnTo>
                  <a:pt x="12" y="6"/>
                </a:lnTo>
                <a:lnTo>
                  <a:pt x="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0" name="Freeform 358"/>
          <p:cNvSpPr>
            <a:spLocks/>
          </p:cNvSpPr>
          <p:nvPr/>
        </p:nvSpPr>
        <p:spPr bwMode="ltGray">
          <a:xfrm>
            <a:off x="7823916" y="2668605"/>
            <a:ext cx="38735" cy="23813"/>
          </a:xfrm>
          <a:custGeom>
            <a:avLst/>
            <a:gdLst/>
            <a:ahLst/>
            <a:cxnLst>
              <a:cxn ang="0">
                <a:pos x="24" y="0"/>
              </a:cxn>
              <a:cxn ang="0">
                <a:pos x="24" y="6"/>
              </a:cxn>
              <a:cxn ang="0">
                <a:pos x="10" y="12"/>
              </a:cxn>
              <a:cxn ang="0">
                <a:pos x="0" y="10"/>
              </a:cxn>
              <a:cxn ang="0">
                <a:pos x="14" y="6"/>
              </a:cxn>
              <a:cxn ang="0">
                <a:pos x="24" y="0"/>
              </a:cxn>
            </a:cxnLst>
            <a:rect l="0" t="0" r="r" b="b"/>
            <a:pathLst>
              <a:path w="25" h="13">
                <a:moveTo>
                  <a:pt x="24" y="0"/>
                </a:moveTo>
                <a:lnTo>
                  <a:pt x="24" y="6"/>
                </a:lnTo>
                <a:lnTo>
                  <a:pt x="10" y="12"/>
                </a:lnTo>
                <a:lnTo>
                  <a:pt x="0" y="10"/>
                </a:lnTo>
                <a:lnTo>
                  <a:pt x="14"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1" name="Freeform 359"/>
          <p:cNvSpPr>
            <a:spLocks/>
          </p:cNvSpPr>
          <p:nvPr/>
        </p:nvSpPr>
        <p:spPr bwMode="ltGray">
          <a:xfrm>
            <a:off x="7703064" y="2698768"/>
            <a:ext cx="26340" cy="15875"/>
          </a:xfrm>
          <a:custGeom>
            <a:avLst/>
            <a:gdLst/>
            <a:ahLst/>
            <a:cxnLst>
              <a:cxn ang="0">
                <a:pos x="16" y="0"/>
              </a:cxn>
              <a:cxn ang="0">
                <a:pos x="16" y="4"/>
              </a:cxn>
              <a:cxn ang="0">
                <a:pos x="0" y="8"/>
              </a:cxn>
              <a:cxn ang="0">
                <a:pos x="16" y="0"/>
              </a:cxn>
            </a:cxnLst>
            <a:rect l="0" t="0" r="r" b="b"/>
            <a:pathLst>
              <a:path w="17" h="9">
                <a:moveTo>
                  <a:pt x="16" y="0"/>
                </a:moveTo>
                <a:lnTo>
                  <a:pt x="16" y="4"/>
                </a:lnTo>
                <a:lnTo>
                  <a:pt x="0"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2" name="Freeform 360"/>
          <p:cNvSpPr>
            <a:spLocks/>
          </p:cNvSpPr>
          <p:nvPr/>
        </p:nvSpPr>
        <p:spPr bwMode="ltGray">
          <a:xfrm>
            <a:off x="5100082" y="3362340"/>
            <a:ext cx="99161" cy="84137"/>
          </a:xfrm>
          <a:custGeom>
            <a:avLst/>
            <a:gdLst/>
            <a:ahLst/>
            <a:cxnLst>
              <a:cxn ang="0">
                <a:pos x="0" y="14"/>
              </a:cxn>
              <a:cxn ang="0">
                <a:pos x="34" y="46"/>
              </a:cxn>
              <a:cxn ang="0">
                <a:pos x="50" y="44"/>
              </a:cxn>
              <a:cxn ang="0">
                <a:pos x="64" y="26"/>
              </a:cxn>
              <a:cxn ang="0">
                <a:pos x="22" y="0"/>
              </a:cxn>
              <a:cxn ang="0">
                <a:pos x="0" y="14"/>
              </a:cxn>
            </a:cxnLst>
            <a:rect l="0" t="0" r="r" b="b"/>
            <a:pathLst>
              <a:path w="65" h="47">
                <a:moveTo>
                  <a:pt x="0" y="14"/>
                </a:moveTo>
                <a:lnTo>
                  <a:pt x="34" y="46"/>
                </a:lnTo>
                <a:lnTo>
                  <a:pt x="50" y="44"/>
                </a:lnTo>
                <a:lnTo>
                  <a:pt x="64" y="26"/>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3" name="Freeform 361"/>
          <p:cNvSpPr>
            <a:spLocks/>
          </p:cNvSpPr>
          <p:nvPr/>
        </p:nvSpPr>
        <p:spPr bwMode="ltGray">
          <a:xfrm>
            <a:off x="5360380" y="4992695"/>
            <a:ext cx="13945" cy="20638"/>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4" name="Freeform 362"/>
          <p:cNvSpPr>
            <a:spLocks/>
          </p:cNvSpPr>
          <p:nvPr/>
        </p:nvSpPr>
        <p:spPr bwMode="ltGray">
          <a:xfrm>
            <a:off x="8908492" y="4764096"/>
            <a:ext cx="13945" cy="952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5" name="Freeform 363"/>
          <p:cNvSpPr>
            <a:spLocks/>
          </p:cNvSpPr>
          <p:nvPr/>
        </p:nvSpPr>
        <p:spPr bwMode="ltGray">
          <a:xfrm>
            <a:off x="8868208" y="4692659"/>
            <a:ext cx="2634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6" name="Freeform 364"/>
          <p:cNvSpPr>
            <a:spLocks/>
          </p:cNvSpPr>
          <p:nvPr/>
        </p:nvSpPr>
        <p:spPr bwMode="ltGray">
          <a:xfrm>
            <a:off x="8837220" y="4662496"/>
            <a:ext cx="10846" cy="31750"/>
          </a:xfrm>
          <a:custGeom>
            <a:avLst/>
            <a:gdLst/>
            <a:ahLst/>
            <a:cxnLst>
              <a:cxn ang="0">
                <a:pos x="0" y="0"/>
              </a:cxn>
              <a:cxn ang="0">
                <a:pos x="6" y="0"/>
              </a:cxn>
              <a:cxn ang="0">
                <a:pos x="6" y="16"/>
              </a:cxn>
              <a:cxn ang="0">
                <a:pos x="2" y="16"/>
              </a:cxn>
              <a:cxn ang="0">
                <a:pos x="0" y="0"/>
              </a:cxn>
            </a:cxnLst>
            <a:rect l="0" t="0" r="r" b="b"/>
            <a:pathLst>
              <a:path w="7" h="17">
                <a:moveTo>
                  <a:pt x="0" y="0"/>
                </a:moveTo>
                <a:lnTo>
                  <a:pt x="6" y="0"/>
                </a:lnTo>
                <a:lnTo>
                  <a:pt x="6" y="16"/>
                </a:lnTo>
                <a:lnTo>
                  <a:pt x="2" y="1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7" name="Freeform 365"/>
          <p:cNvSpPr>
            <a:spLocks/>
          </p:cNvSpPr>
          <p:nvPr/>
        </p:nvSpPr>
        <p:spPr bwMode="ltGray">
          <a:xfrm>
            <a:off x="8778343" y="4630747"/>
            <a:ext cx="13945" cy="7938"/>
          </a:xfrm>
          <a:custGeom>
            <a:avLst/>
            <a:gdLst/>
            <a:ahLst/>
            <a:cxnLst>
              <a:cxn ang="0">
                <a:pos x="0" y="0"/>
              </a:cxn>
              <a:cxn ang="0">
                <a:pos x="8" y="0"/>
              </a:cxn>
              <a:cxn ang="0">
                <a:pos x="6" y="4"/>
              </a:cxn>
              <a:cxn ang="0">
                <a:pos x="2" y="4"/>
              </a:cxn>
              <a:cxn ang="0">
                <a:pos x="0" y="0"/>
              </a:cxn>
            </a:cxnLst>
            <a:rect l="0" t="0" r="r" b="b"/>
            <a:pathLst>
              <a:path w="9" h="5">
                <a:moveTo>
                  <a:pt x="0" y="0"/>
                </a:moveTo>
                <a:lnTo>
                  <a:pt x="8" y="0"/>
                </a:lnTo>
                <a:lnTo>
                  <a:pt x="6" y="4"/>
                </a:lnTo>
                <a:lnTo>
                  <a:pt x="2"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8" name="Freeform 366"/>
          <p:cNvSpPr>
            <a:spLocks/>
          </p:cNvSpPr>
          <p:nvPr/>
        </p:nvSpPr>
        <p:spPr bwMode="ltGray">
          <a:xfrm>
            <a:off x="8733411" y="4619635"/>
            <a:ext cx="23240"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9" name="Freeform 367"/>
          <p:cNvSpPr>
            <a:spLocks/>
          </p:cNvSpPr>
          <p:nvPr/>
        </p:nvSpPr>
        <p:spPr bwMode="ltGray">
          <a:xfrm>
            <a:off x="8708621" y="4572010"/>
            <a:ext cx="20142"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0" name="Freeform 368"/>
          <p:cNvSpPr>
            <a:spLocks/>
          </p:cNvSpPr>
          <p:nvPr/>
        </p:nvSpPr>
        <p:spPr bwMode="ltGray">
          <a:xfrm>
            <a:off x="8395643" y="5467356"/>
            <a:ext cx="13944" cy="952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1" name="Freeform 369"/>
          <p:cNvSpPr>
            <a:spLocks/>
          </p:cNvSpPr>
          <p:nvPr/>
        </p:nvSpPr>
        <p:spPr bwMode="ltGray">
          <a:xfrm>
            <a:off x="8353809" y="5395918"/>
            <a:ext cx="27889"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2" name="Freeform 370"/>
          <p:cNvSpPr>
            <a:spLocks/>
          </p:cNvSpPr>
          <p:nvPr/>
        </p:nvSpPr>
        <p:spPr bwMode="ltGray">
          <a:xfrm>
            <a:off x="8198870" y="5751517"/>
            <a:ext cx="13945" cy="7938"/>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3" name="Freeform 371"/>
          <p:cNvSpPr>
            <a:spLocks/>
          </p:cNvSpPr>
          <p:nvPr/>
        </p:nvSpPr>
        <p:spPr bwMode="ltGray">
          <a:xfrm>
            <a:off x="8158585" y="5656267"/>
            <a:ext cx="26340"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4" name="Freeform 372"/>
          <p:cNvSpPr>
            <a:spLocks/>
          </p:cNvSpPr>
          <p:nvPr/>
        </p:nvSpPr>
        <p:spPr bwMode="ltGray">
          <a:xfrm>
            <a:off x="8201968" y="6416677"/>
            <a:ext cx="2634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5" name="Freeform 373"/>
          <p:cNvSpPr>
            <a:spLocks/>
          </p:cNvSpPr>
          <p:nvPr/>
        </p:nvSpPr>
        <p:spPr bwMode="ltGray">
          <a:xfrm>
            <a:off x="8257747" y="6583363"/>
            <a:ext cx="24790"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6" name="Freeform 374"/>
          <p:cNvSpPr>
            <a:spLocks/>
          </p:cNvSpPr>
          <p:nvPr/>
        </p:nvSpPr>
        <p:spPr bwMode="ltGray">
          <a:xfrm>
            <a:off x="8535089" y="6381752"/>
            <a:ext cx="2479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7" name="Freeform 375"/>
          <p:cNvSpPr>
            <a:spLocks/>
          </p:cNvSpPr>
          <p:nvPr/>
        </p:nvSpPr>
        <p:spPr bwMode="ltGray">
          <a:xfrm>
            <a:off x="8601712" y="6126165"/>
            <a:ext cx="26340"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8" name="Freeform 376"/>
          <p:cNvSpPr>
            <a:spLocks/>
          </p:cNvSpPr>
          <p:nvPr/>
        </p:nvSpPr>
        <p:spPr bwMode="ltGray">
          <a:xfrm>
            <a:off x="1011231" y="1897083"/>
            <a:ext cx="266496" cy="596897"/>
          </a:xfrm>
          <a:custGeom>
            <a:avLst/>
            <a:gdLst/>
            <a:ahLst/>
            <a:cxnLst>
              <a:cxn ang="0">
                <a:pos x="2" y="324"/>
              </a:cxn>
              <a:cxn ang="0">
                <a:pos x="8" y="316"/>
              </a:cxn>
              <a:cxn ang="0">
                <a:pos x="12" y="308"/>
              </a:cxn>
              <a:cxn ang="0">
                <a:pos x="16" y="300"/>
              </a:cxn>
              <a:cxn ang="0">
                <a:pos x="20" y="292"/>
              </a:cxn>
              <a:cxn ang="0">
                <a:pos x="20" y="284"/>
              </a:cxn>
              <a:cxn ang="0">
                <a:pos x="26" y="276"/>
              </a:cxn>
              <a:cxn ang="0">
                <a:pos x="26" y="268"/>
              </a:cxn>
              <a:cxn ang="0">
                <a:pos x="30" y="260"/>
              </a:cxn>
              <a:cxn ang="0">
                <a:pos x="32" y="252"/>
              </a:cxn>
              <a:cxn ang="0">
                <a:pos x="34" y="244"/>
              </a:cxn>
              <a:cxn ang="0">
                <a:pos x="36" y="236"/>
              </a:cxn>
              <a:cxn ang="0">
                <a:pos x="42" y="230"/>
              </a:cxn>
              <a:cxn ang="0">
                <a:pos x="46" y="222"/>
              </a:cxn>
              <a:cxn ang="0">
                <a:pos x="52" y="212"/>
              </a:cxn>
              <a:cxn ang="0">
                <a:pos x="56" y="204"/>
              </a:cxn>
              <a:cxn ang="0">
                <a:pos x="60" y="194"/>
              </a:cxn>
              <a:cxn ang="0">
                <a:pos x="62" y="186"/>
              </a:cxn>
              <a:cxn ang="0">
                <a:pos x="66" y="176"/>
              </a:cxn>
              <a:cxn ang="0">
                <a:pos x="72" y="164"/>
              </a:cxn>
              <a:cxn ang="0">
                <a:pos x="76" y="156"/>
              </a:cxn>
              <a:cxn ang="0">
                <a:pos x="82" y="148"/>
              </a:cxn>
              <a:cxn ang="0">
                <a:pos x="88" y="140"/>
              </a:cxn>
              <a:cxn ang="0">
                <a:pos x="92" y="130"/>
              </a:cxn>
              <a:cxn ang="0">
                <a:pos x="98" y="124"/>
              </a:cxn>
              <a:cxn ang="0">
                <a:pos x="104" y="116"/>
              </a:cxn>
              <a:cxn ang="0">
                <a:pos x="110" y="108"/>
              </a:cxn>
              <a:cxn ang="0">
                <a:pos x="116" y="100"/>
              </a:cxn>
              <a:cxn ang="0">
                <a:pos x="120" y="90"/>
              </a:cxn>
              <a:cxn ang="0">
                <a:pos x="122" y="82"/>
              </a:cxn>
              <a:cxn ang="0">
                <a:pos x="124" y="74"/>
              </a:cxn>
              <a:cxn ang="0">
                <a:pos x="130" y="66"/>
              </a:cxn>
              <a:cxn ang="0">
                <a:pos x="134" y="58"/>
              </a:cxn>
              <a:cxn ang="0">
                <a:pos x="140" y="50"/>
              </a:cxn>
              <a:cxn ang="0">
                <a:pos x="146" y="44"/>
              </a:cxn>
              <a:cxn ang="0">
                <a:pos x="154" y="34"/>
              </a:cxn>
              <a:cxn ang="0">
                <a:pos x="158" y="26"/>
              </a:cxn>
              <a:cxn ang="0">
                <a:pos x="162" y="18"/>
              </a:cxn>
              <a:cxn ang="0">
                <a:pos x="166" y="10"/>
              </a:cxn>
              <a:cxn ang="0">
                <a:pos x="170" y="2"/>
              </a:cxn>
            </a:cxnLst>
            <a:rect l="0" t="0" r="r" b="b"/>
            <a:pathLst>
              <a:path w="173" h="329">
                <a:moveTo>
                  <a:pt x="0" y="328"/>
                </a:moveTo>
                <a:lnTo>
                  <a:pt x="2" y="324"/>
                </a:lnTo>
                <a:lnTo>
                  <a:pt x="6" y="320"/>
                </a:lnTo>
                <a:lnTo>
                  <a:pt x="8" y="316"/>
                </a:lnTo>
                <a:lnTo>
                  <a:pt x="10" y="312"/>
                </a:lnTo>
                <a:lnTo>
                  <a:pt x="12" y="308"/>
                </a:lnTo>
                <a:lnTo>
                  <a:pt x="14" y="304"/>
                </a:lnTo>
                <a:lnTo>
                  <a:pt x="16" y="300"/>
                </a:lnTo>
                <a:lnTo>
                  <a:pt x="18" y="296"/>
                </a:lnTo>
                <a:lnTo>
                  <a:pt x="20" y="292"/>
                </a:lnTo>
                <a:lnTo>
                  <a:pt x="20" y="288"/>
                </a:lnTo>
                <a:lnTo>
                  <a:pt x="20" y="284"/>
                </a:lnTo>
                <a:lnTo>
                  <a:pt x="24" y="280"/>
                </a:lnTo>
                <a:lnTo>
                  <a:pt x="26" y="276"/>
                </a:lnTo>
                <a:lnTo>
                  <a:pt x="26" y="272"/>
                </a:lnTo>
                <a:lnTo>
                  <a:pt x="26" y="268"/>
                </a:lnTo>
                <a:lnTo>
                  <a:pt x="28" y="264"/>
                </a:lnTo>
                <a:lnTo>
                  <a:pt x="30" y="260"/>
                </a:lnTo>
                <a:lnTo>
                  <a:pt x="32" y="256"/>
                </a:lnTo>
                <a:lnTo>
                  <a:pt x="32" y="252"/>
                </a:lnTo>
                <a:lnTo>
                  <a:pt x="34" y="248"/>
                </a:lnTo>
                <a:lnTo>
                  <a:pt x="34" y="244"/>
                </a:lnTo>
                <a:lnTo>
                  <a:pt x="36" y="240"/>
                </a:lnTo>
                <a:lnTo>
                  <a:pt x="36" y="236"/>
                </a:lnTo>
                <a:lnTo>
                  <a:pt x="40" y="234"/>
                </a:lnTo>
                <a:lnTo>
                  <a:pt x="42" y="230"/>
                </a:lnTo>
                <a:lnTo>
                  <a:pt x="44" y="226"/>
                </a:lnTo>
                <a:lnTo>
                  <a:pt x="46" y="222"/>
                </a:lnTo>
                <a:lnTo>
                  <a:pt x="48" y="218"/>
                </a:lnTo>
                <a:lnTo>
                  <a:pt x="52" y="212"/>
                </a:lnTo>
                <a:lnTo>
                  <a:pt x="54" y="208"/>
                </a:lnTo>
                <a:lnTo>
                  <a:pt x="56" y="204"/>
                </a:lnTo>
                <a:lnTo>
                  <a:pt x="58" y="198"/>
                </a:lnTo>
                <a:lnTo>
                  <a:pt x="60" y="194"/>
                </a:lnTo>
                <a:lnTo>
                  <a:pt x="60" y="190"/>
                </a:lnTo>
                <a:lnTo>
                  <a:pt x="62" y="186"/>
                </a:lnTo>
                <a:lnTo>
                  <a:pt x="64" y="182"/>
                </a:lnTo>
                <a:lnTo>
                  <a:pt x="66" y="176"/>
                </a:lnTo>
                <a:lnTo>
                  <a:pt x="68" y="170"/>
                </a:lnTo>
                <a:lnTo>
                  <a:pt x="72" y="164"/>
                </a:lnTo>
                <a:lnTo>
                  <a:pt x="74" y="160"/>
                </a:lnTo>
                <a:lnTo>
                  <a:pt x="76" y="156"/>
                </a:lnTo>
                <a:lnTo>
                  <a:pt x="80" y="152"/>
                </a:lnTo>
                <a:lnTo>
                  <a:pt x="82" y="148"/>
                </a:lnTo>
                <a:lnTo>
                  <a:pt x="86" y="144"/>
                </a:lnTo>
                <a:lnTo>
                  <a:pt x="88" y="140"/>
                </a:lnTo>
                <a:lnTo>
                  <a:pt x="90" y="134"/>
                </a:lnTo>
                <a:lnTo>
                  <a:pt x="92" y="130"/>
                </a:lnTo>
                <a:lnTo>
                  <a:pt x="94" y="126"/>
                </a:lnTo>
                <a:lnTo>
                  <a:pt x="98" y="124"/>
                </a:lnTo>
                <a:lnTo>
                  <a:pt x="100" y="120"/>
                </a:lnTo>
                <a:lnTo>
                  <a:pt x="104" y="116"/>
                </a:lnTo>
                <a:lnTo>
                  <a:pt x="106" y="112"/>
                </a:lnTo>
                <a:lnTo>
                  <a:pt x="110" y="108"/>
                </a:lnTo>
                <a:lnTo>
                  <a:pt x="112" y="104"/>
                </a:lnTo>
                <a:lnTo>
                  <a:pt x="116" y="100"/>
                </a:lnTo>
                <a:lnTo>
                  <a:pt x="116" y="96"/>
                </a:lnTo>
                <a:lnTo>
                  <a:pt x="120" y="90"/>
                </a:lnTo>
                <a:lnTo>
                  <a:pt x="120" y="86"/>
                </a:lnTo>
                <a:lnTo>
                  <a:pt x="122" y="82"/>
                </a:lnTo>
                <a:lnTo>
                  <a:pt x="124" y="78"/>
                </a:lnTo>
                <a:lnTo>
                  <a:pt x="124" y="74"/>
                </a:lnTo>
                <a:lnTo>
                  <a:pt x="128" y="70"/>
                </a:lnTo>
                <a:lnTo>
                  <a:pt x="130" y="66"/>
                </a:lnTo>
                <a:lnTo>
                  <a:pt x="132" y="62"/>
                </a:lnTo>
                <a:lnTo>
                  <a:pt x="134" y="58"/>
                </a:lnTo>
                <a:lnTo>
                  <a:pt x="138" y="54"/>
                </a:lnTo>
                <a:lnTo>
                  <a:pt x="140" y="50"/>
                </a:lnTo>
                <a:lnTo>
                  <a:pt x="144" y="48"/>
                </a:lnTo>
                <a:lnTo>
                  <a:pt x="146" y="44"/>
                </a:lnTo>
                <a:lnTo>
                  <a:pt x="150" y="40"/>
                </a:lnTo>
                <a:lnTo>
                  <a:pt x="154" y="34"/>
                </a:lnTo>
                <a:lnTo>
                  <a:pt x="156" y="30"/>
                </a:lnTo>
                <a:lnTo>
                  <a:pt x="158" y="26"/>
                </a:lnTo>
                <a:lnTo>
                  <a:pt x="160" y="22"/>
                </a:lnTo>
                <a:lnTo>
                  <a:pt x="162" y="18"/>
                </a:lnTo>
                <a:lnTo>
                  <a:pt x="164" y="14"/>
                </a:lnTo>
                <a:lnTo>
                  <a:pt x="166" y="10"/>
                </a:lnTo>
                <a:lnTo>
                  <a:pt x="168" y="6"/>
                </a:lnTo>
                <a:lnTo>
                  <a:pt x="170" y="2"/>
                </a:lnTo>
                <a:lnTo>
                  <a:pt x="17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9" name="Freeform 377"/>
          <p:cNvSpPr>
            <a:spLocks/>
          </p:cNvSpPr>
          <p:nvPr/>
        </p:nvSpPr>
        <p:spPr bwMode="ltGray">
          <a:xfrm>
            <a:off x="2309623" y="4252923"/>
            <a:ext cx="40284"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0" name="Freeform 378"/>
          <p:cNvSpPr>
            <a:spLocks/>
          </p:cNvSpPr>
          <p:nvPr/>
        </p:nvSpPr>
        <p:spPr bwMode="ltGray">
          <a:xfrm>
            <a:off x="2388642" y="4289436"/>
            <a:ext cx="4649"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1" name="Freeform 379"/>
          <p:cNvSpPr>
            <a:spLocks/>
          </p:cNvSpPr>
          <p:nvPr/>
        </p:nvSpPr>
        <p:spPr bwMode="ltGray">
          <a:xfrm>
            <a:off x="2424279" y="432912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5" name="Group 380"/>
          <p:cNvGrpSpPr>
            <a:grpSpLocks/>
          </p:cNvGrpSpPr>
          <p:nvPr/>
        </p:nvGrpSpPr>
        <p:grpSpPr bwMode="auto">
          <a:xfrm>
            <a:off x="428659" y="1679601"/>
            <a:ext cx="4291820" cy="1762121"/>
            <a:chOff x="252" y="875"/>
            <a:chExt cx="2765" cy="1087"/>
          </a:xfrm>
          <a:solidFill>
            <a:schemeClr val="bg1">
              <a:lumMod val="75000"/>
            </a:schemeClr>
          </a:solidFill>
        </p:grpSpPr>
        <p:sp>
          <p:nvSpPr>
            <p:cNvPr id="773" name="Freeform 381"/>
            <p:cNvSpPr>
              <a:spLocks/>
            </p:cNvSpPr>
            <p:nvPr/>
          </p:nvSpPr>
          <p:spPr bwMode="ltGray">
            <a:xfrm>
              <a:off x="2455" y="1483"/>
              <a:ext cx="135" cy="248"/>
            </a:xfrm>
            <a:custGeom>
              <a:avLst/>
              <a:gdLst/>
              <a:ahLst/>
              <a:cxnLst>
                <a:cxn ang="0">
                  <a:pos x="48" y="18"/>
                </a:cxn>
                <a:cxn ang="0">
                  <a:pos x="62" y="2"/>
                </a:cxn>
                <a:cxn ang="0">
                  <a:pos x="70" y="0"/>
                </a:cxn>
                <a:cxn ang="0">
                  <a:pos x="72" y="6"/>
                </a:cxn>
                <a:cxn ang="0">
                  <a:pos x="68" y="14"/>
                </a:cxn>
                <a:cxn ang="0">
                  <a:pos x="64" y="22"/>
                </a:cxn>
                <a:cxn ang="0">
                  <a:pos x="54" y="30"/>
                </a:cxn>
                <a:cxn ang="0">
                  <a:pos x="56" y="36"/>
                </a:cxn>
                <a:cxn ang="0">
                  <a:pos x="70" y="38"/>
                </a:cxn>
                <a:cxn ang="0">
                  <a:pos x="80" y="38"/>
                </a:cxn>
                <a:cxn ang="0">
                  <a:pos x="84" y="48"/>
                </a:cxn>
                <a:cxn ang="0">
                  <a:pos x="76" y="56"/>
                </a:cxn>
                <a:cxn ang="0">
                  <a:pos x="72" y="64"/>
                </a:cxn>
                <a:cxn ang="0">
                  <a:pos x="70" y="70"/>
                </a:cxn>
                <a:cxn ang="0">
                  <a:pos x="64" y="78"/>
                </a:cxn>
                <a:cxn ang="0">
                  <a:pos x="76" y="82"/>
                </a:cxn>
                <a:cxn ang="0">
                  <a:pos x="84" y="90"/>
                </a:cxn>
                <a:cxn ang="0">
                  <a:pos x="86" y="104"/>
                </a:cxn>
                <a:cxn ang="0">
                  <a:pos x="96" y="110"/>
                </a:cxn>
                <a:cxn ang="0">
                  <a:pos x="104" y="118"/>
                </a:cxn>
                <a:cxn ang="0">
                  <a:pos x="110" y="132"/>
                </a:cxn>
                <a:cxn ang="0">
                  <a:pos x="112" y="148"/>
                </a:cxn>
                <a:cxn ang="0">
                  <a:pos x="128" y="150"/>
                </a:cxn>
                <a:cxn ang="0">
                  <a:pos x="132" y="162"/>
                </a:cxn>
                <a:cxn ang="0">
                  <a:pos x="124" y="176"/>
                </a:cxn>
                <a:cxn ang="0">
                  <a:pos x="128" y="182"/>
                </a:cxn>
                <a:cxn ang="0">
                  <a:pos x="130" y="188"/>
                </a:cxn>
                <a:cxn ang="0">
                  <a:pos x="114" y="196"/>
                </a:cxn>
                <a:cxn ang="0">
                  <a:pos x="94" y="198"/>
                </a:cxn>
                <a:cxn ang="0">
                  <a:pos x="80" y="200"/>
                </a:cxn>
                <a:cxn ang="0">
                  <a:pos x="68" y="202"/>
                </a:cxn>
                <a:cxn ang="0">
                  <a:pos x="56" y="208"/>
                </a:cxn>
                <a:cxn ang="0">
                  <a:pos x="46" y="212"/>
                </a:cxn>
                <a:cxn ang="0">
                  <a:pos x="34" y="216"/>
                </a:cxn>
                <a:cxn ang="0">
                  <a:pos x="22" y="216"/>
                </a:cxn>
                <a:cxn ang="0">
                  <a:pos x="28" y="206"/>
                </a:cxn>
                <a:cxn ang="0">
                  <a:pos x="38" y="198"/>
                </a:cxn>
                <a:cxn ang="0">
                  <a:pos x="46" y="188"/>
                </a:cxn>
                <a:cxn ang="0">
                  <a:pos x="50" y="182"/>
                </a:cxn>
                <a:cxn ang="0">
                  <a:pos x="38" y="180"/>
                </a:cxn>
                <a:cxn ang="0">
                  <a:pos x="32" y="172"/>
                </a:cxn>
                <a:cxn ang="0">
                  <a:pos x="38" y="168"/>
                </a:cxn>
                <a:cxn ang="0">
                  <a:pos x="46" y="162"/>
                </a:cxn>
                <a:cxn ang="0">
                  <a:pos x="44" y="154"/>
                </a:cxn>
                <a:cxn ang="0">
                  <a:pos x="42" y="146"/>
                </a:cxn>
                <a:cxn ang="0">
                  <a:pos x="48" y="138"/>
                </a:cxn>
                <a:cxn ang="0">
                  <a:pos x="62" y="136"/>
                </a:cxn>
                <a:cxn ang="0">
                  <a:pos x="64" y="128"/>
                </a:cxn>
                <a:cxn ang="0">
                  <a:pos x="56" y="116"/>
                </a:cxn>
                <a:cxn ang="0">
                  <a:pos x="42" y="108"/>
                </a:cxn>
                <a:cxn ang="0">
                  <a:pos x="36" y="98"/>
                </a:cxn>
                <a:cxn ang="0">
                  <a:pos x="34" y="90"/>
                </a:cxn>
                <a:cxn ang="0">
                  <a:pos x="22" y="92"/>
                </a:cxn>
                <a:cxn ang="0">
                  <a:pos x="12" y="82"/>
                </a:cxn>
                <a:cxn ang="0">
                  <a:pos x="18" y="62"/>
                </a:cxn>
                <a:cxn ang="0">
                  <a:pos x="18" y="54"/>
                </a:cxn>
                <a:cxn ang="0">
                  <a:pos x="8" y="44"/>
                </a:cxn>
                <a:cxn ang="0">
                  <a:pos x="0" y="36"/>
                </a:cxn>
                <a:cxn ang="0">
                  <a:pos x="8" y="26"/>
                </a:cxn>
                <a:cxn ang="0">
                  <a:pos x="16" y="28"/>
                </a:cxn>
                <a:cxn ang="0">
                  <a:pos x="16" y="36"/>
                </a:cxn>
                <a:cxn ang="0">
                  <a:pos x="22" y="30"/>
                </a:cxn>
                <a:cxn ang="0">
                  <a:pos x="28" y="20"/>
                </a:cxn>
              </a:cxnLst>
              <a:rect l="0" t="0" r="r" b="b"/>
              <a:pathLst>
                <a:path w="135" h="221">
                  <a:moveTo>
                    <a:pt x="42" y="18"/>
                  </a:moveTo>
                  <a:lnTo>
                    <a:pt x="48" y="18"/>
                  </a:lnTo>
                  <a:lnTo>
                    <a:pt x="60" y="6"/>
                  </a:lnTo>
                  <a:lnTo>
                    <a:pt x="62" y="2"/>
                  </a:lnTo>
                  <a:lnTo>
                    <a:pt x="66" y="0"/>
                  </a:lnTo>
                  <a:lnTo>
                    <a:pt x="70" y="0"/>
                  </a:lnTo>
                  <a:lnTo>
                    <a:pt x="74" y="2"/>
                  </a:lnTo>
                  <a:lnTo>
                    <a:pt x="72" y="6"/>
                  </a:lnTo>
                  <a:lnTo>
                    <a:pt x="70" y="10"/>
                  </a:lnTo>
                  <a:lnTo>
                    <a:pt x="68" y="14"/>
                  </a:lnTo>
                  <a:lnTo>
                    <a:pt x="66" y="20"/>
                  </a:lnTo>
                  <a:lnTo>
                    <a:pt x="64" y="22"/>
                  </a:lnTo>
                  <a:lnTo>
                    <a:pt x="60" y="26"/>
                  </a:lnTo>
                  <a:lnTo>
                    <a:pt x="54" y="30"/>
                  </a:lnTo>
                  <a:lnTo>
                    <a:pt x="50" y="34"/>
                  </a:lnTo>
                  <a:lnTo>
                    <a:pt x="56" y="36"/>
                  </a:lnTo>
                  <a:lnTo>
                    <a:pt x="64" y="38"/>
                  </a:lnTo>
                  <a:lnTo>
                    <a:pt x="70" y="38"/>
                  </a:lnTo>
                  <a:lnTo>
                    <a:pt x="76" y="38"/>
                  </a:lnTo>
                  <a:lnTo>
                    <a:pt x="80" y="38"/>
                  </a:lnTo>
                  <a:lnTo>
                    <a:pt x="84" y="42"/>
                  </a:lnTo>
                  <a:lnTo>
                    <a:pt x="84" y="48"/>
                  </a:lnTo>
                  <a:lnTo>
                    <a:pt x="80" y="52"/>
                  </a:lnTo>
                  <a:lnTo>
                    <a:pt x="76" y="56"/>
                  </a:lnTo>
                  <a:lnTo>
                    <a:pt x="74" y="60"/>
                  </a:lnTo>
                  <a:lnTo>
                    <a:pt x="72" y="64"/>
                  </a:lnTo>
                  <a:lnTo>
                    <a:pt x="72" y="68"/>
                  </a:lnTo>
                  <a:lnTo>
                    <a:pt x="70" y="70"/>
                  </a:lnTo>
                  <a:lnTo>
                    <a:pt x="68" y="74"/>
                  </a:lnTo>
                  <a:lnTo>
                    <a:pt x="64" y="78"/>
                  </a:lnTo>
                  <a:lnTo>
                    <a:pt x="72" y="80"/>
                  </a:lnTo>
                  <a:lnTo>
                    <a:pt x="76" y="82"/>
                  </a:lnTo>
                  <a:lnTo>
                    <a:pt x="80" y="86"/>
                  </a:lnTo>
                  <a:lnTo>
                    <a:pt x="84" y="90"/>
                  </a:lnTo>
                  <a:lnTo>
                    <a:pt x="86" y="98"/>
                  </a:lnTo>
                  <a:lnTo>
                    <a:pt x="86" y="104"/>
                  </a:lnTo>
                  <a:lnTo>
                    <a:pt x="90" y="110"/>
                  </a:lnTo>
                  <a:lnTo>
                    <a:pt x="96" y="110"/>
                  </a:lnTo>
                  <a:lnTo>
                    <a:pt x="100" y="114"/>
                  </a:lnTo>
                  <a:lnTo>
                    <a:pt x="104" y="118"/>
                  </a:lnTo>
                  <a:lnTo>
                    <a:pt x="106" y="122"/>
                  </a:lnTo>
                  <a:lnTo>
                    <a:pt x="110" y="132"/>
                  </a:lnTo>
                  <a:lnTo>
                    <a:pt x="112" y="140"/>
                  </a:lnTo>
                  <a:lnTo>
                    <a:pt x="112" y="148"/>
                  </a:lnTo>
                  <a:lnTo>
                    <a:pt x="122" y="150"/>
                  </a:lnTo>
                  <a:lnTo>
                    <a:pt x="128" y="150"/>
                  </a:lnTo>
                  <a:lnTo>
                    <a:pt x="132" y="154"/>
                  </a:lnTo>
                  <a:lnTo>
                    <a:pt x="132" y="162"/>
                  </a:lnTo>
                  <a:lnTo>
                    <a:pt x="128" y="170"/>
                  </a:lnTo>
                  <a:lnTo>
                    <a:pt x="124" y="176"/>
                  </a:lnTo>
                  <a:lnTo>
                    <a:pt x="120" y="180"/>
                  </a:lnTo>
                  <a:lnTo>
                    <a:pt x="128" y="182"/>
                  </a:lnTo>
                  <a:lnTo>
                    <a:pt x="134" y="184"/>
                  </a:lnTo>
                  <a:lnTo>
                    <a:pt x="130" y="188"/>
                  </a:lnTo>
                  <a:lnTo>
                    <a:pt x="124" y="194"/>
                  </a:lnTo>
                  <a:lnTo>
                    <a:pt x="114" y="196"/>
                  </a:lnTo>
                  <a:lnTo>
                    <a:pt x="104" y="198"/>
                  </a:lnTo>
                  <a:lnTo>
                    <a:pt x="94" y="198"/>
                  </a:lnTo>
                  <a:lnTo>
                    <a:pt x="86" y="202"/>
                  </a:lnTo>
                  <a:lnTo>
                    <a:pt x="80" y="200"/>
                  </a:lnTo>
                  <a:lnTo>
                    <a:pt x="74" y="204"/>
                  </a:lnTo>
                  <a:lnTo>
                    <a:pt x="68" y="202"/>
                  </a:lnTo>
                  <a:lnTo>
                    <a:pt x="62" y="202"/>
                  </a:lnTo>
                  <a:lnTo>
                    <a:pt x="56" y="208"/>
                  </a:lnTo>
                  <a:lnTo>
                    <a:pt x="50" y="210"/>
                  </a:lnTo>
                  <a:lnTo>
                    <a:pt x="46" y="212"/>
                  </a:lnTo>
                  <a:lnTo>
                    <a:pt x="38" y="212"/>
                  </a:lnTo>
                  <a:lnTo>
                    <a:pt x="34" y="216"/>
                  </a:lnTo>
                  <a:lnTo>
                    <a:pt x="26" y="220"/>
                  </a:lnTo>
                  <a:lnTo>
                    <a:pt x="22" y="216"/>
                  </a:lnTo>
                  <a:lnTo>
                    <a:pt x="22" y="210"/>
                  </a:lnTo>
                  <a:lnTo>
                    <a:pt x="28" y="206"/>
                  </a:lnTo>
                  <a:lnTo>
                    <a:pt x="32" y="202"/>
                  </a:lnTo>
                  <a:lnTo>
                    <a:pt x="38" y="198"/>
                  </a:lnTo>
                  <a:lnTo>
                    <a:pt x="40" y="192"/>
                  </a:lnTo>
                  <a:lnTo>
                    <a:pt x="46" y="188"/>
                  </a:lnTo>
                  <a:lnTo>
                    <a:pt x="52" y="184"/>
                  </a:lnTo>
                  <a:lnTo>
                    <a:pt x="50" y="182"/>
                  </a:lnTo>
                  <a:lnTo>
                    <a:pt x="44" y="180"/>
                  </a:lnTo>
                  <a:lnTo>
                    <a:pt x="38" y="180"/>
                  </a:lnTo>
                  <a:lnTo>
                    <a:pt x="32" y="178"/>
                  </a:lnTo>
                  <a:lnTo>
                    <a:pt x="32" y="172"/>
                  </a:lnTo>
                  <a:lnTo>
                    <a:pt x="34" y="168"/>
                  </a:lnTo>
                  <a:lnTo>
                    <a:pt x="38" y="168"/>
                  </a:lnTo>
                  <a:lnTo>
                    <a:pt x="42" y="166"/>
                  </a:lnTo>
                  <a:lnTo>
                    <a:pt x="46" y="162"/>
                  </a:lnTo>
                  <a:lnTo>
                    <a:pt x="46" y="158"/>
                  </a:lnTo>
                  <a:lnTo>
                    <a:pt x="44" y="154"/>
                  </a:lnTo>
                  <a:lnTo>
                    <a:pt x="40" y="150"/>
                  </a:lnTo>
                  <a:lnTo>
                    <a:pt x="42" y="146"/>
                  </a:lnTo>
                  <a:lnTo>
                    <a:pt x="44" y="140"/>
                  </a:lnTo>
                  <a:lnTo>
                    <a:pt x="48" y="138"/>
                  </a:lnTo>
                  <a:lnTo>
                    <a:pt x="56" y="136"/>
                  </a:lnTo>
                  <a:lnTo>
                    <a:pt x="62" y="136"/>
                  </a:lnTo>
                  <a:lnTo>
                    <a:pt x="66" y="134"/>
                  </a:lnTo>
                  <a:lnTo>
                    <a:pt x="64" y="128"/>
                  </a:lnTo>
                  <a:lnTo>
                    <a:pt x="60" y="124"/>
                  </a:lnTo>
                  <a:lnTo>
                    <a:pt x="56" y="116"/>
                  </a:lnTo>
                  <a:lnTo>
                    <a:pt x="48" y="108"/>
                  </a:lnTo>
                  <a:lnTo>
                    <a:pt x="42" y="108"/>
                  </a:lnTo>
                  <a:lnTo>
                    <a:pt x="36" y="106"/>
                  </a:lnTo>
                  <a:lnTo>
                    <a:pt x="36" y="98"/>
                  </a:lnTo>
                  <a:lnTo>
                    <a:pt x="36" y="94"/>
                  </a:lnTo>
                  <a:lnTo>
                    <a:pt x="34" y="90"/>
                  </a:lnTo>
                  <a:lnTo>
                    <a:pt x="26" y="94"/>
                  </a:lnTo>
                  <a:lnTo>
                    <a:pt x="22" y="92"/>
                  </a:lnTo>
                  <a:lnTo>
                    <a:pt x="14" y="86"/>
                  </a:lnTo>
                  <a:lnTo>
                    <a:pt x="12" y="82"/>
                  </a:lnTo>
                  <a:lnTo>
                    <a:pt x="12" y="74"/>
                  </a:lnTo>
                  <a:lnTo>
                    <a:pt x="18" y="62"/>
                  </a:lnTo>
                  <a:lnTo>
                    <a:pt x="20" y="58"/>
                  </a:lnTo>
                  <a:lnTo>
                    <a:pt x="18" y="54"/>
                  </a:lnTo>
                  <a:lnTo>
                    <a:pt x="12" y="48"/>
                  </a:lnTo>
                  <a:lnTo>
                    <a:pt x="8" y="44"/>
                  </a:lnTo>
                  <a:lnTo>
                    <a:pt x="2" y="44"/>
                  </a:lnTo>
                  <a:lnTo>
                    <a:pt x="0" y="36"/>
                  </a:lnTo>
                  <a:lnTo>
                    <a:pt x="4" y="30"/>
                  </a:lnTo>
                  <a:lnTo>
                    <a:pt x="8" y="26"/>
                  </a:lnTo>
                  <a:lnTo>
                    <a:pt x="10" y="24"/>
                  </a:lnTo>
                  <a:lnTo>
                    <a:pt x="16" y="28"/>
                  </a:lnTo>
                  <a:lnTo>
                    <a:pt x="16" y="32"/>
                  </a:lnTo>
                  <a:lnTo>
                    <a:pt x="16" y="36"/>
                  </a:lnTo>
                  <a:lnTo>
                    <a:pt x="22" y="36"/>
                  </a:lnTo>
                  <a:lnTo>
                    <a:pt x="22" y="30"/>
                  </a:lnTo>
                  <a:lnTo>
                    <a:pt x="26" y="24"/>
                  </a:lnTo>
                  <a:lnTo>
                    <a:pt x="28" y="20"/>
                  </a:lnTo>
                  <a:lnTo>
                    <a:pt x="42" y="1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4" name="Freeform 382"/>
            <p:cNvSpPr>
              <a:spLocks/>
            </p:cNvSpPr>
            <p:nvPr/>
          </p:nvSpPr>
          <p:spPr bwMode="ltGray">
            <a:xfrm>
              <a:off x="2644" y="1602"/>
              <a:ext cx="140" cy="191"/>
            </a:xfrm>
            <a:custGeom>
              <a:avLst/>
              <a:gdLst/>
              <a:ahLst/>
              <a:cxnLst>
                <a:cxn ang="0">
                  <a:pos x="64" y="4"/>
                </a:cxn>
                <a:cxn ang="0">
                  <a:pos x="68" y="6"/>
                </a:cxn>
                <a:cxn ang="0">
                  <a:pos x="72" y="8"/>
                </a:cxn>
                <a:cxn ang="0">
                  <a:pos x="74" y="12"/>
                </a:cxn>
                <a:cxn ang="0">
                  <a:pos x="78" y="14"/>
                </a:cxn>
                <a:cxn ang="0">
                  <a:pos x="84" y="16"/>
                </a:cxn>
                <a:cxn ang="0">
                  <a:pos x="92" y="14"/>
                </a:cxn>
                <a:cxn ang="0">
                  <a:pos x="120" y="4"/>
                </a:cxn>
                <a:cxn ang="0">
                  <a:pos x="122" y="12"/>
                </a:cxn>
                <a:cxn ang="0">
                  <a:pos x="124" y="16"/>
                </a:cxn>
                <a:cxn ang="0">
                  <a:pos x="126" y="18"/>
                </a:cxn>
                <a:cxn ang="0">
                  <a:pos x="132" y="20"/>
                </a:cxn>
                <a:cxn ang="0">
                  <a:pos x="136" y="20"/>
                </a:cxn>
                <a:cxn ang="0">
                  <a:pos x="140" y="26"/>
                </a:cxn>
                <a:cxn ang="0">
                  <a:pos x="138" y="30"/>
                </a:cxn>
                <a:cxn ang="0">
                  <a:pos x="134" y="32"/>
                </a:cxn>
                <a:cxn ang="0">
                  <a:pos x="132" y="38"/>
                </a:cxn>
                <a:cxn ang="0">
                  <a:pos x="130" y="42"/>
                </a:cxn>
                <a:cxn ang="0">
                  <a:pos x="130" y="46"/>
                </a:cxn>
                <a:cxn ang="0">
                  <a:pos x="130" y="52"/>
                </a:cxn>
                <a:cxn ang="0">
                  <a:pos x="132" y="62"/>
                </a:cxn>
                <a:cxn ang="0">
                  <a:pos x="134" y="68"/>
                </a:cxn>
                <a:cxn ang="0">
                  <a:pos x="136" y="76"/>
                </a:cxn>
                <a:cxn ang="0">
                  <a:pos x="136" y="80"/>
                </a:cxn>
                <a:cxn ang="0">
                  <a:pos x="132" y="86"/>
                </a:cxn>
                <a:cxn ang="0">
                  <a:pos x="126" y="90"/>
                </a:cxn>
                <a:cxn ang="0">
                  <a:pos x="122" y="94"/>
                </a:cxn>
                <a:cxn ang="0">
                  <a:pos x="118" y="98"/>
                </a:cxn>
                <a:cxn ang="0">
                  <a:pos x="110" y="100"/>
                </a:cxn>
                <a:cxn ang="0">
                  <a:pos x="108" y="104"/>
                </a:cxn>
                <a:cxn ang="0">
                  <a:pos x="128" y="136"/>
                </a:cxn>
                <a:cxn ang="0">
                  <a:pos x="130" y="138"/>
                </a:cxn>
                <a:cxn ang="0">
                  <a:pos x="132" y="146"/>
                </a:cxn>
                <a:cxn ang="0">
                  <a:pos x="130" y="154"/>
                </a:cxn>
                <a:cxn ang="0">
                  <a:pos x="124" y="162"/>
                </a:cxn>
                <a:cxn ang="0">
                  <a:pos x="112" y="166"/>
                </a:cxn>
                <a:cxn ang="0">
                  <a:pos x="94" y="168"/>
                </a:cxn>
                <a:cxn ang="0">
                  <a:pos x="74" y="168"/>
                </a:cxn>
                <a:cxn ang="0">
                  <a:pos x="54" y="170"/>
                </a:cxn>
                <a:cxn ang="0">
                  <a:pos x="28" y="166"/>
                </a:cxn>
                <a:cxn ang="0">
                  <a:pos x="20" y="152"/>
                </a:cxn>
                <a:cxn ang="0">
                  <a:pos x="0" y="110"/>
                </a:cxn>
                <a:cxn ang="0">
                  <a:pos x="2" y="56"/>
                </a:cxn>
                <a:cxn ang="0">
                  <a:pos x="16" y="40"/>
                </a:cxn>
                <a:cxn ang="0">
                  <a:pos x="36" y="24"/>
                </a:cxn>
                <a:cxn ang="0">
                  <a:pos x="42" y="20"/>
                </a:cxn>
                <a:cxn ang="0">
                  <a:pos x="46" y="14"/>
                </a:cxn>
                <a:cxn ang="0">
                  <a:pos x="52" y="8"/>
                </a:cxn>
                <a:cxn ang="0">
                  <a:pos x="60" y="0"/>
                </a:cxn>
                <a:cxn ang="0">
                  <a:pos x="64" y="4"/>
                </a:cxn>
              </a:cxnLst>
              <a:rect l="0" t="0" r="r" b="b"/>
              <a:pathLst>
                <a:path w="141" h="171">
                  <a:moveTo>
                    <a:pt x="64" y="4"/>
                  </a:moveTo>
                  <a:lnTo>
                    <a:pt x="68" y="6"/>
                  </a:lnTo>
                  <a:lnTo>
                    <a:pt x="72" y="8"/>
                  </a:lnTo>
                  <a:lnTo>
                    <a:pt x="74" y="12"/>
                  </a:lnTo>
                  <a:lnTo>
                    <a:pt x="78" y="14"/>
                  </a:lnTo>
                  <a:lnTo>
                    <a:pt x="84" y="16"/>
                  </a:lnTo>
                  <a:lnTo>
                    <a:pt x="92" y="14"/>
                  </a:lnTo>
                  <a:lnTo>
                    <a:pt x="120" y="4"/>
                  </a:lnTo>
                  <a:lnTo>
                    <a:pt x="122" y="12"/>
                  </a:lnTo>
                  <a:lnTo>
                    <a:pt x="124" y="16"/>
                  </a:lnTo>
                  <a:lnTo>
                    <a:pt x="126" y="18"/>
                  </a:lnTo>
                  <a:lnTo>
                    <a:pt x="132" y="20"/>
                  </a:lnTo>
                  <a:lnTo>
                    <a:pt x="136" y="20"/>
                  </a:lnTo>
                  <a:lnTo>
                    <a:pt x="140" y="26"/>
                  </a:lnTo>
                  <a:lnTo>
                    <a:pt x="138" y="30"/>
                  </a:lnTo>
                  <a:lnTo>
                    <a:pt x="134" y="32"/>
                  </a:lnTo>
                  <a:lnTo>
                    <a:pt x="132" y="38"/>
                  </a:lnTo>
                  <a:lnTo>
                    <a:pt x="130" y="42"/>
                  </a:lnTo>
                  <a:lnTo>
                    <a:pt x="130" y="46"/>
                  </a:lnTo>
                  <a:lnTo>
                    <a:pt x="130" y="52"/>
                  </a:lnTo>
                  <a:lnTo>
                    <a:pt x="132" y="62"/>
                  </a:lnTo>
                  <a:lnTo>
                    <a:pt x="134" y="68"/>
                  </a:lnTo>
                  <a:lnTo>
                    <a:pt x="136" y="76"/>
                  </a:lnTo>
                  <a:lnTo>
                    <a:pt x="136" y="80"/>
                  </a:lnTo>
                  <a:lnTo>
                    <a:pt x="132" y="86"/>
                  </a:lnTo>
                  <a:lnTo>
                    <a:pt x="126" y="90"/>
                  </a:lnTo>
                  <a:lnTo>
                    <a:pt x="122" y="94"/>
                  </a:lnTo>
                  <a:lnTo>
                    <a:pt x="118" y="98"/>
                  </a:lnTo>
                  <a:lnTo>
                    <a:pt x="110" y="100"/>
                  </a:lnTo>
                  <a:lnTo>
                    <a:pt x="108" y="104"/>
                  </a:lnTo>
                  <a:lnTo>
                    <a:pt x="128" y="136"/>
                  </a:lnTo>
                  <a:lnTo>
                    <a:pt x="130" y="138"/>
                  </a:lnTo>
                  <a:lnTo>
                    <a:pt x="132" y="146"/>
                  </a:lnTo>
                  <a:lnTo>
                    <a:pt x="130" y="154"/>
                  </a:lnTo>
                  <a:lnTo>
                    <a:pt x="124" y="162"/>
                  </a:lnTo>
                  <a:lnTo>
                    <a:pt x="112" y="166"/>
                  </a:lnTo>
                  <a:lnTo>
                    <a:pt x="94" y="168"/>
                  </a:lnTo>
                  <a:lnTo>
                    <a:pt x="74" y="168"/>
                  </a:lnTo>
                  <a:lnTo>
                    <a:pt x="54" y="170"/>
                  </a:lnTo>
                  <a:lnTo>
                    <a:pt x="28" y="166"/>
                  </a:lnTo>
                  <a:lnTo>
                    <a:pt x="20" y="152"/>
                  </a:lnTo>
                  <a:lnTo>
                    <a:pt x="0" y="110"/>
                  </a:lnTo>
                  <a:lnTo>
                    <a:pt x="2" y="56"/>
                  </a:lnTo>
                  <a:lnTo>
                    <a:pt x="16" y="40"/>
                  </a:lnTo>
                  <a:lnTo>
                    <a:pt x="36" y="24"/>
                  </a:lnTo>
                  <a:lnTo>
                    <a:pt x="42" y="20"/>
                  </a:lnTo>
                  <a:lnTo>
                    <a:pt x="46" y="14"/>
                  </a:lnTo>
                  <a:lnTo>
                    <a:pt x="52" y="8"/>
                  </a:lnTo>
                  <a:lnTo>
                    <a:pt x="60" y="0"/>
                  </a:lnTo>
                  <a:lnTo>
                    <a:pt x="64" y="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5" name="Freeform 383"/>
            <p:cNvSpPr>
              <a:spLocks/>
            </p:cNvSpPr>
            <p:nvPr/>
          </p:nvSpPr>
          <p:spPr bwMode="ltGray">
            <a:xfrm>
              <a:off x="2611" y="1624"/>
              <a:ext cx="70" cy="73"/>
            </a:xfrm>
            <a:custGeom>
              <a:avLst/>
              <a:gdLst/>
              <a:ahLst/>
              <a:cxnLst>
                <a:cxn ang="0">
                  <a:pos x="0" y="56"/>
                </a:cxn>
                <a:cxn ang="0">
                  <a:pos x="8" y="48"/>
                </a:cxn>
                <a:cxn ang="0">
                  <a:pos x="10" y="42"/>
                </a:cxn>
                <a:cxn ang="0">
                  <a:pos x="20" y="12"/>
                </a:cxn>
                <a:cxn ang="0">
                  <a:pos x="28" y="8"/>
                </a:cxn>
                <a:cxn ang="0">
                  <a:pos x="32" y="8"/>
                </a:cxn>
                <a:cxn ang="0">
                  <a:pos x="36" y="8"/>
                </a:cxn>
                <a:cxn ang="0">
                  <a:pos x="54" y="8"/>
                </a:cxn>
                <a:cxn ang="0">
                  <a:pos x="58" y="8"/>
                </a:cxn>
                <a:cxn ang="0">
                  <a:pos x="62" y="2"/>
                </a:cxn>
                <a:cxn ang="0">
                  <a:pos x="68" y="0"/>
                </a:cxn>
                <a:cxn ang="0">
                  <a:pos x="70" y="4"/>
                </a:cxn>
                <a:cxn ang="0">
                  <a:pos x="70" y="8"/>
                </a:cxn>
                <a:cxn ang="0">
                  <a:pos x="64" y="8"/>
                </a:cxn>
                <a:cxn ang="0">
                  <a:pos x="60" y="12"/>
                </a:cxn>
                <a:cxn ang="0">
                  <a:pos x="58" y="18"/>
                </a:cxn>
                <a:cxn ang="0">
                  <a:pos x="56" y="26"/>
                </a:cxn>
                <a:cxn ang="0">
                  <a:pos x="56" y="32"/>
                </a:cxn>
                <a:cxn ang="0">
                  <a:pos x="56" y="38"/>
                </a:cxn>
                <a:cxn ang="0">
                  <a:pos x="56" y="42"/>
                </a:cxn>
                <a:cxn ang="0">
                  <a:pos x="54" y="46"/>
                </a:cxn>
                <a:cxn ang="0">
                  <a:pos x="48" y="50"/>
                </a:cxn>
                <a:cxn ang="0">
                  <a:pos x="44" y="56"/>
                </a:cxn>
                <a:cxn ang="0">
                  <a:pos x="40" y="58"/>
                </a:cxn>
                <a:cxn ang="0">
                  <a:pos x="36" y="62"/>
                </a:cxn>
                <a:cxn ang="0">
                  <a:pos x="12" y="64"/>
                </a:cxn>
                <a:cxn ang="0">
                  <a:pos x="4" y="60"/>
                </a:cxn>
                <a:cxn ang="0">
                  <a:pos x="0" y="56"/>
                </a:cxn>
              </a:cxnLst>
              <a:rect l="0" t="0" r="r" b="b"/>
              <a:pathLst>
                <a:path w="71" h="65">
                  <a:moveTo>
                    <a:pt x="0" y="56"/>
                  </a:moveTo>
                  <a:lnTo>
                    <a:pt x="8" y="48"/>
                  </a:lnTo>
                  <a:lnTo>
                    <a:pt x="10" y="42"/>
                  </a:lnTo>
                  <a:lnTo>
                    <a:pt x="20" y="12"/>
                  </a:lnTo>
                  <a:lnTo>
                    <a:pt x="28" y="8"/>
                  </a:lnTo>
                  <a:lnTo>
                    <a:pt x="32" y="8"/>
                  </a:lnTo>
                  <a:lnTo>
                    <a:pt x="36" y="8"/>
                  </a:lnTo>
                  <a:lnTo>
                    <a:pt x="54" y="8"/>
                  </a:lnTo>
                  <a:lnTo>
                    <a:pt x="58" y="8"/>
                  </a:lnTo>
                  <a:lnTo>
                    <a:pt x="62" y="2"/>
                  </a:lnTo>
                  <a:lnTo>
                    <a:pt x="68" y="0"/>
                  </a:lnTo>
                  <a:lnTo>
                    <a:pt x="70" y="4"/>
                  </a:lnTo>
                  <a:lnTo>
                    <a:pt x="70" y="8"/>
                  </a:lnTo>
                  <a:lnTo>
                    <a:pt x="64" y="8"/>
                  </a:lnTo>
                  <a:lnTo>
                    <a:pt x="60" y="12"/>
                  </a:lnTo>
                  <a:lnTo>
                    <a:pt x="58" y="18"/>
                  </a:lnTo>
                  <a:lnTo>
                    <a:pt x="56" y="26"/>
                  </a:lnTo>
                  <a:lnTo>
                    <a:pt x="56" y="32"/>
                  </a:lnTo>
                  <a:lnTo>
                    <a:pt x="56" y="38"/>
                  </a:lnTo>
                  <a:lnTo>
                    <a:pt x="56" y="42"/>
                  </a:lnTo>
                  <a:lnTo>
                    <a:pt x="54" y="46"/>
                  </a:lnTo>
                  <a:lnTo>
                    <a:pt x="48" y="50"/>
                  </a:lnTo>
                  <a:lnTo>
                    <a:pt x="44" y="56"/>
                  </a:lnTo>
                  <a:lnTo>
                    <a:pt x="40" y="58"/>
                  </a:lnTo>
                  <a:lnTo>
                    <a:pt x="36" y="62"/>
                  </a:lnTo>
                  <a:lnTo>
                    <a:pt x="12" y="64"/>
                  </a:lnTo>
                  <a:lnTo>
                    <a:pt x="4" y="60"/>
                  </a:lnTo>
                  <a:lnTo>
                    <a:pt x="0" y="56"/>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6" name="Freeform 384"/>
            <p:cNvSpPr>
              <a:spLocks/>
            </p:cNvSpPr>
            <p:nvPr/>
          </p:nvSpPr>
          <p:spPr bwMode="ltGray">
            <a:xfrm>
              <a:off x="2648" y="1772"/>
              <a:ext cx="77" cy="50"/>
            </a:xfrm>
            <a:custGeom>
              <a:avLst/>
              <a:gdLst/>
              <a:ahLst/>
              <a:cxnLst>
                <a:cxn ang="0">
                  <a:pos x="30" y="4"/>
                </a:cxn>
                <a:cxn ang="0">
                  <a:pos x="40" y="6"/>
                </a:cxn>
                <a:cxn ang="0">
                  <a:pos x="52" y="2"/>
                </a:cxn>
                <a:cxn ang="0">
                  <a:pos x="54" y="2"/>
                </a:cxn>
                <a:cxn ang="0">
                  <a:pos x="58" y="2"/>
                </a:cxn>
                <a:cxn ang="0">
                  <a:pos x="62" y="0"/>
                </a:cxn>
                <a:cxn ang="0">
                  <a:pos x="64" y="4"/>
                </a:cxn>
                <a:cxn ang="0">
                  <a:pos x="64" y="8"/>
                </a:cxn>
                <a:cxn ang="0">
                  <a:pos x="62" y="14"/>
                </a:cxn>
                <a:cxn ang="0">
                  <a:pos x="62" y="16"/>
                </a:cxn>
                <a:cxn ang="0">
                  <a:pos x="64" y="18"/>
                </a:cxn>
                <a:cxn ang="0">
                  <a:pos x="64" y="20"/>
                </a:cxn>
                <a:cxn ang="0">
                  <a:pos x="68" y="22"/>
                </a:cxn>
                <a:cxn ang="0">
                  <a:pos x="72" y="26"/>
                </a:cxn>
                <a:cxn ang="0">
                  <a:pos x="76" y="28"/>
                </a:cxn>
                <a:cxn ang="0">
                  <a:pos x="70" y="40"/>
                </a:cxn>
                <a:cxn ang="0">
                  <a:pos x="58" y="42"/>
                </a:cxn>
                <a:cxn ang="0">
                  <a:pos x="40" y="44"/>
                </a:cxn>
                <a:cxn ang="0">
                  <a:pos x="14" y="44"/>
                </a:cxn>
                <a:cxn ang="0">
                  <a:pos x="0" y="32"/>
                </a:cxn>
                <a:cxn ang="0">
                  <a:pos x="2" y="22"/>
                </a:cxn>
                <a:cxn ang="0">
                  <a:pos x="14" y="4"/>
                </a:cxn>
                <a:cxn ang="0">
                  <a:pos x="30" y="4"/>
                </a:cxn>
              </a:cxnLst>
              <a:rect l="0" t="0" r="r" b="b"/>
              <a:pathLst>
                <a:path w="77" h="45">
                  <a:moveTo>
                    <a:pt x="30" y="4"/>
                  </a:moveTo>
                  <a:lnTo>
                    <a:pt x="40" y="6"/>
                  </a:lnTo>
                  <a:lnTo>
                    <a:pt x="52" y="2"/>
                  </a:lnTo>
                  <a:lnTo>
                    <a:pt x="54" y="2"/>
                  </a:lnTo>
                  <a:lnTo>
                    <a:pt x="58" y="2"/>
                  </a:lnTo>
                  <a:lnTo>
                    <a:pt x="62" y="0"/>
                  </a:lnTo>
                  <a:lnTo>
                    <a:pt x="64" y="4"/>
                  </a:lnTo>
                  <a:lnTo>
                    <a:pt x="64" y="8"/>
                  </a:lnTo>
                  <a:lnTo>
                    <a:pt x="62" y="14"/>
                  </a:lnTo>
                  <a:lnTo>
                    <a:pt x="62" y="16"/>
                  </a:lnTo>
                  <a:lnTo>
                    <a:pt x="64" y="18"/>
                  </a:lnTo>
                  <a:lnTo>
                    <a:pt x="64" y="20"/>
                  </a:lnTo>
                  <a:lnTo>
                    <a:pt x="68" y="22"/>
                  </a:lnTo>
                  <a:lnTo>
                    <a:pt x="72" y="26"/>
                  </a:lnTo>
                  <a:lnTo>
                    <a:pt x="76" y="28"/>
                  </a:lnTo>
                  <a:lnTo>
                    <a:pt x="70" y="40"/>
                  </a:lnTo>
                  <a:lnTo>
                    <a:pt x="58" y="42"/>
                  </a:lnTo>
                  <a:lnTo>
                    <a:pt x="40" y="44"/>
                  </a:lnTo>
                  <a:lnTo>
                    <a:pt x="14" y="44"/>
                  </a:lnTo>
                  <a:lnTo>
                    <a:pt x="0" y="32"/>
                  </a:lnTo>
                  <a:lnTo>
                    <a:pt x="2" y="22"/>
                  </a:lnTo>
                  <a:lnTo>
                    <a:pt x="14" y="4"/>
                  </a:lnTo>
                  <a:lnTo>
                    <a:pt x="30" y="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7" name="Freeform 385"/>
            <p:cNvSpPr>
              <a:spLocks/>
            </p:cNvSpPr>
            <p:nvPr/>
          </p:nvSpPr>
          <p:spPr bwMode="ltGray">
            <a:xfrm>
              <a:off x="2644" y="1712"/>
              <a:ext cx="23" cy="32"/>
            </a:xfrm>
            <a:custGeom>
              <a:avLst/>
              <a:gdLst/>
              <a:ahLst/>
              <a:cxnLst>
                <a:cxn ang="0">
                  <a:pos x="20" y="0"/>
                </a:cxn>
                <a:cxn ang="0">
                  <a:pos x="22" y="0"/>
                </a:cxn>
                <a:cxn ang="0">
                  <a:pos x="20" y="10"/>
                </a:cxn>
                <a:cxn ang="0">
                  <a:pos x="20" y="16"/>
                </a:cxn>
                <a:cxn ang="0">
                  <a:pos x="20" y="18"/>
                </a:cxn>
                <a:cxn ang="0">
                  <a:pos x="18" y="20"/>
                </a:cxn>
                <a:cxn ang="0">
                  <a:pos x="12" y="24"/>
                </a:cxn>
                <a:cxn ang="0">
                  <a:pos x="4" y="28"/>
                </a:cxn>
                <a:cxn ang="0">
                  <a:pos x="0" y="26"/>
                </a:cxn>
                <a:cxn ang="0">
                  <a:pos x="0" y="8"/>
                </a:cxn>
                <a:cxn ang="0">
                  <a:pos x="6" y="2"/>
                </a:cxn>
                <a:cxn ang="0">
                  <a:pos x="20" y="0"/>
                </a:cxn>
              </a:cxnLst>
              <a:rect l="0" t="0" r="r" b="b"/>
              <a:pathLst>
                <a:path w="23" h="29">
                  <a:moveTo>
                    <a:pt x="20" y="0"/>
                  </a:moveTo>
                  <a:lnTo>
                    <a:pt x="22" y="0"/>
                  </a:lnTo>
                  <a:lnTo>
                    <a:pt x="20" y="10"/>
                  </a:lnTo>
                  <a:lnTo>
                    <a:pt x="20" y="16"/>
                  </a:lnTo>
                  <a:lnTo>
                    <a:pt x="20" y="18"/>
                  </a:lnTo>
                  <a:lnTo>
                    <a:pt x="18" y="20"/>
                  </a:lnTo>
                  <a:lnTo>
                    <a:pt x="12" y="24"/>
                  </a:lnTo>
                  <a:lnTo>
                    <a:pt x="4" y="28"/>
                  </a:lnTo>
                  <a:lnTo>
                    <a:pt x="0" y="26"/>
                  </a:lnTo>
                  <a:lnTo>
                    <a:pt x="0" y="8"/>
                  </a:lnTo>
                  <a:lnTo>
                    <a:pt x="6" y="2"/>
                  </a:lnTo>
                  <a:lnTo>
                    <a:pt x="2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8" name="Freeform 386"/>
            <p:cNvSpPr>
              <a:spLocks/>
            </p:cNvSpPr>
            <p:nvPr/>
          </p:nvSpPr>
          <p:spPr bwMode="ltGray">
            <a:xfrm>
              <a:off x="2601" y="1687"/>
              <a:ext cx="66" cy="55"/>
            </a:xfrm>
            <a:custGeom>
              <a:avLst/>
              <a:gdLst/>
              <a:ahLst/>
              <a:cxnLst>
                <a:cxn ang="0">
                  <a:pos x="0" y="8"/>
                </a:cxn>
                <a:cxn ang="0">
                  <a:pos x="10" y="0"/>
                </a:cxn>
                <a:cxn ang="0">
                  <a:pos x="22" y="2"/>
                </a:cxn>
                <a:cxn ang="0">
                  <a:pos x="30" y="0"/>
                </a:cxn>
                <a:cxn ang="0">
                  <a:pos x="34" y="0"/>
                </a:cxn>
                <a:cxn ang="0">
                  <a:pos x="38" y="0"/>
                </a:cxn>
                <a:cxn ang="0">
                  <a:pos x="48" y="0"/>
                </a:cxn>
                <a:cxn ang="0">
                  <a:pos x="52" y="2"/>
                </a:cxn>
                <a:cxn ang="0">
                  <a:pos x="52" y="6"/>
                </a:cxn>
                <a:cxn ang="0">
                  <a:pos x="52" y="10"/>
                </a:cxn>
                <a:cxn ang="0">
                  <a:pos x="54" y="14"/>
                </a:cxn>
                <a:cxn ang="0">
                  <a:pos x="56" y="14"/>
                </a:cxn>
                <a:cxn ang="0">
                  <a:pos x="60" y="16"/>
                </a:cxn>
                <a:cxn ang="0">
                  <a:pos x="64" y="18"/>
                </a:cxn>
                <a:cxn ang="0">
                  <a:pos x="66" y="22"/>
                </a:cxn>
                <a:cxn ang="0">
                  <a:pos x="62" y="24"/>
                </a:cxn>
                <a:cxn ang="0">
                  <a:pos x="58" y="26"/>
                </a:cxn>
                <a:cxn ang="0">
                  <a:pos x="54" y="28"/>
                </a:cxn>
                <a:cxn ang="0">
                  <a:pos x="52" y="30"/>
                </a:cxn>
                <a:cxn ang="0">
                  <a:pos x="50" y="34"/>
                </a:cxn>
                <a:cxn ang="0">
                  <a:pos x="48" y="38"/>
                </a:cxn>
                <a:cxn ang="0">
                  <a:pos x="48" y="40"/>
                </a:cxn>
                <a:cxn ang="0">
                  <a:pos x="48" y="46"/>
                </a:cxn>
                <a:cxn ang="0">
                  <a:pos x="48" y="48"/>
                </a:cxn>
                <a:cxn ang="0">
                  <a:pos x="36" y="48"/>
                </a:cxn>
                <a:cxn ang="0">
                  <a:pos x="22" y="34"/>
                </a:cxn>
                <a:cxn ang="0">
                  <a:pos x="6" y="14"/>
                </a:cxn>
                <a:cxn ang="0">
                  <a:pos x="0" y="10"/>
                </a:cxn>
                <a:cxn ang="0">
                  <a:pos x="0" y="8"/>
                </a:cxn>
              </a:cxnLst>
              <a:rect l="0" t="0" r="r" b="b"/>
              <a:pathLst>
                <a:path w="67" h="49">
                  <a:moveTo>
                    <a:pt x="0" y="8"/>
                  </a:moveTo>
                  <a:lnTo>
                    <a:pt x="10" y="0"/>
                  </a:lnTo>
                  <a:lnTo>
                    <a:pt x="22" y="2"/>
                  </a:lnTo>
                  <a:lnTo>
                    <a:pt x="30" y="0"/>
                  </a:lnTo>
                  <a:lnTo>
                    <a:pt x="34" y="0"/>
                  </a:lnTo>
                  <a:lnTo>
                    <a:pt x="38" y="0"/>
                  </a:lnTo>
                  <a:lnTo>
                    <a:pt x="48" y="0"/>
                  </a:lnTo>
                  <a:lnTo>
                    <a:pt x="52" y="2"/>
                  </a:lnTo>
                  <a:lnTo>
                    <a:pt x="52" y="6"/>
                  </a:lnTo>
                  <a:lnTo>
                    <a:pt x="52" y="10"/>
                  </a:lnTo>
                  <a:lnTo>
                    <a:pt x="54" y="14"/>
                  </a:lnTo>
                  <a:lnTo>
                    <a:pt x="56" y="14"/>
                  </a:lnTo>
                  <a:lnTo>
                    <a:pt x="60" y="16"/>
                  </a:lnTo>
                  <a:lnTo>
                    <a:pt x="64" y="18"/>
                  </a:lnTo>
                  <a:lnTo>
                    <a:pt x="66" y="22"/>
                  </a:lnTo>
                  <a:lnTo>
                    <a:pt x="62" y="24"/>
                  </a:lnTo>
                  <a:lnTo>
                    <a:pt x="58" y="26"/>
                  </a:lnTo>
                  <a:lnTo>
                    <a:pt x="54" y="28"/>
                  </a:lnTo>
                  <a:lnTo>
                    <a:pt x="52" y="30"/>
                  </a:lnTo>
                  <a:lnTo>
                    <a:pt x="50" y="34"/>
                  </a:lnTo>
                  <a:lnTo>
                    <a:pt x="48" y="38"/>
                  </a:lnTo>
                  <a:lnTo>
                    <a:pt x="48" y="40"/>
                  </a:lnTo>
                  <a:lnTo>
                    <a:pt x="48" y="46"/>
                  </a:lnTo>
                  <a:lnTo>
                    <a:pt x="48" y="48"/>
                  </a:lnTo>
                  <a:lnTo>
                    <a:pt x="36" y="48"/>
                  </a:lnTo>
                  <a:lnTo>
                    <a:pt x="22" y="34"/>
                  </a:lnTo>
                  <a:lnTo>
                    <a:pt x="6" y="14"/>
                  </a:lnTo>
                  <a:lnTo>
                    <a:pt x="0" y="10"/>
                  </a:lnTo>
                  <a:lnTo>
                    <a:pt x="0" y="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9" name="Freeform 387"/>
            <p:cNvSpPr>
              <a:spLocks/>
            </p:cNvSpPr>
            <p:nvPr/>
          </p:nvSpPr>
          <p:spPr bwMode="ltGray">
            <a:xfrm>
              <a:off x="2630" y="1139"/>
              <a:ext cx="387" cy="381"/>
            </a:xfrm>
            <a:custGeom>
              <a:avLst/>
              <a:gdLst/>
              <a:ahLst/>
              <a:cxnLst>
                <a:cxn ang="0">
                  <a:pos x="360" y="44"/>
                </a:cxn>
                <a:cxn ang="0">
                  <a:pos x="378" y="46"/>
                </a:cxn>
                <a:cxn ang="0">
                  <a:pos x="388" y="38"/>
                </a:cxn>
                <a:cxn ang="0">
                  <a:pos x="368" y="38"/>
                </a:cxn>
                <a:cxn ang="0">
                  <a:pos x="348" y="36"/>
                </a:cxn>
                <a:cxn ang="0">
                  <a:pos x="344" y="32"/>
                </a:cxn>
                <a:cxn ang="0">
                  <a:pos x="350" y="18"/>
                </a:cxn>
                <a:cxn ang="0">
                  <a:pos x="334" y="8"/>
                </a:cxn>
                <a:cxn ang="0">
                  <a:pos x="316" y="18"/>
                </a:cxn>
                <a:cxn ang="0">
                  <a:pos x="316" y="4"/>
                </a:cxn>
                <a:cxn ang="0">
                  <a:pos x="294" y="8"/>
                </a:cxn>
                <a:cxn ang="0">
                  <a:pos x="284" y="18"/>
                </a:cxn>
                <a:cxn ang="0">
                  <a:pos x="278" y="32"/>
                </a:cxn>
                <a:cxn ang="0">
                  <a:pos x="278" y="14"/>
                </a:cxn>
                <a:cxn ang="0">
                  <a:pos x="276" y="2"/>
                </a:cxn>
                <a:cxn ang="0">
                  <a:pos x="262" y="14"/>
                </a:cxn>
                <a:cxn ang="0">
                  <a:pos x="250" y="12"/>
                </a:cxn>
                <a:cxn ang="0">
                  <a:pos x="238" y="6"/>
                </a:cxn>
                <a:cxn ang="0">
                  <a:pos x="226" y="22"/>
                </a:cxn>
                <a:cxn ang="0">
                  <a:pos x="210" y="36"/>
                </a:cxn>
                <a:cxn ang="0">
                  <a:pos x="194" y="32"/>
                </a:cxn>
                <a:cxn ang="0">
                  <a:pos x="178" y="40"/>
                </a:cxn>
                <a:cxn ang="0">
                  <a:pos x="164" y="50"/>
                </a:cxn>
                <a:cxn ang="0">
                  <a:pos x="156" y="62"/>
                </a:cxn>
                <a:cxn ang="0">
                  <a:pos x="138" y="52"/>
                </a:cxn>
                <a:cxn ang="0">
                  <a:pos x="132" y="68"/>
                </a:cxn>
                <a:cxn ang="0">
                  <a:pos x="126" y="78"/>
                </a:cxn>
                <a:cxn ang="0">
                  <a:pos x="116" y="90"/>
                </a:cxn>
                <a:cxn ang="0">
                  <a:pos x="138" y="80"/>
                </a:cxn>
                <a:cxn ang="0">
                  <a:pos x="152" y="84"/>
                </a:cxn>
                <a:cxn ang="0">
                  <a:pos x="138" y="92"/>
                </a:cxn>
                <a:cxn ang="0">
                  <a:pos x="132" y="106"/>
                </a:cxn>
                <a:cxn ang="0">
                  <a:pos x="118" y="118"/>
                </a:cxn>
                <a:cxn ang="0">
                  <a:pos x="112" y="144"/>
                </a:cxn>
                <a:cxn ang="0">
                  <a:pos x="100" y="160"/>
                </a:cxn>
                <a:cxn ang="0">
                  <a:pos x="90" y="172"/>
                </a:cxn>
                <a:cxn ang="0">
                  <a:pos x="76" y="178"/>
                </a:cxn>
                <a:cxn ang="0">
                  <a:pos x="66" y="198"/>
                </a:cxn>
                <a:cxn ang="0">
                  <a:pos x="50" y="198"/>
                </a:cxn>
                <a:cxn ang="0">
                  <a:pos x="58" y="212"/>
                </a:cxn>
                <a:cxn ang="0">
                  <a:pos x="42" y="214"/>
                </a:cxn>
                <a:cxn ang="0">
                  <a:pos x="24" y="228"/>
                </a:cxn>
                <a:cxn ang="0">
                  <a:pos x="4" y="234"/>
                </a:cxn>
                <a:cxn ang="0">
                  <a:pos x="6" y="260"/>
                </a:cxn>
                <a:cxn ang="0">
                  <a:pos x="8" y="282"/>
                </a:cxn>
                <a:cxn ang="0">
                  <a:pos x="8" y="306"/>
                </a:cxn>
                <a:cxn ang="0">
                  <a:pos x="18" y="328"/>
                </a:cxn>
                <a:cxn ang="0">
                  <a:pos x="52" y="334"/>
                </a:cxn>
                <a:cxn ang="0">
                  <a:pos x="82" y="312"/>
                </a:cxn>
                <a:cxn ang="0">
                  <a:pos x="110" y="318"/>
                </a:cxn>
                <a:cxn ang="0">
                  <a:pos x="120" y="214"/>
                </a:cxn>
                <a:cxn ang="0">
                  <a:pos x="182" y="134"/>
                </a:cxn>
                <a:cxn ang="0">
                  <a:pos x="290" y="86"/>
                </a:cxn>
                <a:cxn ang="0">
                  <a:pos x="334" y="54"/>
                </a:cxn>
              </a:cxnLst>
              <a:rect l="0" t="0" r="r" b="b"/>
              <a:pathLst>
                <a:path w="389" h="341">
                  <a:moveTo>
                    <a:pt x="334" y="54"/>
                  </a:moveTo>
                  <a:lnTo>
                    <a:pt x="338" y="54"/>
                  </a:lnTo>
                  <a:lnTo>
                    <a:pt x="360" y="44"/>
                  </a:lnTo>
                  <a:lnTo>
                    <a:pt x="366" y="44"/>
                  </a:lnTo>
                  <a:lnTo>
                    <a:pt x="372" y="46"/>
                  </a:lnTo>
                  <a:lnTo>
                    <a:pt x="378" y="46"/>
                  </a:lnTo>
                  <a:lnTo>
                    <a:pt x="384" y="46"/>
                  </a:lnTo>
                  <a:lnTo>
                    <a:pt x="388" y="44"/>
                  </a:lnTo>
                  <a:lnTo>
                    <a:pt x="388" y="38"/>
                  </a:lnTo>
                  <a:lnTo>
                    <a:pt x="382" y="36"/>
                  </a:lnTo>
                  <a:lnTo>
                    <a:pt x="376" y="36"/>
                  </a:lnTo>
                  <a:lnTo>
                    <a:pt x="368" y="38"/>
                  </a:lnTo>
                  <a:lnTo>
                    <a:pt x="364" y="38"/>
                  </a:lnTo>
                  <a:lnTo>
                    <a:pt x="358" y="38"/>
                  </a:lnTo>
                  <a:lnTo>
                    <a:pt x="348" y="36"/>
                  </a:lnTo>
                  <a:lnTo>
                    <a:pt x="342" y="38"/>
                  </a:lnTo>
                  <a:lnTo>
                    <a:pt x="338" y="34"/>
                  </a:lnTo>
                  <a:lnTo>
                    <a:pt x="344" y="32"/>
                  </a:lnTo>
                  <a:lnTo>
                    <a:pt x="348" y="28"/>
                  </a:lnTo>
                  <a:lnTo>
                    <a:pt x="352" y="24"/>
                  </a:lnTo>
                  <a:lnTo>
                    <a:pt x="350" y="18"/>
                  </a:lnTo>
                  <a:lnTo>
                    <a:pt x="346" y="14"/>
                  </a:lnTo>
                  <a:lnTo>
                    <a:pt x="340" y="10"/>
                  </a:lnTo>
                  <a:lnTo>
                    <a:pt x="334" y="8"/>
                  </a:lnTo>
                  <a:lnTo>
                    <a:pt x="324" y="8"/>
                  </a:lnTo>
                  <a:lnTo>
                    <a:pt x="320" y="14"/>
                  </a:lnTo>
                  <a:lnTo>
                    <a:pt x="316" y="18"/>
                  </a:lnTo>
                  <a:lnTo>
                    <a:pt x="312" y="18"/>
                  </a:lnTo>
                  <a:lnTo>
                    <a:pt x="312" y="8"/>
                  </a:lnTo>
                  <a:lnTo>
                    <a:pt x="316" y="4"/>
                  </a:lnTo>
                  <a:lnTo>
                    <a:pt x="312" y="0"/>
                  </a:lnTo>
                  <a:lnTo>
                    <a:pt x="308" y="2"/>
                  </a:lnTo>
                  <a:lnTo>
                    <a:pt x="294" y="8"/>
                  </a:lnTo>
                  <a:lnTo>
                    <a:pt x="292" y="8"/>
                  </a:lnTo>
                  <a:lnTo>
                    <a:pt x="286" y="14"/>
                  </a:lnTo>
                  <a:lnTo>
                    <a:pt x="284" y="18"/>
                  </a:lnTo>
                  <a:lnTo>
                    <a:pt x="282" y="22"/>
                  </a:lnTo>
                  <a:lnTo>
                    <a:pt x="282" y="30"/>
                  </a:lnTo>
                  <a:lnTo>
                    <a:pt x="278" y="32"/>
                  </a:lnTo>
                  <a:lnTo>
                    <a:pt x="274" y="28"/>
                  </a:lnTo>
                  <a:lnTo>
                    <a:pt x="274" y="20"/>
                  </a:lnTo>
                  <a:lnTo>
                    <a:pt x="278" y="14"/>
                  </a:lnTo>
                  <a:lnTo>
                    <a:pt x="280" y="8"/>
                  </a:lnTo>
                  <a:lnTo>
                    <a:pt x="284" y="2"/>
                  </a:lnTo>
                  <a:lnTo>
                    <a:pt x="276" y="2"/>
                  </a:lnTo>
                  <a:lnTo>
                    <a:pt x="270" y="4"/>
                  </a:lnTo>
                  <a:lnTo>
                    <a:pt x="264" y="10"/>
                  </a:lnTo>
                  <a:lnTo>
                    <a:pt x="262" y="14"/>
                  </a:lnTo>
                  <a:lnTo>
                    <a:pt x="258" y="18"/>
                  </a:lnTo>
                  <a:lnTo>
                    <a:pt x="252" y="18"/>
                  </a:lnTo>
                  <a:lnTo>
                    <a:pt x="250" y="12"/>
                  </a:lnTo>
                  <a:lnTo>
                    <a:pt x="248" y="8"/>
                  </a:lnTo>
                  <a:lnTo>
                    <a:pt x="244" y="6"/>
                  </a:lnTo>
                  <a:lnTo>
                    <a:pt x="238" y="6"/>
                  </a:lnTo>
                  <a:lnTo>
                    <a:pt x="234" y="12"/>
                  </a:lnTo>
                  <a:lnTo>
                    <a:pt x="230" y="18"/>
                  </a:lnTo>
                  <a:lnTo>
                    <a:pt x="226" y="22"/>
                  </a:lnTo>
                  <a:lnTo>
                    <a:pt x="222" y="28"/>
                  </a:lnTo>
                  <a:lnTo>
                    <a:pt x="218" y="32"/>
                  </a:lnTo>
                  <a:lnTo>
                    <a:pt x="210" y="36"/>
                  </a:lnTo>
                  <a:lnTo>
                    <a:pt x="204" y="36"/>
                  </a:lnTo>
                  <a:lnTo>
                    <a:pt x="198" y="36"/>
                  </a:lnTo>
                  <a:lnTo>
                    <a:pt x="194" y="32"/>
                  </a:lnTo>
                  <a:lnTo>
                    <a:pt x="186" y="32"/>
                  </a:lnTo>
                  <a:lnTo>
                    <a:pt x="182" y="34"/>
                  </a:lnTo>
                  <a:lnTo>
                    <a:pt x="178" y="40"/>
                  </a:lnTo>
                  <a:lnTo>
                    <a:pt x="174" y="44"/>
                  </a:lnTo>
                  <a:lnTo>
                    <a:pt x="168" y="46"/>
                  </a:lnTo>
                  <a:lnTo>
                    <a:pt x="164" y="50"/>
                  </a:lnTo>
                  <a:lnTo>
                    <a:pt x="164" y="56"/>
                  </a:lnTo>
                  <a:lnTo>
                    <a:pt x="164" y="62"/>
                  </a:lnTo>
                  <a:lnTo>
                    <a:pt x="156" y="62"/>
                  </a:lnTo>
                  <a:lnTo>
                    <a:pt x="150" y="60"/>
                  </a:lnTo>
                  <a:lnTo>
                    <a:pt x="148" y="54"/>
                  </a:lnTo>
                  <a:lnTo>
                    <a:pt x="138" y="52"/>
                  </a:lnTo>
                  <a:lnTo>
                    <a:pt x="132" y="56"/>
                  </a:lnTo>
                  <a:lnTo>
                    <a:pt x="130" y="62"/>
                  </a:lnTo>
                  <a:lnTo>
                    <a:pt x="132" y="68"/>
                  </a:lnTo>
                  <a:lnTo>
                    <a:pt x="136" y="74"/>
                  </a:lnTo>
                  <a:lnTo>
                    <a:pt x="134" y="78"/>
                  </a:lnTo>
                  <a:lnTo>
                    <a:pt x="126" y="78"/>
                  </a:lnTo>
                  <a:lnTo>
                    <a:pt x="122" y="78"/>
                  </a:lnTo>
                  <a:lnTo>
                    <a:pt x="112" y="86"/>
                  </a:lnTo>
                  <a:lnTo>
                    <a:pt x="116" y="90"/>
                  </a:lnTo>
                  <a:lnTo>
                    <a:pt x="126" y="88"/>
                  </a:lnTo>
                  <a:lnTo>
                    <a:pt x="132" y="86"/>
                  </a:lnTo>
                  <a:lnTo>
                    <a:pt x="138" y="80"/>
                  </a:lnTo>
                  <a:lnTo>
                    <a:pt x="148" y="78"/>
                  </a:lnTo>
                  <a:lnTo>
                    <a:pt x="152" y="80"/>
                  </a:lnTo>
                  <a:lnTo>
                    <a:pt x="152" y="84"/>
                  </a:lnTo>
                  <a:lnTo>
                    <a:pt x="146" y="88"/>
                  </a:lnTo>
                  <a:lnTo>
                    <a:pt x="140" y="90"/>
                  </a:lnTo>
                  <a:lnTo>
                    <a:pt x="138" y="92"/>
                  </a:lnTo>
                  <a:lnTo>
                    <a:pt x="136" y="98"/>
                  </a:lnTo>
                  <a:lnTo>
                    <a:pt x="136" y="102"/>
                  </a:lnTo>
                  <a:lnTo>
                    <a:pt x="132" y="106"/>
                  </a:lnTo>
                  <a:lnTo>
                    <a:pt x="126" y="108"/>
                  </a:lnTo>
                  <a:lnTo>
                    <a:pt x="120" y="114"/>
                  </a:lnTo>
                  <a:lnTo>
                    <a:pt x="118" y="118"/>
                  </a:lnTo>
                  <a:lnTo>
                    <a:pt x="112" y="126"/>
                  </a:lnTo>
                  <a:lnTo>
                    <a:pt x="110" y="134"/>
                  </a:lnTo>
                  <a:lnTo>
                    <a:pt x="112" y="144"/>
                  </a:lnTo>
                  <a:lnTo>
                    <a:pt x="106" y="148"/>
                  </a:lnTo>
                  <a:lnTo>
                    <a:pt x="102" y="152"/>
                  </a:lnTo>
                  <a:lnTo>
                    <a:pt x="100" y="160"/>
                  </a:lnTo>
                  <a:lnTo>
                    <a:pt x="94" y="164"/>
                  </a:lnTo>
                  <a:lnTo>
                    <a:pt x="92" y="168"/>
                  </a:lnTo>
                  <a:lnTo>
                    <a:pt x="90" y="172"/>
                  </a:lnTo>
                  <a:lnTo>
                    <a:pt x="88" y="176"/>
                  </a:lnTo>
                  <a:lnTo>
                    <a:pt x="82" y="176"/>
                  </a:lnTo>
                  <a:lnTo>
                    <a:pt x="76" y="178"/>
                  </a:lnTo>
                  <a:lnTo>
                    <a:pt x="76" y="186"/>
                  </a:lnTo>
                  <a:lnTo>
                    <a:pt x="72" y="190"/>
                  </a:lnTo>
                  <a:lnTo>
                    <a:pt x="66" y="198"/>
                  </a:lnTo>
                  <a:lnTo>
                    <a:pt x="60" y="196"/>
                  </a:lnTo>
                  <a:lnTo>
                    <a:pt x="56" y="196"/>
                  </a:lnTo>
                  <a:lnTo>
                    <a:pt x="50" y="198"/>
                  </a:lnTo>
                  <a:lnTo>
                    <a:pt x="52" y="206"/>
                  </a:lnTo>
                  <a:lnTo>
                    <a:pt x="56" y="208"/>
                  </a:lnTo>
                  <a:lnTo>
                    <a:pt x="58" y="212"/>
                  </a:lnTo>
                  <a:lnTo>
                    <a:pt x="54" y="216"/>
                  </a:lnTo>
                  <a:lnTo>
                    <a:pt x="48" y="216"/>
                  </a:lnTo>
                  <a:lnTo>
                    <a:pt x="42" y="214"/>
                  </a:lnTo>
                  <a:lnTo>
                    <a:pt x="36" y="218"/>
                  </a:lnTo>
                  <a:lnTo>
                    <a:pt x="28" y="224"/>
                  </a:lnTo>
                  <a:lnTo>
                    <a:pt x="24" y="228"/>
                  </a:lnTo>
                  <a:lnTo>
                    <a:pt x="18" y="232"/>
                  </a:lnTo>
                  <a:lnTo>
                    <a:pt x="12" y="234"/>
                  </a:lnTo>
                  <a:lnTo>
                    <a:pt x="4" y="234"/>
                  </a:lnTo>
                  <a:lnTo>
                    <a:pt x="0" y="242"/>
                  </a:lnTo>
                  <a:lnTo>
                    <a:pt x="6" y="254"/>
                  </a:lnTo>
                  <a:lnTo>
                    <a:pt x="6" y="260"/>
                  </a:lnTo>
                  <a:lnTo>
                    <a:pt x="4" y="264"/>
                  </a:lnTo>
                  <a:lnTo>
                    <a:pt x="4" y="278"/>
                  </a:lnTo>
                  <a:lnTo>
                    <a:pt x="8" y="282"/>
                  </a:lnTo>
                  <a:lnTo>
                    <a:pt x="18" y="292"/>
                  </a:lnTo>
                  <a:lnTo>
                    <a:pt x="14" y="294"/>
                  </a:lnTo>
                  <a:lnTo>
                    <a:pt x="8" y="306"/>
                  </a:lnTo>
                  <a:lnTo>
                    <a:pt x="14" y="308"/>
                  </a:lnTo>
                  <a:lnTo>
                    <a:pt x="18" y="312"/>
                  </a:lnTo>
                  <a:lnTo>
                    <a:pt x="18" y="328"/>
                  </a:lnTo>
                  <a:lnTo>
                    <a:pt x="26" y="332"/>
                  </a:lnTo>
                  <a:lnTo>
                    <a:pt x="46" y="340"/>
                  </a:lnTo>
                  <a:lnTo>
                    <a:pt x="52" y="334"/>
                  </a:lnTo>
                  <a:lnTo>
                    <a:pt x="68" y="322"/>
                  </a:lnTo>
                  <a:lnTo>
                    <a:pt x="74" y="318"/>
                  </a:lnTo>
                  <a:lnTo>
                    <a:pt x="82" y="312"/>
                  </a:lnTo>
                  <a:lnTo>
                    <a:pt x="90" y="308"/>
                  </a:lnTo>
                  <a:lnTo>
                    <a:pt x="94" y="318"/>
                  </a:lnTo>
                  <a:lnTo>
                    <a:pt x="110" y="318"/>
                  </a:lnTo>
                  <a:lnTo>
                    <a:pt x="122" y="306"/>
                  </a:lnTo>
                  <a:lnTo>
                    <a:pt x="140" y="248"/>
                  </a:lnTo>
                  <a:lnTo>
                    <a:pt x="120" y="214"/>
                  </a:lnTo>
                  <a:lnTo>
                    <a:pt x="158" y="188"/>
                  </a:lnTo>
                  <a:lnTo>
                    <a:pt x="148" y="158"/>
                  </a:lnTo>
                  <a:lnTo>
                    <a:pt x="182" y="134"/>
                  </a:lnTo>
                  <a:lnTo>
                    <a:pt x="198" y="94"/>
                  </a:lnTo>
                  <a:lnTo>
                    <a:pt x="242" y="80"/>
                  </a:lnTo>
                  <a:lnTo>
                    <a:pt x="290" y="86"/>
                  </a:lnTo>
                  <a:lnTo>
                    <a:pt x="306" y="62"/>
                  </a:lnTo>
                  <a:lnTo>
                    <a:pt x="316" y="50"/>
                  </a:lnTo>
                  <a:lnTo>
                    <a:pt x="334" y="5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0" name="Freeform 388"/>
            <p:cNvSpPr>
              <a:spLocks/>
            </p:cNvSpPr>
            <p:nvPr/>
          </p:nvSpPr>
          <p:spPr bwMode="ltGray">
            <a:xfrm>
              <a:off x="2849" y="1175"/>
              <a:ext cx="158" cy="294"/>
            </a:xfrm>
            <a:custGeom>
              <a:avLst/>
              <a:gdLst/>
              <a:ahLst/>
              <a:cxnLst>
                <a:cxn ang="0">
                  <a:pos x="6" y="24"/>
                </a:cxn>
                <a:cxn ang="0">
                  <a:pos x="28" y="36"/>
                </a:cxn>
                <a:cxn ang="0">
                  <a:pos x="36" y="36"/>
                </a:cxn>
                <a:cxn ang="0">
                  <a:pos x="46" y="30"/>
                </a:cxn>
                <a:cxn ang="0">
                  <a:pos x="54" y="36"/>
                </a:cxn>
                <a:cxn ang="0">
                  <a:pos x="64" y="36"/>
                </a:cxn>
                <a:cxn ang="0">
                  <a:pos x="70" y="22"/>
                </a:cxn>
                <a:cxn ang="0">
                  <a:pos x="72" y="8"/>
                </a:cxn>
                <a:cxn ang="0">
                  <a:pos x="92" y="2"/>
                </a:cxn>
                <a:cxn ang="0">
                  <a:pos x="110" y="8"/>
                </a:cxn>
                <a:cxn ang="0">
                  <a:pos x="116" y="20"/>
                </a:cxn>
                <a:cxn ang="0">
                  <a:pos x="110" y="28"/>
                </a:cxn>
                <a:cxn ang="0">
                  <a:pos x="108" y="38"/>
                </a:cxn>
                <a:cxn ang="0">
                  <a:pos x="104" y="48"/>
                </a:cxn>
                <a:cxn ang="0">
                  <a:pos x="118" y="54"/>
                </a:cxn>
                <a:cxn ang="0">
                  <a:pos x="126" y="92"/>
                </a:cxn>
                <a:cxn ang="0">
                  <a:pos x="134" y="100"/>
                </a:cxn>
                <a:cxn ang="0">
                  <a:pos x="138" y="112"/>
                </a:cxn>
                <a:cxn ang="0">
                  <a:pos x="136" y="124"/>
                </a:cxn>
                <a:cxn ang="0">
                  <a:pos x="134" y="136"/>
                </a:cxn>
                <a:cxn ang="0">
                  <a:pos x="138" y="144"/>
                </a:cxn>
                <a:cxn ang="0">
                  <a:pos x="140" y="160"/>
                </a:cxn>
                <a:cxn ang="0">
                  <a:pos x="146" y="174"/>
                </a:cxn>
                <a:cxn ang="0">
                  <a:pos x="158" y="184"/>
                </a:cxn>
                <a:cxn ang="0">
                  <a:pos x="152" y="190"/>
                </a:cxn>
                <a:cxn ang="0">
                  <a:pos x="144" y="198"/>
                </a:cxn>
                <a:cxn ang="0">
                  <a:pos x="140" y="212"/>
                </a:cxn>
                <a:cxn ang="0">
                  <a:pos x="134" y="226"/>
                </a:cxn>
                <a:cxn ang="0">
                  <a:pos x="122" y="238"/>
                </a:cxn>
                <a:cxn ang="0">
                  <a:pos x="114" y="244"/>
                </a:cxn>
                <a:cxn ang="0">
                  <a:pos x="98" y="244"/>
                </a:cxn>
                <a:cxn ang="0">
                  <a:pos x="80" y="248"/>
                </a:cxn>
                <a:cxn ang="0">
                  <a:pos x="64" y="256"/>
                </a:cxn>
                <a:cxn ang="0">
                  <a:pos x="48" y="260"/>
                </a:cxn>
                <a:cxn ang="0">
                  <a:pos x="36" y="258"/>
                </a:cxn>
                <a:cxn ang="0">
                  <a:pos x="30" y="244"/>
                </a:cxn>
                <a:cxn ang="0">
                  <a:pos x="18" y="244"/>
                </a:cxn>
                <a:cxn ang="0">
                  <a:pos x="12" y="226"/>
                </a:cxn>
                <a:cxn ang="0">
                  <a:pos x="10" y="210"/>
                </a:cxn>
                <a:cxn ang="0">
                  <a:pos x="8" y="190"/>
                </a:cxn>
                <a:cxn ang="0">
                  <a:pos x="18" y="176"/>
                </a:cxn>
                <a:cxn ang="0">
                  <a:pos x="40" y="158"/>
                </a:cxn>
                <a:cxn ang="0">
                  <a:pos x="50" y="148"/>
                </a:cxn>
                <a:cxn ang="0">
                  <a:pos x="58" y="138"/>
                </a:cxn>
                <a:cxn ang="0">
                  <a:pos x="70" y="134"/>
                </a:cxn>
                <a:cxn ang="0">
                  <a:pos x="66" y="120"/>
                </a:cxn>
                <a:cxn ang="0">
                  <a:pos x="54" y="112"/>
                </a:cxn>
                <a:cxn ang="0">
                  <a:pos x="42" y="108"/>
                </a:cxn>
                <a:cxn ang="0">
                  <a:pos x="14" y="74"/>
                </a:cxn>
                <a:cxn ang="0">
                  <a:pos x="4" y="28"/>
                </a:cxn>
              </a:cxnLst>
              <a:rect l="0" t="0" r="r" b="b"/>
              <a:pathLst>
                <a:path w="159" h="263">
                  <a:moveTo>
                    <a:pt x="4" y="28"/>
                  </a:moveTo>
                  <a:lnTo>
                    <a:pt x="6" y="24"/>
                  </a:lnTo>
                  <a:lnTo>
                    <a:pt x="26" y="32"/>
                  </a:lnTo>
                  <a:lnTo>
                    <a:pt x="28" y="36"/>
                  </a:lnTo>
                  <a:lnTo>
                    <a:pt x="34" y="38"/>
                  </a:lnTo>
                  <a:lnTo>
                    <a:pt x="36" y="36"/>
                  </a:lnTo>
                  <a:lnTo>
                    <a:pt x="42" y="32"/>
                  </a:lnTo>
                  <a:lnTo>
                    <a:pt x="46" y="30"/>
                  </a:lnTo>
                  <a:lnTo>
                    <a:pt x="52" y="34"/>
                  </a:lnTo>
                  <a:lnTo>
                    <a:pt x="54" y="36"/>
                  </a:lnTo>
                  <a:lnTo>
                    <a:pt x="60" y="40"/>
                  </a:lnTo>
                  <a:lnTo>
                    <a:pt x="64" y="36"/>
                  </a:lnTo>
                  <a:lnTo>
                    <a:pt x="72" y="30"/>
                  </a:lnTo>
                  <a:lnTo>
                    <a:pt x="70" y="22"/>
                  </a:lnTo>
                  <a:lnTo>
                    <a:pt x="70" y="14"/>
                  </a:lnTo>
                  <a:lnTo>
                    <a:pt x="72" y="8"/>
                  </a:lnTo>
                  <a:lnTo>
                    <a:pt x="80" y="4"/>
                  </a:lnTo>
                  <a:lnTo>
                    <a:pt x="92" y="2"/>
                  </a:lnTo>
                  <a:lnTo>
                    <a:pt x="102" y="0"/>
                  </a:lnTo>
                  <a:lnTo>
                    <a:pt x="110" y="8"/>
                  </a:lnTo>
                  <a:lnTo>
                    <a:pt x="114" y="14"/>
                  </a:lnTo>
                  <a:lnTo>
                    <a:pt x="116" y="20"/>
                  </a:lnTo>
                  <a:lnTo>
                    <a:pt x="114" y="24"/>
                  </a:lnTo>
                  <a:lnTo>
                    <a:pt x="110" y="28"/>
                  </a:lnTo>
                  <a:lnTo>
                    <a:pt x="108" y="34"/>
                  </a:lnTo>
                  <a:lnTo>
                    <a:pt x="108" y="38"/>
                  </a:lnTo>
                  <a:lnTo>
                    <a:pt x="106" y="42"/>
                  </a:lnTo>
                  <a:lnTo>
                    <a:pt x="104" y="48"/>
                  </a:lnTo>
                  <a:lnTo>
                    <a:pt x="110" y="54"/>
                  </a:lnTo>
                  <a:lnTo>
                    <a:pt x="118" y="54"/>
                  </a:lnTo>
                  <a:lnTo>
                    <a:pt x="124" y="58"/>
                  </a:lnTo>
                  <a:lnTo>
                    <a:pt x="126" y="92"/>
                  </a:lnTo>
                  <a:lnTo>
                    <a:pt x="130" y="98"/>
                  </a:lnTo>
                  <a:lnTo>
                    <a:pt x="134" y="100"/>
                  </a:lnTo>
                  <a:lnTo>
                    <a:pt x="138" y="106"/>
                  </a:lnTo>
                  <a:lnTo>
                    <a:pt x="138" y="112"/>
                  </a:lnTo>
                  <a:lnTo>
                    <a:pt x="138" y="118"/>
                  </a:lnTo>
                  <a:lnTo>
                    <a:pt x="136" y="124"/>
                  </a:lnTo>
                  <a:lnTo>
                    <a:pt x="134" y="130"/>
                  </a:lnTo>
                  <a:lnTo>
                    <a:pt x="134" y="136"/>
                  </a:lnTo>
                  <a:lnTo>
                    <a:pt x="136" y="140"/>
                  </a:lnTo>
                  <a:lnTo>
                    <a:pt x="138" y="144"/>
                  </a:lnTo>
                  <a:lnTo>
                    <a:pt x="140" y="152"/>
                  </a:lnTo>
                  <a:lnTo>
                    <a:pt x="140" y="160"/>
                  </a:lnTo>
                  <a:lnTo>
                    <a:pt x="140" y="170"/>
                  </a:lnTo>
                  <a:lnTo>
                    <a:pt x="146" y="174"/>
                  </a:lnTo>
                  <a:lnTo>
                    <a:pt x="152" y="178"/>
                  </a:lnTo>
                  <a:lnTo>
                    <a:pt x="158" y="184"/>
                  </a:lnTo>
                  <a:lnTo>
                    <a:pt x="158" y="188"/>
                  </a:lnTo>
                  <a:lnTo>
                    <a:pt x="152" y="190"/>
                  </a:lnTo>
                  <a:lnTo>
                    <a:pt x="146" y="192"/>
                  </a:lnTo>
                  <a:lnTo>
                    <a:pt x="144" y="198"/>
                  </a:lnTo>
                  <a:lnTo>
                    <a:pt x="140" y="206"/>
                  </a:lnTo>
                  <a:lnTo>
                    <a:pt x="140" y="212"/>
                  </a:lnTo>
                  <a:lnTo>
                    <a:pt x="138" y="220"/>
                  </a:lnTo>
                  <a:lnTo>
                    <a:pt x="134" y="226"/>
                  </a:lnTo>
                  <a:lnTo>
                    <a:pt x="126" y="232"/>
                  </a:lnTo>
                  <a:lnTo>
                    <a:pt x="122" y="238"/>
                  </a:lnTo>
                  <a:lnTo>
                    <a:pt x="120" y="242"/>
                  </a:lnTo>
                  <a:lnTo>
                    <a:pt x="114" y="244"/>
                  </a:lnTo>
                  <a:lnTo>
                    <a:pt x="106" y="244"/>
                  </a:lnTo>
                  <a:lnTo>
                    <a:pt x="98" y="244"/>
                  </a:lnTo>
                  <a:lnTo>
                    <a:pt x="90" y="246"/>
                  </a:lnTo>
                  <a:lnTo>
                    <a:pt x="80" y="248"/>
                  </a:lnTo>
                  <a:lnTo>
                    <a:pt x="72" y="250"/>
                  </a:lnTo>
                  <a:lnTo>
                    <a:pt x="64" y="256"/>
                  </a:lnTo>
                  <a:lnTo>
                    <a:pt x="54" y="258"/>
                  </a:lnTo>
                  <a:lnTo>
                    <a:pt x="48" y="260"/>
                  </a:lnTo>
                  <a:lnTo>
                    <a:pt x="40" y="262"/>
                  </a:lnTo>
                  <a:lnTo>
                    <a:pt x="36" y="258"/>
                  </a:lnTo>
                  <a:lnTo>
                    <a:pt x="36" y="248"/>
                  </a:lnTo>
                  <a:lnTo>
                    <a:pt x="30" y="244"/>
                  </a:lnTo>
                  <a:lnTo>
                    <a:pt x="24" y="246"/>
                  </a:lnTo>
                  <a:lnTo>
                    <a:pt x="18" y="244"/>
                  </a:lnTo>
                  <a:lnTo>
                    <a:pt x="12" y="240"/>
                  </a:lnTo>
                  <a:lnTo>
                    <a:pt x="12" y="226"/>
                  </a:lnTo>
                  <a:lnTo>
                    <a:pt x="12" y="218"/>
                  </a:lnTo>
                  <a:lnTo>
                    <a:pt x="10" y="210"/>
                  </a:lnTo>
                  <a:lnTo>
                    <a:pt x="8" y="200"/>
                  </a:lnTo>
                  <a:lnTo>
                    <a:pt x="8" y="190"/>
                  </a:lnTo>
                  <a:lnTo>
                    <a:pt x="10" y="184"/>
                  </a:lnTo>
                  <a:lnTo>
                    <a:pt x="18" y="176"/>
                  </a:lnTo>
                  <a:lnTo>
                    <a:pt x="30" y="166"/>
                  </a:lnTo>
                  <a:lnTo>
                    <a:pt x="40" y="158"/>
                  </a:lnTo>
                  <a:lnTo>
                    <a:pt x="44" y="158"/>
                  </a:lnTo>
                  <a:lnTo>
                    <a:pt x="50" y="148"/>
                  </a:lnTo>
                  <a:lnTo>
                    <a:pt x="50" y="142"/>
                  </a:lnTo>
                  <a:lnTo>
                    <a:pt x="58" y="138"/>
                  </a:lnTo>
                  <a:lnTo>
                    <a:pt x="66" y="138"/>
                  </a:lnTo>
                  <a:lnTo>
                    <a:pt x="70" y="134"/>
                  </a:lnTo>
                  <a:lnTo>
                    <a:pt x="70" y="124"/>
                  </a:lnTo>
                  <a:lnTo>
                    <a:pt x="66" y="120"/>
                  </a:lnTo>
                  <a:lnTo>
                    <a:pt x="60" y="114"/>
                  </a:lnTo>
                  <a:lnTo>
                    <a:pt x="54" y="112"/>
                  </a:lnTo>
                  <a:lnTo>
                    <a:pt x="52" y="110"/>
                  </a:lnTo>
                  <a:lnTo>
                    <a:pt x="42" y="108"/>
                  </a:lnTo>
                  <a:lnTo>
                    <a:pt x="22" y="94"/>
                  </a:lnTo>
                  <a:lnTo>
                    <a:pt x="14" y="74"/>
                  </a:lnTo>
                  <a:lnTo>
                    <a:pt x="0" y="38"/>
                  </a:lnTo>
                  <a:lnTo>
                    <a:pt x="4" y="2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1" name="Freeform 389"/>
            <p:cNvSpPr>
              <a:spLocks/>
            </p:cNvSpPr>
            <p:nvPr/>
          </p:nvSpPr>
          <p:spPr bwMode="ltGray">
            <a:xfrm>
              <a:off x="2750" y="1689"/>
              <a:ext cx="86" cy="77"/>
            </a:xfrm>
            <a:custGeom>
              <a:avLst/>
              <a:gdLst/>
              <a:ahLst/>
              <a:cxnLst>
                <a:cxn ang="0">
                  <a:pos x="22" y="64"/>
                </a:cxn>
                <a:cxn ang="0">
                  <a:pos x="30" y="62"/>
                </a:cxn>
                <a:cxn ang="0">
                  <a:pos x="38" y="68"/>
                </a:cxn>
                <a:cxn ang="0">
                  <a:pos x="42" y="62"/>
                </a:cxn>
                <a:cxn ang="0">
                  <a:pos x="42" y="54"/>
                </a:cxn>
                <a:cxn ang="0">
                  <a:pos x="48" y="50"/>
                </a:cxn>
                <a:cxn ang="0">
                  <a:pos x="54" y="54"/>
                </a:cxn>
                <a:cxn ang="0">
                  <a:pos x="56" y="54"/>
                </a:cxn>
                <a:cxn ang="0">
                  <a:pos x="62" y="56"/>
                </a:cxn>
                <a:cxn ang="0">
                  <a:pos x="86" y="26"/>
                </a:cxn>
                <a:cxn ang="0">
                  <a:pos x="72" y="16"/>
                </a:cxn>
                <a:cxn ang="0">
                  <a:pos x="50" y="16"/>
                </a:cxn>
                <a:cxn ang="0">
                  <a:pos x="48" y="10"/>
                </a:cxn>
                <a:cxn ang="0">
                  <a:pos x="48" y="2"/>
                </a:cxn>
                <a:cxn ang="0">
                  <a:pos x="46" y="0"/>
                </a:cxn>
                <a:cxn ang="0">
                  <a:pos x="32" y="2"/>
                </a:cxn>
                <a:cxn ang="0">
                  <a:pos x="26" y="6"/>
                </a:cxn>
                <a:cxn ang="0">
                  <a:pos x="18" y="12"/>
                </a:cxn>
                <a:cxn ang="0">
                  <a:pos x="10" y="20"/>
                </a:cxn>
                <a:cxn ang="0">
                  <a:pos x="4" y="22"/>
                </a:cxn>
                <a:cxn ang="0">
                  <a:pos x="0" y="26"/>
                </a:cxn>
                <a:cxn ang="0">
                  <a:pos x="22" y="64"/>
                </a:cxn>
              </a:cxnLst>
              <a:rect l="0" t="0" r="r" b="b"/>
              <a:pathLst>
                <a:path w="87" h="69">
                  <a:moveTo>
                    <a:pt x="22" y="64"/>
                  </a:moveTo>
                  <a:lnTo>
                    <a:pt x="30" y="62"/>
                  </a:lnTo>
                  <a:lnTo>
                    <a:pt x="38" y="68"/>
                  </a:lnTo>
                  <a:lnTo>
                    <a:pt x="42" y="62"/>
                  </a:lnTo>
                  <a:lnTo>
                    <a:pt x="42" y="54"/>
                  </a:lnTo>
                  <a:lnTo>
                    <a:pt x="48" y="50"/>
                  </a:lnTo>
                  <a:lnTo>
                    <a:pt x="54" y="54"/>
                  </a:lnTo>
                  <a:lnTo>
                    <a:pt x="56" y="54"/>
                  </a:lnTo>
                  <a:lnTo>
                    <a:pt x="62" y="56"/>
                  </a:lnTo>
                  <a:lnTo>
                    <a:pt x="86" y="26"/>
                  </a:lnTo>
                  <a:lnTo>
                    <a:pt x="72" y="16"/>
                  </a:lnTo>
                  <a:lnTo>
                    <a:pt x="50" y="16"/>
                  </a:lnTo>
                  <a:lnTo>
                    <a:pt x="48" y="10"/>
                  </a:lnTo>
                  <a:lnTo>
                    <a:pt x="48" y="2"/>
                  </a:lnTo>
                  <a:lnTo>
                    <a:pt x="46" y="0"/>
                  </a:lnTo>
                  <a:lnTo>
                    <a:pt x="32" y="2"/>
                  </a:lnTo>
                  <a:lnTo>
                    <a:pt x="26" y="6"/>
                  </a:lnTo>
                  <a:lnTo>
                    <a:pt x="18" y="12"/>
                  </a:lnTo>
                  <a:lnTo>
                    <a:pt x="10" y="20"/>
                  </a:lnTo>
                  <a:lnTo>
                    <a:pt x="4" y="22"/>
                  </a:lnTo>
                  <a:lnTo>
                    <a:pt x="0" y="26"/>
                  </a:lnTo>
                  <a:lnTo>
                    <a:pt x="22" y="6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2" name="Freeform 390"/>
            <p:cNvSpPr>
              <a:spLocks/>
            </p:cNvSpPr>
            <p:nvPr/>
          </p:nvSpPr>
          <p:spPr bwMode="auto">
            <a:xfrm>
              <a:off x="252" y="875"/>
              <a:ext cx="549" cy="628"/>
            </a:xfrm>
            <a:custGeom>
              <a:avLst/>
              <a:gdLst/>
              <a:ahLst/>
              <a:cxnLst>
                <a:cxn ang="0">
                  <a:pos x="546" y="139"/>
                </a:cxn>
                <a:cxn ang="0">
                  <a:pos x="507" y="127"/>
                </a:cxn>
                <a:cxn ang="0">
                  <a:pos x="477" y="70"/>
                </a:cxn>
                <a:cxn ang="0">
                  <a:pos x="462" y="85"/>
                </a:cxn>
                <a:cxn ang="0">
                  <a:pos x="447" y="52"/>
                </a:cxn>
                <a:cxn ang="0">
                  <a:pos x="429" y="49"/>
                </a:cxn>
                <a:cxn ang="0">
                  <a:pos x="423" y="4"/>
                </a:cxn>
                <a:cxn ang="0">
                  <a:pos x="399" y="25"/>
                </a:cxn>
                <a:cxn ang="0">
                  <a:pos x="372" y="4"/>
                </a:cxn>
                <a:cxn ang="0">
                  <a:pos x="366" y="34"/>
                </a:cxn>
                <a:cxn ang="0">
                  <a:pos x="357" y="61"/>
                </a:cxn>
                <a:cxn ang="0">
                  <a:pos x="342" y="37"/>
                </a:cxn>
                <a:cxn ang="0">
                  <a:pos x="267" y="91"/>
                </a:cxn>
                <a:cxn ang="0">
                  <a:pos x="249" y="139"/>
                </a:cxn>
                <a:cxn ang="0">
                  <a:pos x="282" y="205"/>
                </a:cxn>
                <a:cxn ang="0">
                  <a:pos x="243" y="202"/>
                </a:cxn>
                <a:cxn ang="0">
                  <a:pos x="207" y="199"/>
                </a:cxn>
                <a:cxn ang="0">
                  <a:pos x="219" y="178"/>
                </a:cxn>
                <a:cxn ang="0">
                  <a:pos x="159" y="199"/>
                </a:cxn>
                <a:cxn ang="0">
                  <a:pos x="180" y="232"/>
                </a:cxn>
                <a:cxn ang="0">
                  <a:pos x="150" y="238"/>
                </a:cxn>
                <a:cxn ang="0">
                  <a:pos x="156" y="262"/>
                </a:cxn>
                <a:cxn ang="0">
                  <a:pos x="231" y="250"/>
                </a:cxn>
                <a:cxn ang="0">
                  <a:pos x="213" y="307"/>
                </a:cxn>
                <a:cxn ang="0">
                  <a:pos x="156" y="325"/>
                </a:cxn>
                <a:cxn ang="0">
                  <a:pos x="90" y="364"/>
                </a:cxn>
                <a:cxn ang="0">
                  <a:pos x="93" y="430"/>
                </a:cxn>
                <a:cxn ang="0">
                  <a:pos x="123" y="448"/>
                </a:cxn>
                <a:cxn ang="0">
                  <a:pos x="168" y="499"/>
                </a:cxn>
                <a:cxn ang="0">
                  <a:pos x="90" y="562"/>
                </a:cxn>
                <a:cxn ang="0">
                  <a:pos x="42" y="586"/>
                </a:cxn>
                <a:cxn ang="0">
                  <a:pos x="9" y="628"/>
                </a:cxn>
                <a:cxn ang="0">
                  <a:pos x="96" y="586"/>
                </a:cxn>
                <a:cxn ang="0">
                  <a:pos x="177" y="532"/>
                </a:cxn>
                <a:cxn ang="0">
                  <a:pos x="207" y="499"/>
                </a:cxn>
                <a:cxn ang="0">
                  <a:pos x="210" y="478"/>
                </a:cxn>
                <a:cxn ang="0">
                  <a:pos x="282" y="421"/>
                </a:cxn>
                <a:cxn ang="0">
                  <a:pos x="285" y="442"/>
                </a:cxn>
                <a:cxn ang="0">
                  <a:pos x="231" y="499"/>
                </a:cxn>
                <a:cxn ang="0">
                  <a:pos x="279" y="481"/>
                </a:cxn>
                <a:cxn ang="0">
                  <a:pos x="309" y="484"/>
                </a:cxn>
                <a:cxn ang="0">
                  <a:pos x="312" y="454"/>
                </a:cxn>
                <a:cxn ang="0">
                  <a:pos x="342" y="469"/>
                </a:cxn>
                <a:cxn ang="0">
                  <a:pos x="327" y="490"/>
                </a:cxn>
                <a:cxn ang="0">
                  <a:pos x="378" y="502"/>
                </a:cxn>
                <a:cxn ang="0">
                  <a:pos x="411" y="439"/>
                </a:cxn>
                <a:cxn ang="0">
                  <a:pos x="429" y="355"/>
                </a:cxn>
                <a:cxn ang="0">
                  <a:pos x="462" y="280"/>
                </a:cxn>
                <a:cxn ang="0">
                  <a:pos x="525" y="181"/>
                </a:cxn>
                <a:cxn ang="0">
                  <a:pos x="546" y="139"/>
                </a:cxn>
              </a:cxnLst>
              <a:rect l="0" t="0" r="r" b="b"/>
              <a:pathLst>
                <a:path w="549" h="628">
                  <a:moveTo>
                    <a:pt x="546" y="139"/>
                  </a:moveTo>
                  <a:cubicBezTo>
                    <a:pt x="543" y="130"/>
                    <a:pt x="518" y="138"/>
                    <a:pt x="507" y="127"/>
                  </a:cubicBezTo>
                  <a:cubicBezTo>
                    <a:pt x="496" y="116"/>
                    <a:pt x="484" y="77"/>
                    <a:pt x="477" y="70"/>
                  </a:cubicBezTo>
                  <a:cubicBezTo>
                    <a:pt x="470" y="63"/>
                    <a:pt x="467" y="88"/>
                    <a:pt x="462" y="85"/>
                  </a:cubicBezTo>
                  <a:cubicBezTo>
                    <a:pt x="457" y="82"/>
                    <a:pt x="452" y="58"/>
                    <a:pt x="447" y="52"/>
                  </a:cubicBezTo>
                  <a:cubicBezTo>
                    <a:pt x="442" y="46"/>
                    <a:pt x="433" y="57"/>
                    <a:pt x="429" y="49"/>
                  </a:cubicBezTo>
                  <a:cubicBezTo>
                    <a:pt x="425" y="41"/>
                    <a:pt x="428" y="8"/>
                    <a:pt x="423" y="4"/>
                  </a:cubicBezTo>
                  <a:cubicBezTo>
                    <a:pt x="418" y="0"/>
                    <a:pt x="407" y="25"/>
                    <a:pt x="399" y="25"/>
                  </a:cubicBezTo>
                  <a:cubicBezTo>
                    <a:pt x="391" y="25"/>
                    <a:pt x="377" y="3"/>
                    <a:pt x="372" y="4"/>
                  </a:cubicBezTo>
                  <a:cubicBezTo>
                    <a:pt x="367" y="5"/>
                    <a:pt x="368" y="25"/>
                    <a:pt x="366" y="34"/>
                  </a:cubicBezTo>
                  <a:cubicBezTo>
                    <a:pt x="364" y="43"/>
                    <a:pt x="361" y="61"/>
                    <a:pt x="357" y="61"/>
                  </a:cubicBezTo>
                  <a:cubicBezTo>
                    <a:pt x="353" y="61"/>
                    <a:pt x="357" y="32"/>
                    <a:pt x="342" y="37"/>
                  </a:cubicBezTo>
                  <a:cubicBezTo>
                    <a:pt x="327" y="42"/>
                    <a:pt x="282" y="74"/>
                    <a:pt x="267" y="91"/>
                  </a:cubicBezTo>
                  <a:cubicBezTo>
                    <a:pt x="252" y="108"/>
                    <a:pt x="247" y="120"/>
                    <a:pt x="249" y="139"/>
                  </a:cubicBezTo>
                  <a:cubicBezTo>
                    <a:pt x="251" y="158"/>
                    <a:pt x="283" y="195"/>
                    <a:pt x="282" y="205"/>
                  </a:cubicBezTo>
                  <a:cubicBezTo>
                    <a:pt x="281" y="215"/>
                    <a:pt x="255" y="203"/>
                    <a:pt x="243" y="202"/>
                  </a:cubicBezTo>
                  <a:cubicBezTo>
                    <a:pt x="231" y="201"/>
                    <a:pt x="211" y="203"/>
                    <a:pt x="207" y="199"/>
                  </a:cubicBezTo>
                  <a:cubicBezTo>
                    <a:pt x="203" y="195"/>
                    <a:pt x="227" y="178"/>
                    <a:pt x="219" y="178"/>
                  </a:cubicBezTo>
                  <a:cubicBezTo>
                    <a:pt x="211" y="178"/>
                    <a:pt x="165" y="190"/>
                    <a:pt x="159" y="199"/>
                  </a:cubicBezTo>
                  <a:cubicBezTo>
                    <a:pt x="153" y="208"/>
                    <a:pt x="181" y="226"/>
                    <a:pt x="180" y="232"/>
                  </a:cubicBezTo>
                  <a:cubicBezTo>
                    <a:pt x="179" y="238"/>
                    <a:pt x="154" y="233"/>
                    <a:pt x="150" y="238"/>
                  </a:cubicBezTo>
                  <a:cubicBezTo>
                    <a:pt x="146" y="243"/>
                    <a:pt x="143" y="260"/>
                    <a:pt x="156" y="262"/>
                  </a:cubicBezTo>
                  <a:cubicBezTo>
                    <a:pt x="169" y="264"/>
                    <a:pt x="222" y="243"/>
                    <a:pt x="231" y="250"/>
                  </a:cubicBezTo>
                  <a:cubicBezTo>
                    <a:pt x="240" y="257"/>
                    <a:pt x="225" y="295"/>
                    <a:pt x="213" y="307"/>
                  </a:cubicBezTo>
                  <a:cubicBezTo>
                    <a:pt x="201" y="319"/>
                    <a:pt x="176" y="316"/>
                    <a:pt x="156" y="325"/>
                  </a:cubicBezTo>
                  <a:cubicBezTo>
                    <a:pt x="136" y="334"/>
                    <a:pt x="100" y="347"/>
                    <a:pt x="90" y="364"/>
                  </a:cubicBezTo>
                  <a:cubicBezTo>
                    <a:pt x="80" y="381"/>
                    <a:pt x="88" y="416"/>
                    <a:pt x="93" y="430"/>
                  </a:cubicBezTo>
                  <a:cubicBezTo>
                    <a:pt x="98" y="444"/>
                    <a:pt x="111" y="437"/>
                    <a:pt x="123" y="448"/>
                  </a:cubicBezTo>
                  <a:cubicBezTo>
                    <a:pt x="135" y="459"/>
                    <a:pt x="173" y="480"/>
                    <a:pt x="168" y="499"/>
                  </a:cubicBezTo>
                  <a:cubicBezTo>
                    <a:pt x="163" y="518"/>
                    <a:pt x="111" y="547"/>
                    <a:pt x="90" y="562"/>
                  </a:cubicBezTo>
                  <a:cubicBezTo>
                    <a:pt x="69" y="577"/>
                    <a:pt x="55" y="575"/>
                    <a:pt x="42" y="586"/>
                  </a:cubicBezTo>
                  <a:cubicBezTo>
                    <a:pt x="29" y="597"/>
                    <a:pt x="0" y="628"/>
                    <a:pt x="9" y="628"/>
                  </a:cubicBezTo>
                  <a:cubicBezTo>
                    <a:pt x="18" y="628"/>
                    <a:pt x="68" y="602"/>
                    <a:pt x="96" y="586"/>
                  </a:cubicBezTo>
                  <a:cubicBezTo>
                    <a:pt x="124" y="570"/>
                    <a:pt x="158" y="547"/>
                    <a:pt x="177" y="532"/>
                  </a:cubicBezTo>
                  <a:cubicBezTo>
                    <a:pt x="196" y="517"/>
                    <a:pt x="202" y="508"/>
                    <a:pt x="207" y="499"/>
                  </a:cubicBezTo>
                  <a:cubicBezTo>
                    <a:pt x="212" y="490"/>
                    <a:pt x="198" y="491"/>
                    <a:pt x="210" y="478"/>
                  </a:cubicBezTo>
                  <a:cubicBezTo>
                    <a:pt x="222" y="465"/>
                    <a:pt x="269" y="427"/>
                    <a:pt x="282" y="421"/>
                  </a:cubicBezTo>
                  <a:cubicBezTo>
                    <a:pt x="295" y="415"/>
                    <a:pt x="294" y="429"/>
                    <a:pt x="285" y="442"/>
                  </a:cubicBezTo>
                  <a:cubicBezTo>
                    <a:pt x="276" y="455"/>
                    <a:pt x="232" y="493"/>
                    <a:pt x="231" y="499"/>
                  </a:cubicBezTo>
                  <a:cubicBezTo>
                    <a:pt x="230" y="505"/>
                    <a:pt x="266" y="483"/>
                    <a:pt x="279" y="481"/>
                  </a:cubicBezTo>
                  <a:cubicBezTo>
                    <a:pt x="292" y="479"/>
                    <a:pt x="304" y="488"/>
                    <a:pt x="309" y="484"/>
                  </a:cubicBezTo>
                  <a:cubicBezTo>
                    <a:pt x="314" y="480"/>
                    <a:pt x="307" y="456"/>
                    <a:pt x="312" y="454"/>
                  </a:cubicBezTo>
                  <a:cubicBezTo>
                    <a:pt x="317" y="452"/>
                    <a:pt x="340" y="463"/>
                    <a:pt x="342" y="469"/>
                  </a:cubicBezTo>
                  <a:cubicBezTo>
                    <a:pt x="344" y="475"/>
                    <a:pt x="321" y="485"/>
                    <a:pt x="327" y="490"/>
                  </a:cubicBezTo>
                  <a:cubicBezTo>
                    <a:pt x="333" y="495"/>
                    <a:pt x="364" y="510"/>
                    <a:pt x="378" y="502"/>
                  </a:cubicBezTo>
                  <a:cubicBezTo>
                    <a:pt x="392" y="494"/>
                    <a:pt x="403" y="463"/>
                    <a:pt x="411" y="439"/>
                  </a:cubicBezTo>
                  <a:cubicBezTo>
                    <a:pt x="419" y="415"/>
                    <a:pt x="421" y="381"/>
                    <a:pt x="429" y="355"/>
                  </a:cubicBezTo>
                  <a:cubicBezTo>
                    <a:pt x="437" y="329"/>
                    <a:pt x="446" y="309"/>
                    <a:pt x="462" y="280"/>
                  </a:cubicBezTo>
                  <a:cubicBezTo>
                    <a:pt x="478" y="251"/>
                    <a:pt x="511" y="206"/>
                    <a:pt x="525" y="181"/>
                  </a:cubicBezTo>
                  <a:cubicBezTo>
                    <a:pt x="539" y="156"/>
                    <a:pt x="549" y="148"/>
                    <a:pt x="546" y="139"/>
                  </a:cubicBezTo>
                  <a:close/>
                </a:path>
              </a:pathLst>
            </a:custGeom>
            <a:grp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83" name="Freeform 391"/>
            <p:cNvSpPr>
              <a:spLocks/>
            </p:cNvSpPr>
            <p:nvPr/>
          </p:nvSpPr>
          <p:spPr bwMode="auto">
            <a:xfrm>
              <a:off x="620" y="1015"/>
              <a:ext cx="1084" cy="947"/>
            </a:xfrm>
            <a:custGeom>
              <a:avLst/>
              <a:gdLst/>
              <a:ahLst/>
              <a:cxnLst>
                <a:cxn ang="0">
                  <a:pos x="244" y="92"/>
                </a:cxn>
                <a:cxn ang="0">
                  <a:pos x="262" y="74"/>
                </a:cxn>
                <a:cxn ang="0">
                  <a:pos x="295" y="59"/>
                </a:cxn>
                <a:cxn ang="0">
                  <a:pos x="355" y="53"/>
                </a:cxn>
                <a:cxn ang="0">
                  <a:pos x="388" y="71"/>
                </a:cxn>
                <a:cxn ang="0">
                  <a:pos x="460" y="155"/>
                </a:cxn>
                <a:cxn ang="0">
                  <a:pos x="466" y="173"/>
                </a:cxn>
                <a:cxn ang="0">
                  <a:pos x="463" y="203"/>
                </a:cxn>
                <a:cxn ang="0">
                  <a:pos x="547" y="242"/>
                </a:cxn>
                <a:cxn ang="0">
                  <a:pos x="580" y="197"/>
                </a:cxn>
                <a:cxn ang="0">
                  <a:pos x="670" y="236"/>
                </a:cxn>
                <a:cxn ang="0">
                  <a:pos x="751" y="347"/>
                </a:cxn>
                <a:cxn ang="0">
                  <a:pos x="706" y="368"/>
                </a:cxn>
                <a:cxn ang="0">
                  <a:pos x="649" y="359"/>
                </a:cxn>
                <a:cxn ang="0">
                  <a:pos x="679" y="407"/>
                </a:cxn>
                <a:cxn ang="0">
                  <a:pos x="604" y="530"/>
                </a:cxn>
                <a:cxn ang="0">
                  <a:pos x="631" y="596"/>
                </a:cxn>
                <a:cxn ang="0">
                  <a:pos x="712" y="647"/>
                </a:cxn>
                <a:cxn ang="0">
                  <a:pos x="730" y="719"/>
                </a:cxn>
                <a:cxn ang="0">
                  <a:pos x="787" y="728"/>
                </a:cxn>
                <a:cxn ang="0">
                  <a:pos x="829" y="638"/>
                </a:cxn>
                <a:cxn ang="0">
                  <a:pos x="859" y="524"/>
                </a:cxn>
                <a:cxn ang="0">
                  <a:pos x="859" y="455"/>
                </a:cxn>
                <a:cxn ang="0">
                  <a:pos x="916" y="515"/>
                </a:cxn>
                <a:cxn ang="0">
                  <a:pos x="940" y="542"/>
                </a:cxn>
                <a:cxn ang="0">
                  <a:pos x="955" y="602"/>
                </a:cxn>
                <a:cxn ang="0">
                  <a:pos x="1027" y="635"/>
                </a:cxn>
                <a:cxn ang="0">
                  <a:pos x="1081" y="734"/>
                </a:cxn>
                <a:cxn ang="0">
                  <a:pos x="1018" y="803"/>
                </a:cxn>
                <a:cxn ang="0">
                  <a:pos x="946" y="836"/>
                </a:cxn>
                <a:cxn ang="0">
                  <a:pos x="922" y="902"/>
                </a:cxn>
                <a:cxn ang="0">
                  <a:pos x="886" y="887"/>
                </a:cxn>
                <a:cxn ang="0">
                  <a:pos x="859" y="851"/>
                </a:cxn>
                <a:cxn ang="0">
                  <a:pos x="787" y="908"/>
                </a:cxn>
                <a:cxn ang="0">
                  <a:pos x="715" y="911"/>
                </a:cxn>
                <a:cxn ang="0">
                  <a:pos x="523" y="803"/>
                </a:cxn>
                <a:cxn ang="0">
                  <a:pos x="376" y="785"/>
                </a:cxn>
                <a:cxn ang="0">
                  <a:pos x="163" y="767"/>
                </a:cxn>
                <a:cxn ang="0">
                  <a:pos x="85" y="683"/>
                </a:cxn>
                <a:cxn ang="0">
                  <a:pos x="67" y="596"/>
                </a:cxn>
                <a:cxn ang="0">
                  <a:pos x="67" y="491"/>
                </a:cxn>
                <a:cxn ang="0">
                  <a:pos x="73" y="419"/>
                </a:cxn>
                <a:cxn ang="0">
                  <a:pos x="46" y="415"/>
                </a:cxn>
                <a:cxn ang="0">
                  <a:pos x="43" y="557"/>
                </a:cxn>
                <a:cxn ang="0">
                  <a:pos x="30" y="515"/>
                </a:cxn>
                <a:cxn ang="0">
                  <a:pos x="28" y="380"/>
                </a:cxn>
                <a:cxn ang="0">
                  <a:pos x="37" y="284"/>
                </a:cxn>
                <a:cxn ang="0">
                  <a:pos x="181" y="5"/>
                </a:cxn>
              </a:cxnLst>
              <a:rect l="0" t="0" r="r" b="b"/>
              <a:pathLst>
                <a:path w="1084" h="947">
                  <a:moveTo>
                    <a:pt x="181" y="5"/>
                  </a:moveTo>
                  <a:cubicBezTo>
                    <a:pt x="199" y="0"/>
                    <a:pt x="232" y="85"/>
                    <a:pt x="244" y="92"/>
                  </a:cubicBezTo>
                  <a:cubicBezTo>
                    <a:pt x="256" y="99"/>
                    <a:pt x="247" y="53"/>
                    <a:pt x="250" y="50"/>
                  </a:cubicBezTo>
                  <a:cubicBezTo>
                    <a:pt x="253" y="47"/>
                    <a:pt x="255" y="77"/>
                    <a:pt x="262" y="74"/>
                  </a:cubicBezTo>
                  <a:cubicBezTo>
                    <a:pt x="269" y="71"/>
                    <a:pt x="287" y="37"/>
                    <a:pt x="292" y="35"/>
                  </a:cubicBezTo>
                  <a:cubicBezTo>
                    <a:pt x="297" y="33"/>
                    <a:pt x="292" y="52"/>
                    <a:pt x="295" y="59"/>
                  </a:cubicBezTo>
                  <a:cubicBezTo>
                    <a:pt x="298" y="66"/>
                    <a:pt x="303" y="78"/>
                    <a:pt x="313" y="77"/>
                  </a:cubicBezTo>
                  <a:cubicBezTo>
                    <a:pt x="323" y="76"/>
                    <a:pt x="346" y="51"/>
                    <a:pt x="355" y="53"/>
                  </a:cubicBezTo>
                  <a:cubicBezTo>
                    <a:pt x="364" y="55"/>
                    <a:pt x="362" y="86"/>
                    <a:pt x="367" y="89"/>
                  </a:cubicBezTo>
                  <a:cubicBezTo>
                    <a:pt x="372" y="92"/>
                    <a:pt x="379" y="65"/>
                    <a:pt x="388" y="71"/>
                  </a:cubicBezTo>
                  <a:cubicBezTo>
                    <a:pt x="397" y="77"/>
                    <a:pt x="412" y="114"/>
                    <a:pt x="424" y="128"/>
                  </a:cubicBezTo>
                  <a:cubicBezTo>
                    <a:pt x="436" y="142"/>
                    <a:pt x="451" y="151"/>
                    <a:pt x="460" y="155"/>
                  </a:cubicBezTo>
                  <a:cubicBezTo>
                    <a:pt x="469" y="159"/>
                    <a:pt x="477" y="152"/>
                    <a:pt x="478" y="155"/>
                  </a:cubicBezTo>
                  <a:cubicBezTo>
                    <a:pt x="479" y="158"/>
                    <a:pt x="473" y="170"/>
                    <a:pt x="466" y="173"/>
                  </a:cubicBezTo>
                  <a:cubicBezTo>
                    <a:pt x="459" y="176"/>
                    <a:pt x="436" y="171"/>
                    <a:pt x="436" y="176"/>
                  </a:cubicBezTo>
                  <a:cubicBezTo>
                    <a:pt x="436" y="181"/>
                    <a:pt x="449" y="198"/>
                    <a:pt x="463" y="203"/>
                  </a:cubicBezTo>
                  <a:cubicBezTo>
                    <a:pt x="477" y="208"/>
                    <a:pt x="506" y="200"/>
                    <a:pt x="520" y="206"/>
                  </a:cubicBezTo>
                  <a:cubicBezTo>
                    <a:pt x="534" y="212"/>
                    <a:pt x="542" y="244"/>
                    <a:pt x="547" y="242"/>
                  </a:cubicBezTo>
                  <a:cubicBezTo>
                    <a:pt x="552" y="240"/>
                    <a:pt x="548" y="201"/>
                    <a:pt x="553" y="194"/>
                  </a:cubicBezTo>
                  <a:cubicBezTo>
                    <a:pt x="558" y="187"/>
                    <a:pt x="569" y="188"/>
                    <a:pt x="580" y="197"/>
                  </a:cubicBezTo>
                  <a:cubicBezTo>
                    <a:pt x="591" y="206"/>
                    <a:pt x="607" y="241"/>
                    <a:pt x="622" y="248"/>
                  </a:cubicBezTo>
                  <a:cubicBezTo>
                    <a:pt x="637" y="255"/>
                    <a:pt x="656" y="227"/>
                    <a:pt x="670" y="236"/>
                  </a:cubicBezTo>
                  <a:cubicBezTo>
                    <a:pt x="684" y="245"/>
                    <a:pt x="696" y="287"/>
                    <a:pt x="709" y="305"/>
                  </a:cubicBezTo>
                  <a:cubicBezTo>
                    <a:pt x="722" y="323"/>
                    <a:pt x="745" y="333"/>
                    <a:pt x="751" y="347"/>
                  </a:cubicBezTo>
                  <a:cubicBezTo>
                    <a:pt x="757" y="361"/>
                    <a:pt x="755" y="386"/>
                    <a:pt x="748" y="389"/>
                  </a:cubicBezTo>
                  <a:cubicBezTo>
                    <a:pt x="741" y="392"/>
                    <a:pt x="713" y="367"/>
                    <a:pt x="706" y="368"/>
                  </a:cubicBezTo>
                  <a:cubicBezTo>
                    <a:pt x="699" y="369"/>
                    <a:pt x="712" y="399"/>
                    <a:pt x="703" y="398"/>
                  </a:cubicBezTo>
                  <a:cubicBezTo>
                    <a:pt x="694" y="397"/>
                    <a:pt x="661" y="363"/>
                    <a:pt x="649" y="359"/>
                  </a:cubicBezTo>
                  <a:cubicBezTo>
                    <a:pt x="637" y="355"/>
                    <a:pt x="626" y="363"/>
                    <a:pt x="631" y="371"/>
                  </a:cubicBezTo>
                  <a:cubicBezTo>
                    <a:pt x="636" y="379"/>
                    <a:pt x="682" y="389"/>
                    <a:pt x="679" y="407"/>
                  </a:cubicBezTo>
                  <a:cubicBezTo>
                    <a:pt x="676" y="425"/>
                    <a:pt x="622" y="462"/>
                    <a:pt x="610" y="482"/>
                  </a:cubicBezTo>
                  <a:cubicBezTo>
                    <a:pt x="598" y="502"/>
                    <a:pt x="602" y="515"/>
                    <a:pt x="604" y="530"/>
                  </a:cubicBezTo>
                  <a:cubicBezTo>
                    <a:pt x="606" y="545"/>
                    <a:pt x="618" y="564"/>
                    <a:pt x="622" y="575"/>
                  </a:cubicBezTo>
                  <a:cubicBezTo>
                    <a:pt x="626" y="586"/>
                    <a:pt x="622" y="590"/>
                    <a:pt x="631" y="596"/>
                  </a:cubicBezTo>
                  <a:cubicBezTo>
                    <a:pt x="640" y="602"/>
                    <a:pt x="663" y="606"/>
                    <a:pt x="676" y="614"/>
                  </a:cubicBezTo>
                  <a:cubicBezTo>
                    <a:pt x="689" y="622"/>
                    <a:pt x="702" y="638"/>
                    <a:pt x="712" y="647"/>
                  </a:cubicBezTo>
                  <a:cubicBezTo>
                    <a:pt x="722" y="656"/>
                    <a:pt x="733" y="656"/>
                    <a:pt x="736" y="668"/>
                  </a:cubicBezTo>
                  <a:cubicBezTo>
                    <a:pt x="739" y="680"/>
                    <a:pt x="728" y="703"/>
                    <a:pt x="730" y="719"/>
                  </a:cubicBezTo>
                  <a:cubicBezTo>
                    <a:pt x="732" y="735"/>
                    <a:pt x="739" y="763"/>
                    <a:pt x="748" y="764"/>
                  </a:cubicBezTo>
                  <a:cubicBezTo>
                    <a:pt x="757" y="765"/>
                    <a:pt x="781" y="743"/>
                    <a:pt x="787" y="728"/>
                  </a:cubicBezTo>
                  <a:cubicBezTo>
                    <a:pt x="793" y="713"/>
                    <a:pt x="777" y="686"/>
                    <a:pt x="784" y="671"/>
                  </a:cubicBezTo>
                  <a:cubicBezTo>
                    <a:pt x="791" y="656"/>
                    <a:pt x="822" y="657"/>
                    <a:pt x="829" y="638"/>
                  </a:cubicBezTo>
                  <a:cubicBezTo>
                    <a:pt x="836" y="619"/>
                    <a:pt x="821" y="576"/>
                    <a:pt x="826" y="557"/>
                  </a:cubicBezTo>
                  <a:cubicBezTo>
                    <a:pt x="831" y="538"/>
                    <a:pt x="853" y="537"/>
                    <a:pt x="859" y="524"/>
                  </a:cubicBezTo>
                  <a:cubicBezTo>
                    <a:pt x="865" y="511"/>
                    <a:pt x="862" y="493"/>
                    <a:pt x="862" y="482"/>
                  </a:cubicBezTo>
                  <a:cubicBezTo>
                    <a:pt x="862" y="471"/>
                    <a:pt x="851" y="455"/>
                    <a:pt x="859" y="455"/>
                  </a:cubicBezTo>
                  <a:cubicBezTo>
                    <a:pt x="867" y="455"/>
                    <a:pt x="901" y="469"/>
                    <a:pt x="910" y="479"/>
                  </a:cubicBezTo>
                  <a:cubicBezTo>
                    <a:pt x="919" y="489"/>
                    <a:pt x="911" y="512"/>
                    <a:pt x="916" y="515"/>
                  </a:cubicBezTo>
                  <a:cubicBezTo>
                    <a:pt x="921" y="518"/>
                    <a:pt x="939" y="495"/>
                    <a:pt x="943" y="500"/>
                  </a:cubicBezTo>
                  <a:cubicBezTo>
                    <a:pt x="947" y="505"/>
                    <a:pt x="943" y="532"/>
                    <a:pt x="940" y="542"/>
                  </a:cubicBezTo>
                  <a:cubicBezTo>
                    <a:pt x="937" y="552"/>
                    <a:pt x="922" y="553"/>
                    <a:pt x="925" y="563"/>
                  </a:cubicBezTo>
                  <a:cubicBezTo>
                    <a:pt x="928" y="573"/>
                    <a:pt x="941" y="603"/>
                    <a:pt x="955" y="602"/>
                  </a:cubicBezTo>
                  <a:cubicBezTo>
                    <a:pt x="969" y="601"/>
                    <a:pt x="997" y="551"/>
                    <a:pt x="1009" y="557"/>
                  </a:cubicBezTo>
                  <a:cubicBezTo>
                    <a:pt x="1021" y="563"/>
                    <a:pt x="1026" y="618"/>
                    <a:pt x="1027" y="635"/>
                  </a:cubicBezTo>
                  <a:cubicBezTo>
                    <a:pt x="1028" y="652"/>
                    <a:pt x="1009" y="645"/>
                    <a:pt x="1018" y="662"/>
                  </a:cubicBezTo>
                  <a:cubicBezTo>
                    <a:pt x="1027" y="679"/>
                    <a:pt x="1078" y="715"/>
                    <a:pt x="1081" y="734"/>
                  </a:cubicBezTo>
                  <a:cubicBezTo>
                    <a:pt x="1084" y="753"/>
                    <a:pt x="1049" y="765"/>
                    <a:pt x="1039" y="776"/>
                  </a:cubicBezTo>
                  <a:cubicBezTo>
                    <a:pt x="1029" y="787"/>
                    <a:pt x="1028" y="796"/>
                    <a:pt x="1018" y="803"/>
                  </a:cubicBezTo>
                  <a:cubicBezTo>
                    <a:pt x="1008" y="810"/>
                    <a:pt x="988" y="812"/>
                    <a:pt x="976" y="818"/>
                  </a:cubicBezTo>
                  <a:cubicBezTo>
                    <a:pt x="964" y="824"/>
                    <a:pt x="954" y="827"/>
                    <a:pt x="946" y="836"/>
                  </a:cubicBezTo>
                  <a:cubicBezTo>
                    <a:pt x="938" y="845"/>
                    <a:pt x="929" y="864"/>
                    <a:pt x="925" y="875"/>
                  </a:cubicBezTo>
                  <a:cubicBezTo>
                    <a:pt x="921" y="886"/>
                    <a:pt x="925" y="895"/>
                    <a:pt x="922" y="902"/>
                  </a:cubicBezTo>
                  <a:cubicBezTo>
                    <a:pt x="919" y="909"/>
                    <a:pt x="910" y="919"/>
                    <a:pt x="904" y="917"/>
                  </a:cubicBezTo>
                  <a:cubicBezTo>
                    <a:pt x="898" y="915"/>
                    <a:pt x="887" y="898"/>
                    <a:pt x="886" y="887"/>
                  </a:cubicBezTo>
                  <a:cubicBezTo>
                    <a:pt x="885" y="876"/>
                    <a:pt x="902" y="854"/>
                    <a:pt x="898" y="848"/>
                  </a:cubicBezTo>
                  <a:cubicBezTo>
                    <a:pt x="894" y="842"/>
                    <a:pt x="870" y="842"/>
                    <a:pt x="859" y="851"/>
                  </a:cubicBezTo>
                  <a:cubicBezTo>
                    <a:pt x="848" y="860"/>
                    <a:pt x="847" y="890"/>
                    <a:pt x="835" y="899"/>
                  </a:cubicBezTo>
                  <a:cubicBezTo>
                    <a:pt x="823" y="908"/>
                    <a:pt x="803" y="900"/>
                    <a:pt x="787" y="908"/>
                  </a:cubicBezTo>
                  <a:cubicBezTo>
                    <a:pt x="771" y="916"/>
                    <a:pt x="751" y="947"/>
                    <a:pt x="739" y="947"/>
                  </a:cubicBezTo>
                  <a:cubicBezTo>
                    <a:pt x="727" y="947"/>
                    <a:pt x="731" y="925"/>
                    <a:pt x="715" y="911"/>
                  </a:cubicBezTo>
                  <a:cubicBezTo>
                    <a:pt x="699" y="897"/>
                    <a:pt x="675" y="881"/>
                    <a:pt x="643" y="863"/>
                  </a:cubicBezTo>
                  <a:cubicBezTo>
                    <a:pt x="611" y="845"/>
                    <a:pt x="549" y="816"/>
                    <a:pt x="523" y="803"/>
                  </a:cubicBezTo>
                  <a:cubicBezTo>
                    <a:pt x="497" y="790"/>
                    <a:pt x="508" y="788"/>
                    <a:pt x="484" y="785"/>
                  </a:cubicBezTo>
                  <a:cubicBezTo>
                    <a:pt x="460" y="782"/>
                    <a:pt x="412" y="788"/>
                    <a:pt x="376" y="785"/>
                  </a:cubicBezTo>
                  <a:cubicBezTo>
                    <a:pt x="340" y="782"/>
                    <a:pt x="300" y="770"/>
                    <a:pt x="265" y="767"/>
                  </a:cubicBezTo>
                  <a:cubicBezTo>
                    <a:pt x="230" y="764"/>
                    <a:pt x="189" y="770"/>
                    <a:pt x="163" y="767"/>
                  </a:cubicBezTo>
                  <a:cubicBezTo>
                    <a:pt x="137" y="764"/>
                    <a:pt x="122" y="763"/>
                    <a:pt x="109" y="749"/>
                  </a:cubicBezTo>
                  <a:cubicBezTo>
                    <a:pt x="96" y="735"/>
                    <a:pt x="86" y="703"/>
                    <a:pt x="85" y="683"/>
                  </a:cubicBezTo>
                  <a:cubicBezTo>
                    <a:pt x="84" y="663"/>
                    <a:pt x="103" y="643"/>
                    <a:pt x="100" y="629"/>
                  </a:cubicBezTo>
                  <a:cubicBezTo>
                    <a:pt x="97" y="615"/>
                    <a:pt x="68" y="612"/>
                    <a:pt x="67" y="596"/>
                  </a:cubicBezTo>
                  <a:cubicBezTo>
                    <a:pt x="66" y="580"/>
                    <a:pt x="94" y="550"/>
                    <a:pt x="94" y="533"/>
                  </a:cubicBezTo>
                  <a:cubicBezTo>
                    <a:pt x="94" y="516"/>
                    <a:pt x="67" y="504"/>
                    <a:pt x="67" y="491"/>
                  </a:cubicBezTo>
                  <a:cubicBezTo>
                    <a:pt x="67" y="478"/>
                    <a:pt x="96" y="464"/>
                    <a:pt x="97" y="452"/>
                  </a:cubicBezTo>
                  <a:cubicBezTo>
                    <a:pt x="98" y="440"/>
                    <a:pt x="78" y="437"/>
                    <a:pt x="73" y="419"/>
                  </a:cubicBezTo>
                  <a:cubicBezTo>
                    <a:pt x="68" y="401"/>
                    <a:pt x="71" y="342"/>
                    <a:pt x="67" y="341"/>
                  </a:cubicBezTo>
                  <a:cubicBezTo>
                    <a:pt x="63" y="340"/>
                    <a:pt x="49" y="388"/>
                    <a:pt x="46" y="415"/>
                  </a:cubicBezTo>
                  <a:cubicBezTo>
                    <a:pt x="43" y="442"/>
                    <a:pt x="48" y="479"/>
                    <a:pt x="48" y="503"/>
                  </a:cubicBezTo>
                  <a:cubicBezTo>
                    <a:pt x="48" y="527"/>
                    <a:pt x="47" y="539"/>
                    <a:pt x="43" y="557"/>
                  </a:cubicBezTo>
                  <a:cubicBezTo>
                    <a:pt x="39" y="575"/>
                    <a:pt x="26" y="617"/>
                    <a:pt x="24" y="610"/>
                  </a:cubicBezTo>
                  <a:cubicBezTo>
                    <a:pt x="22" y="603"/>
                    <a:pt x="30" y="542"/>
                    <a:pt x="30" y="515"/>
                  </a:cubicBezTo>
                  <a:cubicBezTo>
                    <a:pt x="30" y="488"/>
                    <a:pt x="25" y="470"/>
                    <a:pt x="25" y="448"/>
                  </a:cubicBezTo>
                  <a:cubicBezTo>
                    <a:pt x="25" y="426"/>
                    <a:pt x="32" y="394"/>
                    <a:pt x="28" y="380"/>
                  </a:cubicBezTo>
                  <a:cubicBezTo>
                    <a:pt x="24" y="366"/>
                    <a:pt x="0" y="378"/>
                    <a:pt x="1" y="362"/>
                  </a:cubicBezTo>
                  <a:cubicBezTo>
                    <a:pt x="2" y="346"/>
                    <a:pt x="23" y="319"/>
                    <a:pt x="37" y="284"/>
                  </a:cubicBezTo>
                  <a:cubicBezTo>
                    <a:pt x="51" y="249"/>
                    <a:pt x="61" y="195"/>
                    <a:pt x="85" y="149"/>
                  </a:cubicBezTo>
                  <a:cubicBezTo>
                    <a:pt x="109" y="103"/>
                    <a:pt x="161" y="35"/>
                    <a:pt x="181" y="5"/>
                  </a:cubicBezTo>
                  <a:close/>
                </a:path>
              </a:pathLst>
            </a:custGeom>
            <a:grp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grpSp>
      <p:sp>
        <p:nvSpPr>
          <p:cNvPr id="383" name="Freeform 392"/>
          <p:cNvSpPr>
            <a:spLocks/>
          </p:cNvSpPr>
          <p:nvPr/>
        </p:nvSpPr>
        <p:spPr bwMode="ltGray">
          <a:xfrm>
            <a:off x="478240" y="2279670"/>
            <a:ext cx="27889" cy="30162"/>
          </a:xfrm>
          <a:custGeom>
            <a:avLst/>
            <a:gdLst/>
            <a:ahLst/>
            <a:cxnLst>
              <a:cxn ang="0">
                <a:pos x="0" y="4"/>
              </a:cxn>
              <a:cxn ang="0">
                <a:pos x="16" y="0"/>
              </a:cxn>
              <a:cxn ang="0">
                <a:pos x="18" y="8"/>
              </a:cxn>
              <a:cxn ang="0">
                <a:pos x="8" y="16"/>
              </a:cxn>
              <a:cxn ang="0">
                <a:pos x="0" y="12"/>
              </a:cxn>
              <a:cxn ang="0">
                <a:pos x="0" y="4"/>
              </a:cxn>
            </a:cxnLst>
            <a:rect l="0" t="0" r="r" b="b"/>
            <a:pathLst>
              <a:path w="19" h="17">
                <a:moveTo>
                  <a:pt x="0" y="4"/>
                </a:moveTo>
                <a:lnTo>
                  <a:pt x="16" y="0"/>
                </a:lnTo>
                <a:lnTo>
                  <a:pt x="18" y="8"/>
                </a:lnTo>
                <a:lnTo>
                  <a:pt x="8" y="16"/>
                </a:lnTo>
                <a:lnTo>
                  <a:pt x="0" y="12"/>
                </a:lnTo>
                <a:lnTo>
                  <a:pt x="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4" name="Freeform 393"/>
          <p:cNvSpPr>
            <a:spLocks/>
          </p:cNvSpPr>
          <p:nvPr/>
        </p:nvSpPr>
        <p:spPr bwMode="ltGray">
          <a:xfrm>
            <a:off x="2442871" y="4411672"/>
            <a:ext cx="30988" cy="50800"/>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5" name="Freeform 394"/>
          <p:cNvSpPr>
            <a:spLocks/>
          </p:cNvSpPr>
          <p:nvPr/>
        </p:nvSpPr>
        <p:spPr bwMode="ltGray">
          <a:xfrm>
            <a:off x="1048417" y="2578118"/>
            <a:ext cx="23240" cy="107950"/>
          </a:xfrm>
          <a:custGeom>
            <a:avLst/>
            <a:gdLst/>
            <a:ahLst/>
            <a:cxnLst>
              <a:cxn ang="0">
                <a:pos x="0" y="0"/>
              </a:cxn>
              <a:cxn ang="0">
                <a:pos x="10" y="0"/>
              </a:cxn>
              <a:cxn ang="0">
                <a:pos x="16" y="18"/>
              </a:cxn>
              <a:cxn ang="0">
                <a:pos x="14" y="32"/>
              </a:cxn>
              <a:cxn ang="0">
                <a:pos x="12" y="48"/>
              </a:cxn>
              <a:cxn ang="0">
                <a:pos x="4" y="58"/>
              </a:cxn>
              <a:cxn ang="0">
                <a:pos x="0" y="52"/>
              </a:cxn>
              <a:cxn ang="0">
                <a:pos x="2" y="44"/>
              </a:cxn>
              <a:cxn ang="0">
                <a:pos x="2" y="28"/>
              </a:cxn>
              <a:cxn ang="0">
                <a:pos x="0" y="14"/>
              </a:cxn>
              <a:cxn ang="0">
                <a:pos x="0" y="0"/>
              </a:cxn>
            </a:cxnLst>
            <a:rect l="0" t="0" r="r" b="b"/>
            <a:pathLst>
              <a:path w="17" h="59">
                <a:moveTo>
                  <a:pt x="0" y="0"/>
                </a:moveTo>
                <a:lnTo>
                  <a:pt x="10" y="0"/>
                </a:lnTo>
                <a:lnTo>
                  <a:pt x="16" y="18"/>
                </a:lnTo>
                <a:lnTo>
                  <a:pt x="14" y="32"/>
                </a:lnTo>
                <a:lnTo>
                  <a:pt x="12" y="48"/>
                </a:lnTo>
                <a:lnTo>
                  <a:pt x="4" y="58"/>
                </a:lnTo>
                <a:lnTo>
                  <a:pt x="0" y="52"/>
                </a:lnTo>
                <a:lnTo>
                  <a:pt x="2" y="44"/>
                </a:lnTo>
                <a:lnTo>
                  <a:pt x="2" y="28"/>
                </a:lnTo>
                <a:lnTo>
                  <a:pt x="0" y="14"/>
                </a:lnTo>
                <a:lnTo>
                  <a:pt x="0"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6" name="Freeform 395"/>
          <p:cNvSpPr>
            <a:spLocks/>
          </p:cNvSpPr>
          <p:nvPr/>
        </p:nvSpPr>
        <p:spPr bwMode="ltGray">
          <a:xfrm>
            <a:off x="1051515" y="2692418"/>
            <a:ext cx="34087" cy="73025"/>
          </a:xfrm>
          <a:custGeom>
            <a:avLst/>
            <a:gdLst/>
            <a:ahLst/>
            <a:cxnLst>
              <a:cxn ang="0">
                <a:pos x="8" y="0"/>
              </a:cxn>
              <a:cxn ang="0">
                <a:pos x="14" y="8"/>
              </a:cxn>
              <a:cxn ang="0">
                <a:pos x="18" y="16"/>
              </a:cxn>
              <a:cxn ang="0">
                <a:pos x="20" y="28"/>
              </a:cxn>
              <a:cxn ang="0">
                <a:pos x="16" y="36"/>
              </a:cxn>
              <a:cxn ang="0">
                <a:pos x="2" y="40"/>
              </a:cxn>
              <a:cxn ang="0">
                <a:pos x="4" y="36"/>
              </a:cxn>
              <a:cxn ang="0">
                <a:pos x="6" y="28"/>
              </a:cxn>
              <a:cxn ang="0">
                <a:pos x="2" y="14"/>
              </a:cxn>
              <a:cxn ang="0">
                <a:pos x="0" y="10"/>
              </a:cxn>
              <a:cxn ang="0">
                <a:pos x="2" y="2"/>
              </a:cxn>
              <a:cxn ang="0">
                <a:pos x="8" y="0"/>
              </a:cxn>
            </a:cxnLst>
            <a:rect l="0" t="0" r="r" b="b"/>
            <a:pathLst>
              <a:path w="21" h="41">
                <a:moveTo>
                  <a:pt x="8" y="0"/>
                </a:moveTo>
                <a:lnTo>
                  <a:pt x="14" y="8"/>
                </a:lnTo>
                <a:lnTo>
                  <a:pt x="18" y="16"/>
                </a:lnTo>
                <a:lnTo>
                  <a:pt x="20" y="28"/>
                </a:lnTo>
                <a:lnTo>
                  <a:pt x="16" y="36"/>
                </a:lnTo>
                <a:lnTo>
                  <a:pt x="2" y="40"/>
                </a:lnTo>
                <a:lnTo>
                  <a:pt x="4" y="36"/>
                </a:lnTo>
                <a:lnTo>
                  <a:pt x="6" y="28"/>
                </a:lnTo>
                <a:lnTo>
                  <a:pt x="2" y="14"/>
                </a:lnTo>
                <a:lnTo>
                  <a:pt x="0" y="10"/>
                </a:lnTo>
                <a:lnTo>
                  <a:pt x="2" y="2"/>
                </a:lnTo>
                <a:lnTo>
                  <a:pt x="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7" name="Freeform 396"/>
          <p:cNvSpPr>
            <a:spLocks/>
          </p:cNvSpPr>
          <p:nvPr/>
        </p:nvSpPr>
        <p:spPr bwMode="ltGray">
          <a:xfrm>
            <a:off x="2247648" y="5353056"/>
            <a:ext cx="266496" cy="1484306"/>
          </a:xfrm>
          <a:custGeom>
            <a:avLst/>
            <a:gdLst/>
            <a:ahLst/>
            <a:cxnLst>
              <a:cxn ang="0">
                <a:pos x="18" y="20"/>
              </a:cxn>
              <a:cxn ang="0">
                <a:pos x="18" y="60"/>
              </a:cxn>
              <a:cxn ang="0">
                <a:pos x="20" y="114"/>
              </a:cxn>
              <a:cxn ang="0">
                <a:pos x="20" y="158"/>
              </a:cxn>
              <a:cxn ang="0">
                <a:pos x="18" y="188"/>
              </a:cxn>
              <a:cxn ang="0">
                <a:pos x="14" y="222"/>
              </a:cxn>
              <a:cxn ang="0">
                <a:pos x="14" y="250"/>
              </a:cxn>
              <a:cxn ang="0">
                <a:pos x="20" y="286"/>
              </a:cxn>
              <a:cxn ang="0">
                <a:pos x="28" y="322"/>
              </a:cxn>
              <a:cxn ang="0">
                <a:pos x="18" y="346"/>
              </a:cxn>
              <a:cxn ang="0">
                <a:pos x="12" y="370"/>
              </a:cxn>
              <a:cxn ang="0">
                <a:pos x="8" y="398"/>
              </a:cxn>
              <a:cxn ang="0">
                <a:pos x="2" y="404"/>
              </a:cxn>
              <a:cxn ang="0">
                <a:pos x="6" y="418"/>
              </a:cxn>
              <a:cxn ang="0">
                <a:pos x="16" y="440"/>
              </a:cxn>
              <a:cxn ang="0">
                <a:pos x="12" y="480"/>
              </a:cxn>
              <a:cxn ang="0">
                <a:pos x="34" y="496"/>
              </a:cxn>
              <a:cxn ang="0">
                <a:pos x="36" y="502"/>
              </a:cxn>
              <a:cxn ang="0">
                <a:pos x="36" y="534"/>
              </a:cxn>
              <a:cxn ang="0">
                <a:pos x="34" y="560"/>
              </a:cxn>
              <a:cxn ang="0">
                <a:pos x="36" y="586"/>
              </a:cxn>
              <a:cxn ang="0">
                <a:pos x="18" y="586"/>
              </a:cxn>
              <a:cxn ang="0">
                <a:pos x="6" y="608"/>
              </a:cxn>
              <a:cxn ang="0">
                <a:pos x="12" y="608"/>
              </a:cxn>
              <a:cxn ang="0">
                <a:pos x="30" y="610"/>
              </a:cxn>
              <a:cxn ang="0">
                <a:pos x="34" y="632"/>
              </a:cxn>
              <a:cxn ang="0">
                <a:pos x="16" y="644"/>
              </a:cxn>
              <a:cxn ang="0">
                <a:pos x="30" y="684"/>
              </a:cxn>
              <a:cxn ang="0">
                <a:pos x="48" y="716"/>
              </a:cxn>
              <a:cxn ang="0">
                <a:pos x="56" y="730"/>
              </a:cxn>
              <a:cxn ang="0">
                <a:pos x="74" y="762"/>
              </a:cxn>
              <a:cxn ang="0">
                <a:pos x="102" y="774"/>
              </a:cxn>
              <a:cxn ang="0">
                <a:pos x="122" y="772"/>
              </a:cxn>
              <a:cxn ang="0">
                <a:pos x="138" y="744"/>
              </a:cxn>
              <a:cxn ang="0">
                <a:pos x="132" y="758"/>
              </a:cxn>
              <a:cxn ang="0">
                <a:pos x="146" y="768"/>
              </a:cxn>
              <a:cxn ang="0">
                <a:pos x="142" y="784"/>
              </a:cxn>
              <a:cxn ang="0">
                <a:pos x="148" y="796"/>
              </a:cxn>
              <a:cxn ang="0">
                <a:pos x="134" y="804"/>
              </a:cxn>
              <a:cxn ang="0">
                <a:pos x="142" y="818"/>
              </a:cxn>
              <a:cxn ang="0">
                <a:pos x="162" y="808"/>
              </a:cxn>
              <a:cxn ang="0">
                <a:pos x="154" y="740"/>
              </a:cxn>
              <a:cxn ang="0">
                <a:pos x="84" y="576"/>
              </a:cxn>
              <a:cxn ang="0">
                <a:pos x="94" y="152"/>
              </a:cxn>
            </a:cxnLst>
            <a:rect l="0" t="0" r="r" b="b"/>
            <a:pathLst>
              <a:path w="173" h="819">
                <a:moveTo>
                  <a:pt x="70" y="20"/>
                </a:moveTo>
                <a:lnTo>
                  <a:pt x="34" y="0"/>
                </a:lnTo>
                <a:lnTo>
                  <a:pt x="18" y="20"/>
                </a:lnTo>
                <a:lnTo>
                  <a:pt x="18" y="46"/>
                </a:lnTo>
                <a:lnTo>
                  <a:pt x="22" y="56"/>
                </a:lnTo>
                <a:lnTo>
                  <a:pt x="18" y="60"/>
                </a:lnTo>
                <a:lnTo>
                  <a:pt x="22" y="80"/>
                </a:lnTo>
                <a:lnTo>
                  <a:pt x="24" y="114"/>
                </a:lnTo>
                <a:lnTo>
                  <a:pt x="20" y="114"/>
                </a:lnTo>
                <a:lnTo>
                  <a:pt x="20" y="142"/>
                </a:lnTo>
                <a:lnTo>
                  <a:pt x="24" y="152"/>
                </a:lnTo>
                <a:lnTo>
                  <a:pt x="20" y="158"/>
                </a:lnTo>
                <a:lnTo>
                  <a:pt x="24" y="170"/>
                </a:lnTo>
                <a:lnTo>
                  <a:pt x="22" y="184"/>
                </a:lnTo>
                <a:lnTo>
                  <a:pt x="18" y="188"/>
                </a:lnTo>
                <a:lnTo>
                  <a:pt x="20" y="194"/>
                </a:lnTo>
                <a:lnTo>
                  <a:pt x="16" y="216"/>
                </a:lnTo>
                <a:lnTo>
                  <a:pt x="14" y="222"/>
                </a:lnTo>
                <a:lnTo>
                  <a:pt x="18" y="232"/>
                </a:lnTo>
                <a:lnTo>
                  <a:pt x="18" y="248"/>
                </a:lnTo>
                <a:lnTo>
                  <a:pt x="14" y="250"/>
                </a:lnTo>
                <a:lnTo>
                  <a:pt x="16" y="264"/>
                </a:lnTo>
                <a:lnTo>
                  <a:pt x="20" y="276"/>
                </a:lnTo>
                <a:lnTo>
                  <a:pt x="20" y="286"/>
                </a:lnTo>
                <a:lnTo>
                  <a:pt x="26" y="304"/>
                </a:lnTo>
                <a:lnTo>
                  <a:pt x="24" y="312"/>
                </a:lnTo>
                <a:lnTo>
                  <a:pt x="28" y="322"/>
                </a:lnTo>
                <a:lnTo>
                  <a:pt x="20" y="332"/>
                </a:lnTo>
                <a:lnTo>
                  <a:pt x="22" y="334"/>
                </a:lnTo>
                <a:lnTo>
                  <a:pt x="18" y="346"/>
                </a:lnTo>
                <a:lnTo>
                  <a:pt x="16" y="352"/>
                </a:lnTo>
                <a:lnTo>
                  <a:pt x="14" y="362"/>
                </a:lnTo>
                <a:lnTo>
                  <a:pt x="12" y="370"/>
                </a:lnTo>
                <a:lnTo>
                  <a:pt x="10" y="376"/>
                </a:lnTo>
                <a:lnTo>
                  <a:pt x="6" y="382"/>
                </a:lnTo>
                <a:lnTo>
                  <a:pt x="8" y="398"/>
                </a:lnTo>
                <a:lnTo>
                  <a:pt x="4" y="394"/>
                </a:lnTo>
                <a:lnTo>
                  <a:pt x="2" y="396"/>
                </a:lnTo>
                <a:lnTo>
                  <a:pt x="2" y="404"/>
                </a:lnTo>
                <a:lnTo>
                  <a:pt x="0" y="408"/>
                </a:lnTo>
                <a:lnTo>
                  <a:pt x="8" y="412"/>
                </a:lnTo>
                <a:lnTo>
                  <a:pt x="6" y="418"/>
                </a:lnTo>
                <a:lnTo>
                  <a:pt x="8" y="422"/>
                </a:lnTo>
                <a:lnTo>
                  <a:pt x="10" y="428"/>
                </a:lnTo>
                <a:lnTo>
                  <a:pt x="16" y="440"/>
                </a:lnTo>
                <a:lnTo>
                  <a:pt x="14" y="452"/>
                </a:lnTo>
                <a:lnTo>
                  <a:pt x="12" y="462"/>
                </a:lnTo>
                <a:lnTo>
                  <a:pt x="12" y="480"/>
                </a:lnTo>
                <a:lnTo>
                  <a:pt x="20" y="490"/>
                </a:lnTo>
                <a:lnTo>
                  <a:pt x="20" y="494"/>
                </a:lnTo>
                <a:lnTo>
                  <a:pt x="34" y="496"/>
                </a:lnTo>
                <a:lnTo>
                  <a:pt x="34" y="490"/>
                </a:lnTo>
                <a:lnTo>
                  <a:pt x="36" y="490"/>
                </a:lnTo>
                <a:lnTo>
                  <a:pt x="36" y="502"/>
                </a:lnTo>
                <a:lnTo>
                  <a:pt x="36" y="516"/>
                </a:lnTo>
                <a:lnTo>
                  <a:pt x="38" y="522"/>
                </a:lnTo>
                <a:lnTo>
                  <a:pt x="36" y="534"/>
                </a:lnTo>
                <a:lnTo>
                  <a:pt x="38" y="542"/>
                </a:lnTo>
                <a:lnTo>
                  <a:pt x="36" y="550"/>
                </a:lnTo>
                <a:lnTo>
                  <a:pt x="34" y="560"/>
                </a:lnTo>
                <a:lnTo>
                  <a:pt x="36" y="570"/>
                </a:lnTo>
                <a:lnTo>
                  <a:pt x="40" y="580"/>
                </a:lnTo>
                <a:lnTo>
                  <a:pt x="36" y="586"/>
                </a:lnTo>
                <a:lnTo>
                  <a:pt x="36" y="598"/>
                </a:lnTo>
                <a:lnTo>
                  <a:pt x="24" y="586"/>
                </a:lnTo>
                <a:lnTo>
                  <a:pt x="18" y="586"/>
                </a:lnTo>
                <a:lnTo>
                  <a:pt x="14" y="588"/>
                </a:lnTo>
                <a:lnTo>
                  <a:pt x="16" y="596"/>
                </a:lnTo>
                <a:lnTo>
                  <a:pt x="6" y="608"/>
                </a:lnTo>
                <a:lnTo>
                  <a:pt x="8" y="612"/>
                </a:lnTo>
                <a:lnTo>
                  <a:pt x="12" y="614"/>
                </a:lnTo>
                <a:lnTo>
                  <a:pt x="12" y="608"/>
                </a:lnTo>
                <a:lnTo>
                  <a:pt x="20" y="604"/>
                </a:lnTo>
                <a:lnTo>
                  <a:pt x="22" y="610"/>
                </a:lnTo>
                <a:lnTo>
                  <a:pt x="30" y="610"/>
                </a:lnTo>
                <a:lnTo>
                  <a:pt x="36" y="614"/>
                </a:lnTo>
                <a:lnTo>
                  <a:pt x="30" y="624"/>
                </a:lnTo>
                <a:lnTo>
                  <a:pt x="34" y="632"/>
                </a:lnTo>
                <a:lnTo>
                  <a:pt x="34" y="642"/>
                </a:lnTo>
                <a:lnTo>
                  <a:pt x="24" y="638"/>
                </a:lnTo>
                <a:lnTo>
                  <a:pt x="16" y="644"/>
                </a:lnTo>
                <a:lnTo>
                  <a:pt x="20" y="658"/>
                </a:lnTo>
                <a:lnTo>
                  <a:pt x="24" y="668"/>
                </a:lnTo>
                <a:lnTo>
                  <a:pt x="30" y="684"/>
                </a:lnTo>
                <a:lnTo>
                  <a:pt x="40" y="688"/>
                </a:lnTo>
                <a:lnTo>
                  <a:pt x="42" y="700"/>
                </a:lnTo>
                <a:lnTo>
                  <a:pt x="48" y="716"/>
                </a:lnTo>
                <a:lnTo>
                  <a:pt x="58" y="716"/>
                </a:lnTo>
                <a:lnTo>
                  <a:pt x="62" y="724"/>
                </a:lnTo>
                <a:lnTo>
                  <a:pt x="56" y="730"/>
                </a:lnTo>
                <a:lnTo>
                  <a:pt x="64" y="736"/>
                </a:lnTo>
                <a:lnTo>
                  <a:pt x="72" y="744"/>
                </a:lnTo>
                <a:lnTo>
                  <a:pt x="74" y="762"/>
                </a:lnTo>
                <a:lnTo>
                  <a:pt x="86" y="764"/>
                </a:lnTo>
                <a:lnTo>
                  <a:pt x="92" y="772"/>
                </a:lnTo>
                <a:lnTo>
                  <a:pt x="102" y="774"/>
                </a:lnTo>
                <a:lnTo>
                  <a:pt x="112" y="782"/>
                </a:lnTo>
                <a:lnTo>
                  <a:pt x="122" y="782"/>
                </a:lnTo>
                <a:lnTo>
                  <a:pt x="122" y="772"/>
                </a:lnTo>
                <a:lnTo>
                  <a:pt x="124" y="760"/>
                </a:lnTo>
                <a:lnTo>
                  <a:pt x="130" y="750"/>
                </a:lnTo>
                <a:lnTo>
                  <a:pt x="138" y="744"/>
                </a:lnTo>
                <a:lnTo>
                  <a:pt x="138" y="752"/>
                </a:lnTo>
                <a:lnTo>
                  <a:pt x="134" y="756"/>
                </a:lnTo>
                <a:lnTo>
                  <a:pt x="132" y="758"/>
                </a:lnTo>
                <a:lnTo>
                  <a:pt x="132" y="768"/>
                </a:lnTo>
                <a:lnTo>
                  <a:pt x="138" y="774"/>
                </a:lnTo>
                <a:lnTo>
                  <a:pt x="146" y="768"/>
                </a:lnTo>
                <a:lnTo>
                  <a:pt x="150" y="770"/>
                </a:lnTo>
                <a:lnTo>
                  <a:pt x="142" y="778"/>
                </a:lnTo>
                <a:lnTo>
                  <a:pt x="142" y="784"/>
                </a:lnTo>
                <a:lnTo>
                  <a:pt x="150" y="792"/>
                </a:lnTo>
                <a:lnTo>
                  <a:pt x="166" y="796"/>
                </a:lnTo>
                <a:lnTo>
                  <a:pt x="148" y="796"/>
                </a:lnTo>
                <a:lnTo>
                  <a:pt x="134" y="798"/>
                </a:lnTo>
                <a:lnTo>
                  <a:pt x="120" y="802"/>
                </a:lnTo>
                <a:lnTo>
                  <a:pt x="134" y="804"/>
                </a:lnTo>
                <a:lnTo>
                  <a:pt x="132" y="810"/>
                </a:lnTo>
                <a:lnTo>
                  <a:pt x="130" y="810"/>
                </a:lnTo>
                <a:lnTo>
                  <a:pt x="142" y="818"/>
                </a:lnTo>
                <a:lnTo>
                  <a:pt x="144" y="814"/>
                </a:lnTo>
                <a:lnTo>
                  <a:pt x="144" y="810"/>
                </a:lnTo>
                <a:lnTo>
                  <a:pt x="162" y="808"/>
                </a:lnTo>
                <a:lnTo>
                  <a:pt x="172" y="804"/>
                </a:lnTo>
                <a:lnTo>
                  <a:pt x="162" y="766"/>
                </a:lnTo>
                <a:lnTo>
                  <a:pt x="154" y="740"/>
                </a:lnTo>
                <a:lnTo>
                  <a:pt x="144" y="728"/>
                </a:lnTo>
                <a:lnTo>
                  <a:pt x="94" y="714"/>
                </a:lnTo>
                <a:lnTo>
                  <a:pt x="84" y="576"/>
                </a:lnTo>
                <a:lnTo>
                  <a:pt x="68" y="492"/>
                </a:lnTo>
                <a:lnTo>
                  <a:pt x="68" y="332"/>
                </a:lnTo>
                <a:lnTo>
                  <a:pt x="94" y="152"/>
                </a:lnTo>
                <a:lnTo>
                  <a:pt x="104" y="74"/>
                </a:lnTo>
                <a:lnTo>
                  <a:pt x="7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8" name="Freeform 397"/>
          <p:cNvSpPr>
            <a:spLocks/>
          </p:cNvSpPr>
          <p:nvPr/>
        </p:nvSpPr>
        <p:spPr bwMode="ltGray">
          <a:xfrm>
            <a:off x="2311172" y="5484818"/>
            <a:ext cx="464818" cy="1335082"/>
          </a:xfrm>
          <a:custGeom>
            <a:avLst/>
            <a:gdLst/>
            <a:ahLst/>
            <a:cxnLst>
              <a:cxn ang="0">
                <a:pos x="36" y="56"/>
              </a:cxn>
              <a:cxn ang="0">
                <a:pos x="20" y="78"/>
              </a:cxn>
              <a:cxn ang="0">
                <a:pos x="24" y="112"/>
              </a:cxn>
              <a:cxn ang="0">
                <a:pos x="8" y="138"/>
              </a:cxn>
              <a:cxn ang="0">
                <a:pos x="2" y="166"/>
              </a:cxn>
              <a:cxn ang="0">
                <a:pos x="0" y="196"/>
              </a:cxn>
              <a:cxn ang="0">
                <a:pos x="12" y="236"/>
              </a:cxn>
              <a:cxn ang="0">
                <a:pos x="12" y="264"/>
              </a:cxn>
              <a:cxn ang="0">
                <a:pos x="12" y="286"/>
              </a:cxn>
              <a:cxn ang="0">
                <a:pos x="6" y="308"/>
              </a:cxn>
              <a:cxn ang="0">
                <a:pos x="8" y="340"/>
              </a:cxn>
              <a:cxn ang="0">
                <a:pos x="14" y="354"/>
              </a:cxn>
              <a:cxn ang="0">
                <a:pos x="2" y="382"/>
              </a:cxn>
              <a:cxn ang="0">
                <a:pos x="10" y="420"/>
              </a:cxn>
              <a:cxn ang="0">
                <a:pos x="8" y="436"/>
              </a:cxn>
              <a:cxn ang="0">
                <a:pos x="26" y="474"/>
              </a:cxn>
              <a:cxn ang="0">
                <a:pos x="20" y="486"/>
              </a:cxn>
              <a:cxn ang="0">
                <a:pos x="26" y="494"/>
              </a:cxn>
              <a:cxn ang="0">
                <a:pos x="32" y="514"/>
              </a:cxn>
              <a:cxn ang="0">
                <a:pos x="32" y="546"/>
              </a:cxn>
              <a:cxn ang="0">
                <a:pos x="34" y="560"/>
              </a:cxn>
              <a:cxn ang="0">
                <a:pos x="26" y="626"/>
              </a:cxn>
              <a:cxn ang="0">
                <a:pos x="38" y="626"/>
              </a:cxn>
              <a:cxn ang="0">
                <a:pos x="76" y="658"/>
              </a:cxn>
              <a:cxn ang="0">
                <a:pos x="112" y="666"/>
              </a:cxn>
              <a:cxn ang="0">
                <a:pos x="142" y="734"/>
              </a:cxn>
              <a:cxn ang="0">
                <a:pos x="166" y="736"/>
              </a:cxn>
              <a:cxn ang="0">
                <a:pos x="180" y="730"/>
              </a:cxn>
              <a:cxn ang="0">
                <a:pos x="170" y="724"/>
              </a:cxn>
              <a:cxn ang="0">
                <a:pos x="138" y="706"/>
              </a:cxn>
              <a:cxn ang="0">
                <a:pos x="124" y="694"/>
              </a:cxn>
              <a:cxn ang="0">
                <a:pos x="118" y="676"/>
              </a:cxn>
              <a:cxn ang="0">
                <a:pos x="110" y="656"/>
              </a:cxn>
              <a:cxn ang="0">
                <a:pos x="96" y="626"/>
              </a:cxn>
              <a:cxn ang="0">
                <a:pos x="114" y="602"/>
              </a:cxn>
              <a:cxn ang="0">
                <a:pos x="120" y="578"/>
              </a:cxn>
              <a:cxn ang="0">
                <a:pos x="136" y="554"/>
              </a:cxn>
              <a:cxn ang="0">
                <a:pos x="120" y="538"/>
              </a:cxn>
              <a:cxn ang="0">
                <a:pos x="98" y="518"/>
              </a:cxn>
              <a:cxn ang="0">
                <a:pos x="104" y="498"/>
              </a:cxn>
              <a:cxn ang="0">
                <a:pos x="128" y="492"/>
              </a:cxn>
              <a:cxn ang="0">
                <a:pos x="132" y="478"/>
              </a:cxn>
              <a:cxn ang="0">
                <a:pos x="130" y="454"/>
              </a:cxn>
              <a:cxn ang="0">
                <a:pos x="128" y="440"/>
              </a:cxn>
              <a:cxn ang="0">
                <a:pos x="140" y="442"/>
              </a:cxn>
              <a:cxn ang="0">
                <a:pos x="132" y="424"/>
              </a:cxn>
              <a:cxn ang="0">
                <a:pos x="120" y="398"/>
              </a:cxn>
              <a:cxn ang="0">
                <a:pos x="146" y="404"/>
              </a:cxn>
              <a:cxn ang="0">
                <a:pos x="168" y="386"/>
              </a:cxn>
              <a:cxn ang="0">
                <a:pos x="168" y="350"/>
              </a:cxn>
              <a:cxn ang="0">
                <a:pos x="220" y="344"/>
              </a:cxn>
              <a:cxn ang="0">
                <a:pos x="244" y="322"/>
              </a:cxn>
              <a:cxn ang="0">
                <a:pos x="244" y="298"/>
              </a:cxn>
              <a:cxn ang="0">
                <a:pos x="238" y="278"/>
              </a:cxn>
              <a:cxn ang="0">
                <a:pos x="212" y="260"/>
              </a:cxn>
              <a:cxn ang="0">
                <a:pos x="184" y="0"/>
              </a:cxn>
            </a:cxnLst>
            <a:rect l="0" t="0" r="r" b="b"/>
            <a:pathLst>
              <a:path w="303" h="737">
                <a:moveTo>
                  <a:pt x="46" y="30"/>
                </a:moveTo>
                <a:lnTo>
                  <a:pt x="44" y="44"/>
                </a:lnTo>
                <a:lnTo>
                  <a:pt x="36" y="56"/>
                </a:lnTo>
                <a:lnTo>
                  <a:pt x="22" y="64"/>
                </a:lnTo>
                <a:lnTo>
                  <a:pt x="16" y="70"/>
                </a:lnTo>
                <a:lnTo>
                  <a:pt x="20" y="78"/>
                </a:lnTo>
                <a:lnTo>
                  <a:pt x="22" y="92"/>
                </a:lnTo>
                <a:lnTo>
                  <a:pt x="22" y="102"/>
                </a:lnTo>
                <a:lnTo>
                  <a:pt x="24" y="112"/>
                </a:lnTo>
                <a:lnTo>
                  <a:pt x="18" y="124"/>
                </a:lnTo>
                <a:lnTo>
                  <a:pt x="14" y="138"/>
                </a:lnTo>
                <a:lnTo>
                  <a:pt x="8" y="138"/>
                </a:lnTo>
                <a:lnTo>
                  <a:pt x="6" y="154"/>
                </a:lnTo>
                <a:lnTo>
                  <a:pt x="0" y="156"/>
                </a:lnTo>
                <a:lnTo>
                  <a:pt x="2" y="166"/>
                </a:lnTo>
                <a:lnTo>
                  <a:pt x="4" y="174"/>
                </a:lnTo>
                <a:lnTo>
                  <a:pt x="2" y="192"/>
                </a:lnTo>
                <a:lnTo>
                  <a:pt x="0" y="196"/>
                </a:lnTo>
                <a:lnTo>
                  <a:pt x="0" y="208"/>
                </a:lnTo>
                <a:lnTo>
                  <a:pt x="10" y="226"/>
                </a:lnTo>
                <a:lnTo>
                  <a:pt x="12" y="236"/>
                </a:lnTo>
                <a:lnTo>
                  <a:pt x="16" y="238"/>
                </a:lnTo>
                <a:lnTo>
                  <a:pt x="18" y="264"/>
                </a:lnTo>
                <a:lnTo>
                  <a:pt x="12" y="264"/>
                </a:lnTo>
                <a:lnTo>
                  <a:pt x="10" y="274"/>
                </a:lnTo>
                <a:lnTo>
                  <a:pt x="8" y="286"/>
                </a:lnTo>
                <a:lnTo>
                  <a:pt x="12" y="286"/>
                </a:lnTo>
                <a:lnTo>
                  <a:pt x="14" y="290"/>
                </a:lnTo>
                <a:lnTo>
                  <a:pt x="14" y="294"/>
                </a:lnTo>
                <a:lnTo>
                  <a:pt x="6" y="308"/>
                </a:lnTo>
                <a:lnTo>
                  <a:pt x="8" y="320"/>
                </a:lnTo>
                <a:lnTo>
                  <a:pt x="6" y="326"/>
                </a:lnTo>
                <a:lnTo>
                  <a:pt x="8" y="340"/>
                </a:lnTo>
                <a:lnTo>
                  <a:pt x="14" y="346"/>
                </a:lnTo>
                <a:lnTo>
                  <a:pt x="16" y="350"/>
                </a:lnTo>
                <a:lnTo>
                  <a:pt x="14" y="354"/>
                </a:lnTo>
                <a:lnTo>
                  <a:pt x="10" y="356"/>
                </a:lnTo>
                <a:lnTo>
                  <a:pt x="8" y="370"/>
                </a:lnTo>
                <a:lnTo>
                  <a:pt x="2" y="382"/>
                </a:lnTo>
                <a:lnTo>
                  <a:pt x="8" y="390"/>
                </a:lnTo>
                <a:lnTo>
                  <a:pt x="8" y="420"/>
                </a:lnTo>
                <a:lnTo>
                  <a:pt x="10" y="420"/>
                </a:lnTo>
                <a:lnTo>
                  <a:pt x="14" y="426"/>
                </a:lnTo>
                <a:lnTo>
                  <a:pt x="10" y="432"/>
                </a:lnTo>
                <a:lnTo>
                  <a:pt x="8" y="436"/>
                </a:lnTo>
                <a:lnTo>
                  <a:pt x="14" y="454"/>
                </a:lnTo>
                <a:lnTo>
                  <a:pt x="20" y="472"/>
                </a:lnTo>
                <a:lnTo>
                  <a:pt x="26" y="474"/>
                </a:lnTo>
                <a:lnTo>
                  <a:pt x="32" y="482"/>
                </a:lnTo>
                <a:lnTo>
                  <a:pt x="26" y="484"/>
                </a:lnTo>
                <a:lnTo>
                  <a:pt x="20" y="486"/>
                </a:lnTo>
                <a:lnTo>
                  <a:pt x="20" y="490"/>
                </a:lnTo>
                <a:lnTo>
                  <a:pt x="22" y="494"/>
                </a:lnTo>
                <a:lnTo>
                  <a:pt x="26" y="494"/>
                </a:lnTo>
                <a:lnTo>
                  <a:pt x="30" y="494"/>
                </a:lnTo>
                <a:lnTo>
                  <a:pt x="30" y="498"/>
                </a:lnTo>
                <a:lnTo>
                  <a:pt x="32" y="514"/>
                </a:lnTo>
                <a:lnTo>
                  <a:pt x="36" y="522"/>
                </a:lnTo>
                <a:lnTo>
                  <a:pt x="32" y="528"/>
                </a:lnTo>
                <a:lnTo>
                  <a:pt x="32" y="546"/>
                </a:lnTo>
                <a:lnTo>
                  <a:pt x="36" y="548"/>
                </a:lnTo>
                <a:lnTo>
                  <a:pt x="30" y="552"/>
                </a:lnTo>
                <a:lnTo>
                  <a:pt x="34" y="560"/>
                </a:lnTo>
                <a:lnTo>
                  <a:pt x="34" y="574"/>
                </a:lnTo>
                <a:lnTo>
                  <a:pt x="22" y="614"/>
                </a:lnTo>
                <a:lnTo>
                  <a:pt x="26" y="626"/>
                </a:lnTo>
                <a:lnTo>
                  <a:pt x="32" y="634"/>
                </a:lnTo>
                <a:lnTo>
                  <a:pt x="36" y="628"/>
                </a:lnTo>
                <a:lnTo>
                  <a:pt x="38" y="626"/>
                </a:lnTo>
                <a:lnTo>
                  <a:pt x="42" y="628"/>
                </a:lnTo>
                <a:lnTo>
                  <a:pt x="50" y="654"/>
                </a:lnTo>
                <a:lnTo>
                  <a:pt x="76" y="658"/>
                </a:lnTo>
                <a:lnTo>
                  <a:pt x="96" y="658"/>
                </a:lnTo>
                <a:lnTo>
                  <a:pt x="104" y="660"/>
                </a:lnTo>
                <a:lnTo>
                  <a:pt x="112" y="666"/>
                </a:lnTo>
                <a:lnTo>
                  <a:pt x="118" y="684"/>
                </a:lnTo>
                <a:lnTo>
                  <a:pt x="132" y="734"/>
                </a:lnTo>
                <a:lnTo>
                  <a:pt x="142" y="734"/>
                </a:lnTo>
                <a:lnTo>
                  <a:pt x="158" y="732"/>
                </a:lnTo>
                <a:lnTo>
                  <a:pt x="162" y="732"/>
                </a:lnTo>
                <a:lnTo>
                  <a:pt x="166" y="736"/>
                </a:lnTo>
                <a:lnTo>
                  <a:pt x="174" y="734"/>
                </a:lnTo>
                <a:lnTo>
                  <a:pt x="174" y="730"/>
                </a:lnTo>
                <a:lnTo>
                  <a:pt x="180" y="730"/>
                </a:lnTo>
                <a:lnTo>
                  <a:pt x="184" y="726"/>
                </a:lnTo>
                <a:lnTo>
                  <a:pt x="176" y="722"/>
                </a:lnTo>
                <a:lnTo>
                  <a:pt x="170" y="724"/>
                </a:lnTo>
                <a:lnTo>
                  <a:pt x="156" y="716"/>
                </a:lnTo>
                <a:lnTo>
                  <a:pt x="144" y="712"/>
                </a:lnTo>
                <a:lnTo>
                  <a:pt x="138" y="706"/>
                </a:lnTo>
                <a:lnTo>
                  <a:pt x="130" y="704"/>
                </a:lnTo>
                <a:lnTo>
                  <a:pt x="128" y="694"/>
                </a:lnTo>
                <a:lnTo>
                  <a:pt x="124" y="694"/>
                </a:lnTo>
                <a:lnTo>
                  <a:pt x="122" y="688"/>
                </a:lnTo>
                <a:lnTo>
                  <a:pt x="128" y="688"/>
                </a:lnTo>
                <a:lnTo>
                  <a:pt x="118" y="676"/>
                </a:lnTo>
                <a:lnTo>
                  <a:pt x="118" y="668"/>
                </a:lnTo>
                <a:lnTo>
                  <a:pt x="120" y="666"/>
                </a:lnTo>
                <a:lnTo>
                  <a:pt x="110" y="656"/>
                </a:lnTo>
                <a:lnTo>
                  <a:pt x="104" y="634"/>
                </a:lnTo>
                <a:lnTo>
                  <a:pt x="98" y="630"/>
                </a:lnTo>
                <a:lnTo>
                  <a:pt x="96" y="626"/>
                </a:lnTo>
                <a:lnTo>
                  <a:pt x="98" y="622"/>
                </a:lnTo>
                <a:lnTo>
                  <a:pt x="110" y="608"/>
                </a:lnTo>
                <a:lnTo>
                  <a:pt x="114" y="602"/>
                </a:lnTo>
                <a:lnTo>
                  <a:pt x="116" y="594"/>
                </a:lnTo>
                <a:lnTo>
                  <a:pt x="112" y="590"/>
                </a:lnTo>
                <a:lnTo>
                  <a:pt x="120" y="578"/>
                </a:lnTo>
                <a:lnTo>
                  <a:pt x="124" y="578"/>
                </a:lnTo>
                <a:lnTo>
                  <a:pt x="136" y="564"/>
                </a:lnTo>
                <a:lnTo>
                  <a:pt x="136" y="554"/>
                </a:lnTo>
                <a:lnTo>
                  <a:pt x="134" y="552"/>
                </a:lnTo>
                <a:lnTo>
                  <a:pt x="132" y="538"/>
                </a:lnTo>
                <a:lnTo>
                  <a:pt x="120" y="538"/>
                </a:lnTo>
                <a:lnTo>
                  <a:pt x="112" y="530"/>
                </a:lnTo>
                <a:lnTo>
                  <a:pt x="104" y="526"/>
                </a:lnTo>
                <a:lnTo>
                  <a:pt x="98" y="518"/>
                </a:lnTo>
                <a:lnTo>
                  <a:pt x="100" y="510"/>
                </a:lnTo>
                <a:lnTo>
                  <a:pt x="102" y="506"/>
                </a:lnTo>
                <a:lnTo>
                  <a:pt x="104" y="498"/>
                </a:lnTo>
                <a:lnTo>
                  <a:pt x="112" y="496"/>
                </a:lnTo>
                <a:lnTo>
                  <a:pt x="116" y="492"/>
                </a:lnTo>
                <a:lnTo>
                  <a:pt x="128" y="492"/>
                </a:lnTo>
                <a:lnTo>
                  <a:pt x="126" y="482"/>
                </a:lnTo>
                <a:lnTo>
                  <a:pt x="130" y="484"/>
                </a:lnTo>
                <a:lnTo>
                  <a:pt x="132" y="478"/>
                </a:lnTo>
                <a:lnTo>
                  <a:pt x="130" y="476"/>
                </a:lnTo>
                <a:lnTo>
                  <a:pt x="128" y="466"/>
                </a:lnTo>
                <a:lnTo>
                  <a:pt x="130" y="454"/>
                </a:lnTo>
                <a:lnTo>
                  <a:pt x="132" y="450"/>
                </a:lnTo>
                <a:lnTo>
                  <a:pt x="138" y="446"/>
                </a:lnTo>
                <a:lnTo>
                  <a:pt x="128" y="440"/>
                </a:lnTo>
                <a:lnTo>
                  <a:pt x="134" y="434"/>
                </a:lnTo>
                <a:lnTo>
                  <a:pt x="140" y="434"/>
                </a:lnTo>
                <a:lnTo>
                  <a:pt x="140" y="442"/>
                </a:lnTo>
                <a:lnTo>
                  <a:pt x="152" y="438"/>
                </a:lnTo>
                <a:lnTo>
                  <a:pt x="150" y="420"/>
                </a:lnTo>
                <a:lnTo>
                  <a:pt x="132" y="424"/>
                </a:lnTo>
                <a:lnTo>
                  <a:pt x="126" y="424"/>
                </a:lnTo>
                <a:lnTo>
                  <a:pt x="124" y="414"/>
                </a:lnTo>
                <a:lnTo>
                  <a:pt x="120" y="398"/>
                </a:lnTo>
                <a:lnTo>
                  <a:pt x="120" y="390"/>
                </a:lnTo>
                <a:lnTo>
                  <a:pt x="132" y="396"/>
                </a:lnTo>
                <a:lnTo>
                  <a:pt x="146" y="404"/>
                </a:lnTo>
                <a:lnTo>
                  <a:pt x="160" y="404"/>
                </a:lnTo>
                <a:lnTo>
                  <a:pt x="164" y="398"/>
                </a:lnTo>
                <a:lnTo>
                  <a:pt x="168" y="386"/>
                </a:lnTo>
                <a:lnTo>
                  <a:pt x="164" y="368"/>
                </a:lnTo>
                <a:lnTo>
                  <a:pt x="168" y="354"/>
                </a:lnTo>
                <a:lnTo>
                  <a:pt x="168" y="350"/>
                </a:lnTo>
                <a:lnTo>
                  <a:pt x="174" y="350"/>
                </a:lnTo>
                <a:lnTo>
                  <a:pt x="186" y="352"/>
                </a:lnTo>
                <a:lnTo>
                  <a:pt x="220" y="344"/>
                </a:lnTo>
                <a:lnTo>
                  <a:pt x="238" y="336"/>
                </a:lnTo>
                <a:lnTo>
                  <a:pt x="240" y="326"/>
                </a:lnTo>
                <a:lnTo>
                  <a:pt x="244" y="322"/>
                </a:lnTo>
                <a:lnTo>
                  <a:pt x="250" y="310"/>
                </a:lnTo>
                <a:lnTo>
                  <a:pt x="248" y="294"/>
                </a:lnTo>
                <a:lnTo>
                  <a:pt x="244" y="298"/>
                </a:lnTo>
                <a:lnTo>
                  <a:pt x="240" y="298"/>
                </a:lnTo>
                <a:lnTo>
                  <a:pt x="236" y="296"/>
                </a:lnTo>
                <a:lnTo>
                  <a:pt x="238" y="278"/>
                </a:lnTo>
                <a:lnTo>
                  <a:pt x="236" y="274"/>
                </a:lnTo>
                <a:lnTo>
                  <a:pt x="228" y="268"/>
                </a:lnTo>
                <a:lnTo>
                  <a:pt x="212" y="260"/>
                </a:lnTo>
                <a:lnTo>
                  <a:pt x="222" y="246"/>
                </a:lnTo>
                <a:lnTo>
                  <a:pt x="302" y="90"/>
                </a:lnTo>
                <a:lnTo>
                  <a:pt x="184" y="0"/>
                </a:lnTo>
                <a:lnTo>
                  <a:pt x="50" y="10"/>
                </a:lnTo>
                <a:lnTo>
                  <a:pt x="46"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9" name="Freeform 398"/>
          <p:cNvSpPr>
            <a:spLocks/>
          </p:cNvSpPr>
          <p:nvPr/>
        </p:nvSpPr>
        <p:spPr bwMode="ltGray">
          <a:xfrm>
            <a:off x="2636545" y="5773742"/>
            <a:ext cx="139445" cy="201612"/>
          </a:xfrm>
          <a:custGeom>
            <a:avLst/>
            <a:gdLst/>
            <a:ahLst/>
            <a:cxnLst>
              <a:cxn ang="0">
                <a:pos x="8" y="4"/>
              </a:cxn>
              <a:cxn ang="0">
                <a:pos x="0" y="18"/>
              </a:cxn>
              <a:cxn ang="0">
                <a:pos x="4" y="26"/>
              </a:cxn>
              <a:cxn ang="0">
                <a:pos x="0" y="46"/>
              </a:cxn>
              <a:cxn ang="0">
                <a:pos x="4" y="52"/>
              </a:cxn>
              <a:cxn ang="0">
                <a:pos x="0" y="60"/>
              </a:cxn>
              <a:cxn ang="0">
                <a:pos x="0" y="70"/>
              </a:cxn>
              <a:cxn ang="0">
                <a:pos x="0" y="74"/>
              </a:cxn>
              <a:cxn ang="0">
                <a:pos x="0" y="86"/>
              </a:cxn>
              <a:cxn ang="0">
                <a:pos x="2" y="94"/>
              </a:cxn>
              <a:cxn ang="0">
                <a:pos x="6" y="98"/>
              </a:cxn>
              <a:cxn ang="0">
                <a:pos x="24" y="100"/>
              </a:cxn>
              <a:cxn ang="0">
                <a:pos x="32" y="106"/>
              </a:cxn>
              <a:cxn ang="0">
                <a:pos x="44" y="106"/>
              </a:cxn>
              <a:cxn ang="0">
                <a:pos x="52" y="106"/>
              </a:cxn>
              <a:cxn ang="0">
                <a:pos x="62" y="110"/>
              </a:cxn>
              <a:cxn ang="0">
                <a:pos x="76" y="102"/>
              </a:cxn>
              <a:cxn ang="0">
                <a:pos x="82" y="92"/>
              </a:cxn>
              <a:cxn ang="0">
                <a:pos x="82" y="84"/>
              </a:cxn>
              <a:cxn ang="0">
                <a:pos x="84" y="78"/>
              </a:cxn>
              <a:cxn ang="0">
                <a:pos x="86" y="70"/>
              </a:cxn>
              <a:cxn ang="0">
                <a:pos x="90" y="58"/>
              </a:cxn>
              <a:cxn ang="0">
                <a:pos x="60" y="18"/>
              </a:cxn>
              <a:cxn ang="0">
                <a:pos x="22" y="0"/>
              </a:cxn>
              <a:cxn ang="0">
                <a:pos x="8" y="4"/>
              </a:cxn>
            </a:cxnLst>
            <a:rect l="0" t="0" r="r" b="b"/>
            <a:pathLst>
              <a:path w="91" h="111">
                <a:moveTo>
                  <a:pt x="8" y="4"/>
                </a:moveTo>
                <a:lnTo>
                  <a:pt x="0" y="18"/>
                </a:lnTo>
                <a:lnTo>
                  <a:pt x="4" y="26"/>
                </a:lnTo>
                <a:lnTo>
                  <a:pt x="0" y="46"/>
                </a:lnTo>
                <a:lnTo>
                  <a:pt x="4" y="52"/>
                </a:lnTo>
                <a:lnTo>
                  <a:pt x="0" y="60"/>
                </a:lnTo>
                <a:lnTo>
                  <a:pt x="0" y="70"/>
                </a:lnTo>
                <a:lnTo>
                  <a:pt x="0" y="74"/>
                </a:lnTo>
                <a:lnTo>
                  <a:pt x="0" y="86"/>
                </a:lnTo>
                <a:lnTo>
                  <a:pt x="2" y="94"/>
                </a:lnTo>
                <a:lnTo>
                  <a:pt x="6" y="98"/>
                </a:lnTo>
                <a:lnTo>
                  <a:pt x="24" y="100"/>
                </a:lnTo>
                <a:lnTo>
                  <a:pt x="32" y="106"/>
                </a:lnTo>
                <a:lnTo>
                  <a:pt x="44" y="106"/>
                </a:lnTo>
                <a:lnTo>
                  <a:pt x="52" y="106"/>
                </a:lnTo>
                <a:lnTo>
                  <a:pt x="62" y="110"/>
                </a:lnTo>
                <a:lnTo>
                  <a:pt x="76" y="102"/>
                </a:lnTo>
                <a:lnTo>
                  <a:pt x="82" y="92"/>
                </a:lnTo>
                <a:lnTo>
                  <a:pt x="82" y="84"/>
                </a:lnTo>
                <a:lnTo>
                  <a:pt x="84" y="78"/>
                </a:lnTo>
                <a:lnTo>
                  <a:pt x="86" y="70"/>
                </a:lnTo>
                <a:lnTo>
                  <a:pt x="90" y="58"/>
                </a:lnTo>
                <a:lnTo>
                  <a:pt x="60" y="18"/>
                </a:lnTo>
                <a:lnTo>
                  <a:pt x="22" y="0"/>
                </a:lnTo>
                <a:lnTo>
                  <a:pt x="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0" name="Freeform 399"/>
          <p:cNvSpPr>
            <a:spLocks/>
          </p:cNvSpPr>
          <p:nvPr/>
        </p:nvSpPr>
        <p:spPr bwMode="ltGray">
          <a:xfrm>
            <a:off x="1933120" y="4511685"/>
            <a:ext cx="151841" cy="82550"/>
          </a:xfrm>
          <a:custGeom>
            <a:avLst/>
            <a:gdLst/>
            <a:ahLst/>
            <a:cxnLst>
              <a:cxn ang="0">
                <a:pos x="8" y="36"/>
              </a:cxn>
              <a:cxn ang="0">
                <a:pos x="22" y="30"/>
              </a:cxn>
              <a:cxn ang="0">
                <a:pos x="38" y="32"/>
              </a:cxn>
              <a:cxn ang="0">
                <a:pos x="56" y="34"/>
              </a:cxn>
              <a:cxn ang="0">
                <a:pos x="60" y="16"/>
              </a:cxn>
              <a:cxn ang="0">
                <a:pos x="66" y="12"/>
              </a:cxn>
              <a:cxn ang="0">
                <a:pos x="78" y="18"/>
              </a:cxn>
              <a:cxn ang="0">
                <a:pos x="82" y="36"/>
              </a:cxn>
              <a:cxn ang="0">
                <a:pos x="86" y="44"/>
              </a:cxn>
              <a:cxn ang="0">
                <a:pos x="92" y="36"/>
              </a:cxn>
              <a:cxn ang="0">
                <a:pos x="98" y="30"/>
              </a:cxn>
              <a:cxn ang="0">
                <a:pos x="96" y="20"/>
              </a:cxn>
              <a:cxn ang="0">
                <a:pos x="86" y="8"/>
              </a:cxn>
              <a:cxn ang="0">
                <a:pos x="64" y="0"/>
              </a:cxn>
              <a:cxn ang="0">
                <a:pos x="44" y="18"/>
              </a:cxn>
              <a:cxn ang="0">
                <a:pos x="28" y="14"/>
              </a:cxn>
              <a:cxn ang="0">
                <a:pos x="8" y="0"/>
              </a:cxn>
              <a:cxn ang="0">
                <a:pos x="0" y="16"/>
              </a:cxn>
              <a:cxn ang="0">
                <a:pos x="8" y="36"/>
              </a:cxn>
            </a:cxnLst>
            <a:rect l="0" t="0" r="r" b="b"/>
            <a:pathLst>
              <a:path w="99" h="45">
                <a:moveTo>
                  <a:pt x="8" y="36"/>
                </a:moveTo>
                <a:lnTo>
                  <a:pt x="22" y="30"/>
                </a:lnTo>
                <a:lnTo>
                  <a:pt x="38" y="32"/>
                </a:lnTo>
                <a:lnTo>
                  <a:pt x="56" y="34"/>
                </a:lnTo>
                <a:lnTo>
                  <a:pt x="60" y="16"/>
                </a:lnTo>
                <a:lnTo>
                  <a:pt x="66" y="12"/>
                </a:lnTo>
                <a:lnTo>
                  <a:pt x="78" y="18"/>
                </a:lnTo>
                <a:lnTo>
                  <a:pt x="82" y="36"/>
                </a:lnTo>
                <a:lnTo>
                  <a:pt x="86" y="44"/>
                </a:lnTo>
                <a:lnTo>
                  <a:pt x="92" y="36"/>
                </a:lnTo>
                <a:lnTo>
                  <a:pt x="98" y="30"/>
                </a:lnTo>
                <a:lnTo>
                  <a:pt x="96" y="20"/>
                </a:lnTo>
                <a:lnTo>
                  <a:pt x="86" y="8"/>
                </a:lnTo>
                <a:lnTo>
                  <a:pt x="64" y="0"/>
                </a:lnTo>
                <a:lnTo>
                  <a:pt x="44" y="18"/>
                </a:lnTo>
                <a:lnTo>
                  <a:pt x="28" y="14"/>
                </a:lnTo>
                <a:lnTo>
                  <a:pt x="8" y="0"/>
                </a:lnTo>
                <a:lnTo>
                  <a:pt x="0" y="16"/>
                </a:lnTo>
                <a:lnTo>
                  <a:pt x="8"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1" name="Freeform 400"/>
          <p:cNvSpPr>
            <a:spLocks/>
          </p:cNvSpPr>
          <p:nvPr/>
        </p:nvSpPr>
        <p:spPr bwMode="ltGray">
          <a:xfrm>
            <a:off x="1767335" y="4368811"/>
            <a:ext cx="80568" cy="66675"/>
          </a:xfrm>
          <a:custGeom>
            <a:avLst/>
            <a:gdLst/>
            <a:ahLst/>
            <a:cxnLst>
              <a:cxn ang="0">
                <a:pos x="0" y="14"/>
              </a:cxn>
              <a:cxn ang="0">
                <a:pos x="0" y="26"/>
              </a:cxn>
              <a:cxn ang="0">
                <a:pos x="12" y="24"/>
              </a:cxn>
              <a:cxn ang="0">
                <a:pos x="28" y="28"/>
              </a:cxn>
              <a:cxn ang="0">
                <a:pos x="44" y="36"/>
              </a:cxn>
              <a:cxn ang="0">
                <a:pos x="52" y="10"/>
              </a:cxn>
              <a:cxn ang="0">
                <a:pos x="22" y="0"/>
              </a:cxn>
              <a:cxn ang="0">
                <a:pos x="0" y="14"/>
              </a:cxn>
            </a:cxnLst>
            <a:rect l="0" t="0" r="r" b="b"/>
            <a:pathLst>
              <a:path w="53" h="37">
                <a:moveTo>
                  <a:pt x="0" y="14"/>
                </a:moveTo>
                <a:lnTo>
                  <a:pt x="0" y="26"/>
                </a:lnTo>
                <a:lnTo>
                  <a:pt x="12" y="24"/>
                </a:lnTo>
                <a:lnTo>
                  <a:pt x="28" y="28"/>
                </a:lnTo>
                <a:lnTo>
                  <a:pt x="44" y="36"/>
                </a:lnTo>
                <a:lnTo>
                  <a:pt x="52" y="10"/>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2" name="Freeform 401"/>
          <p:cNvSpPr>
            <a:spLocks/>
          </p:cNvSpPr>
          <p:nvPr/>
        </p:nvSpPr>
        <p:spPr bwMode="ltGray">
          <a:xfrm>
            <a:off x="1874243" y="4471997"/>
            <a:ext cx="80568" cy="106363"/>
          </a:xfrm>
          <a:custGeom>
            <a:avLst/>
            <a:gdLst/>
            <a:ahLst/>
            <a:cxnLst>
              <a:cxn ang="0">
                <a:pos x="0" y="0"/>
              </a:cxn>
              <a:cxn ang="0">
                <a:pos x="4" y="10"/>
              </a:cxn>
              <a:cxn ang="0">
                <a:pos x="4" y="24"/>
              </a:cxn>
              <a:cxn ang="0">
                <a:pos x="16" y="30"/>
              </a:cxn>
              <a:cxn ang="0">
                <a:pos x="30" y="36"/>
              </a:cxn>
              <a:cxn ang="0">
                <a:pos x="36" y="42"/>
              </a:cxn>
              <a:cxn ang="0">
                <a:pos x="38" y="48"/>
              </a:cxn>
              <a:cxn ang="0">
                <a:pos x="48" y="58"/>
              </a:cxn>
              <a:cxn ang="0">
                <a:pos x="50" y="48"/>
              </a:cxn>
              <a:cxn ang="0">
                <a:pos x="46" y="38"/>
              </a:cxn>
              <a:cxn ang="0">
                <a:pos x="52" y="26"/>
              </a:cxn>
              <a:cxn ang="0">
                <a:pos x="44" y="20"/>
              </a:cxn>
              <a:cxn ang="0">
                <a:pos x="38" y="8"/>
              </a:cxn>
              <a:cxn ang="0">
                <a:pos x="0" y="0"/>
              </a:cxn>
            </a:cxnLst>
            <a:rect l="0" t="0" r="r" b="b"/>
            <a:pathLst>
              <a:path w="53" h="59">
                <a:moveTo>
                  <a:pt x="0" y="0"/>
                </a:moveTo>
                <a:lnTo>
                  <a:pt x="4" y="10"/>
                </a:lnTo>
                <a:lnTo>
                  <a:pt x="4" y="24"/>
                </a:lnTo>
                <a:lnTo>
                  <a:pt x="16" y="30"/>
                </a:lnTo>
                <a:lnTo>
                  <a:pt x="30" y="36"/>
                </a:lnTo>
                <a:lnTo>
                  <a:pt x="36" y="42"/>
                </a:lnTo>
                <a:lnTo>
                  <a:pt x="38" y="48"/>
                </a:lnTo>
                <a:lnTo>
                  <a:pt x="48" y="58"/>
                </a:lnTo>
                <a:lnTo>
                  <a:pt x="50" y="48"/>
                </a:lnTo>
                <a:lnTo>
                  <a:pt x="46" y="38"/>
                </a:lnTo>
                <a:lnTo>
                  <a:pt x="52" y="26"/>
                </a:lnTo>
                <a:lnTo>
                  <a:pt x="44" y="20"/>
                </a:lnTo>
                <a:lnTo>
                  <a:pt x="38"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3" name="Freeform 402"/>
          <p:cNvSpPr>
            <a:spLocks/>
          </p:cNvSpPr>
          <p:nvPr/>
        </p:nvSpPr>
        <p:spPr bwMode="ltGray">
          <a:xfrm>
            <a:off x="1840156" y="4367223"/>
            <a:ext cx="106909" cy="125412"/>
          </a:xfrm>
          <a:custGeom>
            <a:avLst/>
            <a:gdLst/>
            <a:ahLst/>
            <a:cxnLst>
              <a:cxn ang="0">
                <a:pos x="0" y="40"/>
              </a:cxn>
              <a:cxn ang="0">
                <a:pos x="10" y="52"/>
              </a:cxn>
              <a:cxn ang="0">
                <a:pos x="18" y="64"/>
              </a:cxn>
              <a:cxn ang="0">
                <a:pos x="32" y="60"/>
              </a:cxn>
              <a:cxn ang="0">
                <a:pos x="40" y="64"/>
              </a:cxn>
              <a:cxn ang="0">
                <a:pos x="50" y="64"/>
              </a:cxn>
              <a:cxn ang="0">
                <a:pos x="60" y="68"/>
              </a:cxn>
              <a:cxn ang="0">
                <a:pos x="62" y="64"/>
              </a:cxn>
              <a:cxn ang="0">
                <a:pos x="58" y="56"/>
              </a:cxn>
              <a:cxn ang="0">
                <a:pos x="62" y="44"/>
              </a:cxn>
              <a:cxn ang="0">
                <a:pos x="60" y="26"/>
              </a:cxn>
              <a:cxn ang="0">
                <a:pos x="68" y="16"/>
              </a:cxn>
              <a:cxn ang="0">
                <a:pos x="66" y="0"/>
              </a:cxn>
              <a:cxn ang="0">
                <a:pos x="20" y="0"/>
              </a:cxn>
              <a:cxn ang="0">
                <a:pos x="0" y="40"/>
              </a:cxn>
            </a:cxnLst>
            <a:rect l="0" t="0" r="r" b="b"/>
            <a:pathLst>
              <a:path w="69" h="69">
                <a:moveTo>
                  <a:pt x="0" y="40"/>
                </a:moveTo>
                <a:lnTo>
                  <a:pt x="10" y="52"/>
                </a:lnTo>
                <a:lnTo>
                  <a:pt x="18" y="64"/>
                </a:lnTo>
                <a:lnTo>
                  <a:pt x="32" y="60"/>
                </a:lnTo>
                <a:lnTo>
                  <a:pt x="40" y="64"/>
                </a:lnTo>
                <a:lnTo>
                  <a:pt x="50" y="64"/>
                </a:lnTo>
                <a:lnTo>
                  <a:pt x="60" y="68"/>
                </a:lnTo>
                <a:lnTo>
                  <a:pt x="62" y="64"/>
                </a:lnTo>
                <a:lnTo>
                  <a:pt x="58" y="56"/>
                </a:lnTo>
                <a:lnTo>
                  <a:pt x="62" y="44"/>
                </a:lnTo>
                <a:lnTo>
                  <a:pt x="60" y="26"/>
                </a:lnTo>
                <a:lnTo>
                  <a:pt x="68" y="16"/>
                </a:lnTo>
                <a:lnTo>
                  <a:pt x="66" y="0"/>
                </a:lnTo>
                <a:lnTo>
                  <a:pt x="20" y="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4" name="Freeform 403"/>
          <p:cNvSpPr>
            <a:spLocks/>
          </p:cNvSpPr>
          <p:nvPr/>
        </p:nvSpPr>
        <p:spPr bwMode="ltGray">
          <a:xfrm>
            <a:off x="1798323" y="4351348"/>
            <a:ext cx="148742" cy="107950"/>
          </a:xfrm>
          <a:custGeom>
            <a:avLst/>
            <a:gdLst/>
            <a:ahLst/>
            <a:cxnLst>
              <a:cxn ang="0">
                <a:pos x="0" y="28"/>
              </a:cxn>
              <a:cxn ang="0">
                <a:pos x="10" y="32"/>
              </a:cxn>
              <a:cxn ang="0">
                <a:pos x="14" y="34"/>
              </a:cxn>
              <a:cxn ang="0">
                <a:pos x="18" y="32"/>
              </a:cxn>
              <a:cxn ang="0">
                <a:pos x="20" y="44"/>
              </a:cxn>
              <a:cxn ang="0">
                <a:pos x="22" y="54"/>
              </a:cxn>
              <a:cxn ang="0">
                <a:pos x="26" y="58"/>
              </a:cxn>
              <a:cxn ang="0">
                <a:pos x="32" y="54"/>
              </a:cxn>
              <a:cxn ang="0">
                <a:pos x="34" y="46"/>
              </a:cxn>
              <a:cxn ang="0">
                <a:pos x="36" y="36"/>
              </a:cxn>
              <a:cxn ang="0">
                <a:pos x="42" y="32"/>
              </a:cxn>
              <a:cxn ang="0">
                <a:pos x="54" y="38"/>
              </a:cxn>
              <a:cxn ang="0">
                <a:pos x="62" y="32"/>
              </a:cxn>
              <a:cxn ang="0">
                <a:pos x="64" y="26"/>
              </a:cxn>
              <a:cxn ang="0">
                <a:pos x="70" y="22"/>
              </a:cxn>
              <a:cxn ang="0">
                <a:pos x="72" y="24"/>
              </a:cxn>
              <a:cxn ang="0">
                <a:pos x="86" y="18"/>
              </a:cxn>
              <a:cxn ang="0">
                <a:pos x="94" y="16"/>
              </a:cxn>
              <a:cxn ang="0">
                <a:pos x="90" y="10"/>
              </a:cxn>
              <a:cxn ang="0">
                <a:pos x="78" y="4"/>
              </a:cxn>
              <a:cxn ang="0">
                <a:pos x="60" y="2"/>
              </a:cxn>
              <a:cxn ang="0">
                <a:pos x="40" y="0"/>
              </a:cxn>
              <a:cxn ang="0">
                <a:pos x="26" y="2"/>
              </a:cxn>
              <a:cxn ang="0">
                <a:pos x="16" y="6"/>
              </a:cxn>
              <a:cxn ang="0">
                <a:pos x="2" y="12"/>
              </a:cxn>
              <a:cxn ang="0">
                <a:pos x="0" y="28"/>
              </a:cxn>
            </a:cxnLst>
            <a:rect l="0" t="0" r="r" b="b"/>
            <a:pathLst>
              <a:path w="95" h="59">
                <a:moveTo>
                  <a:pt x="0" y="28"/>
                </a:moveTo>
                <a:lnTo>
                  <a:pt x="10" y="32"/>
                </a:lnTo>
                <a:lnTo>
                  <a:pt x="14" y="34"/>
                </a:lnTo>
                <a:lnTo>
                  <a:pt x="18" y="32"/>
                </a:lnTo>
                <a:lnTo>
                  <a:pt x="20" y="44"/>
                </a:lnTo>
                <a:lnTo>
                  <a:pt x="22" y="54"/>
                </a:lnTo>
                <a:lnTo>
                  <a:pt x="26" y="58"/>
                </a:lnTo>
                <a:lnTo>
                  <a:pt x="32" y="54"/>
                </a:lnTo>
                <a:lnTo>
                  <a:pt x="34" y="46"/>
                </a:lnTo>
                <a:lnTo>
                  <a:pt x="36" y="36"/>
                </a:lnTo>
                <a:lnTo>
                  <a:pt x="42" y="32"/>
                </a:lnTo>
                <a:lnTo>
                  <a:pt x="54" y="38"/>
                </a:lnTo>
                <a:lnTo>
                  <a:pt x="62" y="32"/>
                </a:lnTo>
                <a:lnTo>
                  <a:pt x="64" y="26"/>
                </a:lnTo>
                <a:lnTo>
                  <a:pt x="70" y="22"/>
                </a:lnTo>
                <a:lnTo>
                  <a:pt x="72" y="24"/>
                </a:lnTo>
                <a:lnTo>
                  <a:pt x="86" y="18"/>
                </a:lnTo>
                <a:lnTo>
                  <a:pt x="94" y="16"/>
                </a:lnTo>
                <a:lnTo>
                  <a:pt x="90" y="10"/>
                </a:lnTo>
                <a:lnTo>
                  <a:pt x="78" y="4"/>
                </a:lnTo>
                <a:lnTo>
                  <a:pt x="60" y="2"/>
                </a:lnTo>
                <a:lnTo>
                  <a:pt x="40" y="0"/>
                </a:lnTo>
                <a:lnTo>
                  <a:pt x="26" y="2"/>
                </a:lnTo>
                <a:lnTo>
                  <a:pt x="16" y="6"/>
                </a:lnTo>
                <a:lnTo>
                  <a:pt x="2" y="12"/>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5" name="Freeform 404"/>
          <p:cNvSpPr>
            <a:spLocks/>
          </p:cNvSpPr>
          <p:nvPr/>
        </p:nvSpPr>
        <p:spPr bwMode="ltGray">
          <a:xfrm>
            <a:off x="1719304" y="4271973"/>
            <a:ext cx="108458" cy="142874"/>
          </a:xfrm>
          <a:custGeom>
            <a:avLst/>
            <a:gdLst/>
            <a:ahLst/>
            <a:cxnLst>
              <a:cxn ang="0">
                <a:pos x="0" y="52"/>
              </a:cxn>
              <a:cxn ang="0">
                <a:pos x="10" y="68"/>
              </a:cxn>
              <a:cxn ang="0">
                <a:pos x="26" y="78"/>
              </a:cxn>
              <a:cxn ang="0">
                <a:pos x="34" y="78"/>
              </a:cxn>
              <a:cxn ang="0">
                <a:pos x="42" y="66"/>
              </a:cxn>
              <a:cxn ang="0">
                <a:pos x="56" y="64"/>
              </a:cxn>
              <a:cxn ang="0">
                <a:pos x="56" y="54"/>
              </a:cxn>
              <a:cxn ang="0">
                <a:pos x="68" y="46"/>
              </a:cxn>
              <a:cxn ang="0">
                <a:pos x="56" y="36"/>
              </a:cxn>
              <a:cxn ang="0">
                <a:pos x="58" y="2"/>
              </a:cxn>
              <a:cxn ang="0">
                <a:pos x="16" y="0"/>
              </a:cxn>
              <a:cxn ang="0">
                <a:pos x="0" y="52"/>
              </a:cxn>
            </a:cxnLst>
            <a:rect l="0" t="0" r="r" b="b"/>
            <a:pathLst>
              <a:path w="69" h="79">
                <a:moveTo>
                  <a:pt x="0" y="52"/>
                </a:moveTo>
                <a:lnTo>
                  <a:pt x="10" y="68"/>
                </a:lnTo>
                <a:lnTo>
                  <a:pt x="26" y="78"/>
                </a:lnTo>
                <a:lnTo>
                  <a:pt x="34" y="78"/>
                </a:lnTo>
                <a:lnTo>
                  <a:pt x="42" y="66"/>
                </a:lnTo>
                <a:lnTo>
                  <a:pt x="56" y="64"/>
                </a:lnTo>
                <a:lnTo>
                  <a:pt x="56" y="54"/>
                </a:lnTo>
                <a:lnTo>
                  <a:pt x="68" y="46"/>
                </a:lnTo>
                <a:lnTo>
                  <a:pt x="56" y="36"/>
                </a:lnTo>
                <a:lnTo>
                  <a:pt x="58" y="2"/>
                </a:lnTo>
                <a:lnTo>
                  <a:pt x="16" y="0"/>
                </a:lnTo>
                <a:lnTo>
                  <a:pt x="0" y="5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6" name="Freeform 405"/>
          <p:cNvSpPr>
            <a:spLocks/>
          </p:cNvSpPr>
          <p:nvPr/>
        </p:nvSpPr>
        <p:spPr bwMode="ltGray">
          <a:xfrm>
            <a:off x="1170818" y="3729050"/>
            <a:ext cx="698777" cy="665160"/>
          </a:xfrm>
          <a:custGeom>
            <a:avLst/>
            <a:gdLst/>
            <a:ahLst/>
            <a:cxnLst>
              <a:cxn ang="0">
                <a:pos x="10" y="54"/>
              </a:cxn>
              <a:cxn ang="0">
                <a:pos x="26" y="84"/>
              </a:cxn>
              <a:cxn ang="0">
                <a:pos x="42" y="116"/>
              </a:cxn>
              <a:cxn ang="0">
                <a:pos x="32" y="138"/>
              </a:cxn>
              <a:cxn ang="0">
                <a:pos x="54" y="154"/>
              </a:cxn>
              <a:cxn ang="0">
                <a:pos x="62" y="190"/>
              </a:cxn>
              <a:cxn ang="0">
                <a:pos x="100" y="226"/>
              </a:cxn>
              <a:cxn ang="0">
                <a:pos x="98" y="206"/>
              </a:cxn>
              <a:cxn ang="0">
                <a:pos x="88" y="192"/>
              </a:cxn>
              <a:cxn ang="0">
                <a:pos x="74" y="146"/>
              </a:cxn>
              <a:cxn ang="0">
                <a:pos x="42" y="98"/>
              </a:cxn>
              <a:cxn ang="0">
                <a:pos x="48" y="52"/>
              </a:cxn>
              <a:cxn ang="0">
                <a:pos x="66" y="84"/>
              </a:cxn>
              <a:cxn ang="0">
                <a:pos x="92" y="138"/>
              </a:cxn>
              <a:cxn ang="0">
                <a:pos x="116" y="164"/>
              </a:cxn>
              <a:cxn ang="0">
                <a:pos x="126" y="188"/>
              </a:cxn>
              <a:cxn ang="0">
                <a:pos x="146" y="212"/>
              </a:cxn>
              <a:cxn ang="0">
                <a:pos x="156" y="256"/>
              </a:cxn>
              <a:cxn ang="0">
                <a:pos x="156" y="272"/>
              </a:cxn>
              <a:cxn ang="0">
                <a:pos x="176" y="290"/>
              </a:cxn>
              <a:cxn ang="0">
                <a:pos x="194" y="306"/>
              </a:cxn>
              <a:cxn ang="0">
                <a:pos x="230" y="324"/>
              </a:cxn>
              <a:cxn ang="0">
                <a:pos x="250" y="334"/>
              </a:cxn>
              <a:cxn ang="0">
                <a:pos x="316" y="338"/>
              </a:cxn>
              <a:cxn ang="0">
                <a:pos x="346" y="354"/>
              </a:cxn>
              <a:cxn ang="0">
                <a:pos x="362" y="354"/>
              </a:cxn>
              <a:cxn ang="0">
                <a:pos x="390" y="338"/>
              </a:cxn>
              <a:cxn ang="0">
                <a:pos x="382" y="326"/>
              </a:cxn>
              <a:cxn ang="0">
                <a:pos x="380" y="320"/>
              </a:cxn>
              <a:cxn ang="0">
                <a:pos x="408" y="310"/>
              </a:cxn>
              <a:cxn ang="0">
                <a:pos x="412" y="338"/>
              </a:cxn>
              <a:cxn ang="0">
                <a:pos x="424" y="332"/>
              </a:cxn>
              <a:cxn ang="0">
                <a:pos x="424" y="296"/>
              </a:cxn>
              <a:cxn ang="0">
                <a:pos x="438" y="290"/>
              </a:cxn>
              <a:cxn ang="0">
                <a:pos x="448" y="260"/>
              </a:cxn>
              <a:cxn ang="0">
                <a:pos x="438" y="242"/>
              </a:cxn>
              <a:cxn ang="0">
                <a:pos x="398" y="252"/>
              </a:cxn>
              <a:cxn ang="0">
                <a:pos x="390" y="282"/>
              </a:cxn>
              <a:cxn ang="0">
                <a:pos x="348" y="298"/>
              </a:cxn>
              <a:cxn ang="0">
                <a:pos x="300" y="284"/>
              </a:cxn>
              <a:cxn ang="0">
                <a:pos x="292" y="268"/>
              </a:cxn>
              <a:cxn ang="0">
                <a:pos x="286" y="202"/>
              </a:cxn>
              <a:cxn ang="0">
                <a:pos x="292" y="176"/>
              </a:cxn>
              <a:cxn ang="0">
                <a:pos x="78" y="0"/>
              </a:cxn>
            </a:cxnLst>
            <a:rect l="0" t="0" r="r" b="b"/>
            <a:pathLst>
              <a:path w="453" h="367">
                <a:moveTo>
                  <a:pt x="0" y="24"/>
                </a:moveTo>
                <a:lnTo>
                  <a:pt x="10" y="54"/>
                </a:lnTo>
                <a:lnTo>
                  <a:pt x="16" y="74"/>
                </a:lnTo>
                <a:lnTo>
                  <a:pt x="26" y="84"/>
                </a:lnTo>
                <a:lnTo>
                  <a:pt x="24" y="92"/>
                </a:lnTo>
                <a:lnTo>
                  <a:pt x="42" y="116"/>
                </a:lnTo>
                <a:lnTo>
                  <a:pt x="44" y="134"/>
                </a:lnTo>
                <a:lnTo>
                  <a:pt x="32" y="138"/>
                </a:lnTo>
                <a:lnTo>
                  <a:pt x="46" y="154"/>
                </a:lnTo>
                <a:lnTo>
                  <a:pt x="54" y="154"/>
                </a:lnTo>
                <a:lnTo>
                  <a:pt x="68" y="168"/>
                </a:lnTo>
                <a:lnTo>
                  <a:pt x="62" y="190"/>
                </a:lnTo>
                <a:lnTo>
                  <a:pt x="84" y="206"/>
                </a:lnTo>
                <a:lnTo>
                  <a:pt x="100" y="226"/>
                </a:lnTo>
                <a:lnTo>
                  <a:pt x="104" y="222"/>
                </a:lnTo>
                <a:lnTo>
                  <a:pt x="98" y="206"/>
                </a:lnTo>
                <a:lnTo>
                  <a:pt x="88" y="196"/>
                </a:lnTo>
                <a:lnTo>
                  <a:pt x="88" y="192"/>
                </a:lnTo>
                <a:lnTo>
                  <a:pt x="82" y="166"/>
                </a:lnTo>
                <a:lnTo>
                  <a:pt x="74" y="146"/>
                </a:lnTo>
                <a:lnTo>
                  <a:pt x="58" y="112"/>
                </a:lnTo>
                <a:lnTo>
                  <a:pt x="42" y="98"/>
                </a:lnTo>
                <a:lnTo>
                  <a:pt x="42" y="76"/>
                </a:lnTo>
                <a:lnTo>
                  <a:pt x="48" y="52"/>
                </a:lnTo>
                <a:lnTo>
                  <a:pt x="60" y="68"/>
                </a:lnTo>
                <a:lnTo>
                  <a:pt x="66" y="84"/>
                </a:lnTo>
                <a:lnTo>
                  <a:pt x="72" y="102"/>
                </a:lnTo>
                <a:lnTo>
                  <a:pt x="92" y="138"/>
                </a:lnTo>
                <a:lnTo>
                  <a:pt x="104" y="152"/>
                </a:lnTo>
                <a:lnTo>
                  <a:pt x="116" y="164"/>
                </a:lnTo>
                <a:lnTo>
                  <a:pt x="106" y="168"/>
                </a:lnTo>
                <a:lnTo>
                  <a:pt x="126" y="188"/>
                </a:lnTo>
                <a:lnTo>
                  <a:pt x="132" y="194"/>
                </a:lnTo>
                <a:lnTo>
                  <a:pt x="146" y="212"/>
                </a:lnTo>
                <a:lnTo>
                  <a:pt x="162" y="244"/>
                </a:lnTo>
                <a:lnTo>
                  <a:pt x="156" y="256"/>
                </a:lnTo>
                <a:lnTo>
                  <a:pt x="154" y="266"/>
                </a:lnTo>
                <a:lnTo>
                  <a:pt x="156" y="272"/>
                </a:lnTo>
                <a:lnTo>
                  <a:pt x="160" y="278"/>
                </a:lnTo>
                <a:lnTo>
                  <a:pt x="176" y="290"/>
                </a:lnTo>
                <a:lnTo>
                  <a:pt x="182" y="292"/>
                </a:lnTo>
                <a:lnTo>
                  <a:pt x="194" y="306"/>
                </a:lnTo>
                <a:lnTo>
                  <a:pt x="208" y="310"/>
                </a:lnTo>
                <a:lnTo>
                  <a:pt x="230" y="324"/>
                </a:lnTo>
                <a:lnTo>
                  <a:pt x="242" y="328"/>
                </a:lnTo>
                <a:lnTo>
                  <a:pt x="250" y="334"/>
                </a:lnTo>
                <a:lnTo>
                  <a:pt x="298" y="348"/>
                </a:lnTo>
                <a:lnTo>
                  <a:pt x="316" y="338"/>
                </a:lnTo>
                <a:lnTo>
                  <a:pt x="334" y="342"/>
                </a:lnTo>
                <a:lnTo>
                  <a:pt x="346" y="354"/>
                </a:lnTo>
                <a:lnTo>
                  <a:pt x="362" y="366"/>
                </a:lnTo>
                <a:lnTo>
                  <a:pt x="362" y="354"/>
                </a:lnTo>
                <a:lnTo>
                  <a:pt x="368" y="338"/>
                </a:lnTo>
                <a:lnTo>
                  <a:pt x="390" y="338"/>
                </a:lnTo>
                <a:lnTo>
                  <a:pt x="386" y="332"/>
                </a:lnTo>
                <a:lnTo>
                  <a:pt x="382" y="326"/>
                </a:lnTo>
                <a:lnTo>
                  <a:pt x="372" y="322"/>
                </a:lnTo>
                <a:lnTo>
                  <a:pt x="380" y="320"/>
                </a:lnTo>
                <a:lnTo>
                  <a:pt x="382" y="310"/>
                </a:lnTo>
                <a:lnTo>
                  <a:pt x="408" y="310"/>
                </a:lnTo>
                <a:lnTo>
                  <a:pt x="408" y="338"/>
                </a:lnTo>
                <a:lnTo>
                  <a:pt x="412" y="338"/>
                </a:lnTo>
                <a:lnTo>
                  <a:pt x="418" y="332"/>
                </a:lnTo>
                <a:lnTo>
                  <a:pt x="424" y="332"/>
                </a:lnTo>
                <a:lnTo>
                  <a:pt x="424" y="318"/>
                </a:lnTo>
                <a:lnTo>
                  <a:pt x="424" y="296"/>
                </a:lnTo>
                <a:lnTo>
                  <a:pt x="432" y="304"/>
                </a:lnTo>
                <a:lnTo>
                  <a:pt x="438" y="290"/>
                </a:lnTo>
                <a:lnTo>
                  <a:pt x="438" y="276"/>
                </a:lnTo>
                <a:lnTo>
                  <a:pt x="448" y="260"/>
                </a:lnTo>
                <a:lnTo>
                  <a:pt x="452" y="244"/>
                </a:lnTo>
                <a:lnTo>
                  <a:pt x="438" y="242"/>
                </a:lnTo>
                <a:lnTo>
                  <a:pt x="414" y="246"/>
                </a:lnTo>
                <a:lnTo>
                  <a:pt x="398" y="252"/>
                </a:lnTo>
                <a:lnTo>
                  <a:pt x="392" y="272"/>
                </a:lnTo>
                <a:lnTo>
                  <a:pt x="390" y="282"/>
                </a:lnTo>
                <a:lnTo>
                  <a:pt x="378" y="290"/>
                </a:lnTo>
                <a:lnTo>
                  <a:pt x="348" y="298"/>
                </a:lnTo>
                <a:lnTo>
                  <a:pt x="324" y="300"/>
                </a:lnTo>
                <a:lnTo>
                  <a:pt x="300" y="284"/>
                </a:lnTo>
                <a:lnTo>
                  <a:pt x="296" y="274"/>
                </a:lnTo>
                <a:lnTo>
                  <a:pt x="292" y="268"/>
                </a:lnTo>
                <a:lnTo>
                  <a:pt x="286" y="252"/>
                </a:lnTo>
                <a:lnTo>
                  <a:pt x="286" y="202"/>
                </a:lnTo>
                <a:lnTo>
                  <a:pt x="290" y="178"/>
                </a:lnTo>
                <a:lnTo>
                  <a:pt x="292" y="176"/>
                </a:lnTo>
                <a:lnTo>
                  <a:pt x="288" y="74"/>
                </a:lnTo>
                <a:lnTo>
                  <a:pt x="78" y="0"/>
                </a:lnTo>
                <a:lnTo>
                  <a:pt x="0" y="2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7" name="Freeform 406"/>
          <p:cNvSpPr>
            <a:spLocks/>
          </p:cNvSpPr>
          <p:nvPr/>
        </p:nvSpPr>
        <p:spPr bwMode="ltGray">
          <a:xfrm>
            <a:off x="1070108" y="3090878"/>
            <a:ext cx="1344874" cy="976309"/>
          </a:xfrm>
          <a:custGeom>
            <a:avLst/>
            <a:gdLst/>
            <a:ahLst/>
            <a:cxnLst>
              <a:cxn ang="0">
                <a:pos x="72" y="26"/>
              </a:cxn>
              <a:cxn ang="0">
                <a:pos x="50" y="42"/>
              </a:cxn>
              <a:cxn ang="0">
                <a:pos x="36" y="90"/>
              </a:cxn>
              <a:cxn ang="0">
                <a:pos x="10" y="178"/>
              </a:cxn>
              <a:cxn ang="0">
                <a:pos x="4" y="226"/>
              </a:cxn>
              <a:cxn ang="0">
                <a:pos x="14" y="282"/>
              </a:cxn>
              <a:cxn ang="0">
                <a:pos x="24" y="324"/>
              </a:cxn>
              <a:cxn ang="0">
                <a:pos x="48" y="360"/>
              </a:cxn>
              <a:cxn ang="0">
                <a:pos x="66" y="384"/>
              </a:cxn>
              <a:cxn ang="0">
                <a:pos x="106" y="384"/>
              </a:cxn>
              <a:cxn ang="0">
                <a:pos x="230" y="408"/>
              </a:cxn>
              <a:cxn ang="0">
                <a:pos x="252" y="430"/>
              </a:cxn>
              <a:cxn ang="0">
                <a:pos x="270" y="460"/>
              </a:cxn>
              <a:cxn ang="0">
                <a:pos x="284" y="448"/>
              </a:cxn>
              <a:cxn ang="0">
                <a:pos x="298" y="444"/>
              </a:cxn>
              <a:cxn ang="0">
                <a:pos x="310" y="456"/>
              </a:cxn>
              <a:cxn ang="0">
                <a:pos x="326" y="492"/>
              </a:cxn>
              <a:cxn ang="0">
                <a:pos x="340" y="516"/>
              </a:cxn>
              <a:cxn ang="0">
                <a:pos x="358" y="518"/>
              </a:cxn>
              <a:cxn ang="0">
                <a:pos x="364" y="492"/>
              </a:cxn>
              <a:cxn ang="0">
                <a:pos x="402" y="460"/>
              </a:cxn>
              <a:cxn ang="0">
                <a:pos x="420" y="450"/>
              </a:cxn>
              <a:cxn ang="0">
                <a:pos x="456" y="458"/>
              </a:cxn>
              <a:cxn ang="0">
                <a:pos x="462" y="466"/>
              </a:cxn>
              <a:cxn ang="0">
                <a:pos x="476" y="466"/>
              </a:cxn>
              <a:cxn ang="0">
                <a:pos x="478" y="448"/>
              </a:cxn>
              <a:cxn ang="0">
                <a:pos x="504" y="434"/>
              </a:cxn>
              <a:cxn ang="0">
                <a:pos x="530" y="440"/>
              </a:cxn>
              <a:cxn ang="0">
                <a:pos x="548" y="456"/>
              </a:cxn>
              <a:cxn ang="0">
                <a:pos x="564" y="448"/>
              </a:cxn>
              <a:cxn ang="0">
                <a:pos x="586" y="472"/>
              </a:cxn>
              <a:cxn ang="0">
                <a:pos x="582" y="502"/>
              </a:cxn>
              <a:cxn ang="0">
                <a:pos x="592" y="522"/>
              </a:cxn>
              <a:cxn ang="0">
                <a:pos x="614" y="538"/>
              </a:cxn>
              <a:cxn ang="0">
                <a:pos x="618" y="498"/>
              </a:cxn>
              <a:cxn ang="0">
                <a:pos x="616" y="476"/>
              </a:cxn>
              <a:cxn ang="0">
                <a:pos x="614" y="446"/>
              </a:cxn>
              <a:cxn ang="0">
                <a:pos x="610" y="432"/>
              </a:cxn>
              <a:cxn ang="0">
                <a:pos x="626" y="408"/>
              </a:cxn>
              <a:cxn ang="0">
                <a:pos x="642" y="400"/>
              </a:cxn>
              <a:cxn ang="0">
                <a:pos x="660" y="378"/>
              </a:cxn>
              <a:cxn ang="0">
                <a:pos x="688" y="362"/>
              </a:cxn>
              <a:cxn ang="0">
                <a:pos x="704" y="364"/>
              </a:cxn>
              <a:cxn ang="0">
                <a:pos x="712" y="350"/>
              </a:cxn>
              <a:cxn ang="0">
                <a:pos x="710" y="320"/>
              </a:cxn>
              <a:cxn ang="0">
                <a:pos x="742" y="278"/>
              </a:cxn>
              <a:cxn ang="0">
                <a:pos x="762" y="244"/>
              </a:cxn>
              <a:cxn ang="0">
                <a:pos x="786" y="238"/>
              </a:cxn>
              <a:cxn ang="0">
                <a:pos x="812" y="226"/>
              </a:cxn>
              <a:cxn ang="0">
                <a:pos x="830" y="184"/>
              </a:cxn>
              <a:cxn ang="0">
                <a:pos x="870" y="160"/>
              </a:cxn>
              <a:cxn ang="0">
                <a:pos x="828" y="78"/>
              </a:cxn>
              <a:cxn ang="0">
                <a:pos x="90" y="0"/>
              </a:cxn>
            </a:cxnLst>
            <a:rect l="0" t="0" r="r" b="b"/>
            <a:pathLst>
              <a:path w="871" h="539">
                <a:moveTo>
                  <a:pt x="72" y="10"/>
                </a:moveTo>
                <a:lnTo>
                  <a:pt x="72" y="26"/>
                </a:lnTo>
                <a:lnTo>
                  <a:pt x="50" y="28"/>
                </a:lnTo>
                <a:lnTo>
                  <a:pt x="50" y="42"/>
                </a:lnTo>
                <a:lnTo>
                  <a:pt x="44" y="66"/>
                </a:lnTo>
                <a:lnTo>
                  <a:pt x="36" y="90"/>
                </a:lnTo>
                <a:lnTo>
                  <a:pt x="10" y="150"/>
                </a:lnTo>
                <a:lnTo>
                  <a:pt x="10" y="178"/>
                </a:lnTo>
                <a:lnTo>
                  <a:pt x="0" y="202"/>
                </a:lnTo>
                <a:lnTo>
                  <a:pt x="4" y="226"/>
                </a:lnTo>
                <a:lnTo>
                  <a:pt x="2" y="246"/>
                </a:lnTo>
                <a:lnTo>
                  <a:pt x="14" y="282"/>
                </a:lnTo>
                <a:lnTo>
                  <a:pt x="16" y="300"/>
                </a:lnTo>
                <a:lnTo>
                  <a:pt x="24" y="324"/>
                </a:lnTo>
                <a:lnTo>
                  <a:pt x="32" y="340"/>
                </a:lnTo>
                <a:lnTo>
                  <a:pt x="48" y="360"/>
                </a:lnTo>
                <a:lnTo>
                  <a:pt x="64" y="378"/>
                </a:lnTo>
                <a:lnTo>
                  <a:pt x="66" y="384"/>
                </a:lnTo>
                <a:lnTo>
                  <a:pt x="84" y="386"/>
                </a:lnTo>
                <a:lnTo>
                  <a:pt x="106" y="384"/>
                </a:lnTo>
                <a:lnTo>
                  <a:pt x="156" y="412"/>
                </a:lnTo>
                <a:lnTo>
                  <a:pt x="230" y="408"/>
                </a:lnTo>
                <a:lnTo>
                  <a:pt x="242" y="420"/>
                </a:lnTo>
                <a:lnTo>
                  <a:pt x="252" y="430"/>
                </a:lnTo>
                <a:lnTo>
                  <a:pt x="252" y="444"/>
                </a:lnTo>
                <a:lnTo>
                  <a:pt x="270" y="460"/>
                </a:lnTo>
                <a:lnTo>
                  <a:pt x="276" y="460"/>
                </a:lnTo>
                <a:lnTo>
                  <a:pt x="284" y="448"/>
                </a:lnTo>
                <a:lnTo>
                  <a:pt x="288" y="444"/>
                </a:lnTo>
                <a:lnTo>
                  <a:pt x="298" y="444"/>
                </a:lnTo>
                <a:lnTo>
                  <a:pt x="304" y="452"/>
                </a:lnTo>
                <a:lnTo>
                  <a:pt x="310" y="456"/>
                </a:lnTo>
                <a:lnTo>
                  <a:pt x="316" y="476"/>
                </a:lnTo>
                <a:lnTo>
                  <a:pt x="326" y="492"/>
                </a:lnTo>
                <a:lnTo>
                  <a:pt x="326" y="510"/>
                </a:lnTo>
                <a:lnTo>
                  <a:pt x="340" y="516"/>
                </a:lnTo>
                <a:lnTo>
                  <a:pt x="356" y="526"/>
                </a:lnTo>
                <a:lnTo>
                  <a:pt x="358" y="518"/>
                </a:lnTo>
                <a:lnTo>
                  <a:pt x="356" y="512"/>
                </a:lnTo>
                <a:lnTo>
                  <a:pt x="364" y="492"/>
                </a:lnTo>
                <a:lnTo>
                  <a:pt x="372" y="482"/>
                </a:lnTo>
                <a:lnTo>
                  <a:pt x="402" y="460"/>
                </a:lnTo>
                <a:lnTo>
                  <a:pt x="408" y="460"/>
                </a:lnTo>
                <a:lnTo>
                  <a:pt x="420" y="450"/>
                </a:lnTo>
                <a:lnTo>
                  <a:pt x="444" y="450"/>
                </a:lnTo>
                <a:lnTo>
                  <a:pt x="456" y="458"/>
                </a:lnTo>
                <a:lnTo>
                  <a:pt x="456" y="466"/>
                </a:lnTo>
                <a:lnTo>
                  <a:pt x="462" y="466"/>
                </a:lnTo>
                <a:lnTo>
                  <a:pt x="464" y="464"/>
                </a:lnTo>
                <a:lnTo>
                  <a:pt x="476" y="466"/>
                </a:lnTo>
                <a:lnTo>
                  <a:pt x="478" y="456"/>
                </a:lnTo>
                <a:lnTo>
                  <a:pt x="478" y="448"/>
                </a:lnTo>
                <a:lnTo>
                  <a:pt x="490" y="436"/>
                </a:lnTo>
                <a:lnTo>
                  <a:pt x="504" y="434"/>
                </a:lnTo>
                <a:lnTo>
                  <a:pt x="516" y="440"/>
                </a:lnTo>
                <a:lnTo>
                  <a:pt x="530" y="440"/>
                </a:lnTo>
                <a:lnTo>
                  <a:pt x="540" y="444"/>
                </a:lnTo>
                <a:lnTo>
                  <a:pt x="548" y="456"/>
                </a:lnTo>
                <a:lnTo>
                  <a:pt x="558" y="450"/>
                </a:lnTo>
                <a:lnTo>
                  <a:pt x="564" y="448"/>
                </a:lnTo>
                <a:lnTo>
                  <a:pt x="578" y="466"/>
                </a:lnTo>
                <a:lnTo>
                  <a:pt x="586" y="472"/>
                </a:lnTo>
                <a:lnTo>
                  <a:pt x="584" y="486"/>
                </a:lnTo>
                <a:lnTo>
                  <a:pt x="582" y="502"/>
                </a:lnTo>
                <a:lnTo>
                  <a:pt x="590" y="508"/>
                </a:lnTo>
                <a:lnTo>
                  <a:pt x="592" y="522"/>
                </a:lnTo>
                <a:lnTo>
                  <a:pt x="602" y="536"/>
                </a:lnTo>
                <a:lnTo>
                  <a:pt x="614" y="538"/>
                </a:lnTo>
                <a:lnTo>
                  <a:pt x="622" y="512"/>
                </a:lnTo>
                <a:lnTo>
                  <a:pt x="618" y="498"/>
                </a:lnTo>
                <a:lnTo>
                  <a:pt x="616" y="488"/>
                </a:lnTo>
                <a:lnTo>
                  <a:pt x="616" y="476"/>
                </a:lnTo>
                <a:lnTo>
                  <a:pt x="614" y="466"/>
                </a:lnTo>
                <a:lnTo>
                  <a:pt x="614" y="446"/>
                </a:lnTo>
                <a:lnTo>
                  <a:pt x="610" y="440"/>
                </a:lnTo>
                <a:lnTo>
                  <a:pt x="610" y="432"/>
                </a:lnTo>
                <a:lnTo>
                  <a:pt x="616" y="418"/>
                </a:lnTo>
                <a:lnTo>
                  <a:pt x="626" y="408"/>
                </a:lnTo>
                <a:lnTo>
                  <a:pt x="634" y="402"/>
                </a:lnTo>
                <a:lnTo>
                  <a:pt x="642" y="400"/>
                </a:lnTo>
                <a:lnTo>
                  <a:pt x="650" y="398"/>
                </a:lnTo>
                <a:lnTo>
                  <a:pt x="660" y="378"/>
                </a:lnTo>
                <a:lnTo>
                  <a:pt x="674" y="378"/>
                </a:lnTo>
                <a:lnTo>
                  <a:pt x="688" y="362"/>
                </a:lnTo>
                <a:lnTo>
                  <a:pt x="696" y="366"/>
                </a:lnTo>
                <a:lnTo>
                  <a:pt x="704" y="364"/>
                </a:lnTo>
                <a:lnTo>
                  <a:pt x="708" y="358"/>
                </a:lnTo>
                <a:lnTo>
                  <a:pt x="712" y="350"/>
                </a:lnTo>
                <a:lnTo>
                  <a:pt x="712" y="330"/>
                </a:lnTo>
                <a:lnTo>
                  <a:pt x="710" y="320"/>
                </a:lnTo>
                <a:lnTo>
                  <a:pt x="734" y="288"/>
                </a:lnTo>
                <a:lnTo>
                  <a:pt x="742" y="278"/>
                </a:lnTo>
                <a:lnTo>
                  <a:pt x="754" y="254"/>
                </a:lnTo>
                <a:lnTo>
                  <a:pt x="762" y="244"/>
                </a:lnTo>
                <a:lnTo>
                  <a:pt x="792" y="248"/>
                </a:lnTo>
                <a:lnTo>
                  <a:pt x="786" y="238"/>
                </a:lnTo>
                <a:lnTo>
                  <a:pt x="794" y="230"/>
                </a:lnTo>
                <a:lnTo>
                  <a:pt x="812" y="226"/>
                </a:lnTo>
                <a:lnTo>
                  <a:pt x="806" y="202"/>
                </a:lnTo>
                <a:lnTo>
                  <a:pt x="830" y="184"/>
                </a:lnTo>
                <a:lnTo>
                  <a:pt x="854" y="174"/>
                </a:lnTo>
                <a:lnTo>
                  <a:pt x="870" y="160"/>
                </a:lnTo>
                <a:lnTo>
                  <a:pt x="864" y="100"/>
                </a:lnTo>
                <a:lnTo>
                  <a:pt x="828" y="78"/>
                </a:lnTo>
                <a:lnTo>
                  <a:pt x="434" y="6"/>
                </a:lnTo>
                <a:lnTo>
                  <a:pt x="90" y="0"/>
                </a:lnTo>
                <a:lnTo>
                  <a:pt x="72" y="1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8" name="Freeform 407"/>
          <p:cNvSpPr>
            <a:spLocks/>
          </p:cNvSpPr>
          <p:nvPr/>
        </p:nvSpPr>
        <p:spPr bwMode="ltGray">
          <a:xfrm>
            <a:off x="2586964" y="3151203"/>
            <a:ext cx="128600" cy="185737"/>
          </a:xfrm>
          <a:custGeom>
            <a:avLst/>
            <a:gdLst/>
            <a:ahLst/>
            <a:cxnLst>
              <a:cxn ang="0">
                <a:pos x="52" y="0"/>
              </a:cxn>
              <a:cxn ang="0">
                <a:pos x="40" y="4"/>
              </a:cxn>
              <a:cxn ang="0">
                <a:pos x="36" y="16"/>
              </a:cxn>
              <a:cxn ang="0">
                <a:pos x="28" y="24"/>
              </a:cxn>
              <a:cxn ang="0">
                <a:pos x="24" y="36"/>
              </a:cxn>
              <a:cxn ang="0">
                <a:pos x="18" y="42"/>
              </a:cxn>
              <a:cxn ang="0">
                <a:pos x="20" y="48"/>
              </a:cxn>
              <a:cxn ang="0">
                <a:pos x="26" y="50"/>
              </a:cxn>
              <a:cxn ang="0">
                <a:pos x="22" y="56"/>
              </a:cxn>
              <a:cxn ang="0">
                <a:pos x="16" y="56"/>
              </a:cxn>
              <a:cxn ang="0">
                <a:pos x="0" y="76"/>
              </a:cxn>
              <a:cxn ang="0">
                <a:pos x="6" y="76"/>
              </a:cxn>
              <a:cxn ang="0">
                <a:pos x="8" y="72"/>
              </a:cxn>
              <a:cxn ang="0">
                <a:pos x="14" y="76"/>
              </a:cxn>
              <a:cxn ang="0">
                <a:pos x="32" y="76"/>
              </a:cxn>
              <a:cxn ang="0">
                <a:pos x="34" y="76"/>
              </a:cxn>
              <a:cxn ang="0">
                <a:pos x="40" y="72"/>
              </a:cxn>
              <a:cxn ang="0">
                <a:pos x="42" y="80"/>
              </a:cxn>
              <a:cxn ang="0">
                <a:pos x="46" y="80"/>
              </a:cxn>
              <a:cxn ang="0">
                <a:pos x="50" y="76"/>
              </a:cxn>
              <a:cxn ang="0">
                <a:pos x="54" y="80"/>
              </a:cxn>
              <a:cxn ang="0">
                <a:pos x="42" y="90"/>
              </a:cxn>
              <a:cxn ang="0">
                <a:pos x="44" y="94"/>
              </a:cxn>
              <a:cxn ang="0">
                <a:pos x="50" y="90"/>
              </a:cxn>
              <a:cxn ang="0">
                <a:pos x="64" y="80"/>
              </a:cxn>
              <a:cxn ang="0">
                <a:pos x="68" y="80"/>
              </a:cxn>
              <a:cxn ang="0">
                <a:pos x="68" y="86"/>
              </a:cxn>
              <a:cxn ang="0">
                <a:pos x="66" y="92"/>
              </a:cxn>
              <a:cxn ang="0">
                <a:pos x="68" y="96"/>
              </a:cxn>
              <a:cxn ang="0">
                <a:pos x="72" y="90"/>
              </a:cxn>
              <a:cxn ang="0">
                <a:pos x="72" y="98"/>
              </a:cxn>
              <a:cxn ang="0">
                <a:pos x="80" y="100"/>
              </a:cxn>
              <a:cxn ang="0">
                <a:pos x="82" y="94"/>
              </a:cxn>
              <a:cxn ang="0">
                <a:pos x="82" y="84"/>
              </a:cxn>
              <a:cxn ang="0">
                <a:pos x="82" y="78"/>
              </a:cxn>
              <a:cxn ang="0">
                <a:pos x="82" y="74"/>
              </a:cxn>
              <a:cxn ang="0">
                <a:pos x="74" y="76"/>
              </a:cxn>
              <a:cxn ang="0">
                <a:pos x="76" y="82"/>
              </a:cxn>
              <a:cxn ang="0">
                <a:pos x="68" y="74"/>
              </a:cxn>
              <a:cxn ang="0">
                <a:pos x="70" y="68"/>
              </a:cxn>
              <a:cxn ang="0">
                <a:pos x="72" y="56"/>
              </a:cxn>
              <a:cxn ang="0">
                <a:pos x="80" y="48"/>
              </a:cxn>
              <a:cxn ang="0">
                <a:pos x="78" y="40"/>
              </a:cxn>
              <a:cxn ang="0">
                <a:pos x="68" y="42"/>
              </a:cxn>
              <a:cxn ang="0">
                <a:pos x="64" y="48"/>
              </a:cxn>
              <a:cxn ang="0">
                <a:pos x="60" y="50"/>
              </a:cxn>
              <a:cxn ang="0">
                <a:pos x="52" y="48"/>
              </a:cxn>
              <a:cxn ang="0">
                <a:pos x="46" y="38"/>
              </a:cxn>
              <a:cxn ang="0">
                <a:pos x="56" y="30"/>
              </a:cxn>
              <a:cxn ang="0">
                <a:pos x="46" y="26"/>
              </a:cxn>
              <a:cxn ang="0">
                <a:pos x="38" y="34"/>
              </a:cxn>
              <a:cxn ang="0">
                <a:pos x="38" y="30"/>
              </a:cxn>
              <a:cxn ang="0">
                <a:pos x="48" y="16"/>
              </a:cxn>
              <a:cxn ang="0">
                <a:pos x="46" y="10"/>
              </a:cxn>
              <a:cxn ang="0">
                <a:pos x="48" y="8"/>
              </a:cxn>
              <a:cxn ang="0">
                <a:pos x="54" y="10"/>
              </a:cxn>
              <a:cxn ang="0">
                <a:pos x="56" y="8"/>
              </a:cxn>
              <a:cxn ang="0">
                <a:pos x="52" y="0"/>
              </a:cxn>
            </a:cxnLst>
            <a:rect l="0" t="0" r="r" b="b"/>
            <a:pathLst>
              <a:path w="83" h="101">
                <a:moveTo>
                  <a:pt x="52" y="0"/>
                </a:moveTo>
                <a:lnTo>
                  <a:pt x="40" y="4"/>
                </a:lnTo>
                <a:lnTo>
                  <a:pt x="36" y="16"/>
                </a:lnTo>
                <a:lnTo>
                  <a:pt x="28" y="24"/>
                </a:lnTo>
                <a:lnTo>
                  <a:pt x="24" y="36"/>
                </a:lnTo>
                <a:lnTo>
                  <a:pt x="18" y="42"/>
                </a:lnTo>
                <a:lnTo>
                  <a:pt x="20" y="48"/>
                </a:lnTo>
                <a:lnTo>
                  <a:pt x="26" y="50"/>
                </a:lnTo>
                <a:lnTo>
                  <a:pt x="22" y="56"/>
                </a:lnTo>
                <a:lnTo>
                  <a:pt x="16" y="56"/>
                </a:lnTo>
                <a:lnTo>
                  <a:pt x="0" y="76"/>
                </a:lnTo>
                <a:lnTo>
                  <a:pt x="6" y="76"/>
                </a:lnTo>
                <a:lnTo>
                  <a:pt x="8" y="72"/>
                </a:lnTo>
                <a:lnTo>
                  <a:pt x="14" y="76"/>
                </a:lnTo>
                <a:lnTo>
                  <a:pt x="32" y="76"/>
                </a:lnTo>
                <a:lnTo>
                  <a:pt x="34" y="76"/>
                </a:lnTo>
                <a:lnTo>
                  <a:pt x="40" y="72"/>
                </a:lnTo>
                <a:lnTo>
                  <a:pt x="42" y="80"/>
                </a:lnTo>
                <a:lnTo>
                  <a:pt x="46" y="80"/>
                </a:lnTo>
                <a:lnTo>
                  <a:pt x="50" y="76"/>
                </a:lnTo>
                <a:lnTo>
                  <a:pt x="54" y="80"/>
                </a:lnTo>
                <a:lnTo>
                  <a:pt x="42" y="90"/>
                </a:lnTo>
                <a:lnTo>
                  <a:pt x="44" y="94"/>
                </a:lnTo>
                <a:lnTo>
                  <a:pt x="50" y="90"/>
                </a:lnTo>
                <a:lnTo>
                  <a:pt x="64" y="80"/>
                </a:lnTo>
                <a:lnTo>
                  <a:pt x="68" y="80"/>
                </a:lnTo>
                <a:lnTo>
                  <a:pt x="68" y="86"/>
                </a:lnTo>
                <a:lnTo>
                  <a:pt x="66" y="92"/>
                </a:lnTo>
                <a:lnTo>
                  <a:pt x="68" y="96"/>
                </a:lnTo>
                <a:lnTo>
                  <a:pt x="72" y="90"/>
                </a:lnTo>
                <a:lnTo>
                  <a:pt x="72" y="98"/>
                </a:lnTo>
                <a:lnTo>
                  <a:pt x="80" y="100"/>
                </a:lnTo>
                <a:lnTo>
                  <a:pt x="82" y="94"/>
                </a:lnTo>
                <a:lnTo>
                  <a:pt x="82" y="84"/>
                </a:lnTo>
                <a:lnTo>
                  <a:pt x="82" y="78"/>
                </a:lnTo>
                <a:lnTo>
                  <a:pt x="82" y="74"/>
                </a:lnTo>
                <a:lnTo>
                  <a:pt x="74" y="76"/>
                </a:lnTo>
                <a:lnTo>
                  <a:pt x="76" y="82"/>
                </a:lnTo>
                <a:lnTo>
                  <a:pt x="68" y="74"/>
                </a:lnTo>
                <a:lnTo>
                  <a:pt x="70" y="68"/>
                </a:lnTo>
                <a:lnTo>
                  <a:pt x="72" y="56"/>
                </a:lnTo>
                <a:lnTo>
                  <a:pt x="80" y="48"/>
                </a:lnTo>
                <a:lnTo>
                  <a:pt x="78" y="40"/>
                </a:lnTo>
                <a:lnTo>
                  <a:pt x="68" y="42"/>
                </a:lnTo>
                <a:lnTo>
                  <a:pt x="64" y="48"/>
                </a:lnTo>
                <a:lnTo>
                  <a:pt x="60" y="50"/>
                </a:lnTo>
                <a:lnTo>
                  <a:pt x="52" y="48"/>
                </a:lnTo>
                <a:lnTo>
                  <a:pt x="46" y="38"/>
                </a:lnTo>
                <a:lnTo>
                  <a:pt x="56" y="30"/>
                </a:lnTo>
                <a:lnTo>
                  <a:pt x="46" y="26"/>
                </a:lnTo>
                <a:lnTo>
                  <a:pt x="38" y="34"/>
                </a:lnTo>
                <a:lnTo>
                  <a:pt x="38" y="30"/>
                </a:lnTo>
                <a:lnTo>
                  <a:pt x="48" y="16"/>
                </a:lnTo>
                <a:lnTo>
                  <a:pt x="46" y="10"/>
                </a:lnTo>
                <a:lnTo>
                  <a:pt x="48" y="8"/>
                </a:lnTo>
                <a:lnTo>
                  <a:pt x="54" y="10"/>
                </a:lnTo>
                <a:lnTo>
                  <a:pt x="56" y="8"/>
                </a:lnTo>
                <a:lnTo>
                  <a:pt x="5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9" name="Freeform 408"/>
          <p:cNvSpPr>
            <a:spLocks/>
          </p:cNvSpPr>
          <p:nvPr/>
        </p:nvSpPr>
        <p:spPr bwMode="ltGray">
          <a:xfrm>
            <a:off x="2111301" y="4641859"/>
            <a:ext cx="1101619" cy="1258882"/>
          </a:xfrm>
          <a:custGeom>
            <a:avLst/>
            <a:gdLst/>
            <a:ahLst/>
            <a:cxnLst>
              <a:cxn ang="0">
                <a:pos x="420" y="686"/>
              </a:cxn>
              <a:cxn ang="0">
                <a:pos x="408" y="664"/>
              </a:cxn>
              <a:cxn ang="0">
                <a:pos x="400" y="656"/>
              </a:cxn>
              <a:cxn ang="0">
                <a:pos x="382" y="644"/>
              </a:cxn>
              <a:cxn ang="0">
                <a:pos x="364" y="634"/>
              </a:cxn>
              <a:cxn ang="0">
                <a:pos x="358" y="628"/>
              </a:cxn>
              <a:cxn ang="0">
                <a:pos x="360" y="610"/>
              </a:cxn>
              <a:cxn ang="0">
                <a:pos x="368" y="596"/>
              </a:cxn>
              <a:cxn ang="0">
                <a:pos x="376" y="590"/>
              </a:cxn>
              <a:cxn ang="0">
                <a:pos x="406" y="574"/>
              </a:cxn>
              <a:cxn ang="0">
                <a:pos x="380" y="538"/>
              </a:cxn>
              <a:cxn ang="0">
                <a:pos x="202" y="338"/>
              </a:cxn>
              <a:cxn ang="0">
                <a:pos x="0" y="218"/>
              </a:cxn>
              <a:cxn ang="0">
                <a:pos x="218" y="0"/>
              </a:cxn>
              <a:cxn ang="0">
                <a:pos x="428" y="30"/>
              </a:cxn>
              <a:cxn ang="0">
                <a:pos x="434" y="56"/>
              </a:cxn>
              <a:cxn ang="0">
                <a:pos x="448" y="70"/>
              </a:cxn>
              <a:cxn ang="0">
                <a:pos x="464" y="102"/>
              </a:cxn>
              <a:cxn ang="0">
                <a:pos x="476" y="114"/>
              </a:cxn>
              <a:cxn ang="0">
                <a:pos x="502" y="114"/>
              </a:cxn>
              <a:cxn ang="0">
                <a:pos x="534" y="124"/>
              </a:cxn>
              <a:cxn ang="0">
                <a:pos x="548" y="144"/>
              </a:cxn>
              <a:cxn ang="0">
                <a:pos x="582" y="146"/>
              </a:cxn>
              <a:cxn ang="0">
                <a:pos x="644" y="160"/>
              </a:cxn>
              <a:cxn ang="0">
                <a:pos x="680" y="186"/>
              </a:cxn>
              <a:cxn ang="0">
                <a:pos x="694" y="186"/>
              </a:cxn>
              <a:cxn ang="0">
                <a:pos x="706" y="208"/>
              </a:cxn>
              <a:cxn ang="0">
                <a:pos x="712" y="238"/>
              </a:cxn>
              <a:cxn ang="0">
                <a:pos x="698" y="260"/>
              </a:cxn>
              <a:cxn ang="0">
                <a:pos x="668" y="296"/>
              </a:cxn>
              <a:cxn ang="0">
                <a:pos x="648" y="320"/>
              </a:cxn>
              <a:cxn ang="0">
                <a:pos x="642" y="342"/>
              </a:cxn>
              <a:cxn ang="0">
                <a:pos x="644" y="366"/>
              </a:cxn>
              <a:cxn ang="0">
                <a:pos x="640" y="402"/>
              </a:cxn>
              <a:cxn ang="0">
                <a:pos x="630" y="426"/>
              </a:cxn>
              <a:cxn ang="0">
                <a:pos x="618" y="462"/>
              </a:cxn>
              <a:cxn ang="0">
                <a:pos x="598" y="496"/>
              </a:cxn>
              <a:cxn ang="0">
                <a:pos x="556" y="496"/>
              </a:cxn>
              <a:cxn ang="0">
                <a:pos x="554" y="500"/>
              </a:cxn>
              <a:cxn ang="0">
                <a:pos x="528" y="510"/>
              </a:cxn>
              <a:cxn ang="0">
                <a:pos x="492" y="544"/>
              </a:cxn>
              <a:cxn ang="0">
                <a:pos x="486" y="556"/>
              </a:cxn>
              <a:cxn ang="0">
                <a:pos x="490" y="596"/>
              </a:cxn>
              <a:cxn ang="0">
                <a:pos x="462" y="628"/>
              </a:cxn>
              <a:cxn ang="0">
                <a:pos x="452" y="636"/>
              </a:cxn>
              <a:cxn ang="0">
                <a:pos x="448" y="654"/>
              </a:cxn>
              <a:cxn ang="0">
                <a:pos x="436" y="658"/>
              </a:cxn>
              <a:cxn ang="0">
                <a:pos x="434" y="686"/>
              </a:cxn>
            </a:cxnLst>
            <a:rect l="0" t="0" r="r" b="b"/>
            <a:pathLst>
              <a:path w="713" h="695">
                <a:moveTo>
                  <a:pt x="428" y="694"/>
                </a:moveTo>
                <a:lnTo>
                  <a:pt x="420" y="686"/>
                </a:lnTo>
                <a:lnTo>
                  <a:pt x="422" y="680"/>
                </a:lnTo>
                <a:lnTo>
                  <a:pt x="408" y="664"/>
                </a:lnTo>
                <a:lnTo>
                  <a:pt x="404" y="664"/>
                </a:lnTo>
                <a:lnTo>
                  <a:pt x="400" y="656"/>
                </a:lnTo>
                <a:lnTo>
                  <a:pt x="392" y="654"/>
                </a:lnTo>
                <a:lnTo>
                  <a:pt x="382" y="644"/>
                </a:lnTo>
                <a:lnTo>
                  <a:pt x="380" y="648"/>
                </a:lnTo>
                <a:lnTo>
                  <a:pt x="364" y="634"/>
                </a:lnTo>
                <a:lnTo>
                  <a:pt x="364" y="630"/>
                </a:lnTo>
                <a:lnTo>
                  <a:pt x="358" y="628"/>
                </a:lnTo>
                <a:lnTo>
                  <a:pt x="346" y="630"/>
                </a:lnTo>
                <a:lnTo>
                  <a:pt x="360" y="610"/>
                </a:lnTo>
                <a:lnTo>
                  <a:pt x="362" y="602"/>
                </a:lnTo>
                <a:lnTo>
                  <a:pt x="368" y="596"/>
                </a:lnTo>
                <a:lnTo>
                  <a:pt x="376" y="598"/>
                </a:lnTo>
                <a:lnTo>
                  <a:pt x="376" y="590"/>
                </a:lnTo>
                <a:lnTo>
                  <a:pt x="400" y="574"/>
                </a:lnTo>
                <a:lnTo>
                  <a:pt x="406" y="574"/>
                </a:lnTo>
                <a:lnTo>
                  <a:pt x="406" y="548"/>
                </a:lnTo>
                <a:lnTo>
                  <a:pt x="380" y="538"/>
                </a:lnTo>
                <a:lnTo>
                  <a:pt x="280" y="442"/>
                </a:lnTo>
                <a:lnTo>
                  <a:pt x="202" y="338"/>
                </a:lnTo>
                <a:lnTo>
                  <a:pt x="94" y="328"/>
                </a:lnTo>
                <a:lnTo>
                  <a:pt x="0" y="218"/>
                </a:lnTo>
                <a:lnTo>
                  <a:pt x="100" y="48"/>
                </a:lnTo>
                <a:lnTo>
                  <a:pt x="218" y="0"/>
                </a:lnTo>
                <a:lnTo>
                  <a:pt x="420" y="26"/>
                </a:lnTo>
                <a:lnTo>
                  <a:pt x="428" y="30"/>
                </a:lnTo>
                <a:lnTo>
                  <a:pt x="430" y="42"/>
                </a:lnTo>
                <a:lnTo>
                  <a:pt x="434" y="56"/>
                </a:lnTo>
                <a:lnTo>
                  <a:pt x="440" y="66"/>
                </a:lnTo>
                <a:lnTo>
                  <a:pt x="448" y="70"/>
                </a:lnTo>
                <a:lnTo>
                  <a:pt x="448" y="94"/>
                </a:lnTo>
                <a:lnTo>
                  <a:pt x="464" y="102"/>
                </a:lnTo>
                <a:lnTo>
                  <a:pt x="478" y="108"/>
                </a:lnTo>
                <a:lnTo>
                  <a:pt x="476" y="114"/>
                </a:lnTo>
                <a:lnTo>
                  <a:pt x="484" y="112"/>
                </a:lnTo>
                <a:lnTo>
                  <a:pt x="502" y="114"/>
                </a:lnTo>
                <a:lnTo>
                  <a:pt x="528" y="124"/>
                </a:lnTo>
                <a:lnTo>
                  <a:pt x="534" y="124"/>
                </a:lnTo>
                <a:lnTo>
                  <a:pt x="542" y="128"/>
                </a:lnTo>
                <a:lnTo>
                  <a:pt x="548" y="144"/>
                </a:lnTo>
                <a:lnTo>
                  <a:pt x="562" y="142"/>
                </a:lnTo>
                <a:lnTo>
                  <a:pt x="582" y="146"/>
                </a:lnTo>
                <a:lnTo>
                  <a:pt x="610" y="146"/>
                </a:lnTo>
                <a:lnTo>
                  <a:pt x="644" y="160"/>
                </a:lnTo>
                <a:lnTo>
                  <a:pt x="664" y="178"/>
                </a:lnTo>
                <a:lnTo>
                  <a:pt x="680" y="186"/>
                </a:lnTo>
                <a:lnTo>
                  <a:pt x="682" y="182"/>
                </a:lnTo>
                <a:lnTo>
                  <a:pt x="694" y="186"/>
                </a:lnTo>
                <a:lnTo>
                  <a:pt x="702" y="188"/>
                </a:lnTo>
                <a:lnTo>
                  <a:pt x="706" y="208"/>
                </a:lnTo>
                <a:lnTo>
                  <a:pt x="710" y="222"/>
                </a:lnTo>
                <a:lnTo>
                  <a:pt x="712" y="238"/>
                </a:lnTo>
                <a:lnTo>
                  <a:pt x="708" y="244"/>
                </a:lnTo>
                <a:lnTo>
                  <a:pt x="698" y="260"/>
                </a:lnTo>
                <a:lnTo>
                  <a:pt x="672" y="288"/>
                </a:lnTo>
                <a:lnTo>
                  <a:pt x="668" y="296"/>
                </a:lnTo>
                <a:lnTo>
                  <a:pt x="656" y="318"/>
                </a:lnTo>
                <a:lnTo>
                  <a:pt x="648" y="320"/>
                </a:lnTo>
                <a:lnTo>
                  <a:pt x="646" y="330"/>
                </a:lnTo>
                <a:lnTo>
                  <a:pt x="642" y="342"/>
                </a:lnTo>
                <a:lnTo>
                  <a:pt x="642" y="356"/>
                </a:lnTo>
                <a:lnTo>
                  <a:pt x="644" y="366"/>
                </a:lnTo>
                <a:lnTo>
                  <a:pt x="640" y="392"/>
                </a:lnTo>
                <a:lnTo>
                  <a:pt x="640" y="402"/>
                </a:lnTo>
                <a:lnTo>
                  <a:pt x="632" y="412"/>
                </a:lnTo>
                <a:lnTo>
                  <a:pt x="630" y="426"/>
                </a:lnTo>
                <a:lnTo>
                  <a:pt x="620" y="454"/>
                </a:lnTo>
                <a:lnTo>
                  <a:pt x="618" y="462"/>
                </a:lnTo>
                <a:lnTo>
                  <a:pt x="600" y="484"/>
                </a:lnTo>
                <a:lnTo>
                  <a:pt x="598" y="496"/>
                </a:lnTo>
                <a:lnTo>
                  <a:pt x="574" y="494"/>
                </a:lnTo>
                <a:lnTo>
                  <a:pt x="556" y="496"/>
                </a:lnTo>
                <a:lnTo>
                  <a:pt x="550" y="494"/>
                </a:lnTo>
                <a:lnTo>
                  <a:pt x="554" y="500"/>
                </a:lnTo>
                <a:lnTo>
                  <a:pt x="546" y="508"/>
                </a:lnTo>
                <a:lnTo>
                  <a:pt x="528" y="510"/>
                </a:lnTo>
                <a:lnTo>
                  <a:pt x="508" y="532"/>
                </a:lnTo>
                <a:lnTo>
                  <a:pt x="492" y="544"/>
                </a:lnTo>
                <a:lnTo>
                  <a:pt x="490" y="558"/>
                </a:lnTo>
                <a:lnTo>
                  <a:pt x="486" y="556"/>
                </a:lnTo>
                <a:lnTo>
                  <a:pt x="494" y="588"/>
                </a:lnTo>
                <a:lnTo>
                  <a:pt x="490" y="596"/>
                </a:lnTo>
                <a:lnTo>
                  <a:pt x="474" y="614"/>
                </a:lnTo>
                <a:lnTo>
                  <a:pt x="462" y="628"/>
                </a:lnTo>
                <a:lnTo>
                  <a:pt x="458" y="638"/>
                </a:lnTo>
                <a:lnTo>
                  <a:pt x="452" y="636"/>
                </a:lnTo>
                <a:lnTo>
                  <a:pt x="448" y="646"/>
                </a:lnTo>
                <a:lnTo>
                  <a:pt x="448" y="654"/>
                </a:lnTo>
                <a:lnTo>
                  <a:pt x="440" y="656"/>
                </a:lnTo>
                <a:lnTo>
                  <a:pt x="436" y="658"/>
                </a:lnTo>
                <a:lnTo>
                  <a:pt x="436" y="670"/>
                </a:lnTo>
                <a:lnTo>
                  <a:pt x="434" y="686"/>
                </a:lnTo>
                <a:lnTo>
                  <a:pt x="428" y="69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0" name="Freeform 409"/>
          <p:cNvSpPr>
            <a:spLocks/>
          </p:cNvSpPr>
          <p:nvPr/>
        </p:nvSpPr>
        <p:spPr bwMode="ltGray">
          <a:xfrm>
            <a:off x="2475408" y="5403856"/>
            <a:ext cx="240157" cy="298449"/>
          </a:xfrm>
          <a:custGeom>
            <a:avLst/>
            <a:gdLst/>
            <a:ahLst/>
            <a:cxnLst>
              <a:cxn ang="0">
                <a:pos x="88" y="16"/>
              </a:cxn>
              <a:cxn ang="0">
                <a:pos x="88" y="32"/>
              </a:cxn>
              <a:cxn ang="0">
                <a:pos x="92" y="42"/>
              </a:cxn>
              <a:cxn ang="0">
                <a:pos x="92" y="64"/>
              </a:cxn>
              <a:cxn ang="0">
                <a:pos x="102" y="62"/>
              </a:cxn>
              <a:cxn ang="0">
                <a:pos x="114" y="66"/>
              </a:cxn>
              <a:cxn ang="0">
                <a:pos x="116" y="62"/>
              </a:cxn>
              <a:cxn ang="0">
                <a:pos x="120" y="62"/>
              </a:cxn>
              <a:cxn ang="0">
                <a:pos x="126" y="64"/>
              </a:cxn>
              <a:cxn ang="0">
                <a:pos x="130" y="68"/>
              </a:cxn>
              <a:cxn ang="0">
                <a:pos x="134" y="82"/>
              </a:cxn>
              <a:cxn ang="0">
                <a:pos x="136" y="92"/>
              </a:cxn>
              <a:cxn ang="0">
                <a:pos x="140" y="98"/>
              </a:cxn>
              <a:cxn ang="0">
                <a:pos x="144" y="98"/>
              </a:cxn>
              <a:cxn ang="0">
                <a:pos x="146" y="94"/>
              </a:cxn>
              <a:cxn ang="0">
                <a:pos x="150" y="92"/>
              </a:cxn>
              <a:cxn ang="0">
                <a:pos x="154" y="98"/>
              </a:cxn>
              <a:cxn ang="0">
                <a:pos x="154" y="102"/>
              </a:cxn>
              <a:cxn ang="0">
                <a:pos x="154" y="122"/>
              </a:cxn>
              <a:cxn ang="0">
                <a:pos x="150" y="142"/>
              </a:cxn>
              <a:cxn ang="0">
                <a:pos x="146" y="148"/>
              </a:cxn>
              <a:cxn ang="0">
                <a:pos x="140" y="152"/>
              </a:cxn>
              <a:cxn ang="0">
                <a:pos x="134" y="156"/>
              </a:cxn>
              <a:cxn ang="0">
                <a:pos x="126" y="162"/>
              </a:cxn>
              <a:cxn ang="0">
                <a:pos x="120" y="162"/>
              </a:cxn>
              <a:cxn ang="0">
                <a:pos x="116" y="164"/>
              </a:cxn>
              <a:cxn ang="0">
                <a:pos x="110" y="158"/>
              </a:cxn>
              <a:cxn ang="0">
                <a:pos x="98" y="156"/>
              </a:cxn>
              <a:cxn ang="0">
                <a:pos x="86" y="160"/>
              </a:cxn>
              <a:cxn ang="0">
                <a:pos x="92" y="144"/>
              </a:cxn>
              <a:cxn ang="0">
                <a:pos x="94" y="136"/>
              </a:cxn>
              <a:cxn ang="0">
                <a:pos x="98" y="130"/>
              </a:cxn>
              <a:cxn ang="0">
                <a:pos x="98" y="118"/>
              </a:cxn>
              <a:cxn ang="0">
                <a:pos x="92" y="114"/>
              </a:cxn>
              <a:cxn ang="0">
                <a:pos x="86" y="116"/>
              </a:cxn>
              <a:cxn ang="0">
                <a:pos x="74" y="114"/>
              </a:cxn>
              <a:cxn ang="0">
                <a:pos x="70" y="106"/>
              </a:cxn>
              <a:cxn ang="0">
                <a:pos x="62" y="100"/>
              </a:cxn>
              <a:cxn ang="0">
                <a:pos x="48" y="100"/>
              </a:cxn>
              <a:cxn ang="0">
                <a:pos x="44" y="94"/>
              </a:cxn>
              <a:cxn ang="0">
                <a:pos x="40" y="90"/>
              </a:cxn>
              <a:cxn ang="0">
                <a:pos x="32" y="88"/>
              </a:cxn>
              <a:cxn ang="0">
                <a:pos x="20" y="72"/>
              </a:cxn>
              <a:cxn ang="0">
                <a:pos x="12" y="64"/>
              </a:cxn>
              <a:cxn ang="0">
                <a:pos x="0" y="28"/>
              </a:cxn>
              <a:cxn ang="0">
                <a:pos x="40" y="0"/>
              </a:cxn>
              <a:cxn ang="0">
                <a:pos x="88" y="16"/>
              </a:cxn>
            </a:cxnLst>
            <a:rect l="0" t="0" r="r" b="b"/>
            <a:pathLst>
              <a:path w="155" h="165">
                <a:moveTo>
                  <a:pt x="88" y="16"/>
                </a:moveTo>
                <a:lnTo>
                  <a:pt x="88" y="32"/>
                </a:lnTo>
                <a:lnTo>
                  <a:pt x="92" y="42"/>
                </a:lnTo>
                <a:lnTo>
                  <a:pt x="92" y="64"/>
                </a:lnTo>
                <a:lnTo>
                  <a:pt x="102" y="62"/>
                </a:lnTo>
                <a:lnTo>
                  <a:pt x="114" y="66"/>
                </a:lnTo>
                <a:lnTo>
                  <a:pt x="116" y="62"/>
                </a:lnTo>
                <a:lnTo>
                  <a:pt x="120" y="62"/>
                </a:lnTo>
                <a:lnTo>
                  <a:pt x="126" y="64"/>
                </a:lnTo>
                <a:lnTo>
                  <a:pt x="130" y="68"/>
                </a:lnTo>
                <a:lnTo>
                  <a:pt x="134" y="82"/>
                </a:lnTo>
                <a:lnTo>
                  <a:pt x="136" y="92"/>
                </a:lnTo>
                <a:lnTo>
                  <a:pt x="140" y="98"/>
                </a:lnTo>
                <a:lnTo>
                  <a:pt x="144" y="98"/>
                </a:lnTo>
                <a:lnTo>
                  <a:pt x="146" y="94"/>
                </a:lnTo>
                <a:lnTo>
                  <a:pt x="150" y="92"/>
                </a:lnTo>
                <a:lnTo>
                  <a:pt x="154" y="98"/>
                </a:lnTo>
                <a:lnTo>
                  <a:pt x="154" y="102"/>
                </a:lnTo>
                <a:lnTo>
                  <a:pt x="154" y="122"/>
                </a:lnTo>
                <a:lnTo>
                  <a:pt x="150" y="142"/>
                </a:lnTo>
                <a:lnTo>
                  <a:pt x="146" y="148"/>
                </a:lnTo>
                <a:lnTo>
                  <a:pt x="140" y="152"/>
                </a:lnTo>
                <a:lnTo>
                  <a:pt x="134" y="156"/>
                </a:lnTo>
                <a:lnTo>
                  <a:pt x="126" y="162"/>
                </a:lnTo>
                <a:lnTo>
                  <a:pt x="120" y="162"/>
                </a:lnTo>
                <a:lnTo>
                  <a:pt x="116" y="164"/>
                </a:lnTo>
                <a:lnTo>
                  <a:pt x="110" y="158"/>
                </a:lnTo>
                <a:lnTo>
                  <a:pt x="98" y="156"/>
                </a:lnTo>
                <a:lnTo>
                  <a:pt x="86" y="160"/>
                </a:lnTo>
                <a:lnTo>
                  <a:pt x="92" y="144"/>
                </a:lnTo>
                <a:lnTo>
                  <a:pt x="94" y="136"/>
                </a:lnTo>
                <a:lnTo>
                  <a:pt x="98" y="130"/>
                </a:lnTo>
                <a:lnTo>
                  <a:pt x="98" y="118"/>
                </a:lnTo>
                <a:lnTo>
                  <a:pt x="92" y="114"/>
                </a:lnTo>
                <a:lnTo>
                  <a:pt x="86" y="116"/>
                </a:lnTo>
                <a:lnTo>
                  <a:pt x="74" y="114"/>
                </a:lnTo>
                <a:lnTo>
                  <a:pt x="70" y="106"/>
                </a:lnTo>
                <a:lnTo>
                  <a:pt x="62" y="100"/>
                </a:lnTo>
                <a:lnTo>
                  <a:pt x="48" y="100"/>
                </a:lnTo>
                <a:lnTo>
                  <a:pt x="44" y="94"/>
                </a:lnTo>
                <a:lnTo>
                  <a:pt x="40" y="90"/>
                </a:lnTo>
                <a:lnTo>
                  <a:pt x="32" y="88"/>
                </a:lnTo>
                <a:lnTo>
                  <a:pt x="20" y="72"/>
                </a:lnTo>
                <a:lnTo>
                  <a:pt x="12" y="64"/>
                </a:lnTo>
                <a:lnTo>
                  <a:pt x="0" y="28"/>
                </a:lnTo>
                <a:lnTo>
                  <a:pt x="40" y="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1" name="Freeform 410"/>
          <p:cNvSpPr>
            <a:spLocks/>
          </p:cNvSpPr>
          <p:nvPr/>
        </p:nvSpPr>
        <p:spPr bwMode="ltGray">
          <a:xfrm>
            <a:off x="2287932" y="5119694"/>
            <a:ext cx="334669" cy="430211"/>
          </a:xfrm>
          <a:custGeom>
            <a:avLst/>
            <a:gdLst/>
            <a:ahLst/>
            <a:cxnLst>
              <a:cxn ang="0">
                <a:pos x="16" y="26"/>
              </a:cxn>
              <a:cxn ang="0">
                <a:pos x="38" y="20"/>
              </a:cxn>
              <a:cxn ang="0">
                <a:pos x="44" y="14"/>
              </a:cxn>
              <a:cxn ang="0">
                <a:pos x="68" y="6"/>
              </a:cxn>
              <a:cxn ang="0">
                <a:pos x="76" y="16"/>
              </a:cxn>
              <a:cxn ang="0">
                <a:pos x="76" y="32"/>
              </a:cxn>
              <a:cxn ang="0">
                <a:pos x="82" y="42"/>
              </a:cxn>
              <a:cxn ang="0">
                <a:pos x="106" y="48"/>
              </a:cxn>
              <a:cxn ang="0">
                <a:pos x="116" y="54"/>
              </a:cxn>
              <a:cxn ang="0">
                <a:pos x="134" y="60"/>
              </a:cxn>
              <a:cxn ang="0">
                <a:pos x="156" y="70"/>
              </a:cxn>
              <a:cxn ang="0">
                <a:pos x="162" y="84"/>
              </a:cxn>
              <a:cxn ang="0">
                <a:pos x="160" y="94"/>
              </a:cxn>
              <a:cxn ang="0">
                <a:pos x="196" y="114"/>
              </a:cxn>
              <a:cxn ang="0">
                <a:pos x="206" y="132"/>
              </a:cxn>
              <a:cxn ang="0">
                <a:pos x="216" y="148"/>
              </a:cxn>
              <a:cxn ang="0">
                <a:pos x="210" y="168"/>
              </a:cxn>
              <a:cxn ang="0">
                <a:pos x="192" y="168"/>
              </a:cxn>
              <a:cxn ang="0">
                <a:pos x="144" y="178"/>
              </a:cxn>
              <a:cxn ang="0">
                <a:pos x="136" y="196"/>
              </a:cxn>
              <a:cxn ang="0">
                <a:pos x="138" y="206"/>
              </a:cxn>
              <a:cxn ang="0">
                <a:pos x="126" y="218"/>
              </a:cxn>
              <a:cxn ang="0">
                <a:pos x="112" y="218"/>
              </a:cxn>
              <a:cxn ang="0">
                <a:pos x="106" y="234"/>
              </a:cxn>
              <a:cxn ang="0">
                <a:pos x="102" y="224"/>
              </a:cxn>
              <a:cxn ang="0">
                <a:pos x="90" y="220"/>
              </a:cxn>
              <a:cxn ang="0">
                <a:pos x="78" y="216"/>
              </a:cxn>
              <a:cxn ang="0">
                <a:pos x="70" y="218"/>
              </a:cxn>
              <a:cxn ang="0">
                <a:pos x="52" y="236"/>
              </a:cxn>
              <a:cxn ang="0">
                <a:pos x="50" y="230"/>
              </a:cxn>
              <a:cxn ang="0">
                <a:pos x="30" y="192"/>
              </a:cxn>
              <a:cxn ang="0">
                <a:pos x="34" y="172"/>
              </a:cxn>
              <a:cxn ang="0">
                <a:pos x="26" y="166"/>
              </a:cxn>
              <a:cxn ang="0">
                <a:pos x="24" y="150"/>
              </a:cxn>
              <a:cxn ang="0">
                <a:pos x="6" y="72"/>
              </a:cxn>
            </a:cxnLst>
            <a:rect l="0" t="0" r="r" b="b"/>
            <a:pathLst>
              <a:path w="217" h="237">
                <a:moveTo>
                  <a:pt x="0" y="26"/>
                </a:moveTo>
                <a:lnTo>
                  <a:pt x="16" y="26"/>
                </a:lnTo>
                <a:lnTo>
                  <a:pt x="32" y="18"/>
                </a:lnTo>
                <a:lnTo>
                  <a:pt x="38" y="20"/>
                </a:lnTo>
                <a:lnTo>
                  <a:pt x="44" y="18"/>
                </a:lnTo>
                <a:lnTo>
                  <a:pt x="44" y="14"/>
                </a:lnTo>
                <a:lnTo>
                  <a:pt x="48" y="6"/>
                </a:lnTo>
                <a:lnTo>
                  <a:pt x="68" y="6"/>
                </a:lnTo>
                <a:lnTo>
                  <a:pt x="74" y="0"/>
                </a:lnTo>
                <a:lnTo>
                  <a:pt x="76" y="16"/>
                </a:lnTo>
                <a:lnTo>
                  <a:pt x="78" y="28"/>
                </a:lnTo>
                <a:lnTo>
                  <a:pt x="76" y="32"/>
                </a:lnTo>
                <a:lnTo>
                  <a:pt x="76" y="36"/>
                </a:lnTo>
                <a:lnTo>
                  <a:pt x="82" y="42"/>
                </a:lnTo>
                <a:lnTo>
                  <a:pt x="96" y="50"/>
                </a:lnTo>
                <a:lnTo>
                  <a:pt x="106" y="48"/>
                </a:lnTo>
                <a:lnTo>
                  <a:pt x="112" y="52"/>
                </a:lnTo>
                <a:lnTo>
                  <a:pt x="116" y="54"/>
                </a:lnTo>
                <a:lnTo>
                  <a:pt x="124" y="58"/>
                </a:lnTo>
                <a:lnTo>
                  <a:pt x="134" y="60"/>
                </a:lnTo>
                <a:lnTo>
                  <a:pt x="142" y="70"/>
                </a:lnTo>
                <a:lnTo>
                  <a:pt x="156" y="70"/>
                </a:lnTo>
                <a:lnTo>
                  <a:pt x="160" y="74"/>
                </a:lnTo>
                <a:lnTo>
                  <a:pt x="162" y="84"/>
                </a:lnTo>
                <a:lnTo>
                  <a:pt x="164" y="94"/>
                </a:lnTo>
                <a:lnTo>
                  <a:pt x="160" y="94"/>
                </a:lnTo>
                <a:lnTo>
                  <a:pt x="170" y="114"/>
                </a:lnTo>
                <a:lnTo>
                  <a:pt x="196" y="114"/>
                </a:lnTo>
                <a:lnTo>
                  <a:pt x="200" y="130"/>
                </a:lnTo>
                <a:lnTo>
                  <a:pt x="206" y="132"/>
                </a:lnTo>
                <a:lnTo>
                  <a:pt x="210" y="136"/>
                </a:lnTo>
                <a:lnTo>
                  <a:pt x="216" y="148"/>
                </a:lnTo>
                <a:lnTo>
                  <a:pt x="214" y="158"/>
                </a:lnTo>
                <a:lnTo>
                  <a:pt x="210" y="168"/>
                </a:lnTo>
                <a:lnTo>
                  <a:pt x="208" y="182"/>
                </a:lnTo>
                <a:lnTo>
                  <a:pt x="192" y="168"/>
                </a:lnTo>
                <a:lnTo>
                  <a:pt x="166" y="168"/>
                </a:lnTo>
                <a:lnTo>
                  <a:pt x="144" y="178"/>
                </a:lnTo>
                <a:lnTo>
                  <a:pt x="140" y="188"/>
                </a:lnTo>
                <a:lnTo>
                  <a:pt x="136" y="196"/>
                </a:lnTo>
                <a:lnTo>
                  <a:pt x="138" y="198"/>
                </a:lnTo>
                <a:lnTo>
                  <a:pt x="138" y="206"/>
                </a:lnTo>
                <a:lnTo>
                  <a:pt x="132" y="220"/>
                </a:lnTo>
                <a:lnTo>
                  <a:pt x="126" y="218"/>
                </a:lnTo>
                <a:lnTo>
                  <a:pt x="122" y="216"/>
                </a:lnTo>
                <a:lnTo>
                  <a:pt x="112" y="218"/>
                </a:lnTo>
                <a:lnTo>
                  <a:pt x="108" y="228"/>
                </a:lnTo>
                <a:lnTo>
                  <a:pt x="106" y="234"/>
                </a:lnTo>
                <a:lnTo>
                  <a:pt x="100" y="228"/>
                </a:lnTo>
                <a:lnTo>
                  <a:pt x="102" y="224"/>
                </a:lnTo>
                <a:lnTo>
                  <a:pt x="100" y="218"/>
                </a:lnTo>
                <a:lnTo>
                  <a:pt x="90" y="220"/>
                </a:lnTo>
                <a:lnTo>
                  <a:pt x="84" y="222"/>
                </a:lnTo>
                <a:lnTo>
                  <a:pt x="78" y="216"/>
                </a:lnTo>
                <a:lnTo>
                  <a:pt x="70" y="216"/>
                </a:lnTo>
                <a:lnTo>
                  <a:pt x="70" y="218"/>
                </a:lnTo>
                <a:lnTo>
                  <a:pt x="62" y="228"/>
                </a:lnTo>
                <a:lnTo>
                  <a:pt x="52" y="236"/>
                </a:lnTo>
                <a:lnTo>
                  <a:pt x="50" y="236"/>
                </a:lnTo>
                <a:lnTo>
                  <a:pt x="50" y="230"/>
                </a:lnTo>
                <a:lnTo>
                  <a:pt x="44" y="214"/>
                </a:lnTo>
                <a:lnTo>
                  <a:pt x="30" y="192"/>
                </a:lnTo>
                <a:lnTo>
                  <a:pt x="30" y="178"/>
                </a:lnTo>
                <a:lnTo>
                  <a:pt x="34" y="172"/>
                </a:lnTo>
                <a:lnTo>
                  <a:pt x="30" y="170"/>
                </a:lnTo>
                <a:lnTo>
                  <a:pt x="26" y="166"/>
                </a:lnTo>
                <a:lnTo>
                  <a:pt x="24" y="162"/>
                </a:lnTo>
                <a:lnTo>
                  <a:pt x="24" y="150"/>
                </a:lnTo>
                <a:lnTo>
                  <a:pt x="6" y="130"/>
                </a:lnTo>
                <a:lnTo>
                  <a:pt x="6" y="72"/>
                </a:lnTo>
                <a:lnTo>
                  <a:pt x="0"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2" name="Freeform 411"/>
          <p:cNvSpPr>
            <a:spLocks/>
          </p:cNvSpPr>
          <p:nvPr/>
        </p:nvSpPr>
        <p:spPr bwMode="ltGray">
          <a:xfrm>
            <a:off x="1976503" y="4811721"/>
            <a:ext cx="342417" cy="590547"/>
          </a:xfrm>
          <a:custGeom>
            <a:avLst/>
            <a:gdLst/>
            <a:ahLst/>
            <a:cxnLst>
              <a:cxn ang="0">
                <a:pos x="180" y="76"/>
              </a:cxn>
              <a:cxn ang="0">
                <a:pos x="162" y="82"/>
              </a:cxn>
              <a:cxn ang="0">
                <a:pos x="144" y="90"/>
              </a:cxn>
              <a:cxn ang="0">
                <a:pos x="138" y="108"/>
              </a:cxn>
              <a:cxn ang="0">
                <a:pos x="134" y="120"/>
              </a:cxn>
              <a:cxn ang="0">
                <a:pos x="126" y="136"/>
              </a:cxn>
              <a:cxn ang="0">
                <a:pos x="138" y="166"/>
              </a:cxn>
              <a:cxn ang="0">
                <a:pos x="162" y="180"/>
              </a:cxn>
              <a:cxn ang="0">
                <a:pos x="176" y="176"/>
              </a:cxn>
              <a:cxn ang="0">
                <a:pos x="190" y="166"/>
              </a:cxn>
              <a:cxn ang="0">
                <a:pos x="190" y="194"/>
              </a:cxn>
              <a:cxn ang="0">
                <a:pos x="208" y="194"/>
              </a:cxn>
              <a:cxn ang="0">
                <a:pos x="216" y="232"/>
              </a:cxn>
              <a:cxn ang="0">
                <a:pos x="218" y="250"/>
              </a:cxn>
              <a:cxn ang="0">
                <a:pos x="222" y="288"/>
              </a:cxn>
              <a:cxn ang="0">
                <a:pos x="214" y="298"/>
              </a:cxn>
              <a:cxn ang="0">
                <a:pos x="212" y="322"/>
              </a:cxn>
              <a:cxn ang="0">
                <a:pos x="188" y="314"/>
              </a:cxn>
              <a:cxn ang="0">
                <a:pos x="170" y="300"/>
              </a:cxn>
              <a:cxn ang="0">
                <a:pos x="158" y="290"/>
              </a:cxn>
              <a:cxn ang="0">
                <a:pos x="146" y="288"/>
              </a:cxn>
              <a:cxn ang="0">
                <a:pos x="128" y="278"/>
              </a:cxn>
              <a:cxn ang="0">
                <a:pos x="110" y="262"/>
              </a:cxn>
              <a:cxn ang="0">
                <a:pos x="94" y="240"/>
              </a:cxn>
              <a:cxn ang="0">
                <a:pos x="76" y="212"/>
              </a:cxn>
              <a:cxn ang="0">
                <a:pos x="66" y="198"/>
              </a:cxn>
              <a:cxn ang="0">
                <a:pos x="58" y="176"/>
              </a:cxn>
              <a:cxn ang="0">
                <a:pos x="42" y="152"/>
              </a:cxn>
              <a:cxn ang="0">
                <a:pos x="24" y="124"/>
              </a:cxn>
              <a:cxn ang="0">
                <a:pos x="6" y="106"/>
              </a:cxn>
              <a:cxn ang="0">
                <a:pos x="0" y="90"/>
              </a:cxn>
              <a:cxn ang="0">
                <a:pos x="2" y="74"/>
              </a:cxn>
              <a:cxn ang="0">
                <a:pos x="28" y="62"/>
              </a:cxn>
              <a:cxn ang="0">
                <a:pos x="164" y="28"/>
              </a:cxn>
              <a:cxn ang="0">
                <a:pos x="188" y="70"/>
              </a:cxn>
            </a:cxnLst>
            <a:rect l="0" t="0" r="r" b="b"/>
            <a:pathLst>
              <a:path w="223" h="325">
                <a:moveTo>
                  <a:pt x="188" y="70"/>
                </a:moveTo>
                <a:lnTo>
                  <a:pt x="180" y="76"/>
                </a:lnTo>
                <a:lnTo>
                  <a:pt x="170" y="84"/>
                </a:lnTo>
                <a:lnTo>
                  <a:pt x="162" y="82"/>
                </a:lnTo>
                <a:lnTo>
                  <a:pt x="154" y="88"/>
                </a:lnTo>
                <a:lnTo>
                  <a:pt x="144" y="90"/>
                </a:lnTo>
                <a:lnTo>
                  <a:pt x="142" y="102"/>
                </a:lnTo>
                <a:lnTo>
                  <a:pt x="138" y="108"/>
                </a:lnTo>
                <a:lnTo>
                  <a:pt x="142" y="116"/>
                </a:lnTo>
                <a:lnTo>
                  <a:pt x="134" y="120"/>
                </a:lnTo>
                <a:lnTo>
                  <a:pt x="130" y="128"/>
                </a:lnTo>
                <a:lnTo>
                  <a:pt x="126" y="136"/>
                </a:lnTo>
                <a:lnTo>
                  <a:pt x="142" y="160"/>
                </a:lnTo>
                <a:lnTo>
                  <a:pt x="138" y="166"/>
                </a:lnTo>
                <a:lnTo>
                  <a:pt x="154" y="164"/>
                </a:lnTo>
                <a:lnTo>
                  <a:pt x="162" y="180"/>
                </a:lnTo>
                <a:lnTo>
                  <a:pt x="166" y="174"/>
                </a:lnTo>
                <a:lnTo>
                  <a:pt x="176" y="176"/>
                </a:lnTo>
                <a:lnTo>
                  <a:pt x="184" y="164"/>
                </a:lnTo>
                <a:lnTo>
                  <a:pt x="190" y="166"/>
                </a:lnTo>
                <a:lnTo>
                  <a:pt x="188" y="176"/>
                </a:lnTo>
                <a:lnTo>
                  <a:pt x="190" y="194"/>
                </a:lnTo>
                <a:lnTo>
                  <a:pt x="200" y="194"/>
                </a:lnTo>
                <a:lnTo>
                  <a:pt x="208" y="194"/>
                </a:lnTo>
                <a:lnTo>
                  <a:pt x="220" y="218"/>
                </a:lnTo>
                <a:lnTo>
                  <a:pt x="216" y="232"/>
                </a:lnTo>
                <a:lnTo>
                  <a:pt x="216" y="244"/>
                </a:lnTo>
                <a:lnTo>
                  <a:pt x="218" y="250"/>
                </a:lnTo>
                <a:lnTo>
                  <a:pt x="216" y="256"/>
                </a:lnTo>
                <a:lnTo>
                  <a:pt x="222" y="288"/>
                </a:lnTo>
                <a:lnTo>
                  <a:pt x="220" y="296"/>
                </a:lnTo>
                <a:lnTo>
                  <a:pt x="214" y="298"/>
                </a:lnTo>
                <a:lnTo>
                  <a:pt x="212" y="308"/>
                </a:lnTo>
                <a:lnTo>
                  <a:pt x="212" y="322"/>
                </a:lnTo>
                <a:lnTo>
                  <a:pt x="198" y="324"/>
                </a:lnTo>
                <a:lnTo>
                  <a:pt x="188" y="314"/>
                </a:lnTo>
                <a:lnTo>
                  <a:pt x="180" y="312"/>
                </a:lnTo>
                <a:lnTo>
                  <a:pt x="170" y="300"/>
                </a:lnTo>
                <a:lnTo>
                  <a:pt x="166" y="300"/>
                </a:lnTo>
                <a:lnTo>
                  <a:pt x="158" y="290"/>
                </a:lnTo>
                <a:lnTo>
                  <a:pt x="156" y="292"/>
                </a:lnTo>
                <a:lnTo>
                  <a:pt x="146" y="288"/>
                </a:lnTo>
                <a:lnTo>
                  <a:pt x="136" y="286"/>
                </a:lnTo>
                <a:lnTo>
                  <a:pt x="128" y="278"/>
                </a:lnTo>
                <a:lnTo>
                  <a:pt x="116" y="272"/>
                </a:lnTo>
                <a:lnTo>
                  <a:pt x="110" y="262"/>
                </a:lnTo>
                <a:lnTo>
                  <a:pt x="90" y="246"/>
                </a:lnTo>
                <a:lnTo>
                  <a:pt x="94" y="240"/>
                </a:lnTo>
                <a:lnTo>
                  <a:pt x="80" y="218"/>
                </a:lnTo>
                <a:lnTo>
                  <a:pt x="76" y="212"/>
                </a:lnTo>
                <a:lnTo>
                  <a:pt x="72" y="204"/>
                </a:lnTo>
                <a:lnTo>
                  <a:pt x="66" y="198"/>
                </a:lnTo>
                <a:lnTo>
                  <a:pt x="56" y="186"/>
                </a:lnTo>
                <a:lnTo>
                  <a:pt x="58" y="176"/>
                </a:lnTo>
                <a:lnTo>
                  <a:pt x="52" y="164"/>
                </a:lnTo>
                <a:lnTo>
                  <a:pt x="42" y="152"/>
                </a:lnTo>
                <a:lnTo>
                  <a:pt x="32" y="140"/>
                </a:lnTo>
                <a:lnTo>
                  <a:pt x="24" y="124"/>
                </a:lnTo>
                <a:lnTo>
                  <a:pt x="12" y="116"/>
                </a:lnTo>
                <a:lnTo>
                  <a:pt x="6" y="106"/>
                </a:lnTo>
                <a:lnTo>
                  <a:pt x="4" y="102"/>
                </a:lnTo>
                <a:lnTo>
                  <a:pt x="0" y="90"/>
                </a:lnTo>
                <a:lnTo>
                  <a:pt x="0" y="84"/>
                </a:lnTo>
                <a:lnTo>
                  <a:pt x="2" y="74"/>
                </a:lnTo>
                <a:lnTo>
                  <a:pt x="12" y="68"/>
                </a:lnTo>
                <a:lnTo>
                  <a:pt x="28" y="62"/>
                </a:lnTo>
                <a:lnTo>
                  <a:pt x="94" y="0"/>
                </a:lnTo>
                <a:lnTo>
                  <a:pt x="164" y="28"/>
                </a:lnTo>
                <a:lnTo>
                  <a:pt x="196" y="48"/>
                </a:lnTo>
                <a:lnTo>
                  <a:pt x="188"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3" name="Freeform 412"/>
          <p:cNvSpPr>
            <a:spLocks/>
          </p:cNvSpPr>
          <p:nvPr/>
        </p:nvSpPr>
        <p:spPr bwMode="ltGray">
          <a:xfrm>
            <a:off x="1979602" y="4776796"/>
            <a:ext cx="154939" cy="195262"/>
          </a:xfrm>
          <a:custGeom>
            <a:avLst/>
            <a:gdLst/>
            <a:ahLst/>
            <a:cxnLst>
              <a:cxn ang="0">
                <a:pos x="42" y="0"/>
              </a:cxn>
              <a:cxn ang="0">
                <a:pos x="14" y="12"/>
              </a:cxn>
              <a:cxn ang="0">
                <a:pos x="20" y="24"/>
              </a:cxn>
              <a:cxn ang="0">
                <a:pos x="8" y="34"/>
              </a:cxn>
              <a:cxn ang="0">
                <a:pos x="10" y="42"/>
              </a:cxn>
              <a:cxn ang="0">
                <a:pos x="6" y="40"/>
              </a:cxn>
              <a:cxn ang="0">
                <a:pos x="2" y="60"/>
              </a:cxn>
              <a:cxn ang="0">
                <a:pos x="0" y="62"/>
              </a:cxn>
              <a:cxn ang="0">
                <a:pos x="12" y="74"/>
              </a:cxn>
              <a:cxn ang="0">
                <a:pos x="18" y="80"/>
              </a:cxn>
              <a:cxn ang="0">
                <a:pos x="20" y="84"/>
              </a:cxn>
              <a:cxn ang="0">
                <a:pos x="14" y="94"/>
              </a:cxn>
              <a:cxn ang="0">
                <a:pos x="14" y="98"/>
              </a:cxn>
              <a:cxn ang="0">
                <a:pos x="14" y="100"/>
              </a:cxn>
              <a:cxn ang="0">
                <a:pos x="16" y="100"/>
              </a:cxn>
              <a:cxn ang="0">
                <a:pos x="28" y="98"/>
              </a:cxn>
              <a:cxn ang="0">
                <a:pos x="38" y="108"/>
              </a:cxn>
              <a:cxn ang="0">
                <a:pos x="56" y="76"/>
              </a:cxn>
              <a:cxn ang="0">
                <a:pos x="68" y="72"/>
              </a:cxn>
              <a:cxn ang="0">
                <a:pos x="80" y="70"/>
              </a:cxn>
              <a:cxn ang="0">
                <a:pos x="88" y="64"/>
              </a:cxn>
              <a:cxn ang="0">
                <a:pos x="92" y="60"/>
              </a:cxn>
              <a:cxn ang="0">
                <a:pos x="94" y="56"/>
              </a:cxn>
              <a:cxn ang="0">
                <a:pos x="100" y="32"/>
              </a:cxn>
              <a:cxn ang="0">
                <a:pos x="100" y="18"/>
              </a:cxn>
              <a:cxn ang="0">
                <a:pos x="72" y="0"/>
              </a:cxn>
              <a:cxn ang="0">
                <a:pos x="42" y="0"/>
              </a:cxn>
            </a:cxnLst>
            <a:rect l="0" t="0" r="r" b="b"/>
            <a:pathLst>
              <a:path w="101" h="109">
                <a:moveTo>
                  <a:pt x="42" y="0"/>
                </a:moveTo>
                <a:lnTo>
                  <a:pt x="14" y="12"/>
                </a:lnTo>
                <a:lnTo>
                  <a:pt x="20" y="24"/>
                </a:lnTo>
                <a:lnTo>
                  <a:pt x="8" y="34"/>
                </a:lnTo>
                <a:lnTo>
                  <a:pt x="10" y="42"/>
                </a:lnTo>
                <a:lnTo>
                  <a:pt x="6" y="40"/>
                </a:lnTo>
                <a:lnTo>
                  <a:pt x="2" y="60"/>
                </a:lnTo>
                <a:lnTo>
                  <a:pt x="0" y="62"/>
                </a:lnTo>
                <a:lnTo>
                  <a:pt x="12" y="74"/>
                </a:lnTo>
                <a:lnTo>
                  <a:pt x="18" y="80"/>
                </a:lnTo>
                <a:lnTo>
                  <a:pt x="20" y="84"/>
                </a:lnTo>
                <a:lnTo>
                  <a:pt x="14" y="94"/>
                </a:lnTo>
                <a:lnTo>
                  <a:pt x="14" y="98"/>
                </a:lnTo>
                <a:lnTo>
                  <a:pt x="14" y="100"/>
                </a:lnTo>
                <a:lnTo>
                  <a:pt x="16" y="100"/>
                </a:lnTo>
                <a:lnTo>
                  <a:pt x="28" y="98"/>
                </a:lnTo>
                <a:lnTo>
                  <a:pt x="38" y="108"/>
                </a:lnTo>
                <a:lnTo>
                  <a:pt x="56" y="76"/>
                </a:lnTo>
                <a:lnTo>
                  <a:pt x="68" y="72"/>
                </a:lnTo>
                <a:lnTo>
                  <a:pt x="80" y="70"/>
                </a:lnTo>
                <a:lnTo>
                  <a:pt x="88" y="64"/>
                </a:lnTo>
                <a:lnTo>
                  <a:pt x="92" y="60"/>
                </a:lnTo>
                <a:lnTo>
                  <a:pt x="94" y="56"/>
                </a:lnTo>
                <a:lnTo>
                  <a:pt x="100" y="32"/>
                </a:lnTo>
                <a:lnTo>
                  <a:pt x="100" y="18"/>
                </a:lnTo>
                <a:lnTo>
                  <a:pt x="72" y="0"/>
                </a:lnTo>
                <a:lnTo>
                  <a:pt x="4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4" name="Freeform 413"/>
          <p:cNvSpPr>
            <a:spLocks/>
          </p:cNvSpPr>
          <p:nvPr/>
        </p:nvSpPr>
        <p:spPr bwMode="ltGray">
          <a:xfrm>
            <a:off x="2683027" y="4641859"/>
            <a:ext cx="82118" cy="128586"/>
          </a:xfrm>
          <a:custGeom>
            <a:avLst/>
            <a:gdLst/>
            <a:ahLst/>
            <a:cxnLst>
              <a:cxn ang="0">
                <a:pos x="8" y="0"/>
              </a:cxn>
              <a:cxn ang="0">
                <a:pos x="28" y="8"/>
              </a:cxn>
              <a:cxn ang="0">
                <a:pos x="48" y="22"/>
              </a:cxn>
              <a:cxn ang="0">
                <a:pos x="52" y="26"/>
              </a:cxn>
              <a:cxn ang="0">
                <a:pos x="48" y="36"/>
              </a:cxn>
              <a:cxn ang="0">
                <a:pos x="42" y="38"/>
              </a:cxn>
              <a:cxn ang="0">
                <a:pos x="36" y="50"/>
              </a:cxn>
              <a:cxn ang="0">
                <a:pos x="34" y="62"/>
              </a:cxn>
              <a:cxn ang="0">
                <a:pos x="28" y="62"/>
              </a:cxn>
              <a:cxn ang="0">
                <a:pos x="26" y="70"/>
              </a:cxn>
              <a:cxn ang="0">
                <a:pos x="18" y="70"/>
              </a:cxn>
              <a:cxn ang="0">
                <a:pos x="14" y="60"/>
              </a:cxn>
              <a:cxn ang="0">
                <a:pos x="10" y="68"/>
              </a:cxn>
              <a:cxn ang="0">
                <a:pos x="4" y="60"/>
              </a:cxn>
              <a:cxn ang="0">
                <a:pos x="0" y="28"/>
              </a:cxn>
              <a:cxn ang="0">
                <a:pos x="2" y="4"/>
              </a:cxn>
              <a:cxn ang="0">
                <a:pos x="8" y="0"/>
              </a:cxn>
            </a:cxnLst>
            <a:rect l="0" t="0" r="r" b="b"/>
            <a:pathLst>
              <a:path w="53" h="71">
                <a:moveTo>
                  <a:pt x="8" y="0"/>
                </a:moveTo>
                <a:lnTo>
                  <a:pt x="28" y="8"/>
                </a:lnTo>
                <a:lnTo>
                  <a:pt x="48" y="22"/>
                </a:lnTo>
                <a:lnTo>
                  <a:pt x="52" y="26"/>
                </a:lnTo>
                <a:lnTo>
                  <a:pt x="48" y="36"/>
                </a:lnTo>
                <a:lnTo>
                  <a:pt x="42" y="38"/>
                </a:lnTo>
                <a:lnTo>
                  <a:pt x="36" y="50"/>
                </a:lnTo>
                <a:lnTo>
                  <a:pt x="34" y="62"/>
                </a:lnTo>
                <a:lnTo>
                  <a:pt x="28" y="62"/>
                </a:lnTo>
                <a:lnTo>
                  <a:pt x="26" y="70"/>
                </a:lnTo>
                <a:lnTo>
                  <a:pt x="18" y="70"/>
                </a:lnTo>
                <a:lnTo>
                  <a:pt x="14" y="60"/>
                </a:lnTo>
                <a:lnTo>
                  <a:pt x="10" y="68"/>
                </a:lnTo>
                <a:lnTo>
                  <a:pt x="4" y="60"/>
                </a:lnTo>
                <a:lnTo>
                  <a:pt x="0" y="2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5" name="Freeform 414"/>
          <p:cNvSpPr>
            <a:spLocks/>
          </p:cNvSpPr>
          <p:nvPr/>
        </p:nvSpPr>
        <p:spPr bwMode="ltGray">
          <a:xfrm>
            <a:off x="2583866" y="4630747"/>
            <a:ext cx="117754" cy="136524"/>
          </a:xfrm>
          <a:custGeom>
            <a:avLst/>
            <a:gdLst/>
            <a:ahLst/>
            <a:cxnLst>
              <a:cxn ang="0">
                <a:pos x="18" y="2"/>
              </a:cxn>
              <a:cxn ang="0">
                <a:pos x="34" y="2"/>
              </a:cxn>
              <a:cxn ang="0">
                <a:pos x="46" y="2"/>
              </a:cxn>
              <a:cxn ang="0">
                <a:pos x="48" y="0"/>
              </a:cxn>
              <a:cxn ang="0">
                <a:pos x="60" y="2"/>
              </a:cxn>
              <a:cxn ang="0">
                <a:pos x="76" y="6"/>
              </a:cxn>
              <a:cxn ang="0">
                <a:pos x="68" y="16"/>
              </a:cxn>
              <a:cxn ang="0">
                <a:pos x="68" y="32"/>
              </a:cxn>
              <a:cxn ang="0">
                <a:pos x="74" y="38"/>
              </a:cxn>
              <a:cxn ang="0">
                <a:pos x="76" y="50"/>
              </a:cxn>
              <a:cxn ang="0">
                <a:pos x="72" y="54"/>
              </a:cxn>
              <a:cxn ang="0">
                <a:pos x="72" y="60"/>
              </a:cxn>
              <a:cxn ang="0">
                <a:pos x="68" y="68"/>
              </a:cxn>
              <a:cxn ang="0">
                <a:pos x="62" y="64"/>
              </a:cxn>
              <a:cxn ang="0">
                <a:pos x="40" y="62"/>
              </a:cxn>
              <a:cxn ang="0">
                <a:pos x="38" y="68"/>
              </a:cxn>
              <a:cxn ang="0">
                <a:pos x="42" y="74"/>
              </a:cxn>
              <a:cxn ang="0">
                <a:pos x="22" y="66"/>
              </a:cxn>
              <a:cxn ang="0">
                <a:pos x="0" y="38"/>
              </a:cxn>
              <a:cxn ang="0">
                <a:pos x="2" y="14"/>
              </a:cxn>
              <a:cxn ang="0">
                <a:pos x="18" y="2"/>
              </a:cxn>
            </a:cxnLst>
            <a:rect l="0" t="0" r="r" b="b"/>
            <a:pathLst>
              <a:path w="77" h="75">
                <a:moveTo>
                  <a:pt x="18" y="2"/>
                </a:moveTo>
                <a:lnTo>
                  <a:pt x="34" y="2"/>
                </a:lnTo>
                <a:lnTo>
                  <a:pt x="46" y="2"/>
                </a:lnTo>
                <a:lnTo>
                  <a:pt x="48" y="0"/>
                </a:lnTo>
                <a:lnTo>
                  <a:pt x="60" y="2"/>
                </a:lnTo>
                <a:lnTo>
                  <a:pt x="76" y="6"/>
                </a:lnTo>
                <a:lnTo>
                  <a:pt x="68" y="16"/>
                </a:lnTo>
                <a:lnTo>
                  <a:pt x="68" y="32"/>
                </a:lnTo>
                <a:lnTo>
                  <a:pt x="74" y="38"/>
                </a:lnTo>
                <a:lnTo>
                  <a:pt x="76" y="50"/>
                </a:lnTo>
                <a:lnTo>
                  <a:pt x="72" y="54"/>
                </a:lnTo>
                <a:lnTo>
                  <a:pt x="72" y="60"/>
                </a:lnTo>
                <a:lnTo>
                  <a:pt x="68" y="68"/>
                </a:lnTo>
                <a:lnTo>
                  <a:pt x="62" y="64"/>
                </a:lnTo>
                <a:lnTo>
                  <a:pt x="40" y="62"/>
                </a:lnTo>
                <a:lnTo>
                  <a:pt x="38" y="68"/>
                </a:lnTo>
                <a:lnTo>
                  <a:pt x="42" y="74"/>
                </a:lnTo>
                <a:lnTo>
                  <a:pt x="22" y="66"/>
                </a:lnTo>
                <a:lnTo>
                  <a:pt x="0" y="38"/>
                </a:lnTo>
                <a:lnTo>
                  <a:pt x="2" y="14"/>
                </a:lnTo>
                <a:lnTo>
                  <a:pt x="1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6" name="Freeform 415"/>
          <p:cNvSpPr>
            <a:spLocks/>
          </p:cNvSpPr>
          <p:nvPr/>
        </p:nvSpPr>
        <p:spPr bwMode="ltGray">
          <a:xfrm>
            <a:off x="2490902" y="4557722"/>
            <a:ext cx="142544" cy="238124"/>
          </a:xfrm>
          <a:custGeom>
            <a:avLst/>
            <a:gdLst/>
            <a:ahLst/>
            <a:cxnLst>
              <a:cxn ang="0">
                <a:pos x="30" y="0"/>
              </a:cxn>
              <a:cxn ang="0">
                <a:pos x="40" y="2"/>
              </a:cxn>
              <a:cxn ang="0">
                <a:pos x="50" y="10"/>
              </a:cxn>
              <a:cxn ang="0">
                <a:pos x="56" y="16"/>
              </a:cxn>
              <a:cxn ang="0">
                <a:pos x="58" y="32"/>
              </a:cxn>
              <a:cxn ang="0">
                <a:pos x="62" y="28"/>
              </a:cxn>
              <a:cxn ang="0">
                <a:pos x="70" y="32"/>
              </a:cxn>
              <a:cxn ang="0">
                <a:pos x="76" y="38"/>
              </a:cxn>
              <a:cxn ang="0">
                <a:pos x="82" y="38"/>
              </a:cxn>
              <a:cxn ang="0">
                <a:pos x="82" y="46"/>
              </a:cxn>
              <a:cxn ang="0">
                <a:pos x="82" y="52"/>
              </a:cxn>
              <a:cxn ang="0">
                <a:pos x="80" y="54"/>
              </a:cxn>
              <a:cxn ang="0">
                <a:pos x="78" y="58"/>
              </a:cxn>
              <a:cxn ang="0">
                <a:pos x="70" y="62"/>
              </a:cxn>
              <a:cxn ang="0">
                <a:pos x="70" y="68"/>
              </a:cxn>
              <a:cxn ang="0">
                <a:pos x="68" y="72"/>
              </a:cxn>
              <a:cxn ang="0">
                <a:pos x="74" y="78"/>
              </a:cxn>
              <a:cxn ang="0">
                <a:pos x="82" y="88"/>
              </a:cxn>
              <a:cxn ang="0">
                <a:pos x="82" y="98"/>
              </a:cxn>
              <a:cxn ang="0">
                <a:pos x="90" y="110"/>
              </a:cxn>
              <a:cxn ang="0">
                <a:pos x="82" y="110"/>
              </a:cxn>
              <a:cxn ang="0">
                <a:pos x="76" y="120"/>
              </a:cxn>
              <a:cxn ang="0">
                <a:pos x="62" y="118"/>
              </a:cxn>
              <a:cxn ang="0">
                <a:pos x="62" y="122"/>
              </a:cxn>
              <a:cxn ang="0">
                <a:pos x="60" y="120"/>
              </a:cxn>
              <a:cxn ang="0">
                <a:pos x="54" y="122"/>
              </a:cxn>
              <a:cxn ang="0">
                <a:pos x="50" y="130"/>
              </a:cxn>
              <a:cxn ang="0">
                <a:pos x="40" y="118"/>
              </a:cxn>
              <a:cxn ang="0">
                <a:pos x="40" y="110"/>
              </a:cxn>
              <a:cxn ang="0">
                <a:pos x="36" y="108"/>
              </a:cxn>
              <a:cxn ang="0">
                <a:pos x="30" y="102"/>
              </a:cxn>
              <a:cxn ang="0">
                <a:pos x="36" y="86"/>
              </a:cxn>
              <a:cxn ang="0">
                <a:pos x="38" y="80"/>
              </a:cxn>
              <a:cxn ang="0">
                <a:pos x="38" y="72"/>
              </a:cxn>
              <a:cxn ang="0">
                <a:pos x="32" y="66"/>
              </a:cxn>
              <a:cxn ang="0">
                <a:pos x="30" y="56"/>
              </a:cxn>
              <a:cxn ang="0">
                <a:pos x="14" y="56"/>
              </a:cxn>
              <a:cxn ang="0">
                <a:pos x="0" y="36"/>
              </a:cxn>
              <a:cxn ang="0">
                <a:pos x="16" y="6"/>
              </a:cxn>
              <a:cxn ang="0">
                <a:pos x="30" y="0"/>
              </a:cxn>
            </a:cxnLst>
            <a:rect l="0" t="0" r="r" b="b"/>
            <a:pathLst>
              <a:path w="91" h="131">
                <a:moveTo>
                  <a:pt x="30" y="0"/>
                </a:moveTo>
                <a:lnTo>
                  <a:pt x="40" y="2"/>
                </a:lnTo>
                <a:lnTo>
                  <a:pt x="50" y="10"/>
                </a:lnTo>
                <a:lnTo>
                  <a:pt x="56" y="16"/>
                </a:lnTo>
                <a:lnTo>
                  <a:pt x="58" y="32"/>
                </a:lnTo>
                <a:lnTo>
                  <a:pt x="62" y="28"/>
                </a:lnTo>
                <a:lnTo>
                  <a:pt x="70" y="32"/>
                </a:lnTo>
                <a:lnTo>
                  <a:pt x="76" y="38"/>
                </a:lnTo>
                <a:lnTo>
                  <a:pt x="82" y="38"/>
                </a:lnTo>
                <a:lnTo>
                  <a:pt x="82" y="46"/>
                </a:lnTo>
                <a:lnTo>
                  <a:pt x="82" y="52"/>
                </a:lnTo>
                <a:lnTo>
                  <a:pt x="80" y="54"/>
                </a:lnTo>
                <a:lnTo>
                  <a:pt x="78" y="58"/>
                </a:lnTo>
                <a:lnTo>
                  <a:pt x="70" y="62"/>
                </a:lnTo>
                <a:lnTo>
                  <a:pt x="70" y="68"/>
                </a:lnTo>
                <a:lnTo>
                  <a:pt x="68" y="72"/>
                </a:lnTo>
                <a:lnTo>
                  <a:pt x="74" y="78"/>
                </a:lnTo>
                <a:lnTo>
                  <a:pt x="82" y="88"/>
                </a:lnTo>
                <a:lnTo>
                  <a:pt x="82" y="98"/>
                </a:lnTo>
                <a:lnTo>
                  <a:pt x="90" y="110"/>
                </a:lnTo>
                <a:lnTo>
                  <a:pt x="82" y="110"/>
                </a:lnTo>
                <a:lnTo>
                  <a:pt x="76" y="120"/>
                </a:lnTo>
                <a:lnTo>
                  <a:pt x="62" y="118"/>
                </a:lnTo>
                <a:lnTo>
                  <a:pt x="62" y="122"/>
                </a:lnTo>
                <a:lnTo>
                  <a:pt x="60" y="120"/>
                </a:lnTo>
                <a:lnTo>
                  <a:pt x="54" y="122"/>
                </a:lnTo>
                <a:lnTo>
                  <a:pt x="50" y="130"/>
                </a:lnTo>
                <a:lnTo>
                  <a:pt x="40" y="118"/>
                </a:lnTo>
                <a:lnTo>
                  <a:pt x="40" y="110"/>
                </a:lnTo>
                <a:lnTo>
                  <a:pt x="36" y="108"/>
                </a:lnTo>
                <a:lnTo>
                  <a:pt x="30" y="102"/>
                </a:lnTo>
                <a:lnTo>
                  <a:pt x="36" y="86"/>
                </a:lnTo>
                <a:lnTo>
                  <a:pt x="38" y="80"/>
                </a:lnTo>
                <a:lnTo>
                  <a:pt x="38" y="72"/>
                </a:lnTo>
                <a:lnTo>
                  <a:pt x="32" y="66"/>
                </a:lnTo>
                <a:lnTo>
                  <a:pt x="30" y="56"/>
                </a:lnTo>
                <a:lnTo>
                  <a:pt x="14" y="56"/>
                </a:lnTo>
                <a:lnTo>
                  <a:pt x="0" y="36"/>
                </a:lnTo>
                <a:lnTo>
                  <a:pt x="16" y="6"/>
                </a:lnTo>
                <a:lnTo>
                  <a:pt x="3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7" name="Freeform 416"/>
          <p:cNvSpPr>
            <a:spLocks/>
          </p:cNvSpPr>
          <p:nvPr/>
        </p:nvSpPr>
        <p:spPr bwMode="ltGray">
          <a:xfrm>
            <a:off x="2176375" y="4438660"/>
            <a:ext cx="371855" cy="365123"/>
          </a:xfrm>
          <a:custGeom>
            <a:avLst/>
            <a:gdLst/>
            <a:ahLst/>
            <a:cxnLst>
              <a:cxn ang="0">
                <a:pos x="166" y="176"/>
              </a:cxn>
              <a:cxn ang="0">
                <a:pos x="152" y="186"/>
              </a:cxn>
              <a:cxn ang="0">
                <a:pos x="144" y="198"/>
              </a:cxn>
              <a:cxn ang="0">
                <a:pos x="122" y="194"/>
              </a:cxn>
              <a:cxn ang="0">
                <a:pos x="98" y="170"/>
              </a:cxn>
              <a:cxn ang="0">
                <a:pos x="22" y="92"/>
              </a:cxn>
              <a:cxn ang="0">
                <a:pos x="30" y="6"/>
              </a:cxn>
              <a:cxn ang="0">
                <a:pos x="38" y="22"/>
              </a:cxn>
              <a:cxn ang="0">
                <a:pos x="50" y="16"/>
              </a:cxn>
              <a:cxn ang="0">
                <a:pos x="72" y="0"/>
              </a:cxn>
              <a:cxn ang="0">
                <a:pos x="96" y="14"/>
              </a:cxn>
              <a:cxn ang="0">
                <a:pos x="100" y="28"/>
              </a:cxn>
              <a:cxn ang="0">
                <a:pos x="124" y="32"/>
              </a:cxn>
              <a:cxn ang="0">
                <a:pos x="150" y="42"/>
              </a:cxn>
              <a:cxn ang="0">
                <a:pos x="174" y="24"/>
              </a:cxn>
              <a:cxn ang="0">
                <a:pos x="206" y="28"/>
              </a:cxn>
              <a:cxn ang="0">
                <a:pos x="196" y="38"/>
              </a:cxn>
              <a:cxn ang="0">
                <a:pos x="212" y="48"/>
              </a:cxn>
              <a:cxn ang="0">
                <a:pos x="222" y="60"/>
              </a:cxn>
              <a:cxn ang="0">
                <a:pos x="240" y="66"/>
              </a:cxn>
              <a:cxn ang="0">
                <a:pos x="226" y="78"/>
              </a:cxn>
              <a:cxn ang="0">
                <a:pos x="224" y="82"/>
              </a:cxn>
              <a:cxn ang="0">
                <a:pos x="232" y="88"/>
              </a:cxn>
              <a:cxn ang="0">
                <a:pos x="218" y="96"/>
              </a:cxn>
              <a:cxn ang="0">
                <a:pos x="212" y="106"/>
              </a:cxn>
              <a:cxn ang="0">
                <a:pos x="222" y="128"/>
              </a:cxn>
              <a:cxn ang="0">
                <a:pos x="202" y="140"/>
              </a:cxn>
              <a:cxn ang="0">
                <a:pos x="188" y="142"/>
              </a:cxn>
              <a:cxn ang="0">
                <a:pos x="180" y="148"/>
              </a:cxn>
              <a:cxn ang="0">
                <a:pos x="172" y="142"/>
              </a:cxn>
              <a:cxn ang="0">
                <a:pos x="152" y="138"/>
              </a:cxn>
              <a:cxn ang="0">
                <a:pos x="160" y="156"/>
              </a:cxn>
              <a:cxn ang="0">
                <a:pos x="156" y="168"/>
              </a:cxn>
              <a:cxn ang="0">
                <a:pos x="176" y="170"/>
              </a:cxn>
            </a:cxnLst>
            <a:rect l="0" t="0" r="r" b="b"/>
            <a:pathLst>
              <a:path w="241" h="201">
                <a:moveTo>
                  <a:pt x="174" y="178"/>
                </a:moveTo>
                <a:lnTo>
                  <a:pt x="166" y="176"/>
                </a:lnTo>
                <a:lnTo>
                  <a:pt x="160" y="186"/>
                </a:lnTo>
                <a:lnTo>
                  <a:pt x="152" y="186"/>
                </a:lnTo>
                <a:lnTo>
                  <a:pt x="148" y="194"/>
                </a:lnTo>
                <a:lnTo>
                  <a:pt x="144" y="198"/>
                </a:lnTo>
                <a:lnTo>
                  <a:pt x="134" y="200"/>
                </a:lnTo>
                <a:lnTo>
                  <a:pt x="122" y="194"/>
                </a:lnTo>
                <a:lnTo>
                  <a:pt x="118" y="190"/>
                </a:lnTo>
                <a:lnTo>
                  <a:pt x="98" y="170"/>
                </a:lnTo>
                <a:lnTo>
                  <a:pt x="86" y="142"/>
                </a:lnTo>
                <a:lnTo>
                  <a:pt x="22" y="92"/>
                </a:lnTo>
                <a:lnTo>
                  <a:pt x="0" y="52"/>
                </a:lnTo>
                <a:lnTo>
                  <a:pt x="30" y="6"/>
                </a:lnTo>
                <a:lnTo>
                  <a:pt x="34" y="14"/>
                </a:lnTo>
                <a:lnTo>
                  <a:pt x="38" y="22"/>
                </a:lnTo>
                <a:lnTo>
                  <a:pt x="42" y="22"/>
                </a:lnTo>
                <a:lnTo>
                  <a:pt x="50" y="16"/>
                </a:lnTo>
                <a:lnTo>
                  <a:pt x="62" y="2"/>
                </a:lnTo>
                <a:lnTo>
                  <a:pt x="72" y="0"/>
                </a:lnTo>
                <a:lnTo>
                  <a:pt x="78" y="14"/>
                </a:lnTo>
                <a:lnTo>
                  <a:pt x="96" y="14"/>
                </a:lnTo>
                <a:lnTo>
                  <a:pt x="96" y="20"/>
                </a:lnTo>
                <a:lnTo>
                  <a:pt x="100" y="28"/>
                </a:lnTo>
                <a:lnTo>
                  <a:pt x="116" y="32"/>
                </a:lnTo>
                <a:lnTo>
                  <a:pt x="124" y="32"/>
                </a:lnTo>
                <a:lnTo>
                  <a:pt x="132" y="32"/>
                </a:lnTo>
                <a:lnTo>
                  <a:pt x="150" y="42"/>
                </a:lnTo>
                <a:lnTo>
                  <a:pt x="164" y="30"/>
                </a:lnTo>
                <a:lnTo>
                  <a:pt x="174" y="24"/>
                </a:lnTo>
                <a:lnTo>
                  <a:pt x="192" y="26"/>
                </a:lnTo>
                <a:lnTo>
                  <a:pt x="206" y="28"/>
                </a:lnTo>
                <a:lnTo>
                  <a:pt x="196" y="34"/>
                </a:lnTo>
                <a:lnTo>
                  <a:pt x="196" y="38"/>
                </a:lnTo>
                <a:lnTo>
                  <a:pt x="200" y="44"/>
                </a:lnTo>
                <a:lnTo>
                  <a:pt x="212" y="48"/>
                </a:lnTo>
                <a:lnTo>
                  <a:pt x="222" y="52"/>
                </a:lnTo>
                <a:lnTo>
                  <a:pt x="222" y="60"/>
                </a:lnTo>
                <a:lnTo>
                  <a:pt x="232" y="60"/>
                </a:lnTo>
                <a:lnTo>
                  <a:pt x="240" y="66"/>
                </a:lnTo>
                <a:lnTo>
                  <a:pt x="232" y="76"/>
                </a:lnTo>
                <a:lnTo>
                  <a:pt x="226" y="78"/>
                </a:lnTo>
                <a:lnTo>
                  <a:pt x="222" y="78"/>
                </a:lnTo>
                <a:lnTo>
                  <a:pt x="224" y="82"/>
                </a:lnTo>
                <a:lnTo>
                  <a:pt x="228" y="88"/>
                </a:lnTo>
                <a:lnTo>
                  <a:pt x="232" y="88"/>
                </a:lnTo>
                <a:lnTo>
                  <a:pt x="234" y="96"/>
                </a:lnTo>
                <a:lnTo>
                  <a:pt x="218" y="96"/>
                </a:lnTo>
                <a:lnTo>
                  <a:pt x="218" y="106"/>
                </a:lnTo>
                <a:lnTo>
                  <a:pt x="212" y="106"/>
                </a:lnTo>
                <a:lnTo>
                  <a:pt x="226" y="124"/>
                </a:lnTo>
                <a:lnTo>
                  <a:pt x="222" y="128"/>
                </a:lnTo>
                <a:lnTo>
                  <a:pt x="214" y="136"/>
                </a:lnTo>
                <a:lnTo>
                  <a:pt x="202" y="140"/>
                </a:lnTo>
                <a:lnTo>
                  <a:pt x="196" y="136"/>
                </a:lnTo>
                <a:lnTo>
                  <a:pt x="188" y="142"/>
                </a:lnTo>
                <a:lnTo>
                  <a:pt x="186" y="148"/>
                </a:lnTo>
                <a:lnTo>
                  <a:pt x="180" y="148"/>
                </a:lnTo>
                <a:lnTo>
                  <a:pt x="176" y="140"/>
                </a:lnTo>
                <a:lnTo>
                  <a:pt x="172" y="142"/>
                </a:lnTo>
                <a:lnTo>
                  <a:pt x="164" y="142"/>
                </a:lnTo>
                <a:lnTo>
                  <a:pt x="152" y="138"/>
                </a:lnTo>
                <a:lnTo>
                  <a:pt x="160" y="150"/>
                </a:lnTo>
                <a:lnTo>
                  <a:pt x="160" y="156"/>
                </a:lnTo>
                <a:lnTo>
                  <a:pt x="156" y="160"/>
                </a:lnTo>
                <a:lnTo>
                  <a:pt x="156" y="168"/>
                </a:lnTo>
                <a:lnTo>
                  <a:pt x="164" y="172"/>
                </a:lnTo>
                <a:lnTo>
                  <a:pt x="176" y="170"/>
                </a:lnTo>
                <a:lnTo>
                  <a:pt x="174"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8" name="Freeform 417"/>
          <p:cNvSpPr>
            <a:spLocks/>
          </p:cNvSpPr>
          <p:nvPr/>
        </p:nvSpPr>
        <p:spPr bwMode="ltGray">
          <a:xfrm>
            <a:off x="2036930" y="4433897"/>
            <a:ext cx="319175" cy="520698"/>
          </a:xfrm>
          <a:custGeom>
            <a:avLst/>
            <a:gdLst/>
            <a:ahLst/>
            <a:cxnLst>
              <a:cxn ang="0">
                <a:pos x="130" y="10"/>
              </a:cxn>
              <a:cxn ang="0">
                <a:pos x="106" y="30"/>
              </a:cxn>
              <a:cxn ang="0">
                <a:pos x="100" y="54"/>
              </a:cxn>
              <a:cxn ang="0">
                <a:pos x="116" y="68"/>
              </a:cxn>
              <a:cxn ang="0">
                <a:pos x="114" y="82"/>
              </a:cxn>
              <a:cxn ang="0">
                <a:pos x="140" y="90"/>
              </a:cxn>
              <a:cxn ang="0">
                <a:pos x="166" y="106"/>
              </a:cxn>
              <a:cxn ang="0">
                <a:pos x="182" y="108"/>
              </a:cxn>
              <a:cxn ang="0">
                <a:pos x="202" y="102"/>
              </a:cxn>
              <a:cxn ang="0">
                <a:pos x="190" y="126"/>
              </a:cxn>
              <a:cxn ang="0">
                <a:pos x="194" y="156"/>
              </a:cxn>
              <a:cxn ang="0">
                <a:pos x="198" y="170"/>
              </a:cxn>
              <a:cxn ang="0">
                <a:pos x="206" y="192"/>
              </a:cxn>
              <a:cxn ang="0">
                <a:pos x="196" y="182"/>
              </a:cxn>
              <a:cxn ang="0">
                <a:pos x="188" y="182"/>
              </a:cxn>
              <a:cxn ang="0">
                <a:pos x="178" y="186"/>
              </a:cxn>
              <a:cxn ang="0">
                <a:pos x="158" y="192"/>
              </a:cxn>
              <a:cxn ang="0">
                <a:pos x="168" y="196"/>
              </a:cxn>
              <a:cxn ang="0">
                <a:pos x="158" y="204"/>
              </a:cxn>
              <a:cxn ang="0">
                <a:pos x="150" y="210"/>
              </a:cxn>
              <a:cxn ang="0">
                <a:pos x="162" y="224"/>
              </a:cxn>
              <a:cxn ang="0">
                <a:pos x="166" y="238"/>
              </a:cxn>
              <a:cxn ang="0">
                <a:pos x="142" y="280"/>
              </a:cxn>
              <a:cxn ang="0">
                <a:pos x="140" y="252"/>
              </a:cxn>
              <a:cxn ang="0">
                <a:pos x="132" y="254"/>
              </a:cxn>
              <a:cxn ang="0">
                <a:pos x="118" y="254"/>
              </a:cxn>
              <a:cxn ang="0">
                <a:pos x="100" y="246"/>
              </a:cxn>
              <a:cxn ang="0">
                <a:pos x="92" y="232"/>
              </a:cxn>
              <a:cxn ang="0">
                <a:pos x="80" y="226"/>
              </a:cxn>
              <a:cxn ang="0">
                <a:pos x="56" y="210"/>
              </a:cxn>
              <a:cxn ang="0">
                <a:pos x="52" y="204"/>
              </a:cxn>
              <a:cxn ang="0">
                <a:pos x="42" y="204"/>
              </a:cxn>
              <a:cxn ang="0">
                <a:pos x="44" y="210"/>
              </a:cxn>
              <a:cxn ang="0">
                <a:pos x="20" y="200"/>
              </a:cxn>
              <a:cxn ang="0">
                <a:pos x="10" y="170"/>
              </a:cxn>
              <a:cxn ang="0">
                <a:pos x="20" y="166"/>
              </a:cxn>
              <a:cxn ang="0">
                <a:pos x="26" y="136"/>
              </a:cxn>
              <a:cxn ang="0">
                <a:pos x="24" y="114"/>
              </a:cxn>
              <a:cxn ang="0">
                <a:pos x="22" y="92"/>
              </a:cxn>
              <a:cxn ang="0">
                <a:pos x="30" y="72"/>
              </a:cxn>
              <a:cxn ang="0">
                <a:pos x="42" y="60"/>
              </a:cxn>
              <a:cxn ang="0">
                <a:pos x="56" y="54"/>
              </a:cxn>
              <a:cxn ang="0">
                <a:pos x="62" y="42"/>
              </a:cxn>
              <a:cxn ang="0">
                <a:pos x="70" y="22"/>
              </a:cxn>
              <a:cxn ang="0">
                <a:pos x="86" y="18"/>
              </a:cxn>
              <a:cxn ang="0">
                <a:pos x="102" y="16"/>
              </a:cxn>
              <a:cxn ang="0">
                <a:pos x="114" y="2"/>
              </a:cxn>
              <a:cxn ang="0">
                <a:pos x="132" y="0"/>
              </a:cxn>
            </a:cxnLst>
            <a:rect l="0" t="0" r="r" b="b"/>
            <a:pathLst>
              <a:path w="207" h="287">
                <a:moveTo>
                  <a:pt x="140" y="6"/>
                </a:moveTo>
                <a:lnTo>
                  <a:pt x="130" y="10"/>
                </a:lnTo>
                <a:lnTo>
                  <a:pt x="120" y="22"/>
                </a:lnTo>
                <a:lnTo>
                  <a:pt x="106" y="30"/>
                </a:lnTo>
                <a:lnTo>
                  <a:pt x="104" y="44"/>
                </a:lnTo>
                <a:lnTo>
                  <a:pt x="100" y="54"/>
                </a:lnTo>
                <a:lnTo>
                  <a:pt x="108" y="54"/>
                </a:lnTo>
                <a:lnTo>
                  <a:pt x="116" y="68"/>
                </a:lnTo>
                <a:lnTo>
                  <a:pt x="114" y="76"/>
                </a:lnTo>
                <a:lnTo>
                  <a:pt x="114" y="82"/>
                </a:lnTo>
                <a:lnTo>
                  <a:pt x="118" y="86"/>
                </a:lnTo>
                <a:lnTo>
                  <a:pt x="140" y="90"/>
                </a:lnTo>
                <a:lnTo>
                  <a:pt x="154" y="88"/>
                </a:lnTo>
                <a:lnTo>
                  <a:pt x="166" y="106"/>
                </a:lnTo>
                <a:lnTo>
                  <a:pt x="174" y="102"/>
                </a:lnTo>
                <a:lnTo>
                  <a:pt x="182" y="108"/>
                </a:lnTo>
                <a:lnTo>
                  <a:pt x="192" y="106"/>
                </a:lnTo>
                <a:lnTo>
                  <a:pt x="202" y="102"/>
                </a:lnTo>
                <a:lnTo>
                  <a:pt x="200" y="114"/>
                </a:lnTo>
                <a:lnTo>
                  <a:pt x="190" y="126"/>
                </a:lnTo>
                <a:lnTo>
                  <a:pt x="192" y="148"/>
                </a:lnTo>
                <a:lnTo>
                  <a:pt x="194" y="156"/>
                </a:lnTo>
                <a:lnTo>
                  <a:pt x="188" y="164"/>
                </a:lnTo>
                <a:lnTo>
                  <a:pt x="198" y="170"/>
                </a:lnTo>
                <a:lnTo>
                  <a:pt x="204" y="182"/>
                </a:lnTo>
                <a:lnTo>
                  <a:pt x="206" y="192"/>
                </a:lnTo>
                <a:lnTo>
                  <a:pt x="200" y="196"/>
                </a:lnTo>
                <a:lnTo>
                  <a:pt x="196" y="182"/>
                </a:lnTo>
                <a:lnTo>
                  <a:pt x="192" y="176"/>
                </a:lnTo>
                <a:lnTo>
                  <a:pt x="188" y="182"/>
                </a:lnTo>
                <a:lnTo>
                  <a:pt x="180" y="180"/>
                </a:lnTo>
                <a:lnTo>
                  <a:pt x="178" y="186"/>
                </a:lnTo>
                <a:lnTo>
                  <a:pt x="158" y="184"/>
                </a:lnTo>
                <a:lnTo>
                  <a:pt x="158" y="192"/>
                </a:lnTo>
                <a:lnTo>
                  <a:pt x="164" y="192"/>
                </a:lnTo>
                <a:lnTo>
                  <a:pt x="168" y="196"/>
                </a:lnTo>
                <a:lnTo>
                  <a:pt x="170" y="206"/>
                </a:lnTo>
                <a:lnTo>
                  <a:pt x="158" y="204"/>
                </a:lnTo>
                <a:lnTo>
                  <a:pt x="152" y="206"/>
                </a:lnTo>
                <a:lnTo>
                  <a:pt x="150" y="210"/>
                </a:lnTo>
                <a:lnTo>
                  <a:pt x="152" y="214"/>
                </a:lnTo>
                <a:lnTo>
                  <a:pt x="162" y="224"/>
                </a:lnTo>
                <a:lnTo>
                  <a:pt x="166" y="230"/>
                </a:lnTo>
                <a:lnTo>
                  <a:pt x="166" y="238"/>
                </a:lnTo>
                <a:lnTo>
                  <a:pt x="154" y="286"/>
                </a:lnTo>
                <a:lnTo>
                  <a:pt x="142" y="280"/>
                </a:lnTo>
                <a:lnTo>
                  <a:pt x="148" y="258"/>
                </a:lnTo>
                <a:lnTo>
                  <a:pt x="140" y="252"/>
                </a:lnTo>
                <a:lnTo>
                  <a:pt x="136" y="252"/>
                </a:lnTo>
                <a:lnTo>
                  <a:pt x="132" y="254"/>
                </a:lnTo>
                <a:lnTo>
                  <a:pt x="124" y="250"/>
                </a:lnTo>
                <a:lnTo>
                  <a:pt x="118" y="254"/>
                </a:lnTo>
                <a:lnTo>
                  <a:pt x="100" y="254"/>
                </a:lnTo>
                <a:lnTo>
                  <a:pt x="100" y="246"/>
                </a:lnTo>
                <a:lnTo>
                  <a:pt x="94" y="240"/>
                </a:lnTo>
                <a:lnTo>
                  <a:pt x="92" y="232"/>
                </a:lnTo>
                <a:lnTo>
                  <a:pt x="84" y="232"/>
                </a:lnTo>
                <a:lnTo>
                  <a:pt x="80" y="226"/>
                </a:lnTo>
                <a:lnTo>
                  <a:pt x="70" y="216"/>
                </a:lnTo>
                <a:lnTo>
                  <a:pt x="56" y="210"/>
                </a:lnTo>
                <a:lnTo>
                  <a:pt x="54" y="206"/>
                </a:lnTo>
                <a:lnTo>
                  <a:pt x="52" y="204"/>
                </a:lnTo>
                <a:lnTo>
                  <a:pt x="46" y="204"/>
                </a:lnTo>
                <a:lnTo>
                  <a:pt x="42" y="204"/>
                </a:lnTo>
                <a:lnTo>
                  <a:pt x="42" y="208"/>
                </a:lnTo>
                <a:lnTo>
                  <a:pt x="44" y="210"/>
                </a:lnTo>
                <a:lnTo>
                  <a:pt x="24" y="208"/>
                </a:lnTo>
                <a:lnTo>
                  <a:pt x="20" y="200"/>
                </a:lnTo>
                <a:lnTo>
                  <a:pt x="0" y="188"/>
                </a:lnTo>
                <a:lnTo>
                  <a:pt x="10" y="170"/>
                </a:lnTo>
                <a:lnTo>
                  <a:pt x="14" y="172"/>
                </a:lnTo>
                <a:lnTo>
                  <a:pt x="20" y="166"/>
                </a:lnTo>
                <a:lnTo>
                  <a:pt x="28" y="156"/>
                </a:lnTo>
                <a:lnTo>
                  <a:pt x="26" y="136"/>
                </a:lnTo>
                <a:lnTo>
                  <a:pt x="26" y="124"/>
                </a:lnTo>
                <a:lnTo>
                  <a:pt x="24" y="114"/>
                </a:lnTo>
                <a:lnTo>
                  <a:pt x="28" y="102"/>
                </a:lnTo>
                <a:lnTo>
                  <a:pt x="22" y="92"/>
                </a:lnTo>
                <a:lnTo>
                  <a:pt x="18" y="84"/>
                </a:lnTo>
                <a:lnTo>
                  <a:pt x="30" y="72"/>
                </a:lnTo>
                <a:lnTo>
                  <a:pt x="36" y="64"/>
                </a:lnTo>
                <a:lnTo>
                  <a:pt x="42" y="60"/>
                </a:lnTo>
                <a:lnTo>
                  <a:pt x="44" y="56"/>
                </a:lnTo>
                <a:lnTo>
                  <a:pt x="56" y="54"/>
                </a:lnTo>
                <a:lnTo>
                  <a:pt x="62" y="50"/>
                </a:lnTo>
                <a:lnTo>
                  <a:pt x="62" y="42"/>
                </a:lnTo>
                <a:lnTo>
                  <a:pt x="62" y="34"/>
                </a:lnTo>
                <a:lnTo>
                  <a:pt x="70" y="22"/>
                </a:lnTo>
                <a:lnTo>
                  <a:pt x="78" y="24"/>
                </a:lnTo>
                <a:lnTo>
                  <a:pt x="86" y="18"/>
                </a:lnTo>
                <a:lnTo>
                  <a:pt x="92" y="20"/>
                </a:lnTo>
                <a:lnTo>
                  <a:pt x="102" y="16"/>
                </a:lnTo>
                <a:lnTo>
                  <a:pt x="110" y="8"/>
                </a:lnTo>
                <a:lnTo>
                  <a:pt x="114" y="2"/>
                </a:lnTo>
                <a:lnTo>
                  <a:pt x="128" y="0"/>
                </a:lnTo>
                <a:lnTo>
                  <a:pt x="132" y="0"/>
                </a:lnTo>
                <a:lnTo>
                  <a:pt x="14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9" name="Freeform 418"/>
          <p:cNvSpPr>
            <a:spLocks/>
          </p:cNvSpPr>
          <p:nvPr/>
        </p:nvSpPr>
        <p:spPr bwMode="ltGray">
          <a:xfrm>
            <a:off x="2486254" y="6818312"/>
            <a:ext cx="63525" cy="33338"/>
          </a:xfrm>
          <a:custGeom>
            <a:avLst/>
            <a:gdLst/>
            <a:ahLst/>
            <a:cxnLst>
              <a:cxn ang="0">
                <a:pos x="0" y="4"/>
              </a:cxn>
              <a:cxn ang="0">
                <a:pos x="14" y="2"/>
              </a:cxn>
              <a:cxn ang="0">
                <a:pos x="20" y="0"/>
              </a:cxn>
              <a:cxn ang="0">
                <a:pos x="36" y="0"/>
              </a:cxn>
              <a:cxn ang="0">
                <a:pos x="42" y="6"/>
              </a:cxn>
              <a:cxn ang="0">
                <a:pos x="36" y="6"/>
              </a:cxn>
              <a:cxn ang="0">
                <a:pos x="28" y="8"/>
              </a:cxn>
              <a:cxn ang="0">
                <a:pos x="24" y="4"/>
              </a:cxn>
              <a:cxn ang="0">
                <a:pos x="18" y="6"/>
              </a:cxn>
              <a:cxn ang="0">
                <a:pos x="22" y="8"/>
              </a:cxn>
              <a:cxn ang="0">
                <a:pos x="22" y="10"/>
              </a:cxn>
              <a:cxn ang="0">
                <a:pos x="28" y="14"/>
              </a:cxn>
              <a:cxn ang="0">
                <a:pos x="28" y="18"/>
              </a:cxn>
              <a:cxn ang="0">
                <a:pos x="24" y="16"/>
              </a:cxn>
              <a:cxn ang="0">
                <a:pos x="18" y="14"/>
              </a:cxn>
              <a:cxn ang="0">
                <a:pos x="14" y="12"/>
              </a:cxn>
              <a:cxn ang="0">
                <a:pos x="12" y="10"/>
              </a:cxn>
              <a:cxn ang="0">
                <a:pos x="14" y="16"/>
              </a:cxn>
              <a:cxn ang="0">
                <a:pos x="10" y="16"/>
              </a:cxn>
              <a:cxn ang="0">
                <a:pos x="4" y="16"/>
              </a:cxn>
              <a:cxn ang="0">
                <a:pos x="0" y="4"/>
              </a:cxn>
            </a:cxnLst>
            <a:rect l="0" t="0" r="r" b="b"/>
            <a:pathLst>
              <a:path w="43" h="19">
                <a:moveTo>
                  <a:pt x="0" y="4"/>
                </a:moveTo>
                <a:lnTo>
                  <a:pt x="14" y="2"/>
                </a:lnTo>
                <a:lnTo>
                  <a:pt x="20" y="0"/>
                </a:lnTo>
                <a:lnTo>
                  <a:pt x="36" y="0"/>
                </a:lnTo>
                <a:lnTo>
                  <a:pt x="42" y="6"/>
                </a:lnTo>
                <a:lnTo>
                  <a:pt x="36" y="6"/>
                </a:lnTo>
                <a:lnTo>
                  <a:pt x="28" y="8"/>
                </a:lnTo>
                <a:lnTo>
                  <a:pt x="24" y="4"/>
                </a:lnTo>
                <a:lnTo>
                  <a:pt x="18" y="6"/>
                </a:lnTo>
                <a:lnTo>
                  <a:pt x="22" y="8"/>
                </a:lnTo>
                <a:lnTo>
                  <a:pt x="22" y="10"/>
                </a:lnTo>
                <a:lnTo>
                  <a:pt x="28" y="14"/>
                </a:lnTo>
                <a:lnTo>
                  <a:pt x="28" y="18"/>
                </a:lnTo>
                <a:lnTo>
                  <a:pt x="24" y="16"/>
                </a:lnTo>
                <a:lnTo>
                  <a:pt x="18" y="14"/>
                </a:lnTo>
                <a:lnTo>
                  <a:pt x="14" y="12"/>
                </a:lnTo>
                <a:lnTo>
                  <a:pt x="12" y="10"/>
                </a:lnTo>
                <a:lnTo>
                  <a:pt x="14" y="16"/>
                </a:lnTo>
                <a:lnTo>
                  <a:pt x="10" y="16"/>
                </a:lnTo>
                <a:lnTo>
                  <a:pt x="4" y="16"/>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0" name="Freeform 419"/>
          <p:cNvSpPr>
            <a:spLocks/>
          </p:cNvSpPr>
          <p:nvPr/>
        </p:nvSpPr>
        <p:spPr bwMode="ltGray">
          <a:xfrm>
            <a:off x="2706268" y="6619876"/>
            <a:ext cx="43383" cy="49212"/>
          </a:xfrm>
          <a:custGeom>
            <a:avLst/>
            <a:gdLst/>
            <a:ahLst/>
            <a:cxnLst>
              <a:cxn ang="0">
                <a:pos x="10" y="0"/>
              </a:cxn>
              <a:cxn ang="0">
                <a:pos x="14" y="2"/>
              </a:cxn>
              <a:cxn ang="0">
                <a:pos x="18" y="4"/>
              </a:cxn>
              <a:cxn ang="0">
                <a:pos x="24" y="6"/>
              </a:cxn>
              <a:cxn ang="0">
                <a:pos x="26" y="8"/>
              </a:cxn>
              <a:cxn ang="0">
                <a:pos x="24" y="12"/>
              </a:cxn>
              <a:cxn ang="0">
                <a:pos x="16" y="16"/>
              </a:cxn>
              <a:cxn ang="0">
                <a:pos x="8" y="24"/>
              </a:cxn>
              <a:cxn ang="0">
                <a:pos x="6" y="26"/>
              </a:cxn>
              <a:cxn ang="0">
                <a:pos x="0" y="22"/>
              </a:cxn>
              <a:cxn ang="0">
                <a:pos x="6" y="14"/>
              </a:cxn>
              <a:cxn ang="0">
                <a:pos x="10" y="0"/>
              </a:cxn>
            </a:cxnLst>
            <a:rect l="0" t="0" r="r" b="b"/>
            <a:pathLst>
              <a:path w="27" h="27">
                <a:moveTo>
                  <a:pt x="10" y="0"/>
                </a:moveTo>
                <a:lnTo>
                  <a:pt x="14" y="2"/>
                </a:lnTo>
                <a:lnTo>
                  <a:pt x="18" y="4"/>
                </a:lnTo>
                <a:lnTo>
                  <a:pt x="24" y="6"/>
                </a:lnTo>
                <a:lnTo>
                  <a:pt x="26" y="8"/>
                </a:lnTo>
                <a:lnTo>
                  <a:pt x="24" y="12"/>
                </a:lnTo>
                <a:lnTo>
                  <a:pt x="16" y="16"/>
                </a:lnTo>
                <a:lnTo>
                  <a:pt x="8" y="24"/>
                </a:lnTo>
                <a:lnTo>
                  <a:pt x="6" y="26"/>
                </a:lnTo>
                <a:lnTo>
                  <a:pt x="0" y="22"/>
                </a:lnTo>
                <a:lnTo>
                  <a:pt x="6" y="14"/>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1" name="Freeform 420"/>
          <p:cNvSpPr>
            <a:spLocks/>
          </p:cNvSpPr>
          <p:nvPr/>
        </p:nvSpPr>
        <p:spPr bwMode="ltGray">
          <a:xfrm>
            <a:off x="2676829" y="6632576"/>
            <a:ext cx="35637" cy="41275"/>
          </a:xfrm>
          <a:custGeom>
            <a:avLst/>
            <a:gdLst/>
            <a:ahLst/>
            <a:cxnLst>
              <a:cxn ang="0">
                <a:pos x="22" y="0"/>
              </a:cxn>
              <a:cxn ang="0">
                <a:pos x="16" y="10"/>
              </a:cxn>
              <a:cxn ang="0">
                <a:pos x="14" y="14"/>
              </a:cxn>
              <a:cxn ang="0">
                <a:pos x="6" y="14"/>
              </a:cxn>
              <a:cxn ang="0">
                <a:pos x="8" y="18"/>
              </a:cxn>
              <a:cxn ang="0">
                <a:pos x="6" y="22"/>
              </a:cxn>
              <a:cxn ang="0">
                <a:pos x="2" y="16"/>
              </a:cxn>
              <a:cxn ang="0">
                <a:pos x="2" y="10"/>
              </a:cxn>
              <a:cxn ang="0">
                <a:pos x="0" y="2"/>
              </a:cxn>
              <a:cxn ang="0">
                <a:pos x="6" y="0"/>
              </a:cxn>
              <a:cxn ang="0">
                <a:pos x="22" y="0"/>
              </a:cxn>
            </a:cxnLst>
            <a:rect l="0" t="0" r="r" b="b"/>
            <a:pathLst>
              <a:path w="23" h="23">
                <a:moveTo>
                  <a:pt x="22" y="0"/>
                </a:moveTo>
                <a:lnTo>
                  <a:pt x="16" y="10"/>
                </a:lnTo>
                <a:lnTo>
                  <a:pt x="14" y="14"/>
                </a:lnTo>
                <a:lnTo>
                  <a:pt x="6" y="14"/>
                </a:lnTo>
                <a:lnTo>
                  <a:pt x="8" y="18"/>
                </a:lnTo>
                <a:lnTo>
                  <a:pt x="6" y="22"/>
                </a:lnTo>
                <a:lnTo>
                  <a:pt x="2" y="16"/>
                </a:lnTo>
                <a:lnTo>
                  <a:pt x="2" y="10"/>
                </a:lnTo>
                <a:lnTo>
                  <a:pt x="0" y="2"/>
                </a:lnTo>
                <a:lnTo>
                  <a:pt x="6" y="0"/>
                </a:lnTo>
                <a:lnTo>
                  <a:pt x="2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2" name="Freeform 421"/>
          <p:cNvSpPr>
            <a:spLocks/>
          </p:cNvSpPr>
          <p:nvPr/>
        </p:nvSpPr>
        <p:spPr bwMode="ltGray">
          <a:xfrm>
            <a:off x="2371599" y="6759575"/>
            <a:ext cx="38734" cy="36512"/>
          </a:xfrm>
          <a:custGeom>
            <a:avLst/>
            <a:gdLst/>
            <a:ahLst/>
            <a:cxnLst>
              <a:cxn ang="0">
                <a:pos x="24" y="8"/>
              </a:cxn>
              <a:cxn ang="0">
                <a:pos x="14" y="0"/>
              </a:cxn>
              <a:cxn ang="0">
                <a:pos x="0" y="0"/>
              </a:cxn>
              <a:cxn ang="0">
                <a:pos x="4" y="8"/>
              </a:cxn>
              <a:cxn ang="0">
                <a:pos x="10" y="14"/>
              </a:cxn>
              <a:cxn ang="0">
                <a:pos x="16" y="14"/>
              </a:cxn>
              <a:cxn ang="0">
                <a:pos x="18" y="18"/>
              </a:cxn>
              <a:cxn ang="0">
                <a:pos x="22" y="20"/>
              </a:cxn>
              <a:cxn ang="0">
                <a:pos x="24" y="8"/>
              </a:cxn>
            </a:cxnLst>
            <a:rect l="0" t="0" r="r" b="b"/>
            <a:pathLst>
              <a:path w="25" h="21">
                <a:moveTo>
                  <a:pt x="24" y="8"/>
                </a:moveTo>
                <a:lnTo>
                  <a:pt x="14" y="0"/>
                </a:lnTo>
                <a:lnTo>
                  <a:pt x="0" y="0"/>
                </a:lnTo>
                <a:lnTo>
                  <a:pt x="4" y="8"/>
                </a:lnTo>
                <a:lnTo>
                  <a:pt x="10" y="14"/>
                </a:lnTo>
                <a:lnTo>
                  <a:pt x="16" y="14"/>
                </a:lnTo>
                <a:lnTo>
                  <a:pt x="18" y="18"/>
                </a:lnTo>
                <a:lnTo>
                  <a:pt x="22" y="20"/>
                </a:lnTo>
                <a:lnTo>
                  <a:pt x="24"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3" name="Freeform 422"/>
          <p:cNvSpPr>
            <a:spLocks/>
          </p:cNvSpPr>
          <p:nvPr/>
        </p:nvSpPr>
        <p:spPr bwMode="ltGray">
          <a:xfrm>
            <a:off x="2416531" y="6780212"/>
            <a:ext cx="27889" cy="15875"/>
          </a:xfrm>
          <a:custGeom>
            <a:avLst/>
            <a:gdLst/>
            <a:ahLst/>
            <a:cxnLst>
              <a:cxn ang="0">
                <a:pos x="2" y="0"/>
              </a:cxn>
              <a:cxn ang="0">
                <a:pos x="10" y="2"/>
              </a:cxn>
              <a:cxn ang="0">
                <a:pos x="16" y="2"/>
              </a:cxn>
              <a:cxn ang="0">
                <a:pos x="16" y="8"/>
              </a:cxn>
              <a:cxn ang="0">
                <a:pos x="6" y="6"/>
              </a:cxn>
              <a:cxn ang="0">
                <a:pos x="0" y="8"/>
              </a:cxn>
              <a:cxn ang="0">
                <a:pos x="2" y="0"/>
              </a:cxn>
            </a:cxnLst>
            <a:rect l="0" t="0" r="r" b="b"/>
            <a:pathLst>
              <a:path w="17" h="9">
                <a:moveTo>
                  <a:pt x="2" y="0"/>
                </a:moveTo>
                <a:lnTo>
                  <a:pt x="10" y="2"/>
                </a:lnTo>
                <a:lnTo>
                  <a:pt x="16" y="2"/>
                </a:lnTo>
                <a:lnTo>
                  <a:pt x="16" y="8"/>
                </a:lnTo>
                <a:lnTo>
                  <a:pt x="6" y="6"/>
                </a:lnTo>
                <a:lnTo>
                  <a:pt x="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4" name="Freeform 423"/>
          <p:cNvSpPr>
            <a:spLocks/>
          </p:cNvSpPr>
          <p:nvPr/>
        </p:nvSpPr>
        <p:spPr bwMode="ltGray">
          <a:xfrm>
            <a:off x="2342160" y="6726238"/>
            <a:ext cx="41834" cy="28575"/>
          </a:xfrm>
          <a:custGeom>
            <a:avLst/>
            <a:gdLst/>
            <a:ahLst/>
            <a:cxnLst>
              <a:cxn ang="0">
                <a:pos x="0" y="0"/>
              </a:cxn>
              <a:cxn ang="0">
                <a:pos x="4" y="8"/>
              </a:cxn>
              <a:cxn ang="0">
                <a:pos x="12" y="10"/>
              </a:cxn>
              <a:cxn ang="0">
                <a:pos x="24" y="14"/>
              </a:cxn>
              <a:cxn ang="0">
                <a:pos x="14" y="14"/>
              </a:cxn>
              <a:cxn ang="0">
                <a:pos x="2" y="10"/>
              </a:cxn>
              <a:cxn ang="0">
                <a:pos x="0" y="0"/>
              </a:cxn>
            </a:cxnLst>
            <a:rect l="0" t="0" r="r" b="b"/>
            <a:pathLst>
              <a:path w="25" h="15">
                <a:moveTo>
                  <a:pt x="0" y="0"/>
                </a:moveTo>
                <a:lnTo>
                  <a:pt x="4" y="8"/>
                </a:lnTo>
                <a:lnTo>
                  <a:pt x="12" y="10"/>
                </a:lnTo>
                <a:lnTo>
                  <a:pt x="24" y="14"/>
                </a:lnTo>
                <a:lnTo>
                  <a:pt x="14" y="14"/>
                </a:lnTo>
                <a:lnTo>
                  <a:pt x="2"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5" name="Freeform 424"/>
          <p:cNvSpPr>
            <a:spLocks/>
          </p:cNvSpPr>
          <p:nvPr/>
        </p:nvSpPr>
        <p:spPr bwMode="ltGray">
          <a:xfrm>
            <a:off x="2317370" y="6667501"/>
            <a:ext cx="23241" cy="42862"/>
          </a:xfrm>
          <a:custGeom>
            <a:avLst/>
            <a:gdLst/>
            <a:ahLst/>
            <a:cxnLst>
              <a:cxn ang="0">
                <a:pos x="0" y="0"/>
              </a:cxn>
              <a:cxn ang="0">
                <a:pos x="0" y="10"/>
              </a:cxn>
              <a:cxn ang="0">
                <a:pos x="6" y="14"/>
              </a:cxn>
              <a:cxn ang="0">
                <a:pos x="8" y="20"/>
              </a:cxn>
              <a:cxn ang="0">
                <a:pos x="14" y="22"/>
              </a:cxn>
              <a:cxn ang="0">
                <a:pos x="12" y="14"/>
              </a:cxn>
              <a:cxn ang="0">
                <a:pos x="8" y="10"/>
              </a:cxn>
              <a:cxn ang="0">
                <a:pos x="0" y="0"/>
              </a:cxn>
            </a:cxnLst>
            <a:rect l="0" t="0" r="r" b="b"/>
            <a:pathLst>
              <a:path w="15" h="23">
                <a:moveTo>
                  <a:pt x="0" y="0"/>
                </a:moveTo>
                <a:lnTo>
                  <a:pt x="0" y="10"/>
                </a:lnTo>
                <a:lnTo>
                  <a:pt x="6" y="14"/>
                </a:lnTo>
                <a:lnTo>
                  <a:pt x="8" y="20"/>
                </a:lnTo>
                <a:lnTo>
                  <a:pt x="14" y="22"/>
                </a:lnTo>
                <a:lnTo>
                  <a:pt x="12" y="14"/>
                </a:lnTo>
                <a:lnTo>
                  <a:pt x="8"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6" name="Freeform 425"/>
          <p:cNvSpPr>
            <a:spLocks/>
          </p:cNvSpPr>
          <p:nvPr/>
        </p:nvSpPr>
        <p:spPr bwMode="ltGray">
          <a:xfrm>
            <a:off x="2449069" y="6756400"/>
            <a:ext cx="10845" cy="26987"/>
          </a:xfrm>
          <a:custGeom>
            <a:avLst/>
            <a:gdLst/>
            <a:ahLst/>
            <a:cxnLst>
              <a:cxn ang="0">
                <a:pos x="0" y="0"/>
              </a:cxn>
              <a:cxn ang="0">
                <a:pos x="0" y="8"/>
              </a:cxn>
              <a:cxn ang="0">
                <a:pos x="4" y="14"/>
              </a:cxn>
              <a:cxn ang="0">
                <a:pos x="6" y="6"/>
              </a:cxn>
              <a:cxn ang="0">
                <a:pos x="0" y="0"/>
              </a:cxn>
            </a:cxnLst>
            <a:rect l="0" t="0" r="r" b="b"/>
            <a:pathLst>
              <a:path w="7" h="15">
                <a:moveTo>
                  <a:pt x="0" y="0"/>
                </a:moveTo>
                <a:lnTo>
                  <a:pt x="0" y="8"/>
                </a:lnTo>
                <a:lnTo>
                  <a:pt x="4" y="14"/>
                </a:lnTo>
                <a:lnTo>
                  <a:pt x="6"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7" name="Freeform 426"/>
          <p:cNvSpPr>
            <a:spLocks/>
          </p:cNvSpPr>
          <p:nvPr/>
        </p:nvSpPr>
        <p:spPr bwMode="ltGray">
          <a:xfrm>
            <a:off x="2298777" y="6607176"/>
            <a:ext cx="9296" cy="23812"/>
          </a:xfrm>
          <a:custGeom>
            <a:avLst/>
            <a:gdLst/>
            <a:ahLst/>
            <a:cxnLst>
              <a:cxn ang="0">
                <a:pos x="0" y="0"/>
              </a:cxn>
              <a:cxn ang="0">
                <a:pos x="0" y="12"/>
              </a:cxn>
              <a:cxn ang="0">
                <a:pos x="4" y="4"/>
              </a:cxn>
              <a:cxn ang="0">
                <a:pos x="0" y="0"/>
              </a:cxn>
            </a:cxnLst>
            <a:rect l="0" t="0" r="r" b="b"/>
            <a:pathLst>
              <a:path w="5" h="13">
                <a:moveTo>
                  <a:pt x="0" y="0"/>
                </a:moveTo>
                <a:lnTo>
                  <a:pt x="0" y="12"/>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8" name="Freeform 427"/>
          <p:cNvSpPr>
            <a:spLocks/>
          </p:cNvSpPr>
          <p:nvPr/>
        </p:nvSpPr>
        <p:spPr bwMode="ltGray">
          <a:xfrm>
            <a:off x="2275537" y="6494464"/>
            <a:ext cx="6198" cy="6350"/>
          </a:xfrm>
          <a:custGeom>
            <a:avLst/>
            <a:gdLst/>
            <a:ahLst/>
            <a:cxnLst>
              <a:cxn ang="0">
                <a:pos x="0" y="4"/>
              </a:cxn>
              <a:cxn ang="0">
                <a:pos x="2" y="4"/>
              </a:cxn>
              <a:cxn ang="0">
                <a:pos x="2" y="0"/>
              </a:cxn>
              <a:cxn ang="0">
                <a:pos x="0" y="0"/>
              </a:cxn>
              <a:cxn ang="0">
                <a:pos x="0" y="4"/>
              </a:cxn>
            </a:cxnLst>
            <a:rect l="0" t="0" r="r" b="b"/>
            <a:pathLst>
              <a:path w="3" h="5">
                <a:moveTo>
                  <a:pt x="0" y="4"/>
                </a:moveTo>
                <a:lnTo>
                  <a:pt x="2" y="4"/>
                </a:lnTo>
                <a:lnTo>
                  <a:pt x="2" y="0"/>
                </a:ln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9" name="Rectangle 428"/>
          <p:cNvSpPr>
            <a:spLocks noChangeArrowheads="1"/>
          </p:cNvSpPr>
          <p:nvPr/>
        </p:nvSpPr>
        <p:spPr bwMode="ltGray">
          <a:xfrm>
            <a:off x="2275537" y="6497639"/>
            <a:ext cx="7746" cy="1588"/>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0" name="Oval 429"/>
          <p:cNvSpPr>
            <a:spLocks noChangeArrowheads="1"/>
          </p:cNvSpPr>
          <p:nvPr/>
        </p:nvSpPr>
        <p:spPr bwMode="ltGray">
          <a:xfrm>
            <a:off x="2542032" y="6845300"/>
            <a:ext cx="3099" cy="158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1" name="Freeform 430"/>
          <p:cNvSpPr>
            <a:spLocks/>
          </p:cNvSpPr>
          <p:nvPr/>
        </p:nvSpPr>
        <p:spPr bwMode="ltGray">
          <a:xfrm>
            <a:off x="2267789" y="6254753"/>
            <a:ext cx="24790" cy="63500"/>
          </a:xfrm>
          <a:custGeom>
            <a:avLst/>
            <a:gdLst/>
            <a:ahLst/>
            <a:cxnLst>
              <a:cxn ang="0">
                <a:pos x="0" y="0"/>
              </a:cxn>
              <a:cxn ang="0">
                <a:pos x="2" y="24"/>
              </a:cxn>
              <a:cxn ang="0">
                <a:pos x="0" y="32"/>
              </a:cxn>
              <a:cxn ang="0">
                <a:pos x="12" y="34"/>
              </a:cxn>
              <a:cxn ang="0">
                <a:pos x="16" y="26"/>
              </a:cxn>
              <a:cxn ang="0">
                <a:pos x="10" y="16"/>
              </a:cxn>
              <a:cxn ang="0">
                <a:pos x="14" y="14"/>
              </a:cxn>
              <a:cxn ang="0">
                <a:pos x="12" y="0"/>
              </a:cxn>
              <a:cxn ang="0">
                <a:pos x="0" y="0"/>
              </a:cxn>
            </a:cxnLst>
            <a:rect l="0" t="0" r="r" b="b"/>
            <a:pathLst>
              <a:path w="17" h="35">
                <a:moveTo>
                  <a:pt x="0" y="0"/>
                </a:moveTo>
                <a:lnTo>
                  <a:pt x="2" y="24"/>
                </a:lnTo>
                <a:lnTo>
                  <a:pt x="0" y="32"/>
                </a:lnTo>
                <a:lnTo>
                  <a:pt x="12" y="34"/>
                </a:lnTo>
                <a:lnTo>
                  <a:pt x="16" y="26"/>
                </a:lnTo>
                <a:lnTo>
                  <a:pt x="10" y="16"/>
                </a:lnTo>
                <a:lnTo>
                  <a:pt x="14" y="14"/>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2" name="Freeform 431"/>
          <p:cNvSpPr>
            <a:spLocks/>
          </p:cNvSpPr>
          <p:nvPr/>
        </p:nvSpPr>
        <p:spPr bwMode="ltGray">
          <a:xfrm>
            <a:off x="2275537" y="6354764"/>
            <a:ext cx="1549" cy="9525"/>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3" name="Rectangle 432"/>
          <p:cNvSpPr>
            <a:spLocks noChangeArrowheads="1"/>
          </p:cNvSpPr>
          <p:nvPr/>
        </p:nvSpPr>
        <p:spPr bwMode="ltGray">
          <a:xfrm>
            <a:off x="2275537" y="6357939"/>
            <a:ext cx="4648" cy="4763"/>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4" name="Freeform 433"/>
          <p:cNvSpPr>
            <a:spLocks/>
          </p:cNvSpPr>
          <p:nvPr/>
        </p:nvSpPr>
        <p:spPr bwMode="ltGray">
          <a:xfrm>
            <a:off x="2280184" y="6372227"/>
            <a:ext cx="1550" cy="9525"/>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5" name="Rectangle 434"/>
          <p:cNvSpPr>
            <a:spLocks noChangeArrowheads="1"/>
          </p:cNvSpPr>
          <p:nvPr/>
        </p:nvSpPr>
        <p:spPr bwMode="ltGray">
          <a:xfrm>
            <a:off x="2280184" y="6375402"/>
            <a:ext cx="3099" cy="4762"/>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6" name="Freeform 435"/>
          <p:cNvSpPr>
            <a:spLocks/>
          </p:cNvSpPr>
          <p:nvPr/>
        </p:nvSpPr>
        <p:spPr bwMode="ltGray">
          <a:xfrm>
            <a:off x="2289481" y="6391277"/>
            <a:ext cx="4649" cy="9525"/>
          </a:xfrm>
          <a:custGeom>
            <a:avLst/>
            <a:gdLst/>
            <a:ahLst/>
            <a:cxnLst>
              <a:cxn ang="0">
                <a:pos x="2" y="0"/>
              </a:cxn>
              <a:cxn ang="0">
                <a:pos x="0" y="0"/>
              </a:cxn>
              <a:cxn ang="0">
                <a:pos x="0" y="4"/>
              </a:cxn>
              <a:cxn ang="0">
                <a:pos x="2" y="4"/>
              </a:cxn>
              <a:cxn ang="0">
                <a:pos x="2" y="0"/>
              </a:cxn>
            </a:cxnLst>
            <a:rect l="0" t="0" r="r" b="b"/>
            <a:pathLst>
              <a:path w="3" h="5">
                <a:moveTo>
                  <a:pt x="2" y="0"/>
                </a:moveTo>
                <a:lnTo>
                  <a:pt x="0" y="0"/>
                </a:lnTo>
                <a:lnTo>
                  <a:pt x="0" y="4"/>
                </a:lnTo>
                <a:lnTo>
                  <a:pt x="2" y="4"/>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7" name="Rectangle 436"/>
          <p:cNvSpPr>
            <a:spLocks noChangeArrowheads="1"/>
          </p:cNvSpPr>
          <p:nvPr/>
        </p:nvSpPr>
        <p:spPr bwMode="ltGray">
          <a:xfrm>
            <a:off x="2292580" y="6391277"/>
            <a:ext cx="1550" cy="11112"/>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8" name="Freeform 437"/>
          <p:cNvSpPr>
            <a:spLocks/>
          </p:cNvSpPr>
          <p:nvPr/>
        </p:nvSpPr>
        <p:spPr bwMode="ltGray">
          <a:xfrm>
            <a:off x="2583866" y="6346827"/>
            <a:ext cx="29439" cy="28575"/>
          </a:xfrm>
          <a:custGeom>
            <a:avLst/>
            <a:gdLst/>
            <a:ahLst/>
            <a:cxnLst>
              <a:cxn ang="0">
                <a:pos x="0" y="2"/>
              </a:cxn>
              <a:cxn ang="0">
                <a:pos x="10" y="2"/>
              </a:cxn>
              <a:cxn ang="0">
                <a:pos x="18" y="0"/>
              </a:cxn>
              <a:cxn ang="0">
                <a:pos x="18" y="10"/>
              </a:cxn>
              <a:cxn ang="0">
                <a:pos x="14" y="16"/>
              </a:cxn>
              <a:cxn ang="0">
                <a:pos x="10" y="12"/>
              </a:cxn>
              <a:cxn ang="0">
                <a:pos x="10" y="10"/>
              </a:cxn>
              <a:cxn ang="0">
                <a:pos x="10" y="8"/>
              </a:cxn>
              <a:cxn ang="0">
                <a:pos x="2" y="8"/>
              </a:cxn>
              <a:cxn ang="0">
                <a:pos x="0" y="2"/>
              </a:cxn>
            </a:cxnLst>
            <a:rect l="0" t="0" r="r" b="b"/>
            <a:pathLst>
              <a:path w="19" h="17">
                <a:moveTo>
                  <a:pt x="0" y="2"/>
                </a:moveTo>
                <a:lnTo>
                  <a:pt x="10" y="2"/>
                </a:lnTo>
                <a:lnTo>
                  <a:pt x="18" y="0"/>
                </a:lnTo>
                <a:lnTo>
                  <a:pt x="18" y="10"/>
                </a:lnTo>
                <a:lnTo>
                  <a:pt x="14" y="16"/>
                </a:lnTo>
                <a:lnTo>
                  <a:pt x="10" y="12"/>
                </a:lnTo>
                <a:lnTo>
                  <a:pt x="10" y="10"/>
                </a:lnTo>
                <a:lnTo>
                  <a:pt x="10" y="8"/>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9" name="Freeform 438"/>
          <p:cNvSpPr>
            <a:spLocks/>
          </p:cNvSpPr>
          <p:nvPr/>
        </p:nvSpPr>
        <p:spPr bwMode="ltGray">
          <a:xfrm>
            <a:off x="2445970" y="4364048"/>
            <a:ext cx="9296" cy="9525"/>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0" name="Freeform 439"/>
          <p:cNvSpPr>
            <a:spLocks/>
          </p:cNvSpPr>
          <p:nvPr/>
        </p:nvSpPr>
        <p:spPr bwMode="ltGray">
          <a:xfrm>
            <a:off x="2456815" y="4340236"/>
            <a:ext cx="10846" cy="12700"/>
          </a:xfrm>
          <a:custGeom>
            <a:avLst/>
            <a:gdLst/>
            <a:ahLst/>
            <a:cxnLst>
              <a:cxn ang="0">
                <a:pos x="4" y="0"/>
              </a:cxn>
              <a:cxn ang="0">
                <a:pos x="6" y="2"/>
              </a:cxn>
              <a:cxn ang="0">
                <a:pos x="4" y="4"/>
              </a:cxn>
              <a:cxn ang="0">
                <a:pos x="0" y="6"/>
              </a:cxn>
              <a:cxn ang="0">
                <a:pos x="2" y="2"/>
              </a:cxn>
              <a:cxn ang="0">
                <a:pos x="4" y="0"/>
              </a:cxn>
            </a:cxnLst>
            <a:rect l="0" t="0" r="r" b="b"/>
            <a:pathLst>
              <a:path w="7" h="7">
                <a:moveTo>
                  <a:pt x="4" y="0"/>
                </a:moveTo>
                <a:lnTo>
                  <a:pt x="6" y="2"/>
                </a:lnTo>
                <a:lnTo>
                  <a:pt x="4" y="4"/>
                </a:lnTo>
                <a:lnTo>
                  <a:pt x="0" y="6"/>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1" name="Freeform 441"/>
          <p:cNvSpPr>
            <a:spLocks/>
          </p:cNvSpPr>
          <p:nvPr/>
        </p:nvSpPr>
        <p:spPr bwMode="ltGray">
          <a:xfrm>
            <a:off x="3370958" y="2543193"/>
            <a:ext cx="213816" cy="157161"/>
          </a:xfrm>
          <a:custGeom>
            <a:avLst/>
            <a:gdLst/>
            <a:ahLst/>
            <a:cxnLst>
              <a:cxn ang="0">
                <a:pos x="106" y="10"/>
              </a:cxn>
              <a:cxn ang="0">
                <a:pos x="114" y="4"/>
              </a:cxn>
              <a:cxn ang="0">
                <a:pos x="124" y="6"/>
              </a:cxn>
              <a:cxn ang="0">
                <a:pos x="128" y="20"/>
              </a:cxn>
              <a:cxn ang="0">
                <a:pos x="134" y="26"/>
              </a:cxn>
              <a:cxn ang="0">
                <a:pos x="136" y="42"/>
              </a:cxn>
              <a:cxn ang="0">
                <a:pos x="120" y="64"/>
              </a:cxn>
              <a:cxn ang="0">
                <a:pos x="106" y="74"/>
              </a:cxn>
              <a:cxn ang="0">
                <a:pos x="94" y="86"/>
              </a:cxn>
              <a:cxn ang="0">
                <a:pos x="68" y="84"/>
              </a:cxn>
              <a:cxn ang="0">
                <a:pos x="52" y="78"/>
              </a:cxn>
              <a:cxn ang="0">
                <a:pos x="34" y="74"/>
              </a:cxn>
              <a:cxn ang="0">
                <a:pos x="24" y="66"/>
              </a:cxn>
              <a:cxn ang="0">
                <a:pos x="32" y="58"/>
              </a:cxn>
              <a:cxn ang="0">
                <a:pos x="26" y="48"/>
              </a:cxn>
              <a:cxn ang="0">
                <a:pos x="10" y="46"/>
              </a:cxn>
              <a:cxn ang="0">
                <a:pos x="12" y="40"/>
              </a:cxn>
              <a:cxn ang="0">
                <a:pos x="34" y="38"/>
              </a:cxn>
              <a:cxn ang="0">
                <a:pos x="36" y="30"/>
              </a:cxn>
              <a:cxn ang="0">
                <a:pos x="24" y="26"/>
              </a:cxn>
              <a:cxn ang="0">
                <a:pos x="0" y="32"/>
              </a:cxn>
              <a:cxn ang="0">
                <a:pos x="14" y="20"/>
              </a:cxn>
              <a:cxn ang="0">
                <a:pos x="20" y="6"/>
              </a:cxn>
              <a:cxn ang="0">
                <a:pos x="32" y="14"/>
              </a:cxn>
              <a:cxn ang="0">
                <a:pos x="38" y="0"/>
              </a:cxn>
              <a:cxn ang="0">
                <a:pos x="44" y="20"/>
              </a:cxn>
              <a:cxn ang="0">
                <a:pos x="48" y="38"/>
              </a:cxn>
              <a:cxn ang="0">
                <a:pos x="54" y="30"/>
              </a:cxn>
              <a:cxn ang="0">
                <a:pos x="58" y="24"/>
              </a:cxn>
              <a:cxn ang="0">
                <a:pos x="60" y="10"/>
              </a:cxn>
              <a:cxn ang="0">
                <a:pos x="68" y="24"/>
              </a:cxn>
              <a:cxn ang="0">
                <a:pos x="74" y="10"/>
              </a:cxn>
              <a:cxn ang="0">
                <a:pos x="82" y="12"/>
              </a:cxn>
              <a:cxn ang="0">
                <a:pos x="94" y="16"/>
              </a:cxn>
            </a:cxnLst>
            <a:rect l="0" t="0" r="r" b="b"/>
            <a:pathLst>
              <a:path w="139" h="87">
                <a:moveTo>
                  <a:pt x="100" y="12"/>
                </a:moveTo>
                <a:lnTo>
                  <a:pt x="106" y="10"/>
                </a:lnTo>
                <a:lnTo>
                  <a:pt x="108" y="2"/>
                </a:lnTo>
                <a:lnTo>
                  <a:pt x="114" y="4"/>
                </a:lnTo>
                <a:lnTo>
                  <a:pt x="118" y="10"/>
                </a:lnTo>
                <a:lnTo>
                  <a:pt x="124" y="6"/>
                </a:lnTo>
                <a:lnTo>
                  <a:pt x="126" y="14"/>
                </a:lnTo>
                <a:lnTo>
                  <a:pt x="128" y="20"/>
                </a:lnTo>
                <a:lnTo>
                  <a:pt x="126" y="24"/>
                </a:lnTo>
                <a:lnTo>
                  <a:pt x="134" y="26"/>
                </a:lnTo>
                <a:lnTo>
                  <a:pt x="138" y="32"/>
                </a:lnTo>
                <a:lnTo>
                  <a:pt x="136" y="42"/>
                </a:lnTo>
                <a:lnTo>
                  <a:pt x="128" y="56"/>
                </a:lnTo>
                <a:lnTo>
                  <a:pt x="120" y="64"/>
                </a:lnTo>
                <a:lnTo>
                  <a:pt x="114" y="64"/>
                </a:lnTo>
                <a:lnTo>
                  <a:pt x="106" y="74"/>
                </a:lnTo>
                <a:lnTo>
                  <a:pt x="106" y="78"/>
                </a:lnTo>
                <a:lnTo>
                  <a:pt x="94" y="86"/>
                </a:lnTo>
                <a:lnTo>
                  <a:pt x="84" y="80"/>
                </a:lnTo>
                <a:lnTo>
                  <a:pt x="68" y="84"/>
                </a:lnTo>
                <a:lnTo>
                  <a:pt x="58" y="78"/>
                </a:lnTo>
                <a:lnTo>
                  <a:pt x="52" y="78"/>
                </a:lnTo>
                <a:lnTo>
                  <a:pt x="46" y="72"/>
                </a:lnTo>
                <a:lnTo>
                  <a:pt x="34" y="74"/>
                </a:lnTo>
                <a:lnTo>
                  <a:pt x="24" y="72"/>
                </a:lnTo>
                <a:lnTo>
                  <a:pt x="24" y="66"/>
                </a:lnTo>
                <a:lnTo>
                  <a:pt x="30" y="66"/>
                </a:lnTo>
                <a:lnTo>
                  <a:pt x="32" y="58"/>
                </a:lnTo>
                <a:lnTo>
                  <a:pt x="26" y="52"/>
                </a:lnTo>
                <a:lnTo>
                  <a:pt x="26" y="48"/>
                </a:lnTo>
                <a:lnTo>
                  <a:pt x="22" y="46"/>
                </a:lnTo>
                <a:lnTo>
                  <a:pt x="10" y="46"/>
                </a:lnTo>
                <a:lnTo>
                  <a:pt x="10" y="42"/>
                </a:lnTo>
                <a:lnTo>
                  <a:pt x="12" y="40"/>
                </a:lnTo>
                <a:lnTo>
                  <a:pt x="22" y="40"/>
                </a:lnTo>
                <a:lnTo>
                  <a:pt x="34" y="38"/>
                </a:lnTo>
                <a:lnTo>
                  <a:pt x="30" y="36"/>
                </a:lnTo>
                <a:lnTo>
                  <a:pt x="36" y="30"/>
                </a:lnTo>
                <a:lnTo>
                  <a:pt x="32" y="28"/>
                </a:lnTo>
                <a:lnTo>
                  <a:pt x="24" y="26"/>
                </a:lnTo>
                <a:lnTo>
                  <a:pt x="14" y="34"/>
                </a:lnTo>
                <a:lnTo>
                  <a:pt x="0" y="32"/>
                </a:lnTo>
                <a:lnTo>
                  <a:pt x="10" y="24"/>
                </a:lnTo>
                <a:lnTo>
                  <a:pt x="14" y="20"/>
                </a:lnTo>
                <a:lnTo>
                  <a:pt x="18" y="22"/>
                </a:lnTo>
                <a:lnTo>
                  <a:pt x="20" y="6"/>
                </a:lnTo>
                <a:lnTo>
                  <a:pt x="28" y="14"/>
                </a:lnTo>
                <a:lnTo>
                  <a:pt x="32" y="14"/>
                </a:lnTo>
                <a:lnTo>
                  <a:pt x="30" y="6"/>
                </a:lnTo>
                <a:lnTo>
                  <a:pt x="38" y="0"/>
                </a:lnTo>
                <a:lnTo>
                  <a:pt x="44" y="10"/>
                </a:lnTo>
                <a:lnTo>
                  <a:pt x="44" y="20"/>
                </a:lnTo>
                <a:lnTo>
                  <a:pt x="46" y="28"/>
                </a:lnTo>
                <a:lnTo>
                  <a:pt x="48" y="38"/>
                </a:lnTo>
                <a:lnTo>
                  <a:pt x="52" y="26"/>
                </a:lnTo>
                <a:lnTo>
                  <a:pt x="54" y="30"/>
                </a:lnTo>
                <a:lnTo>
                  <a:pt x="58" y="32"/>
                </a:lnTo>
                <a:lnTo>
                  <a:pt x="58" y="24"/>
                </a:lnTo>
                <a:lnTo>
                  <a:pt x="56" y="16"/>
                </a:lnTo>
                <a:lnTo>
                  <a:pt x="60" y="10"/>
                </a:lnTo>
                <a:lnTo>
                  <a:pt x="64" y="16"/>
                </a:lnTo>
                <a:lnTo>
                  <a:pt x="68" y="24"/>
                </a:lnTo>
                <a:lnTo>
                  <a:pt x="68" y="16"/>
                </a:lnTo>
                <a:lnTo>
                  <a:pt x="74" y="10"/>
                </a:lnTo>
                <a:lnTo>
                  <a:pt x="82" y="18"/>
                </a:lnTo>
                <a:lnTo>
                  <a:pt x="82" y="12"/>
                </a:lnTo>
                <a:lnTo>
                  <a:pt x="88" y="10"/>
                </a:lnTo>
                <a:lnTo>
                  <a:pt x="94" y="16"/>
                </a:lnTo>
                <a:lnTo>
                  <a:pt x="10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2" name="Oval 442"/>
          <p:cNvSpPr>
            <a:spLocks noChangeArrowheads="1"/>
          </p:cNvSpPr>
          <p:nvPr/>
        </p:nvSpPr>
        <p:spPr bwMode="ltGray">
          <a:xfrm>
            <a:off x="2323567" y="2516206"/>
            <a:ext cx="1550" cy="7938"/>
          </a:xfrm>
          <a:prstGeom prst="ellipse">
            <a:avLst/>
          </a:prstGeom>
          <a:solidFill>
            <a:srgbClr val="D1B2E8"/>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33" name="Oval 443"/>
          <p:cNvSpPr>
            <a:spLocks noChangeArrowheads="1"/>
          </p:cNvSpPr>
          <p:nvPr/>
        </p:nvSpPr>
        <p:spPr bwMode="ltGray">
          <a:xfrm>
            <a:off x="2287932" y="2524144"/>
            <a:ext cx="7746" cy="9525"/>
          </a:xfrm>
          <a:prstGeom prst="ellipse">
            <a:avLst/>
          </a:prstGeom>
          <a:solidFill>
            <a:srgbClr val="D1B2E8"/>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34" name="Freeform 444"/>
          <p:cNvSpPr>
            <a:spLocks/>
          </p:cNvSpPr>
          <p:nvPr/>
        </p:nvSpPr>
        <p:spPr bwMode="ltGray">
          <a:xfrm>
            <a:off x="1916077" y="1597047"/>
            <a:ext cx="227760" cy="176211"/>
          </a:xfrm>
          <a:custGeom>
            <a:avLst/>
            <a:gdLst/>
            <a:ahLst/>
            <a:cxnLst>
              <a:cxn ang="0">
                <a:pos x="130" y="14"/>
              </a:cxn>
              <a:cxn ang="0">
                <a:pos x="122" y="8"/>
              </a:cxn>
              <a:cxn ang="0">
                <a:pos x="106" y="18"/>
              </a:cxn>
              <a:cxn ang="0">
                <a:pos x="108" y="34"/>
              </a:cxn>
              <a:cxn ang="0">
                <a:pos x="96" y="44"/>
              </a:cxn>
              <a:cxn ang="0">
                <a:pos x="100" y="58"/>
              </a:cxn>
              <a:cxn ang="0">
                <a:pos x="84" y="58"/>
              </a:cxn>
              <a:cxn ang="0">
                <a:pos x="74" y="56"/>
              </a:cxn>
              <a:cxn ang="0">
                <a:pos x="74" y="40"/>
              </a:cxn>
              <a:cxn ang="0">
                <a:pos x="76" y="30"/>
              </a:cxn>
              <a:cxn ang="0">
                <a:pos x="64" y="18"/>
              </a:cxn>
              <a:cxn ang="0">
                <a:pos x="68" y="10"/>
              </a:cxn>
              <a:cxn ang="0">
                <a:pos x="52" y="0"/>
              </a:cxn>
              <a:cxn ang="0">
                <a:pos x="50" y="12"/>
              </a:cxn>
              <a:cxn ang="0">
                <a:pos x="28" y="16"/>
              </a:cxn>
              <a:cxn ang="0">
                <a:pos x="28" y="20"/>
              </a:cxn>
              <a:cxn ang="0">
                <a:pos x="34" y="26"/>
              </a:cxn>
              <a:cxn ang="0">
                <a:pos x="18" y="30"/>
              </a:cxn>
              <a:cxn ang="0">
                <a:pos x="24" y="36"/>
              </a:cxn>
              <a:cxn ang="0">
                <a:pos x="22" y="44"/>
              </a:cxn>
              <a:cxn ang="0">
                <a:pos x="10" y="40"/>
              </a:cxn>
              <a:cxn ang="0">
                <a:pos x="0" y="44"/>
              </a:cxn>
              <a:cxn ang="0">
                <a:pos x="2" y="54"/>
              </a:cxn>
              <a:cxn ang="0">
                <a:pos x="14" y="64"/>
              </a:cxn>
              <a:cxn ang="0">
                <a:pos x="24" y="68"/>
              </a:cxn>
              <a:cxn ang="0">
                <a:pos x="40" y="60"/>
              </a:cxn>
              <a:cxn ang="0">
                <a:pos x="36" y="68"/>
              </a:cxn>
              <a:cxn ang="0">
                <a:pos x="52" y="68"/>
              </a:cxn>
              <a:cxn ang="0">
                <a:pos x="64" y="78"/>
              </a:cxn>
              <a:cxn ang="0">
                <a:pos x="46" y="78"/>
              </a:cxn>
              <a:cxn ang="0">
                <a:pos x="20" y="78"/>
              </a:cxn>
              <a:cxn ang="0">
                <a:pos x="24" y="94"/>
              </a:cxn>
              <a:cxn ang="0">
                <a:pos x="62" y="90"/>
              </a:cxn>
              <a:cxn ang="0">
                <a:pos x="90" y="82"/>
              </a:cxn>
              <a:cxn ang="0">
                <a:pos x="100" y="84"/>
              </a:cxn>
              <a:cxn ang="0">
                <a:pos x="112" y="88"/>
              </a:cxn>
              <a:cxn ang="0">
                <a:pos x="134" y="78"/>
              </a:cxn>
              <a:cxn ang="0">
                <a:pos x="138" y="70"/>
              </a:cxn>
              <a:cxn ang="0">
                <a:pos x="146" y="52"/>
              </a:cxn>
              <a:cxn ang="0">
                <a:pos x="138" y="46"/>
              </a:cxn>
              <a:cxn ang="0">
                <a:pos x="132" y="54"/>
              </a:cxn>
              <a:cxn ang="0">
                <a:pos x="126" y="54"/>
              </a:cxn>
              <a:cxn ang="0">
                <a:pos x="122" y="40"/>
              </a:cxn>
              <a:cxn ang="0">
                <a:pos x="124" y="26"/>
              </a:cxn>
            </a:cxnLst>
            <a:rect l="0" t="0" r="r" b="b"/>
            <a:pathLst>
              <a:path w="147" h="97">
                <a:moveTo>
                  <a:pt x="124" y="20"/>
                </a:moveTo>
                <a:lnTo>
                  <a:pt x="130" y="14"/>
                </a:lnTo>
                <a:lnTo>
                  <a:pt x="130" y="8"/>
                </a:lnTo>
                <a:lnTo>
                  <a:pt x="122" y="8"/>
                </a:lnTo>
                <a:lnTo>
                  <a:pt x="114" y="18"/>
                </a:lnTo>
                <a:lnTo>
                  <a:pt x="106" y="18"/>
                </a:lnTo>
                <a:lnTo>
                  <a:pt x="104" y="28"/>
                </a:lnTo>
                <a:lnTo>
                  <a:pt x="108" y="34"/>
                </a:lnTo>
                <a:lnTo>
                  <a:pt x="106" y="40"/>
                </a:lnTo>
                <a:lnTo>
                  <a:pt x="96" y="44"/>
                </a:lnTo>
                <a:lnTo>
                  <a:pt x="98" y="50"/>
                </a:lnTo>
                <a:lnTo>
                  <a:pt x="100" y="58"/>
                </a:lnTo>
                <a:lnTo>
                  <a:pt x="96" y="60"/>
                </a:lnTo>
                <a:lnTo>
                  <a:pt x="84" y="58"/>
                </a:lnTo>
                <a:lnTo>
                  <a:pt x="82" y="56"/>
                </a:lnTo>
                <a:lnTo>
                  <a:pt x="74" y="56"/>
                </a:lnTo>
                <a:lnTo>
                  <a:pt x="76" y="46"/>
                </a:lnTo>
                <a:lnTo>
                  <a:pt x="74" y="40"/>
                </a:lnTo>
                <a:lnTo>
                  <a:pt x="76" y="34"/>
                </a:lnTo>
                <a:lnTo>
                  <a:pt x="76" y="30"/>
                </a:lnTo>
                <a:lnTo>
                  <a:pt x="76" y="18"/>
                </a:lnTo>
                <a:lnTo>
                  <a:pt x="64" y="18"/>
                </a:lnTo>
                <a:lnTo>
                  <a:pt x="64" y="16"/>
                </a:lnTo>
                <a:lnTo>
                  <a:pt x="68" y="10"/>
                </a:lnTo>
                <a:lnTo>
                  <a:pt x="62" y="4"/>
                </a:lnTo>
                <a:lnTo>
                  <a:pt x="52" y="0"/>
                </a:lnTo>
                <a:lnTo>
                  <a:pt x="46" y="6"/>
                </a:lnTo>
                <a:lnTo>
                  <a:pt x="50" y="12"/>
                </a:lnTo>
                <a:lnTo>
                  <a:pt x="36" y="12"/>
                </a:lnTo>
                <a:lnTo>
                  <a:pt x="28" y="16"/>
                </a:lnTo>
                <a:lnTo>
                  <a:pt x="28" y="18"/>
                </a:lnTo>
                <a:lnTo>
                  <a:pt x="28" y="20"/>
                </a:lnTo>
                <a:lnTo>
                  <a:pt x="42" y="26"/>
                </a:lnTo>
                <a:lnTo>
                  <a:pt x="34" y="26"/>
                </a:lnTo>
                <a:lnTo>
                  <a:pt x="20" y="28"/>
                </a:lnTo>
                <a:lnTo>
                  <a:pt x="18" y="30"/>
                </a:lnTo>
                <a:lnTo>
                  <a:pt x="18" y="34"/>
                </a:lnTo>
                <a:lnTo>
                  <a:pt x="24" y="36"/>
                </a:lnTo>
                <a:lnTo>
                  <a:pt x="36" y="38"/>
                </a:lnTo>
                <a:lnTo>
                  <a:pt x="22" y="44"/>
                </a:lnTo>
                <a:lnTo>
                  <a:pt x="16" y="42"/>
                </a:lnTo>
                <a:lnTo>
                  <a:pt x="10" y="40"/>
                </a:lnTo>
                <a:lnTo>
                  <a:pt x="4" y="42"/>
                </a:lnTo>
                <a:lnTo>
                  <a:pt x="0" y="44"/>
                </a:lnTo>
                <a:lnTo>
                  <a:pt x="0" y="50"/>
                </a:lnTo>
                <a:lnTo>
                  <a:pt x="2" y="54"/>
                </a:lnTo>
                <a:lnTo>
                  <a:pt x="8" y="58"/>
                </a:lnTo>
                <a:lnTo>
                  <a:pt x="14" y="64"/>
                </a:lnTo>
                <a:lnTo>
                  <a:pt x="20" y="62"/>
                </a:lnTo>
                <a:lnTo>
                  <a:pt x="24" y="68"/>
                </a:lnTo>
                <a:lnTo>
                  <a:pt x="32" y="62"/>
                </a:lnTo>
                <a:lnTo>
                  <a:pt x="40" y="60"/>
                </a:lnTo>
                <a:lnTo>
                  <a:pt x="38" y="66"/>
                </a:lnTo>
                <a:lnTo>
                  <a:pt x="36" y="68"/>
                </a:lnTo>
                <a:lnTo>
                  <a:pt x="40" y="70"/>
                </a:lnTo>
                <a:lnTo>
                  <a:pt x="52" y="68"/>
                </a:lnTo>
                <a:lnTo>
                  <a:pt x="60" y="70"/>
                </a:lnTo>
                <a:lnTo>
                  <a:pt x="64" y="78"/>
                </a:lnTo>
                <a:lnTo>
                  <a:pt x="56" y="80"/>
                </a:lnTo>
                <a:lnTo>
                  <a:pt x="46" y="78"/>
                </a:lnTo>
                <a:lnTo>
                  <a:pt x="40" y="76"/>
                </a:lnTo>
                <a:lnTo>
                  <a:pt x="20" y="78"/>
                </a:lnTo>
                <a:lnTo>
                  <a:pt x="20" y="88"/>
                </a:lnTo>
                <a:lnTo>
                  <a:pt x="24" y="94"/>
                </a:lnTo>
                <a:lnTo>
                  <a:pt x="34" y="96"/>
                </a:lnTo>
                <a:lnTo>
                  <a:pt x="62" y="90"/>
                </a:lnTo>
                <a:lnTo>
                  <a:pt x="72" y="86"/>
                </a:lnTo>
                <a:lnTo>
                  <a:pt x="90" y="82"/>
                </a:lnTo>
                <a:lnTo>
                  <a:pt x="90" y="88"/>
                </a:lnTo>
                <a:lnTo>
                  <a:pt x="100" y="84"/>
                </a:lnTo>
                <a:lnTo>
                  <a:pt x="102" y="90"/>
                </a:lnTo>
                <a:lnTo>
                  <a:pt x="112" y="88"/>
                </a:lnTo>
                <a:lnTo>
                  <a:pt x="118" y="88"/>
                </a:lnTo>
                <a:lnTo>
                  <a:pt x="134" y="78"/>
                </a:lnTo>
                <a:lnTo>
                  <a:pt x="134" y="72"/>
                </a:lnTo>
                <a:lnTo>
                  <a:pt x="138" y="70"/>
                </a:lnTo>
                <a:lnTo>
                  <a:pt x="146" y="62"/>
                </a:lnTo>
                <a:lnTo>
                  <a:pt x="146" y="52"/>
                </a:lnTo>
                <a:lnTo>
                  <a:pt x="142" y="48"/>
                </a:lnTo>
                <a:lnTo>
                  <a:pt x="138" y="46"/>
                </a:lnTo>
                <a:lnTo>
                  <a:pt x="132" y="52"/>
                </a:lnTo>
                <a:lnTo>
                  <a:pt x="132" y="54"/>
                </a:lnTo>
                <a:lnTo>
                  <a:pt x="126" y="56"/>
                </a:lnTo>
                <a:lnTo>
                  <a:pt x="126" y="54"/>
                </a:lnTo>
                <a:lnTo>
                  <a:pt x="126" y="50"/>
                </a:lnTo>
                <a:lnTo>
                  <a:pt x="122" y="40"/>
                </a:lnTo>
                <a:lnTo>
                  <a:pt x="126" y="32"/>
                </a:lnTo>
                <a:lnTo>
                  <a:pt x="124" y="26"/>
                </a:lnTo>
                <a:lnTo>
                  <a:pt x="124" y="2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5" name="Freeform 445"/>
          <p:cNvSpPr>
            <a:spLocks/>
          </p:cNvSpPr>
          <p:nvPr/>
        </p:nvSpPr>
        <p:spPr bwMode="ltGray">
          <a:xfrm>
            <a:off x="1900583" y="1619272"/>
            <a:ext cx="41833" cy="33337"/>
          </a:xfrm>
          <a:custGeom>
            <a:avLst/>
            <a:gdLst/>
            <a:ahLst/>
            <a:cxnLst>
              <a:cxn ang="0">
                <a:pos x="24" y="6"/>
              </a:cxn>
              <a:cxn ang="0">
                <a:pos x="8" y="18"/>
              </a:cxn>
              <a:cxn ang="0">
                <a:pos x="2" y="16"/>
              </a:cxn>
              <a:cxn ang="0">
                <a:pos x="0" y="10"/>
              </a:cxn>
              <a:cxn ang="0">
                <a:pos x="16" y="0"/>
              </a:cxn>
              <a:cxn ang="0">
                <a:pos x="26" y="0"/>
              </a:cxn>
              <a:cxn ang="0">
                <a:pos x="24" y="6"/>
              </a:cxn>
            </a:cxnLst>
            <a:rect l="0" t="0" r="r" b="b"/>
            <a:pathLst>
              <a:path w="27" h="19">
                <a:moveTo>
                  <a:pt x="24" y="6"/>
                </a:moveTo>
                <a:lnTo>
                  <a:pt x="8" y="18"/>
                </a:lnTo>
                <a:lnTo>
                  <a:pt x="2" y="16"/>
                </a:lnTo>
                <a:lnTo>
                  <a:pt x="0" y="10"/>
                </a:lnTo>
                <a:lnTo>
                  <a:pt x="16" y="0"/>
                </a:lnTo>
                <a:lnTo>
                  <a:pt x="26" y="0"/>
                </a:lnTo>
                <a:lnTo>
                  <a:pt x="24" y="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6" name="Freeform 446"/>
          <p:cNvSpPr>
            <a:spLocks/>
          </p:cNvSpPr>
          <p:nvPr/>
        </p:nvSpPr>
        <p:spPr bwMode="ltGray">
          <a:xfrm>
            <a:off x="2027634" y="1846283"/>
            <a:ext cx="49581" cy="50800"/>
          </a:xfrm>
          <a:custGeom>
            <a:avLst/>
            <a:gdLst/>
            <a:ahLst/>
            <a:cxnLst>
              <a:cxn ang="0">
                <a:pos x="12" y="0"/>
              </a:cxn>
              <a:cxn ang="0">
                <a:pos x="18" y="4"/>
              </a:cxn>
              <a:cxn ang="0">
                <a:pos x="28" y="4"/>
              </a:cxn>
              <a:cxn ang="0">
                <a:pos x="30" y="18"/>
              </a:cxn>
              <a:cxn ang="0">
                <a:pos x="24" y="26"/>
              </a:cxn>
              <a:cxn ang="0">
                <a:pos x="16" y="20"/>
              </a:cxn>
              <a:cxn ang="0">
                <a:pos x="12" y="20"/>
              </a:cxn>
              <a:cxn ang="0">
                <a:pos x="8" y="18"/>
              </a:cxn>
              <a:cxn ang="0">
                <a:pos x="4" y="20"/>
              </a:cxn>
              <a:cxn ang="0">
                <a:pos x="0" y="10"/>
              </a:cxn>
              <a:cxn ang="0">
                <a:pos x="0" y="6"/>
              </a:cxn>
              <a:cxn ang="0">
                <a:pos x="6" y="0"/>
              </a:cxn>
              <a:cxn ang="0">
                <a:pos x="12" y="0"/>
              </a:cxn>
            </a:cxnLst>
            <a:rect l="0" t="0" r="r" b="b"/>
            <a:pathLst>
              <a:path w="31" h="27">
                <a:moveTo>
                  <a:pt x="12" y="0"/>
                </a:moveTo>
                <a:lnTo>
                  <a:pt x="18" y="4"/>
                </a:lnTo>
                <a:lnTo>
                  <a:pt x="28" y="4"/>
                </a:lnTo>
                <a:lnTo>
                  <a:pt x="30" y="18"/>
                </a:lnTo>
                <a:lnTo>
                  <a:pt x="24" y="26"/>
                </a:lnTo>
                <a:lnTo>
                  <a:pt x="16" y="20"/>
                </a:lnTo>
                <a:lnTo>
                  <a:pt x="12" y="20"/>
                </a:lnTo>
                <a:lnTo>
                  <a:pt x="8" y="18"/>
                </a:lnTo>
                <a:lnTo>
                  <a:pt x="4" y="20"/>
                </a:lnTo>
                <a:lnTo>
                  <a:pt x="0" y="10"/>
                </a:lnTo>
                <a:lnTo>
                  <a:pt x="0" y="6"/>
                </a:lnTo>
                <a:lnTo>
                  <a:pt x="6" y="0"/>
                </a:lnTo>
                <a:lnTo>
                  <a:pt x="1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7" name="Freeform 447"/>
          <p:cNvSpPr>
            <a:spLocks/>
          </p:cNvSpPr>
          <p:nvPr/>
        </p:nvSpPr>
        <p:spPr bwMode="ltGray">
          <a:xfrm>
            <a:off x="2035380" y="1890733"/>
            <a:ext cx="26340" cy="23813"/>
          </a:xfrm>
          <a:custGeom>
            <a:avLst/>
            <a:gdLst/>
            <a:ahLst/>
            <a:cxnLst>
              <a:cxn ang="0">
                <a:pos x="0" y="0"/>
              </a:cxn>
              <a:cxn ang="0">
                <a:pos x="10" y="0"/>
              </a:cxn>
              <a:cxn ang="0">
                <a:pos x="16" y="6"/>
              </a:cxn>
              <a:cxn ang="0">
                <a:pos x="8" y="12"/>
              </a:cxn>
              <a:cxn ang="0">
                <a:pos x="2" y="12"/>
              </a:cxn>
              <a:cxn ang="0">
                <a:pos x="0" y="0"/>
              </a:cxn>
            </a:cxnLst>
            <a:rect l="0" t="0" r="r" b="b"/>
            <a:pathLst>
              <a:path w="17" h="13">
                <a:moveTo>
                  <a:pt x="0" y="0"/>
                </a:moveTo>
                <a:lnTo>
                  <a:pt x="10" y="0"/>
                </a:lnTo>
                <a:lnTo>
                  <a:pt x="16" y="6"/>
                </a:lnTo>
                <a:lnTo>
                  <a:pt x="8" y="12"/>
                </a:lnTo>
                <a:lnTo>
                  <a:pt x="2" y="12"/>
                </a:lnTo>
                <a:lnTo>
                  <a:pt x="0"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8" name="Freeform 448"/>
          <p:cNvSpPr>
            <a:spLocks/>
          </p:cNvSpPr>
          <p:nvPr/>
        </p:nvSpPr>
        <p:spPr bwMode="ltGray">
          <a:xfrm>
            <a:off x="1868046" y="1498623"/>
            <a:ext cx="173532" cy="114300"/>
          </a:xfrm>
          <a:custGeom>
            <a:avLst/>
            <a:gdLst/>
            <a:ahLst/>
            <a:cxnLst>
              <a:cxn ang="0">
                <a:pos x="112" y="2"/>
              </a:cxn>
              <a:cxn ang="0">
                <a:pos x="112" y="18"/>
              </a:cxn>
              <a:cxn ang="0">
                <a:pos x="110" y="22"/>
              </a:cxn>
              <a:cxn ang="0">
                <a:pos x="102" y="22"/>
              </a:cxn>
              <a:cxn ang="0">
                <a:pos x="98" y="26"/>
              </a:cxn>
              <a:cxn ang="0">
                <a:pos x="102" y="30"/>
              </a:cxn>
              <a:cxn ang="0">
                <a:pos x="100" y="34"/>
              </a:cxn>
              <a:cxn ang="0">
                <a:pos x="92" y="36"/>
              </a:cxn>
              <a:cxn ang="0">
                <a:pos x="90" y="44"/>
              </a:cxn>
              <a:cxn ang="0">
                <a:pos x="76" y="48"/>
              </a:cxn>
              <a:cxn ang="0">
                <a:pos x="70" y="50"/>
              </a:cxn>
              <a:cxn ang="0">
                <a:pos x="68" y="58"/>
              </a:cxn>
              <a:cxn ang="0">
                <a:pos x="62" y="58"/>
              </a:cxn>
              <a:cxn ang="0">
                <a:pos x="60" y="58"/>
              </a:cxn>
              <a:cxn ang="0">
                <a:pos x="56" y="38"/>
              </a:cxn>
              <a:cxn ang="0">
                <a:pos x="52" y="36"/>
              </a:cxn>
              <a:cxn ang="0">
                <a:pos x="46" y="58"/>
              </a:cxn>
              <a:cxn ang="0">
                <a:pos x="42" y="58"/>
              </a:cxn>
              <a:cxn ang="0">
                <a:pos x="42" y="50"/>
              </a:cxn>
              <a:cxn ang="0">
                <a:pos x="30" y="62"/>
              </a:cxn>
              <a:cxn ang="0">
                <a:pos x="22" y="62"/>
              </a:cxn>
              <a:cxn ang="0">
                <a:pos x="20" y="54"/>
              </a:cxn>
              <a:cxn ang="0">
                <a:pos x="26" y="48"/>
              </a:cxn>
              <a:cxn ang="0">
                <a:pos x="22" y="48"/>
              </a:cxn>
              <a:cxn ang="0">
                <a:pos x="14" y="56"/>
              </a:cxn>
              <a:cxn ang="0">
                <a:pos x="14" y="54"/>
              </a:cxn>
              <a:cxn ang="0">
                <a:pos x="12" y="48"/>
              </a:cxn>
              <a:cxn ang="0">
                <a:pos x="6" y="50"/>
              </a:cxn>
              <a:cxn ang="0">
                <a:pos x="0" y="50"/>
              </a:cxn>
              <a:cxn ang="0">
                <a:pos x="0" y="44"/>
              </a:cxn>
              <a:cxn ang="0">
                <a:pos x="4" y="44"/>
              </a:cxn>
              <a:cxn ang="0">
                <a:pos x="4" y="38"/>
              </a:cxn>
              <a:cxn ang="0">
                <a:pos x="10" y="36"/>
              </a:cxn>
              <a:cxn ang="0">
                <a:pos x="14" y="30"/>
              </a:cxn>
              <a:cxn ang="0">
                <a:pos x="30" y="30"/>
              </a:cxn>
              <a:cxn ang="0">
                <a:pos x="34" y="24"/>
              </a:cxn>
              <a:cxn ang="0">
                <a:pos x="48" y="24"/>
              </a:cxn>
              <a:cxn ang="0">
                <a:pos x="56" y="18"/>
              </a:cxn>
              <a:cxn ang="0">
                <a:pos x="62" y="16"/>
              </a:cxn>
              <a:cxn ang="0">
                <a:pos x="68" y="10"/>
              </a:cxn>
              <a:cxn ang="0">
                <a:pos x="74" y="4"/>
              </a:cxn>
              <a:cxn ang="0">
                <a:pos x="82" y="0"/>
              </a:cxn>
              <a:cxn ang="0">
                <a:pos x="88" y="0"/>
              </a:cxn>
              <a:cxn ang="0">
                <a:pos x="88" y="2"/>
              </a:cxn>
              <a:cxn ang="0">
                <a:pos x="98" y="4"/>
              </a:cxn>
              <a:cxn ang="0">
                <a:pos x="98" y="12"/>
              </a:cxn>
              <a:cxn ang="0">
                <a:pos x="104" y="10"/>
              </a:cxn>
              <a:cxn ang="0">
                <a:pos x="102" y="6"/>
              </a:cxn>
              <a:cxn ang="0">
                <a:pos x="106" y="2"/>
              </a:cxn>
              <a:cxn ang="0">
                <a:pos x="112" y="2"/>
              </a:cxn>
            </a:cxnLst>
            <a:rect l="0" t="0" r="r" b="b"/>
            <a:pathLst>
              <a:path w="113" h="63">
                <a:moveTo>
                  <a:pt x="112" y="2"/>
                </a:moveTo>
                <a:lnTo>
                  <a:pt x="112" y="18"/>
                </a:lnTo>
                <a:lnTo>
                  <a:pt x="110" y="22"/>
                </a:lnTo>
                <a:lnTo>
                  <a:pt x="102" y="22"/>
                </a:lnTo>
                <a:lnTo>
                  <a:pt x="98" y="26"/>
                </a:lnTo>
                <a:lnTo>
                  <a:pt x="102" y="30"/>
                </a:lnTo>
                <a:lnTo>
                  <a:pt x="100" y="34"/>
                </a:lnTo>
                <a:lnTo>
                  <a:pt x="92" y="36"/>
                </a:lnTo>
                <a:lnTo>
                  <a:pt x="90" y="44"/>
                </a:lnTo>
                <a:lnTo>
                  <a:pt x="76" y="48"/>
                </a:lnTo>
                <a:lnTo>
                  <a:pt x="70" y="50"/>
                </a:lnTo>
                <a:lnTo>
                  <a:pt x="68" y="58"/>
                </a:lnTo>
                <a:lnTo>
                  <a:pt x="62" y="58"/>
                </a:lnTo>
                <a:lnTo>
                  <a:pt x="60" y="58"/>
                </a:lnTo>
                <a:lnTo>
                  <a:pt x="56" y="38"/>
                </a:lnTo>
                <a:lnTo>
                  <a:pt x="52" y="36"/>
                </a:lnTo>
                <a:lnTo>
                  <a:pt x="46" y="58"/>
                </a:lnTo>
                <a:lnTo>
                  <a:pt x="42" y="58"/>
                </a:lnTo>
                <a:lnTo>
                  <a:pt x="42" y="50"/>
                </a:lnTo>
                <a:lnTo>
                  <a:pt x="30" y="62"/>
                </a:lnTo>
                <a:lnTo>
                  <a:pt x="22" y="62"/>
                </a:lnTo>
                <a:lnTo>
                  <a:pt x="20" y="54"/>
                </a:lnTo>
                <a:lnTo>
                  <a:pt x="26" y="48"/>
                </a:lnTo>
                <a:lnTo>
                  <a:pt x="22" y="48"/>
                </a:lnTo>
                <a:lnTo>
                  <a:pt x="14" y="56"/>
                </a:lnTo>
                <a:lnTo>
                  <a:pt x="14" y="54"/>
                </a:lnTo>
                <a:lnTo>
                  <a:pt x="12" y="48"/>
                </a:lnTo>
                <a:lnTo>
                  <a:pt x="6" y="50"/>
                </a:lnTo>
                <a:lnTo>
                  <a:pt x="0" y="50"/>
                </a:lnTo>
                <a:lnTo>
                  <a:pt x="0" y="44"/>
                </a:lnTo>
                <a:lnTo>
                  <a:pt x="4" y="44"/>
                </a:lnTo>
                <a:lnTo>
                  <a:pt x="4" y="38"/>
                </a:lnTo>
                <a:lnTo>
                  <a:pt x="10" y="36"/>
                </a:lnTo>
                <a:lnTo>
                  <a:pt x="14" y="30"/>
                </a:lnTo>
                <a:lnTo>
                  <a:pt x="30" y="30"/>
                </a:lnTo>
                <a:lnTo>
                  <a:pt x="34" y="24"/>
                </a:lnTo>
                <a:lnTo>
                  <a:pt x="48" y="24"/>
                </a:lnTo>
                <a:lnTo>
                  <a:pt x="56" y="18"/>
                </a:lnTo>
                <a:lnTo>
                  <a:pt x="62" y="16"/>
                </a:lnTo>
                <a:lnTo>
                  <a:pt x="68" y="10"/>
                </a:lnTo>
                <a:lnTo>
                  <a:pt x="74" y="4"/>
                </a:lnTo>
                <a:lnTo>
                  <a:pt x="82" y="0"/>
                </a:lnTo>
                <a:lnTo>
                  <a:pt x="88" y="0"/>
                </a:lnTo>
                <a:lnTo>
                  <a:pt x="88" y="2"/>
                </a:lnTo>
                <a:lnTo>
                  <a:pt x="98" y="4"/>
                </a:lnTo>
                <a:lnTo>
                  <a:pt x="98" y="12"/>
                </a:lnTo>
                <a:lnTo>
                  <a:pt x="104" y="10"/>
                </a:lnTo>
                <a:lnTo>
                  <a:pt x="102" y="6"/>
                </a:lnTo>
                <a:lnTo>
                  <a:pt x="106" y="2"/>
                </a:lnTo>
                <a:lnTo>
                  <a:pt x="112"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9" name="Freeform 449"/>
          <p:cNvSpPr>
            <a:spLocks/>
          </p:cNvSpPr>
          <p:nvPr/>
        </p:nvSpPr>
        <p:spPr bwMode="ltGray">
          <a:xfrm>
            <a:off x="2077214" y="1481160"/>
            <a:ext cx="20142" cy="34925"/>
          </a:xfrm>
          <a:custGeom>
            <a:avLst/>
            <a:gdLst/>
            <a:ahLst/>
            <a:cxnLst>
              <a:cxn ang="0">
                <a:pos x="0" y="4"/>
              </a:cxn>
              <a:cxn ang="0">
                <a:pos x="0" y="14"/>
              </a:cxn>
              <a:cxn ang="0">
                <a:pos x="6" y="18"/>
              </a:cxn>
              <a:cxn ang="0">
                <a:pos x="12" y="14"/>
              </a:cxn>
              <a:cxn ang="0">
                <a:pos x="12" y="0"/>
              </a:cxn>
              <a:cxn ang="0">
                <a:pos x="0" y="4"/>
              </a:cxn>
            </a:cxnLst>
            <a:rect l="0" t="0" r="r" b="b"/>
            <a:pathLst>
              <a:path w="13" h="19">
                <a:moveTo>
                  <a:pt x="0" y="4"/>
                </a:moveTo>
                <a:lnTo>
                  <a:pt x="0" y="14"/>
                </a:lnTo>
                <a:lnTo>
                  <a:pt x="6" y="18"/>
                </a:lnTo>
                <a:lnTo>
                  <a:pt x="12" y="14"/>
                </a:lnTo>
                <a:lnTo>
                  <a:pt x="12" y="0"/>
                </a:lnTo>
                <a:lnTo>
                  <a:pt x="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0" name="Freeform 450"/>
          <p:cNvSpPr>
            <a:spLocks/>
          </p:cNvSpPr>
          <p:nvPr/>
        </p:nvSpPr>
        <p:spPr bwMode="ltGray">
          <a:xfrm>
            <a:off x="2035380" y="1566885"/>
            <a:ext cx="15494" cy="22225"/>
          </a:xfrm>
          <a:custGeom>
            <a:avLst/>
            <a:gdLst/>
            <a:ahLst/>
            <a:cxnLst>
              <a:cxn ang="0">
                <a:pos x="10" y="4"/>
              </a:cxn>
              <a:cxn ang="0">
                <a:pos x="8" y="10"/>
              </a:cxn>
              <a:cxn ang="0">
                <a:pos x="2" y="10"/>
              </a:cxn>
              <a:cxn ang="0">
                <a:pos x="0" y="6"/>
              </a:cxn>
              <a:cxn ang="0">
                <a:pos x="2" y="0"/>
              </a:cxn>
              <a:cxn ang="0">
                <a:pos x="10" y="4"/>
              </a:cxn>
            </a:cxnLst>
            <a:rect l="0" t="0" r="r" b="b"/>
            <a:pathLst>
              <a:path w="11" h="11">
                <a:moveTo>
                  <a:pt x="10" y="4"/>
                </a:moveTo>
                <a:lnTo>
                  <a:pt x="8" y="10"/>
                </a:lnTo>
                <a:lnTo>
                  <a:pt x="2" y="10"/>
                </a:lnTo>
                <a:lnTo>
                  <a:pt x="0" y="6"/>
                </a:lnTo>
                <a:lnTo>
                  <a:pt x="2" y="0"/>
                </a:lnTo>
                <a:lnTo>
                  <a:pt x="1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3" name="Freeform 453"/>
          <p:cNvSpPr>
            <a:spLocks/>
          </p:cNvSpPr>
          <p:nvPr/>
        </p:nvSpPr>
        <p:spPr bwMode="ltGray">
          <a:xfrm>
            <a:off x="2201166" y="1560535"/>
            <a:ext cx="23240" cy="60325"/>
          </a:xfrm>
          <a:custGeom>
            <a:avLst/>
            <a:gdLst/>
            <a:ahLst/>
            <a:cxnLst>
              <a:cxn ang="0">
                <a:pos x="8" y="4"/>
              </a:cxn>
              <a:cxn ang="0">
                <a:pos x="4" y="12"/>
              </a:cxn>
              <a:cxn ang="0">
                <a:pos x="0" y="20"/>
              </a:cxn>
              <a:cxn ang="0">
                <a:pos x="0" y="26"/>
              </a:cxn>
              <a:cxn ang="0">
                <a:pos x="4" y="32"/>
              </a:cxn>
              <a:cxn ang="0">
                <a:pos x="8" y="30"/>
              </a:cxn>
              <a:cxn ang="0">
                <a:pos x="10" y="24"/>
              </a:cxn>
              <a:cxn ang="0">
                <a:pos x="10" y="18"/>
              </a:cxn>
              <a:cxn ang="0">
                <a:pos x="14" y="10"/>
              </a:cxn>
              <a:cxn ang="0">
                <a:pos x="12" y="0"/>
              </a:cxn>
              <a:cxn ang="0">
                <a:pos x="10" y="0"/>
              </a:cxn>
              <a:cxn ang="0">
                <a:pos x="8" y="4"/>
              </a:cxn>
            </a:cxnLst>
            <a:rect l="0" t="0" r="r" b="b"/>
            <a:pathLst>
              <a:path w="15" h="33">
                <a:moveTo>
                  <a:pt x="8" y="4"/>
                </a:moveTo>
                <a:lnTo>
                  <a:pt x="4" y="12"/>
                </a:lnTo>
                <a:lnTo>
                  <a:pt x="0" y="20"/>
                </a:lnTo>
                <a:lnTo>
                  <a:pt x="0" y="26"/>
                </a:lnTo>
                <a:lnTo>
                  <a:pt x="4" y="32"/>
                </a:lnTo>
                <a:lnTo>
                  <a:pt x="8" y="30"/>
                </a:lnTo>
                <a:lnTo>
                  <a:pt x="10" y="24"/>
                </a:lnTo>
                <a:lnTo>
                  <a:pt x="10" y="18"/>
                </a:lnTo>
                <a:lnTo>
                  <a:pt x="14" y="10"/>
                </a:lnTo>
                <a:lnTo>
                  <a:pt x="12" y="0"/>
                </a:lnTo>
                <a:lnTo>
                  <a:pt x="10" y="0"/>
                </a:lnTo>
                <a:lnTo>
                  <a:pt x="8"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4" name="Freeform 454"/>
          <p:cNvSpPr>
            <a:spLocks/>
          </p:cNvSpPr>
          <p:nvPr/>
        </p:nvSpPr>
        <p:spPr bwMode="ltGray">
          <a:xfrm>
            <a:off x="2256944" y="1435123"/>
            <a:ext cx="102260" cy="163511"/>
          </a:xfrm>
          <a:custGeom>
            <a:avLst/>
            <a:gdLst/>
            <a:ahLst/>
            <a:cxnLst>
              <a:cxn ang="0">
                <a:pos x="60" y="28"/>
              </a:cxn>
              <a:cxn ang="0">
                <a:pos x="58" y="20"/>
              </a:cxn>
              <a:cxn ang="0">
                <a:pos x="54" y="20"/>
              </a:cxn>
              <a:cxn ang="0">
                <a:pos x="50" y="22"/>
              </a:cxn>
              <a:cxn ang="0">
                <a:pos x="46" y="22"/>
              </a:cxn>
              <a:cxn ang="0">
                <a:pos x="46" y="8"/>
              </a:cxn>
              <a:cxn ang="0">
                <a:pos x="42" y="0"/>
              </a:cxn>
              <a:cxn ang="0">
                <a:pos x="34" y="0"/>
              </a:cxn>
              <a:cxn ang="0">
                <a:pos x="32" y="4"/>
              </a:cxn>
              <a:cxn ang="0">
                <a:pos x="30" y="4"/>
              </a:cxn>
              <a:cxn ang="0">
                <a:pos x="30" y="0"/>
              </a:cxn>
              <a:cxn ang="0">
                <a:pos x="16" y="12"/>
              </a:cxn>
              <a:cxn ang="0">
                <a:pos x="18" y="16"/>
              </a:cxn>
              <a:cxn ang="0">
                <a:pos x="24" y="14"/>
              </a:cxn>
              <a:cxn ang="0">
                <a:pos x="16" y="22"/>
              </a:cxn>
              <a:cxn ang="0">
                <a:pos x="16" y="26"/>
              </a:cxn>
              <a:cxn ang="0">
                <a:pos x="20" y="24"/>
              </a:cxn>
              <a:cxn ang="0">
                <a:pos x="26" y="20"/>
              </a:cxn>
              <a:cxn ang="0">
                <a:pos x="26" y="24"/>
              </a:cxn>
              <a:cxn ang="0">
                <a:pos x="22" y="32"/>
              </a:cxn>
              <a:cxn ang="0">
                <a:pos x="20" y="38"/>
              </a:cxn>
              <a:cxn ang="0">
                <a:pos x="18" y="42"/>
              </a:cxn>
              <a:cxn ang="0">
                <a:pos x="16" y="42"/>
              </a:cxn>
              <a:cxn ang="0">
                <a:pos x="8" y="34"/>
              </a:cxn>
              <a:cxn ang="0">
                <a:pos x="4" y="36"/>
              </a:cxn>
              <a:cxn ang="0">
                <a:pos x="0" y="42"/>
              </a:cxn>
              <a:cxn ang="0">
                <a:pos x="4" y="50"/>
              </a:cxn>
              <a:cxn ang="0">
                <a:pos x="8" y="52"/>
              </a:cxn>
              <a:cxn ang="0">
                <a:pos x="22" y="52"/>
              </a:cxn>
              <a:cxn ang="0">
                <a:pos x="12" y="58"/>
              </a:cxn>
              <a:cxn ang="0">
                <a:pos x="12" y="60"/>
              </a:cxn>
              <a:cxn ang="0">
                <a:pos x="24" y="60"/>
              </a:cxn>
              <a:cxn ang="0">
                <a:pos x="32" y="70"/>
              </a:cxn>
              <a:cxn ang="0">
                <a:pos x="28" y="82"/>
              </a:cxn>
              <a:cxn ang="0">
                <a:pos x="28" y="86"/>
              </a:cxn>
              <a:cxn ang="0">
                <a:pos x="34" y="90"/>
              </a:cxn>
              <a:cxn ang="0">
                <a:pos x="44" y="86"/>
              </a:cxn>
              <a:cxn ang="0">
                <a:pos x="46" y="84"/>
              </a:cxn>
              <a:cxn ang="0">
                <a:pos x="48" y="72"/>
              </a:cxn>
              <a:cxn ang="0">
                <a:pos x="52" y="62"/>
              </a:cxn>
              <a:cxn ang="0">
                <a:pos x="60" y="58"/>
              </a:cxn>
              <a:cxn ang="0">
                <a:pos x="60" y="50"/>
              </a:cxn>
              <a:cxn ang="0">
                <a:pos x="66" y="46"/>
              </a:cxn>
              <a:cxn ang="0">
                <a:pos x="64" y="40"/>
              </a:cxn>
              <a:cxn ang="0">
                <a:pos x="52" y="38"/>
              </a:cxn>
              <a:cxn ang="0">
                <a:pos x="60" y="32"/>
              </a:cxn>
              <a:cxn ang="0">
                <a:pos x="60" y="28"/>
              </a:cxn>
            </a:cxnLst>
            <a:rect l="0" t="0" r="r" b="b"/>
            <a:pathLst>
              <a:path w="67" h="91">
                <a:moveTo>
                  <a:pt x="60" y="28"/>
                </a:moveTo>
                <a:lnTo>
                  <a:pt x="58" y="20"/>
                </a:lnTo>
                <a:lnTo>
                  <a:pt x="54" y="20"/>
                </a:lnTo>
                <a:lnTo>
                  <a:pt x="50" y="22"/>
                </a:lnTo>
                <a:lnTo>
                  <a:pt x="46" y="22"/>
                </a:lnTo>
                <a:lnTo>
                  <a:pt x="46" y="8"/>
                </a:lnTo>
                <a:lnTo>
                  <a:pt x="42" y="0"/>
                </a:lnTo>
                <a:lnTo>
                  <a:pt x="34" y="0"/>
                </a:lnTo>
                <a:lnTo>
                  <a:pt x="32" y="4"/>
                </a:lnTo>
                <a:lnTo>
                  <a:pt x="30" y="4"/>
                </a:lnTo>
                <a:lnTo>
                  <a:pt x="30" y="0"/>
                </a:lnTo>
                <a:lnTo>
                  <a:pt x="16" y="12"/>
                </a:lnTo>
                <a:lnTo>
                  <a:pt x="18" y="16"/>
                </a:lnTo>
                <a:lnTo>
                  <a:pt x="24" y="14"/>
                </a:lnTo>
                <a:lnTo>
                  <a:pt x="16" y="22"/>
                </a:lnTo>
                <a:lnTo>
                  <a:pt x="16" y="26"/>
                </a:lnTo>
                <a:lnTo>
                  <a:pt x="20" y="24"/>
                </a:lnTo>
                <a:lnTo>
                  <a:pt x="26" y="20"/>
                </a:lnTo>
                <a:lnTo>
                  <a:pt x="26" y="24"/>
                </a:lnTo>
                <a:lnTo>
                  <a:pt x="22" y="32"/>
                </a:lnTo>
                <a:lnTo>
                  <a:pt x="20" y="38"/>
                </a:lnTo>
                <a:lnTo>
                  <a:pt x="18" y="42"/>
                </a:lnTo>
                <a:lnTo>
                  <a:pt x="16" y="42"/>
                </a:lnTo>
                <a:lnTo>
                  <a:pt x="8" y="34"/>
                </a:lnTo>
                <a:lnTo>
                  <a:pt x="4" y="36"/>
                </a:lnTo>
                <a:lnTo>
                  <a:pt x="0" y="42"/>
                </a:lnTo>
                <a:lnTo>
                  <a:pt x="4" y="50"/>
                </a:lnTo>
                <a:lnTo>
                  <a:pt x="8" y="52"/>
                </a:lnTo>
                <a:lnTo>
                  <a:pt x="22" y="52"/>
                </a:lnTo>
                <a:lnTo>
                  <a:pt x="12" y="58"/>
                </a:lnTo>
                <a:lnTo>
                  <a:pt x="12" y="60"/>
                </a:lnTo>
                <a:lnTo>
                  <a:pt x="24" y="60"/>
                </a:lnTo>
                <a:lnTo>
                  <a:pt x="32" y="70"/>
                </a:lnTo>
                <a:lnTo>
                  <a:pt x="28" y="82"/>
                </a:lnTo>
                <a:lnTo>
                  <a:pt x="28" y="86"/>
                </a:lnTo>
                <a:lnTo>
                  <a:pt x="34" y="90"/>
                </a:lnTo>
                <a:lnTo>
                  <a:pt x="44" y="86"/>
                </a:lnTo>
                <a:lnTo>
                  <a:pt x="46" y="84"/>
                </a:lnTo>
                <a:lnTo>
                  <a:pt x="48" y="72"/>
                </a:lnTo>
                <a:lnTo>
                  <a:pt x="52" y="62"/>
                </a:lnTo>
                <a:lnTo>
                  <a:pt x="60" y="58"/>
                </a:lnTo>
                <a:lnTo>
                  <a:pt x="60" y="50"/>
                </a:lnTo>
                <a:lnTo>
                  <a:pt x="66" y="46"/>
                </a:lnTo>
                <a:lnTo>
                  <a:pt x="64" y="40"/>
                </a:lnTo>
                <a:lnTo>
                  <a:pt x="52" y="38"/>
                </a:lnTo>
                <a:lnTo>
                  <a:pt x="60" y="32"/>
                </a:lnTo>
                <a:lnTo>
                  <a:pt x="60" y="2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5" name="Freeform 455"/>
          <p:cNvSpPr>
            <a:spLocks/>
          </p:cNvSpPr>
          <p:nvPr/>
        </p:nvSpPr>
        <p:spPr bwMode="ltGray">
          <a:xfrm>
            <a:off x="2407235" y="1404960"/>
            <a:ext cx="23241" cy="41275"/>
          </a:xfrm>
          <a:custGeom>
            <a:avLst/>
            <a:gdLst/>
            <a:ahLst/>
            <a:cxnLst>
              <a:cxn ang="0">
                <a:pos x="6" y="22"/>
              </a:cxn>
              <a:cxn ang="0">
                <a:pos x="14" y="8"/>
              </a:cxn>
              <a:cxn ang="0">
                <a:pos x="14" y="2"/>
              </a:cxn>
              <a:cxn ang="0">
                <a:pos x="10" y="0"/>
              </a:cxn>
              <a:cxn ang="0">
                <a:pos x="0" y="4"/>
              </a:cxn>
              <a:cxn ang="0">
                <a:pos x="0" y="12"/>
              </a:cxn>
              <a:cxn ang="0">
                <a:pos x="4" y="10"/>
              </a:cxn>
              <a:cxn ang="0">
                <a:pos x="2" y="18"/>
              </a:cxn>
              <a:cxn ang="0">
                <a:pos x="4" y="22"/>
              </a:cxn>
              <a:cxn ang="0">
                <a:pos x="6" y="22"/>
              </a:cxn>
            </a:cxnLst>
            <a:rect l="0" t="0" r="r" b="b"/>
            <a:pathLst>
              <a:path w="15" h="23">
                <a:moveTo>
                  <a:pt x="6" y="22"/>
                </a:moveTo>
                <a:lnTo>
                  <a:pt x="14" y="8"/>
                </a:lnTo>
                <a:lnTo>
                  <a:pt x="14" y="2"/>
                </a:lnTo>
                <a:lnTo>
                  <a:pt x="10" y="0"/>
                </a:lnTo>
                <a:lnTo>
                  <a:pt x="0" y="4"/>
                </a:lnTo>
                <a:lnTo>
                  <a:pt x="0" y="12"/>
                </a:lnTo>
                <a:lnTo>
                  <a:pt x="4" y="10"/>
                </a:lnTo>
                <a:lnTo>
                  <a:pt x="2" y="18"/>
                </a:lnTo>
                <a:lnTo>
                  <a:pt x="4" y="22"/>
                </a:lnTo>
                <a:lnTo>
                  <a:pt x="6" y="2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6" name="Freeform 456"/>
          <p:cNvSpPr>
            <a:spLocks/>
          </p:cNvSpPr>
          <p:nvPr/>
        </p:nvSpPr>
        <p:spPr bwMode="ltGray">
          <a:xfrm>
            <a:off x="2340611" y="1520848"/>
            <a:ext cx="68173" cy="92075"/>
          </a:xfrm>
          <a:custGeom>
            <a:avLst/>
            <a:gdLst/>
            <a:ahLst/>
            <a:cxnLst>
              <a:cxn ang="0">
                <a:pos x="32" y="4"/>
              </a:cxn>
              <a:cxn ang="0">
                <a:pos x="34" y="12"/>
              </a:cxn>
              <a:cxn ang="0">
                <a:pos x="38" y="16"/>
              </a:cxn>
              <a:cxn ang="0">
                <a:pos x="38" y="20"/>
              </a:cxn>
              <a:cxn ang="0">
                <a:pos x="44" y="24"/>
              </a:cxn>
              <a:cxn ang="0">
                <a:pos x="42" y="34"/>
              </a:cxn>
              <a:cxn ang="0">
                <a:pos x="38" y="38"/>
              </a:cxn>
              <a:cxn ang="0">
                <a:pos x="34" y="48"/>
              </a:cxn>
              <a:cxn ang="0">
                <a:pos x="18" y="50"/>
              </a:cxn>
              <a:cxn ang="0">
                <a:pos x="12" y="44"/>
              </a:cxn>
              <a:cxn ang="0">
                <a:pos x="6" y="46"/>
              </a:cxn>
              <a:cxn ang="0">
                <a:pos x="0" y="46"/>
              </a:cxn>
              <a:cxn ang="0">
                <a:pos x="0" y="40"/>
              </a:cxn>
              <a:cxn ang="0">
                <a:pos x="4" y="36"/>
              </a:cxn>
              <a:cxn ang="0">
                <a:pos x="6" y="36"/>
              </a:cxn>
              <a:cxn ang="0">
                <a:pos x="10" y="32"/>
              </a:cxn>
              <a:cxn ang="0">
                <a:pos x="14" y="34"/>
              </a:cxn>
              <a:cxn ang="0">
                <a:pos x="12" y="28"/>
              </a:cxn>
              <a:cxn ang="0">
                <a:pos x="12" y="20"/>
              </a:cxn>
              <a:cxn ang="0">
                <a:pos x="16" y="14"/>
              </a:cxn>
              <a:cxn ang="0">
                <a:pos x="20" y="8"/>
              </a:cxn>
              <a:cxn ang="0">
                <a:pos x="22" y="0"/>
              </a:cxn>
              <a:cxn ang="0">
                <a:pos x="26" y="0"/>
              </a:cxn>
              <a:cxn ang="0">
                <a:pos x="32" y="4"/>
              </a:cxn>
            </a:cxnLst>
            <a:rect l="0" t="0" r="r" b="b"/>
            <a:pathLst>
              <a:path w="45" h="51">
                <a:moveTo>
                  <a:pt x="32" y="4"/>
                </a:moveTo>
                <a:lnTo>
                  <a:pt x="34" y="12"/>
                </a:lnTo>
                <a:lnTo>
                  <a:pt x="38" y="16"/>
                </a:lnTo>
                <a:lnTo>
                  <a:pt x="38" y="20"/>
                </a:lnTo>
                <a:lnTo>
                  <a:pt x="44" y="24"/>
                </a:lnTo>
                <a:lnTo>
                  <a:pt x="42" y="34"/>
                </a:lnTo>
                <a:lnTo>
                  <a:pt x="38" y="38"/>
                </a:lnTo>
                <a:lnTo>
                  <a:pt x="34" y="48"/>
                </a:lnTo>
                <a:lnTo>
                  <a:pt x="18" y="50"/>
                </a:lnTo>
                <a:lnTo>
                  <a:pt x="12" y="44"/>
                </a:lnTo>
                <a:lnTo>
                  <a:pt x="6" y="46"/>
                </a:lnTo>
                <a:lnTo>
                  <a:pt x="0" y="46"/>
                </a:lnTo>
                <a:lnTo>
                  <a:pt x="0" y="40"/>
                </a:lnTo>
                <a:lnTo>
                  <a:pt x="4" y="36"/>
                </a:lnTo>
                <a:lnTo>
                  <a:pt x="6" y="36"/>
                </a:lnTo>
                <a:lnTo>
                  <a:pt x="10" y="32"/>
                </a:lnTo>
                <a:lnTo>
                  <a:pt x="14" y="34"/>
                </a:lnTo>
                <a:lnTo>
                  <a:pt x="12" y="28"/>
                </a:lnTo>
                <a:lnTo>
                  <a:pt x="12" y="20"/>
                </a:lnTo>
                <a:lnTo>
                  <a:pt x="16" y="14"/>
                </a:lnTo>
                <a:lnTo>
                  <a:pt x="20" y="8"/>
                </a:lnTo>
                <a:lnTo>
                  <a:pt x="22" y="0"/>
                </a:lnTo>
                <a:lnTo>
                  <a:pt x="26" y="0"/>
                </a:lnTo>
                <a:lnTo>
                  <a:pt x="32"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7" name="Freeform 457"/>
          <p:cNvSpPr>
            <a:spLocks/>
          </p:cNvSpPr>
          <p:nvPr/>
        </p:nvSpPr>
        <p:spPr bwMode="ltGray">
          <a:xfrm>
            <a:off x="2348358" y="1625622"/>
            <a:ext cx="54229" cy="34925"/>
          </a:xfrm>
          <a:custGeom>
            <a:avLst/>
            <a:gdLst/>
            <a:ahLst/>
            <a:cxnLst>
              <a:cxn ang="0">
                <a:pos x="34" y="16"/>
              </a:cxn>
              <a:cxn ang="0">
                <a:pos x="26" y="12"/>
              </a:cxn>
              <a:cxn ang="0">
                <a:pos x="26" y="4"/>
              </a:cxn>
              <a:cxn ang="0">
                <a:pos x="24" y="2"/>
              </a:cxn>
              <a:cxn ang="0">
                <a:pos x="18" y="2"/>
              </a:cxn>
              <a:cxn ang="0">
                <a:pos x="14" y="0"/>
              </a:cxn>
              <a:cxn ang="0">
                <a:pos x="2" y="0"/>
              </a:cxn>
              <a:cxn ang="0">
                <a:pos x="0" y="4"/>
              </a:cxn>
              <a:cxn ang="0">
                <a:pos x="0" y="8"/>
              </a:cxn>
              <a:cxn ang="0">
                <a:pos x="6" y="12"/>
              </a:cxn>
              <a:cxn ang="0">
                <a:pos x="18" y="16"/>
              </a:cxn>
              <a:cxn ang="0">
                <a:pos x="26" y="18"/>
              </a:cxn>
              <a:cxn ang="0">
                <a:pos x="34" y="16"/>
              </a:cxn>
            </a:cxnLst>
            <a:rect l="0" t="0" r="r" b="b"/>
            <a:pathLst>
              <a:path w="35" h="19">
                <a:moveTo>
                  <a:pt x="34" y="16"/>
                </a:moveTo>
                <a:lnTo>
                  <a:pt x="26" y="12"/>
                </a:lnTo>
                <a:lnTo>
                  <a:pt x="26" y="4"/>
                </a:lnTo>
                <a:lnTo>
                  <a:pt x="24" y="2"/>
                </a:lnTo>
                <a:lnTo>
                  <a:pt x="18" y="2"/>
                </a:lnTo>
                <a:lnTo>
                  <a:pt x="14" y="0"/>
                </a:lnTo>
                <a:lnTo>
                  <a:pt x="2" y="0"/>
                </a:lnTo>
                <a:lnTo>
                  <a:pt x="0" y="4"/>
                </a:lnTo>
                <a:lnTo>
                  <a:pt x="0" y="8"/>
                </a:lnTo>
                <a:lnTo>
                  <a:pt x="6" y="12"/>
                </a:lnTo>
                <a:lnTo>
                  <a:pt x="18" y="16"/>
                </a:lnTo>
                <a:lnTo>
                  <a:pt x="26" y="18"/>
                </a:lnTo>
                <a:lnTo>
                  <a:pt x="34" y="1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8" name="Freeform 458"/>
          <p:cNvSpPr>
            <a:spLocks/>
          </p:cNvSpPr>
          <p:nvPr/>
        </p:nvSpPr>
        <p:spPr bwMode="ltGray">
          <a:xfrm>
            <a:off x="2422729" y="1666897"/>
            <a:ext cx="15494" cy="30162"/>
          </a:xfrm>
          <a:custGeom>
            <a:avLst/>
            <a:gdLst/>
            <a:ahLst/>
            <a:cxnLst>
              <a:cxn ang="0">
                <a:pos x="4" y="16"/>
              </a:cxn>
              <a:cxn ang="0">
                <a:pos x="10" y="12"/>
              </a:cxn>
              <a:cxn ang="0">
                <a:pos x="8" y="4"/>
              </a:cxn>
              <a:cxn ang="0">
                <a:pos x="4" y="0"/>
              </a:cxn>
              <a:cxn ang="0">
                <a:pos x="0" y="0"/>
              </a:cxn>
              <a:cxn ang="0">
                <a:pos x="0" y="4"/>
              </a:cxn>
              <a:cxn ang="0">
                <a:pos x="0" y="14"/>
              </a:cxn>
              <a:cxn ang="0">
                <a:pos x="4" y="16"/>
              </a:cxn>
            </a:cxnLst>
            <a:rect l="0" t="0" r="r" b="b"/>
            <a:pathLst>
              <a:path w="11" h="17">
                <a:moveTo>
                  <a:pt x="4" y="16"/>
                </a:moveTo>
                <a:lnTo>
                  <a:pt x="10" y="12"/>
                </a:lnTo>
                <a:lnTo>
                  <a:pt x="8" y="4"/>
                </a:lnTo>
                <a:lnTo>
                  <a:pt x="4" y="0"/>
                </a:lnTo>
                <a:lnTo>
                  <a:pt x="0" y="0"/>
                </a:lnTo>
                <a:lnTo>
                  <a:pt x="0" y="4"/>
                </a:lnTo>
                <a:lnTo>
                  <a:pt x="0" y="14"/>
                </a:lnTo>
                <a:lnTo>
                  <a:pt x="4" y="1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9" name="Freeform 459"/>
          <p:cNvSpPr>
            <a:spLocks/>
          </p:cNvSpPr>
          <p:nvPr/>
        </p:nvSpPr>
        <p:spPr bwMode="ltGray">
          <a:xfrm>
            <a:off x="2170178" y="1670072"/>
            <a:ext cx="125500" cy="134936"/>
          </a:xfrm>
          <a:custGeom>
            <a:avLst/>
            <a:gdLst/>
            <a:ahLst/>
            <a:cxnLst>
              <a:cxn ang="0">
                <a:pos x="58" y="0"/>
              </a:cxn>
              <a:cxn ang="0">
                <a:pos x="44" y="0"/>
              </a:cxn>
              <a:cxn ang="0">
                <a:pos x="40" y="6"/>
              </a:cxn>
              <a:cxn ang="0">
                <a:pos x="40" y="18"/>
              </a:cxn>
              <a:cxn ang="0">
                <a:pos x="40" y="26"/>
              </a:cxn>
              <a:cxn ang="0">
                <a:pos x="38" y="22"/>
              </a:cxn>
              <a:cxn ang="0">
                <a:pos x="34" y="14"/>
              </a:cxn>
              <a:cxn ang="0">
                <a:pos x="32" y="2"/>
              </a:cxn>
              <a:cxn ang="0">
                <a:pos x="28" y="4"/>
              </a:cxn>
              <a:cxn ang="0">
                <a:pos x="26" y="18"/>
              </a:cxn>
              <a:cxn ang="0">
                <a:pos x="22" y="28"/>
              </a:cxn>
              <a:cxn ang="0">
                <a:pos x="20" y="38"/>
              </a:cxn>
              <a:cxn ang="0">
                <a:pos x="16" y="34"/>
              </a:cxn>
              <a:cxn ang="0">
                <a:pos x="10" y="36"/>
              </a:cxn>
              <a:cxn ang="0">
                <a:pos x="4" y="40"/>
              </a:cxn>
              <a:cxn ang="0">
                <a:pos x="0" y="44"/>
              </a:cxn>
              <a:cxn ang="0">
                <a:pos x="16" y="44"/>
              </a:cxn>
              <a:cxn ang="0">
                <a:pos x="36" y="44"/>
              </a:cxn>
              <a:cxn ang="0">
                <a:pos x="40" y="48"/>
              </a:cxn>
              <a:cxn ang="0">
                <a:pos x="32" y="48"/>
              </a:cxn>
              <a:cxn ang="0">
                <a:pos x="24" y="56"/>
              </a:cxn>
              <a:cxn ang="0">
                <a:pos x="20" y="54"/>
              </a:cxn>
              <a:cxn ang="0">
                <a:pos x="20" y="56"/>
              </a:cxn>
              <a:cxn ang="0">
                <a:pos x="20" y="62"/>
              </a:cxn>
              <a:cxn ang="0">
                <a:pos x="14" y="62"/>
              </a:cxn>
              <a:cxn ang="0">
                <a:pos x="14" y="70"/>
              </a:cxn>
              <a:cxn ang="0">
                <a:pos x="22" y="70"/>
              </a:cxn>
              <a:cxn ang="0">
                <a:pos x="30" y="70"/>
              </a:cxn>
              <a:cxn ang="0">
                <a:pos x="36" y="74"/>
              </a:cxn>
              <a:cxn ang="0">
                <a:pos x="40" y="68"/>
              </a:cxn>
              <a:cxn ang="0">
                <a:pos x="42" y="62"/>
              </a:cxn>
              <a:cxn ang="0">
                <a:pos x="48" y="56"/>
              </a:cxn>
              <a:cxn ang="0">
                <a:pos x="58" y="54"/>
              </a:cxn>
              <a:cxn ang="0">
                <a:pos x="58" y="46"/>
              </a:cxn>
              <a:cxn ang="0">
                <a:pos x="62" y="40"/>
              </a:cxn>
              <a:cxn ang="0">
                <a:pos x="68" y="34"/>
              </a:cxn>
              <a:cxn ang="0">
                <a:pos x="72" y="32"/>
              </a:cxn>
              <a:cxn ang="0">
                <a:pos x="72" y="28"/>
              </a:cxn>
              <a:cxn ang="0">
                <a:pos x="80" y="20"/>
              </a:cxn>
              <a:cxn ang="0">
                <a:pos x="80" y="16"/>
              </a:cxn>
              <a:cxn ang="0">
                <a:pos x="76" y="12"/>
              </a:cxn>
              <a:cxn ang="0">
                <a:pos x="74" y="6"/>
              </a:cxn>
              <a:cxn ang="0">
                <a:pos x="68" y="2"/>
              </a:cxn>
              <a:cxn ang="0">
                <a:pos x="68" y="6"/>
              </a:cxn>
              <a:cxn ang="0">
                <a:pos x="66" y="10"/>
              </a:cxn>
              <a:cxn ang="0">
                <a:pos x="62" y="12"/>
              </a:cxn>
              <a:cxn ang="0">
                <a:pos x="60" y="8"/>
              </a:cxn>
              <a:cxn ang="0">
                <a:pos x="58" y="0"/>
              </a:cxn>
            </a:cxnLst>
            <a:rect l="0" t="0" r="r" b="b"/>
            <a:pathLst>
              <a:path w="81" h="75">
                <a:moveTo>
                  <a:pt x="58" y="0"/>
                </a:moveTo>
                <a:lnTo>
                  <a:pt x="44" y="0"/>
                </a:lnTo>
                <a:lnTo>
                  <a:pt x="40" y="6"/>
                </a:lnTo>
                <a:lnTo>
                  <a:pt x="40" y="18"/>
                </a:lnTo>
                <a:lnTo>
                  <a:pt x="40" y="26"/>
                </a:lnTo>
                <a:lnTo>
                  <a:pt x="38" y="22"/>
                </a:lnTo>
                <a:lnTo>
                  <a:pt x="34" y="14"/>
                </a:lnTo>
                <a:lnTo>
                  <a:pt x="32" y="2"/>
                </a:lnTo>
                <a:lnTo>
                  <a:pt x="28" y="4"/>
                </a:lnTo>
                <a:lnTo>
                  <a:pt x="26" y="18"/>
                </a:lnTo>
                <a:lnTo>
                  <a:pt x="22" y="28"/>
                </a:lnTo>
                <a:lnTo>
                  <a:pt x="20" y="38"/>
                </a:lnTo>
                <a:lnTo>
                  <a:pt x="16" y="34"/>
                </a:lnTo>
                <a:lnTo>
                  <a:pt x="10" y="36"/>
                </a:lnTo>
                <a:lnTo>
                  <a:pt x="4" y="40"/>
                </a:lnTo>
                <a:lnTo>
                  <a:pt x="0" y="44"/>
                </a:lnTo>
                <a:lnTo>
                  <a:pt x="16" y="44"/>
                </a:lnTo>
                <a:lnTo>
                  <a:pt x="36" y="44"/>
                </a:lnTo>
                <a:lnTo>
                  <a:pt x="40" y="48"/>
                </a:lnTo>
                <a:lnTo>
                  <a:pt x="32" y="48"/>
                </a:lnTo>
                <a:lnTo>
                  <a:pt x="24" y="56"/>
                </a:lnTo>
                <a:lnTo>
                  <a:pt x="20" y="54"/>
                </a:lnTo>
                <a:lnTo>
                  <a:pt x="20" y="56"/>
                </a:lnTo>
                <a:lnTo>
                  <a:pt x="20" y="62"/>
                </a:lnTo>
                <a:lnTo>
                  <a:pt x="14" y="62"/>
                </a:lnTo>
                <a:lnTo>
                  <a:pt x="14" y="70"/>
                </a:lnTo>
                <a:lnTo>
                  <a:pt x="22" y="70"/>
                </a:lnTo>
                <a:lnTo>
                  <a:pt x="30" y="70"/>
                </a:lnTo>
                <a:lnTo>
                  <a:pt x="36" y="74"/>
                </a:lnTo>
                <a:lnTo>
                  <a:pt x="40" y="68"/>
                </a:lnTo>
                <a:lnTo>
                  <a:pt x="42" y="62"/>
                </a:lnTo>
                <a:lnTo>
                  <a:pt x="48" y="56"/>
                </a:lnTo>
                <a:lnTo>
                  <a:pt x="58" y="54"/>
                </a:lnTo>
                <a:lnTo>
                  <a:pt x="58" y="46"/>
                </a:lnTo>
                <a:lnTo>
                  <a:pt x="62" y="40"/>
                </a:lnTo>
                <a:lnTo>
                  <a:pt x="68" y="34"/>
                </a:lnTo>
                <a:lnTo>
                  <a:pt x="72" y="32"/>
                </a:lnTo>
                <a:lnTo>
                  <a:pt x="72" y="28"/>
                </a:lnTo>
                <a:lnTo>
                  <a:pt x="80" y="20"/>
                </a:lnTo>
                <a:lnTo>
                  <a:pt x="80" y="16"/>
                </a:lnTo>
                <a:lnTo>
                  <a:pt x="76" y="12"/>
                </a:lnTo>
                <a:lnTo>
                  <a:pt x="74" y="6"/>
                </a:lnTo>
                <a:lnTo>
                  <a:pt x="68" y="2"/>
                </a:lnTo>
                <a:lnTo>
                  <a:pt x="68" y="6"/>
                </a:lnTo>
                <a:lnTo>
                  <a:pt x="66" y="10"/>
                </a:lnTo>
                <a:lnTo>
                  <a:pt x="62" y="12"/>
                </a:lnTo>
                <a:lnTo>
                  <a:pt x="60" y="8"/>
                </a:lnTo>
                <a:lnTo>
                  <a:pt x="5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0" name="Freeform 460"/>
          <p:cNvSpPr>
            <a:spLocks/>
          </p:cNvSpPr>
          <p:nvPr/>
        </p:nvSpPr>
        <p:spPr bwMode="ltGray">
          <a:xfrm>
            <a:off x="2170178" y="1701822"/>
            <a:ext cx="29438" cy="12700"/>
          </a:xfrm>
          <a:custGeom>
            <a:avLst/>
            <a:gdLst/>
            <a:ahLst/>
            <a:cxnLst>
              <a:cxn ang="0">
                <a:pos x="16" y="0"/>
              </a:cxn>
              <a:cxn ang="0">
                <a:pos x="0" y="0"/>
              </a:cxn>
              <a:cxn ang="0">
                <a:pos x="0" y="6"/>
              </a:cxn>
              <a:cxn ang="0">
                <a:pos x="18" y="6"/>
              </a:cxn>
              <a:cxn ang="0">
                <a:pos x="16" y="0"/>
              </a:cxn>
            </a:cxnLst>
            <a:rect l="0" t="0" r="r" b="b"/>
            <a:pathLst>
              <a:path w="19" h="7">
                <a:moveTo>
                  <a:pt x="16" y="0"/>
                </a:moveTo>
                <a:lnTo>
                  <a:pt x="0" y="0"/>
                </a:lnTo>
                <a:lnTo>
                  <a:pt x="0" y="6"/>
                </a:lnTo>
                <a:lnTo>
                  <a:pt x="18" y="6"/>
                </a:lnTo>
                <a:lnTo>
                  <a:pt x="16"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1" name="Freeform 461"/>
          <p:cNvSpPr>
            <a:spLocks/>
          </p:cNvSpPr>
          <p:nvPr/>
        </p:nvSpPr>
        <p:spPr bwMode="ltGray">
          <a:xfrm>
            <a:off x="2170178" y="1687534"/>
            <a:ext cx="30988" cy="12700"/>
          </a:xfrm>
          <a:custGeom>
            <a:avLst/>
            <a:gdLst/>
            <a:ahLst/>
            <a:cxnLst>
              <a:cxn ang="0">
                <a:pos x="4" y="0"/>
              </a:cxn>
              <a:cxn ang="0">
                <a:pos x="0" y="2"/>
              </a:cxn>
              <a:cxn ang="0">
                <a:pos x="2" y="4"/>
              </a:cxn>
              <a:cxn ang="0">
                <a:pos x="18" y="6"/>
              </a:cxn>
              <a:cxn ang="0">
                <a:pos x="20" y="2"/>
              </a:cxn>
              <a:cxn ang="0">
                <a:pos x="18" y="0"/>
              </a:cxn>
              <a:cxn ang="0">
                <a:pos x="4" y="0"/>
              </a:cxn>
            </a:cxnLst>
            <a:rect l="0" t="0" r="r" b="b"/>
            <a:pathLst>
              <a:path w="21" h="7">
                <a:moveTo>
                  <a:pt x="4" y="0"/>
                </a:moveTo>
                <a:lnTo>
                  <a:pt x="0" y="2"/>
                </a:lnTo>
                <a:lnTo>
                  <a:pt x="2" y="4"/>
                </a:lnTo>
                <a:lnTo>
                  <a:pt x="18" y="6"/>
                </a:lnTo>
                <a:lnTo>
                  <a:pt x="20" y="2"/>
                </a:lnTo>
                <a:lnTo>
                  <a:pt x="18" y="0"/>
                </a:lnTo>
                <a:lnTo>
                  <a:pt x="4"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2" name="Freeform 462"/>
          <p:cNvSpPr>
            <a:spLocks/>
          </p:cNvSpPr>
          <p:nvPr/>
        </p:nvSpPr>
        <p:spPr bwMode="ltGray">
          <a:xfrm>
            <a:off x="2176375" y="1643084"/>
            <a:ext cx="23240" cy="34925"/>
          </a:xfrm>
          <a:custGeom>
            <a:avLst/>
            <a:gdLst/>
            <a:ahLst/>
            <a:cxnLst>
              <a:cxn ang="0">
                <a:pos x="4" y="2"/>
              </a:cxn>
              <a:cxn ang="0">
                <a:pos x="4" y="10"/>
              </a:cxn>
              <a:cxn ang="0">
                <a:pos x="0" y="14"/>
              </a:cxn>
              <a:cxn ang="0">
                <a:pos x="0" y="18"/>
              </a:cxn>
              <a:cxn ang="0">
                <a:pos x="8" y="18"/>
              </a:cxn>
              <a:cxn ang="0">
                <a:pos x="14" y="18"/>
              </a:cxn>
              <a:cxn ang="0">
                <a:pos x="14" y="12"/>
              </a:cxn>
              <a:cxn ang="0">
                <a:pos x="10" y="4"/>
              </a:cxn>
              <a:cxn ang="0">
                <a:pos x="8" y="0"/>
              </a:cxn>
              <a:cxn ang="0">
                <a:pos x="4" y="2"/>
              </a:cxn>
            </a:cxnLst>
            <a:rect l="0" t="0" r="r" b="b"/>
            <a:pathLst>
              <a:path w="15" h="19">
                <a:moveTo>
                  <a:pt x="4" y="2"/>
                </a:moveTo>
                <a:lnTo>
                  <a:pt x="4" y="10"/>
                </a:lnTo>
                <a:lnTo>
                  <a:pt x="0" y="14"/>
                </a:lnTo>
                <a:lnTo>
                  <a:pt x="0" y="18"/>
                </a:lnTo>
                <a:lnTo>
                  <a:pt x="8" y="18"/>
                </a:lnTo>
                <a:lnTo>
                  <a:pt x="14" y="18"/>
                </a:lnTo>
                <a:lnTo>
                  <a:pt x="14" y="12"/>
                </a:lnTo>
                <a:lnTo>
                  <a:pt x="10" y="4"/>
                </a:lnTo>
                <a:lnTo>
                  <a:pt x="8" y="0"/>
                </a:lnTo>
                <a:lnTo>
                  <a:pt x="4"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3" name="Freeform 463"/>
          <p:cNvSpPr>
            <a:spLocks/>
          </p:cNvSpPr>
          <p:nvPr/>
        </p:nvSpPr>
        <p:spPr bwMode="ltGray">
          <a:xfrm>
            <a:off x="2258493" y="1778022"/>
            <a:ext cx="48032" cy="74612"/>
          </a:xfrm>
          <a:custGeom>
            <a:avLst/>
            <a:gdLst/>
            <a:ahLst/>
            <a:cxnLst>
              <a:cxn ang="0">
                <a:pos x="22" y="0"/>
              </a:cxn>
              <a:cxn ang="0">
                <a:pos x="16" y="2"/>
              </a:cxn>
              <a:cxn ang="0">
                <a:pos x="10" y="6"/>
              </a:cxn>
              <a:cxn ang="0">
                <a:pos x="8" y="14"/>
              </a:cxn>
              <a:cxn ang="0">
                <a:pos x="4" y="20"/>
              </a:cxn>
              <a:cxn ang="0">
                <a:pos x="0" y="24"/>
              </a:cxn>
              <a:cxn ang="0">
                <a:pos x="0" y="32"/>
              </a:cxn>
              <a:cxn ang="0">
                <a:pos x="10" y="38"/>
              </a:cxn>
              <a:cxn ang="0">
                <a:pos x="14" y="40"/>
              </a:cxn>
              <a:cxn ang="0">
                <a:pos x="22" y="40"/>
              </a:cxn>
              <a:cxn ang="0">
                <a:pos x="28" y="30"/>
              </a:cxn>
              <a:cxn ang="0">
                <a:pos x="30" y="22"/>
              </a:cxn>
              <a:cxn ang="0">
                <a:pos x="30" y="10"/>
              </a:cxn>
              <a:cxn ang="0">
                <a:pos x="22" y="0"/>
              </a:cxn>
            </a:cxnLst>
            <a:rect l="0" t="0" r="r" b="b"/>
            <a:pathLst>
              <a:path w="31" h="41">
                <a:moveTo>
                  <a:pt x="22" y="0"/>
                </a:moveTo>
                <a:lnTo>
                  <a:pt x="16" y="2"/>
                </a:lnTo>
                <a:lnTo>
                  <a:pt x="10" y="6"/>
                </a:lnTo>
                <a:lnTo>
                  <a:pt x="8" y="14"/>
                </a:lnTo>
                <a:lnTo>
                  <a:pt x="4" y="20"/>
                </a:lnTo>
                <a:lnTo>
                  <a:pt x="0" y="24"/>
                </a:lnTo>
                <a:lnTo>
                  <a:pt x="0" y="32"/>
                </a:lnTo>
                <a:lnTo>
                  <a:pt x="10" y="38"/>
                </a:lnTo>
                <a:lnTo>
                  <a:pt x="14" y="40"/>
                </a:lnTo>
                <a:lnTo>
                  <a:pt x="22" y="40"/>
                </a:lnTo>
                <a:lnTo>
                  <a:pt x="28" y="30"/>
                </a:lnTo>
                <a:lnTo>
                  <a:pt x="30" y="22"/>
                </a:lnTo>
                <a:lnTo>
                  <a:pt x="30" y="10"/>
                </a:lnTo>
                <a:lnTo>
                  <a:pt x="2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4" name="Freeform 464"/>
          <p:cNvSpPr>
            <a:spLocks/>
          </p:cNvSpPr>
          <p:nvPr/>
        </p:nvSpPr>
        <p:spPr bwMode="ltGray">
          <a:xfrm>
            <a:off x="2312722" y="1666897"/>
            <a:ext cx="221563" cy="265111"/>
          </a:xfrm>
          <a:custGeom>
            <a:avLst/>
            <a:gdLst/>
            <a:ahLst/>
            <a:cxnLst>
              <a:cxn ang="0">
                <a:pos x="32" y="20"/>
              </a:cxn>
              <a:cxn ang="0">
                <a:pos x="24" y="10"/>
              </a:cxn>
              <a:cxn ang="0">
                <a:pos x="14" y="0"/>
              </a:cxn>
              <a:cxn ang="0">
                <a:pos x="0" y="10"/>
              </a:cxn>
              <a:cxn ang="0">
                <a:pos x="6" y="24"/>
              </a:cxn>
              <a:cxn ang="0">
                <a:pos x="20" y="40"/>
              </a:cxn>
              <a:cxn ang="0">
                <a:pos x="28" y="48"/>
              </a:cxn>
              <a:cxn ang="0">
                <a:pos x="26" y="68"/>
              </a:cxn>
              <a:cxn ang="0">
                <a:pos x="12" y="86"/>
              </a:cxn>
              <a:cxn ang="0">
                <a:pos x="14" y="110"/>
              </a:cxn>
              <a:cxn ang="0">
                <a:pos x="24" y="108"/>
              </a:cxn>
              <a:cxn ang="0">
                <a:pos x="26" y="116"/>
              </a:cxn>
              <a:cxn ang="0">
                <a:pos x="34" y="110"/>
              </a:cxn>
              <a:cxn ang="0">
                <a:pos x="44" y="112"/>
              </a:cxn>
              <a:cxn ang="0">
                <a:pos x="36" y="124"/>
              </a:cxn>
              <a:cxn ang="0">
                <a:pos x="50" y="134"/>
              </a:cxn>
              <a:cxn ang="0">
                <a:pos x="56" y="124"/>
              </a:cxn>
              <a:cxn ang="0">
                <a:pos x="60" y="134"/>
              </a:cxn>
              <a:cxn ang="0">
                <a:pos x="72" y="134"/>
              </a:cxn>
              <a:cxn ang="0">
                <a:pos x="78" y="130"/>
              </a:cxn>
              <a:cxn ang="0">
                <a:pos x="86" y="140"/>
              </a:cxn>
              <a:cxn ang="0">
                <a:pos x="96" y="132"/>
              </a:cxn>
              <a:cxn ang="0">
                <a:pos x="100" y="132"/>
              </a:cxn>
              <a:cxn ang="0">
                <a:pos x="110" y="146"/>
              </a:cxn>
              <a:cxn ang="0">
                <a:pos x="132" y="142"/>
              </a:cxn>
              <a:cxn ang="0">
                <a:pos x="132" y="130"/>
              </a:cxn>
              <a:cxn ang="0">
                <a:pos x="138" y="122"/>
              </a:cxn>
              <a:cxn ang="0">
                <a:pos x="144" y="116"/>
              </a:cxn>
              <a:cxn ang="0">
                <a:pos x="140" y="102"/>
              </a:cxn>
              <a:cxn ang="0">
                <a:pos x="132" y="100"/>
              </a:cxn>
              <a:cxn ang="0">
                <a:pos x="134" y="92"/>
              </a:cxn>
              <a:cxn ang="0">
                <a:pos x="122" y="94"/>
              </a:cxn>
              <a:cxn ang="0">
                <a:pos x="112" y="90"/>
              </a:cxn>
              <a:cxn ang="0">
                <a:pos x="80" y="90"/>
              </a:cxn>
              <a:cxn ang="0">
                <a:pos x="72" y="96"/>
              </a:cxn>
              <a:cxn ang="0">
                <a:pos x="66" y="84"/>
              </a:cxn>
              <a:cxn ang="0">
                <a:pos x="46" y="66"/>
              </a:cxn>
              <a:cxn ang="0">
                <a:pos x="40" y="58"/>
              </a:cxn>
              <a:cxn ang="0">
                <a:pos x="38" y="46"/>
              </a:cxn>
              <a:cxn ang="0">
                <a:pos x="48" y="54"/>
              </a:cxn>
              <a:cxn ang="0">
                <a:pos x="66" y="56"/>
              </a:cxn>
              <a:cxn ang="0">
                <a:pos x="54" y="40"/>
              </a:cxn>
              <a:cxn ang="0">
                <a:pos x="52" y="30"/>
              </a:cxn>
              <a:cxn ang="0">
                <a:pos x="38" y="30"/>
              </a:cxn>
              <a:cxn ang="0">
                <a:pos x="32" y="30"/>
              </a:cxn>
            </a:cxnLst>
            <a:rect l="0" t="0" r="r" b="b"/>
            <a:pathLst>
              <a:path w="145" h="147">
                <a:moveTo>
                  <a:pt x="32" y="30"/>
                </a:moveTo>
                <a:lnTo>
                  <a:pt x="32" y="20"/>
                </a:lnTo>
                <a:lnTo>
                  <a:pt x="34" y="12"/>
                </a:lnTo>
                <a:lnTo>
                  <a:pt x="24" y="10"/>
                </a:lnTo>
                <a:lnTo>
                  <a:pt x="22" y="6"/>
                </a:lnTo>
                <a:lnTo>
                  <a:pt x="14" y="0"/>
                </a:lnTo>
                <a:lnTo>
                  <a:pt x="6" y="4"/>
                </a:lnTo>
                <a:lnTo>
                  <a:pt x="0" y="10"/>
                </a:lnTo>
                <a:lnTo>
                  <a:pt x="2" y="16"/>
                </a:lnTo>
                <a:lnTo>
                  <a:pt x="6" y="24"/>
                </a:lnTo>
                <a:lnTo>
                  <a:pt x="12" y="36"/>
                </a:lnTo>
                <a:lnTo>
                  <a:pt x="20" y="40"/>
                </a:lnTo>
                <a:lnTo>
                  <a:pt x="26" y="40"/>
                </a:lnTo>
                <a:lnTo>
                  <a:pt x="28" y="48"/>
                </a:lnTo>
                <a:lnTo>
                  <a:pt x="28" y="58"/>
                </a:lnTo>
                <a:lnTo>
                  <a:pt x="26" y="68"/>
                </a:lnTo>
                <a:lnTo>
                  <a:pt x="20" y="74"/>
                </a:lnTo>
                <a:lnTo>
                  <a:pt x="12" y="86"/>
                </a:lnTo>
                <a:lnTo>
                  <a:pt x="10" y="104"/>
                </a:lnTo>
                <a:lnTo>
                  <a:pt x="14" y="110"/>
                </a:lnTo>
                <a:lnTo>
                  <a:pt x="22" y="102"/>
                </a:lnTo>
                <a:lnTo>
                  <a:pt x="24" y="108"/>
                </a:lnTo>
                <a:lnTo>
                  <a:pt x="18" y="116"/>
                </a:lnTo>
                <a:lnTo>
                  <a:pt x="26" y="116"/>
                </a:lnTo>
                <a:lnTo>
                  <a:pt x="32" y="116"/>
                </a:lnTo>
                <a:lnTo>
                  <a:pt x="34" y="110"/>
                </a:lnTo>
                <a:lnTo>
                  <a:pt x="38" y="108"/>
                </a:lnTo>
                <a:lnTo>
                  <a:pt x="44" y="112"/>
                </a:lnTo>
                <a:lnTo>
                  <a:pt x="40" y="120"/>
                </a:lnTo>
                <a:lnTo>
                  <a:pt x="36" y="124"/>
                </a:lnTo>
                <a:lnTo>
                  <a:pt x="44" y="130"/>
                </a:lnTo>
                <a:lnTo>
                  <a:pt x="50" y="134"/>
                </a:lnTo>
                <a:lnTo>
                  <a:pt x="56" y="134"/>
                </a:lnTo>
                <a:lnTo>
                  <a:pt x="56" y="124"/>
                </a:lnTo>
                <a:lnTo>
                  <a:pt x="58" y="124"/>
                </a:lnTo>
                <a:lnTo>
                  <a:pt x="60" y="134"/>
                </a:lnTo>
                <a:lnTo>
                  <a:pt x="66" y="134"/>
                </a:lnTo>
                <a:lnTo>
                  <a:pt x="72" y="134"/>
                </a:lnTo>
                <a:lnTo>
                  <a:pt x="72" y="128"/>
                </a:lnTo>
                <a:lnTo>
                  <a:pt x="78" y="130"/>
                </a:lnTo>
                <a:lnTo>
                  <a:pt x="76" y="136"/>
                </a:lnTo>
                <a:lnTo>
                  <a:pt x="86" y="140"/>
                </a:lnTo>
                <a:lnTo>
                  <a:pt x="92" y="138"/>
                </a:lnTo>
                <a:lnTo>
                  <a:pt x="96" y="132"/>
                </a:lnTo>
                <a:lnTo>
                  <a:pt x="96" y="126"/>
                </a:lnTo>
                <a:lnTo>
                  <a:pt x="100" y="132"/>
                </a:lnTo>
                <a:lnTo>
                  <a:pt x="100" y="142"/>
                </a:lnTo>
                <a:lnTo>
                  <a:pt x="110" y="146"/>
                </a:lnTo>
                <a:lnTo>
                  <a:pt x="122" y="146"/>
                </a:lnTo>
                <a:lnTo>
                  <a:pt x="132" y="142"/>
                </a:lnTo>
                <a:lnTo>
                  <a:pt x="134" y="136"/>
                </a:lnTo>
                <a:lnTo>
                  <a:pt x="132" y="130"/>
                </a:lnTo>
                <a:lnTo>
                  <a:pt x="132" y="124"/>
                </a:lnTo>
                <a:lnTo>
                  <a:pt x="138" y="122"/>
                </a:lnTo>
                <a:lnTo>
                  <a:pt x="142" y="120"/>
                </a:lnTo>
                <a:lnTo>
                  <a:pt x="144" y="116"/>
                </a:lnTo>
                <a:lnTo>
                  <a:pt x="144" y="110"/>
                </a:lnTo>
                <a:lnTo>
                  <a:pt x="140" y="102"/>
                </a:lnTo>
                <a:lnTo>
                  <a:pt x="136" y="102"/>
                </a:lnTo>
                <a:lnTo>
                  <a:pt x="132" y="100"/>
                </a:lnTo>
                <a:lnTo>
                  <a:pt x="136" y="98"/>
                </a:lnTo>
                <a:lnTo>
                  <a:pt x="134" y="92"/>
                </a:lnTo>
                <a:lnTo>
                  <a:pt x="126" y="92"/>
                </a:lnTo>
                <a:lnTo>
                  <a:pt x="122" y="94"/>
                </a:lnTo>
                <a:lnTo>
                  <a:pt x="116" y="96"/>
                </a:lnTo>
                <a:lnTo>
                  <a:pt x="112" y="90"/>
                </a:lnTo>
                <a:lnTo>
                  <a:pt x="92" y="92"/>
                </a:lnTo>
                <a:lnTo>
                  <a:pt x="80" y="90"/>
                </a:lnTo>
                <a:lnTo>
                  <a:pt x="82" y="98"/>
                </a:lnTo>
                <a:lnTo>
                  <a:pt x="72" y="96"/>
                </a:lnTo>
                <a:lnTo>
                  <a:pt x="74" y="90"/>
                </a:lnTo>
                <a:lnTo>
                  <a:pt x="66" y="84"/>
                </a:lnTo>
                <a:lnTo>
                  <a:pt x="56" y="80"/>
                </a:lnTo>
                <a:lnTo>
                  <a:pt x="46" y="66"/>
                </a:lnTo>
                <a:lnTo>
                  <a:pt x="32" y="64"/>
                </a:lnTo>
                <a:lnTo>
                  <a:pt x="40" y="58"/>
                </a:lnTo>
                <a:lnTo>
                  <a:pt x="40" y="50"/>
                </a:lnTo>
                <a:lnTo>
                  <a:pt x="38" y="46"/>
                </a:lnTo>
                <a:lnTo>
                  <a:pt x="44" y="52"/>
                </a:lnTo>
                <a:lnTo>
                  <a:pt x="48" y="54"/>
                </a:lnTo>
                <a:lnTo>
                  <a:pt x="56" y="56"/>
                </a:lnTo>
                <a:lnTo>
                  <a:pt x="66" y="56"/>
                </a:lnTo>
                <a:lnTo>
                  <a:pt x="48" y="38"/>
                </a:lnTo>
                <a:lnTo>
                  <a:pt x="54" y="40"/>
                </a:lnTo>
                <a:lnTo>
                  <a:pt x="56" y="34"/>
                </a:lnTo>
                <a:lnTo>
                  <a:pt x="52" y="30"/>
                </a:lnTo>
                <a:lnTo>
                  <a:pt x="44" y="30"/>
                </a:lnTo>
                <a:lnTo>
                  <a:pt x="38" y="30"/>
                </a:lnTo>
                <a:lnTo>
                  <a:pt x="28" y="36"/>
                </a:lnTo>
                <a:lnTo>
                  <a:pt x="32" y="3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5" name="Freeform 465"/>
          <p:cNvSpPr>
            <a:spLocks/>
          </p:cNvSpPr>
          <p:nvPr/>
        </p:nvSpPr>
        <p:spPr bwMode="ltGray">
          <a:xfrm>
            <a:off x="2436674" y="1328761"/>
            <a:ext cx="147192" cy="295274"/>
          </a:xfrm>
          <a:custGeom>
            <a:avLst/>
            <a:gdLst/>
            <a:ahLst/>
            <a:cxnLst>
              <a:cxn ang="0">
                <a:pos x="72" y="2"/>
              </a:cxn>
              <a:cxn ang="0">
                <a:pos x="82" y="16"/>
              </a:cxn>
              <a:cxn ang="0">
                <a:pos x="78" y="38"/>
              </a:cxn>
              <a:cxn ang="0">
                <a:pos x="84" y="52"/>
              </a:cxn>
              <a:cxn ang="0">
                <a:pos x="86" y="62"/>
              </a:cxn>
              <a:cxn ang="0">
                <a:pos x="84" y="74"/>
              </a:cxn>
              <a:cxn ang="0">
                <a:pos x="94" y="78"/>
              </a:cxn>
              <a:cxn ang="0">
                <a:pos x="92" y="86"/>
              </a:cxn>
              <a:cxn ang="0">
                <a:pos x="76" y="98"/>
              </a:cxn>
              <a:cxn ang="0">
                <a:pos x="74" y="106"/>
              </a:cxn>
              <a:cxn ang="0">
                <a:pos x="76" y="100"/>
              </a:cxn>
              <a:cxn ang="0">
                <a:pos x="84" y="98"/>
              </a:cxn>
              <a:cxn ang="0">
                <a:pos x="88" y="108"/>
              </a:cxn>
              <a:cxn ang="0">
                <a:pos x="90" y="116"/>
              </a:cxn>
              <a:cxn ang="0">
                <a:pos x="84" y="128"/>
              </a:cxn>
              <a:cxn ang="0">
                <a:pos x="72" y="126"/>
              </a:cxn>
              <a:cxn ang="0">
                <a:pos x="64" y="126"/>
              </a:cxn>
              <a:cxn ang="0">
                <a:pos x="50" y="146"/>
              </a:cxn>
              <a:cxn ang="0">
                <a:pos x="58" y="128"/>
              </a:cxn>
              <a:cxn ang="0">
                <a:pos x="46" y="138"/>
              </a:cxn>
              <a:cxn ang="0">
                <a:pos x="42" y="154"/>
              </a:cxn>
              <a:cxn ang="0">
                <a:pos x="36" y="156"/>
              </a:cxn>
              <a:cxn ang="0">
                <a:pos x="26" y="152"/>
              </a:cxn>
              <a:cxn ang="0">
                <a:pos x="20" y="154"/>
              </a:cxn>
              <a:cxn ang="0">
                <a:pos x="14" y="160"/>
              </a:cxn>
              <a:cxn ang="0">
                <a:pos x="0" y="142"/>
              </a:cxn>
              <a:cxn ang="0">
                <a:pos x="8" y="140"/>
              </a:cxn>
              <a:cxn ang="0">
                <a:pos x="0" y="126"/>
              </a:cxn>
              <a:cxn ang="0">
                <a:pos x="6" y="116"/>
              </a:cxn>
              <a:cxn ang="0">
                <a:pos x="30" y="118"/>
              </a:cxn>
              <a:cxn ang="0">
                <a:pos x="40" y="114"/>
              </a:cxn>
              <a:cxn ang="0">
                <a:pos x="24" y="104"/>
              </a:cxn>
              <a:cxn ang="0">
                <a:pos x="6" y="98"/>
              </a:cxn>
              <a:cxn ang="0">
                <a:pos x="8" y="84"/>
              </a:cxn>
              <a:cxn ang="0">
                <a:pos x="22" y="80"/>
              </a:cxn>
              <a:cxn ang="0">
                <a:pos x="12" y="76"/>
              </a:cxn>
              <a:cxn ang="0">
                <a:pos x="18" y="62"/>
              </a:cxn>
              <a:cxn ang="0">
                <a:pos x="22" y="56"/>
              </a:cxn>
              <a:cxn ang="0">
                <a:pos x="38" y="68"/>
              </a:cxn>
              <a:cxn ang="0">
                <a:pos x="38" y="62"/>
              </a:cxn>
              <a:cxn ang="0">
                <a:pos x="26" y="52"/>
              </a:cxn>
              <a:cxn ang="0">
                <a:pos x="30" y="40"/>
              </a:cxn>
              <a:cxn ang="0">
                <a:pos x="36" y="36"/>
              </a:cxn>
              <a:cxn ang="0">
                <a:pos x="46" y="40"/>
              </a:cxn>
              <a:cxn ang="0">
                <a:pos x="44" y="28"/>
              </a:cxn>
              <a:cxn ang="0">
                <a:pos x="58" y="20"/>
              </a:cxn>
              <a:cxn ang="0">
                <a:pos x="72" y="16"/>
              </a:cxn>
              <a:cxn ang="0">
                <a:pos x="64" y="10"/>
              </a:cxn>
              <a:cxn ang="0">
                <a:pos x="60" y="6"/>
              </a:cxn>
            </a:cxnLst>
            <a:rect l="0" t="0" r="r" b="b"/>
            <a:pathLst>
              <a:path w="95" h="163">
                <a:moveTo>
                  <a:pt x="62" y="0"/>
                </a:moveTo>
                <a:lnTo>
                  <a:pt x="72" y="2"/>
                </a:lnTo>
                <a:lnTo>
                  <a:pt x="80" y="10"/>
                </a:lnTo>
                <a:lnTo>
                  <a:pt x="82" y="16"/>
                </a:lnTo>
                <a:lnTo>
                  <a:pt x="80" y="24"/>
                </a:lnTo>
                <a:lnTo>
                  <a:pt x="78" y="38"/>
                </a:lnTo>
                <a:lnTo>
                  <a:pt x="80" y="54"/>
                </a:lnTo>
                <a:lnTo>
                  <a:pt x="84" y="52"/>
                </a:lnTo>
                <a:lnTo>
                  <a:pt x="88" y="56"/>
                </a:lnTo>
                <a:lnTo>
                  <a:pt x="86" y="62"/>
                </a:lnTo>
                <a:lnTo>
                  <a:pt x="84" y="66"/>
                </a:lnTo>
                <a:lnTo>
                  <a:pt x="84" y="74"/>
                </a:lnTo>
                <a:lnTo>
                  <a:pt x="90" y="78"/>
                </a:lnTo>
                <a:lnTo>
                  <a:pt x="94" y="78"/>
                </a:lnTo>
                <a:lnTo>
                  <a:pt x="94" y="82"/>
                </a:lnTo>
                <a:lnTo>
                  <a:pt x="92" y="86"/>
                </a:lnTo>
                <a:lnTo>
                  <a:pt x="84" y="92"/>
                </a:lnTo>
                <a:lnTo>
                  <a:pt x="76" y="98"/>
                </a:lnTo>
                <a:lnTo>
                  <a:pt x="72" y="100"/>
                </a:lnTo>
                <a:lnTo>
                  <a:pt x="74" y="106"/>
                </a:lnTo>
                <a:lnTo>
                  <a:pt x="76" y="106"/>
                </a:lnTo>
                <a:lnTo>
                  <a:pt x="76" y="100"/>
                </a:lnTo>
                <a:lnTo>
                  <a:pt x="80" y="98"/>
                </a:lnTo>
                <a:lnTo>
                  <a:pt x="84" y="98"/>
                </a:lnTo>
                <a:lnTo>
                  <a:pt x="90" y="102"/>
                </a:lnTo>
                <a:lnTo>
                  <a:pt x="88" y="108"/>
                </a:lnTo>
                <a:lnTo>
                  <a:pt x="86" y="114"/>
                </a:lnTo>
                <a:lnTo>
                  <a:pt x="90" y="116"/>
                </a:lnTo>
                <a:lnTo>
                  <a:pt x="90" y="124"/>
                </a:lnTo>
                <a:lnTo>
                  <a:pt x="84" y="128"/>
                </a:lnTo>
                <a:lnTo>
                  <a:pt x="80" y="128"/>
                </a:lnTo>
                <a:lnTo>
                  <a:pt x="72" y="126"/>
                </a:lnTo>
                <a:lnTo>
                  <a:pt x="64" y="136"/>
                </a:lnTo>
                <a:lnTo>
                  <a:pt x="64" y="126"/>
                </a:lnTo>
                <a:lnTo>
                  <a:pt x="58" y="138"/>
                </a:lnTo>
                <a:lnTo>
                  <a:pt x="50" y="146"/>
                </a:lnTo>
                <a:lnTo>
                  <a:pt x="50" y="134"/>
                </a:lnTo>
                <a:lnTo>
                  <a:pt x="58" y="128"/>
                </a:lnTo>
                <a:lnTo>
                  <a:pt x="52" y="126"/>
                </a:lnTo>
                <a:lnTo>
                  <a:pt x="46" y="138"/>
                </a:lnTo>
                <a:lnTo>
                  <a:pt x="46" y="150"/>
                </a:lnTo>
                <a:lnTo>
                  <a:pt x="42" y="154"/>
                </a:lnTo>
                <a:lnTo>
                  <a:pt x="40" y="150"/>
                </a:lnTo>
                <a:lnTo>
                  <a:pt x="36" y="156"/>
                </a:lnTo>
                <a:lnTo>
                  <a:pt x="28" y="162"/>
                </a:lnTo>
                <a:lnTo>
                  <a:pt x="26" y="152"/>
                </a:lnTo>
                <a:lnTo>
                  <a:pt x="30" y="140"/>
                </a:lnTo>
                <a:lnTo>
                  <a:pt x="20" y="154"/>
                </a:lnTo>
                <a:lnTo>
                  <a:pt x="18" y="160"/>
                </a:lnTo>
                <a:lnTo>
                  <a:pt x="14" y="160"/>
                </a:lnTo>
                <a:lnTo>
                  <a:pt x="4" y="152"/>
                </a:lnTo>
                <a:lnTo>
                  <a:pt x="0" y="142"/>
                </a:lnTo>
                <a:lnTo>
                  <a:pt x="0" y="138"/>
                </a:lnTo>
                <a:lnTo>
                  <a:pt x="8" y="140"/>
                </a:lnTo>
                <a:lnTo>
                  <a:pt x="4" y="132"/>
                </a:lnTo>
                <a:lnTo>
                  <a:pt x="0" y="126"/>
                </a:lnTo>
                <a:lnTo>
                  <a:pt x="2" y="124"/>
                </a:lnTo>
                <a:lnTo>
                  <a:pt x="6" y="116"/>
                </a:lnTo>
                <a:lnTo>
                  <a:pt x="12" y="114"/>
                </a:lnTo>
                <a:lnTo>
                  <a:pt x="30" y="118"/>
                </a:lnTo>
                <a:lnTo>
                  <a:pt x="26" y="114"/>
                </a:lnTo>
                <a:lnTo>
                  <a:pt x="40" y="114"/>
                </a:lnTo>
                <a:lnTo>
                  <a:pt x="34" y="110"/>
                </a:lnTo>
                <a:lnTo>
                  <a:pt x="24" y="104"/>
                </a:lnTo>
                <a:lnTo>
                  <a:pt x="12" y="98"/>
                </a:lnTo>
                <a:lnTo>
                  <a:pt x="6" y="98"/>
                </a:lnTo>
                <a:lnTo>
                  <a:pt x="8" y="88"/>
                </a:lnTo>
                <a:lnTo>
                  <a:pt x="8" y="84"/>
                </a:lnTo>
                <a:lnTo>
                  <a:pt x="24" y="84"/>
                </a:lnTo>
                <a:lnTo>
                  <a:pt x="22" y="80"/>
                </a:lnTo>
                <a:lnTo>
                  <a:pt x="12" y="80"/>
                </a:lnTo>
                <a:lnTo>
                  <a:pt x="12" y="76"/>
                </a:lnTo>
                <a:lnTo>
                  <a:pt x="14" y="70"/>
                </a:lnTo>
                <a:lnTo>
                  <a:pt x="18" y="62"/>
                </a:lnTo>
                <a:lnTo>
                  <a:pt x="18" y="58"/>
                </a:lnTo>
                <a:lnTo>
                  <a:pt x="22" y="56"/>
                </a:lnTo>
                <a:lnTo>
                  <a:pt x="26" y="64"/>
                </a:lnTo>
                <a:lnTo>
                  <a:pt x="38" y="68"/>
                </a:lnTo>
                <a:lnTo>
                  <a:pt x="42" y="60"/>
                </a:lnTo>
                <a:lnTo>
                  <a:pt x="38" y="62"/>
                </a:lnTo>
                <a:lnTo>
                  <a:pt x="32" y="58"/>
                </a:lnTo>
                <a:lnTo>
                  <a:pt x="26" y="52"/>
                </a:lnTo>
                <a:lnTo>
                  <a:pt x="24" y="40"/>
                </a:lnTo>
                <a:lnTo>
                  <a:pt x="30" y="40"/>
                </a:lnTo>
                <a:lnTo>
                  <a:pt x="34" y="44"/>
                </a:lnTo>
                <a:lnTo>
                  <a:pt x="36" y="36"/>
                </a:lnTo>
                <a:lnTo>
                  <a:pt x="42" y="36"/>
                </a:lnTo>
                <a:lnTo>
                  <a:pt x="46" y="40"/>
                </a:lnTo>
                <a:lnTo>
                  <a:pt x="50" y="34"/>
                </a:lnTo>
                <a:lnTo>
                  <a:pt x="44" y="28"/>
                </a:lnTo>
                <a:lnTo>
                  <a:pt x="50" y="20"/>
                </a:lnTo>
                <a:lnTo>
                  <a:pt x="58" y="20"/>
                </a:lnTo>
                <a:lnTo>
                  <a:pt x="66" y="18"/>
                </a:lnTo>
                <a:lnTo>
                  <a:pt x="72" y="16"/>
                </a:lnTo>
                <a:lnTo>
                  <a:pt x="70" y="14"/>
                </a:lnTo>
                <a:lnTo>
                  <a:pt x="64" y="10"/>
                </a:lnTo>
                <a:lnTo>
                  <a:pt x="60" y="8"/>
                </a:lnTo>
                <a:lnTo>
                  <a:pt x="60" y="6"/>
                </a:lnTo>
                <a:lnTo>
                  <a:pt x="6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6" name="Freeform 466"/>
          <p:cNvSpPr>
            <a:spLocks/>
          </p:cNvSpPr>
          <p:nvPr/>
        </p:nvSpPr>
        <p:spPr bwMode="ltGray">
          <a:xfrm>
            <a:off x="2574569" y="1441473"/>
            <a:ext cx="18593" cy="23812"/>
          </a:xfrm>
          <a:custGeom>
            <a:avLst/>
            <a:gdLst/>
            <a:ahLst/>
            <a:cxnLst>
              <a:cxn ang="0">
                <a:pos x="12" y="0"/>
              </a:cxn>
              <a:cxn ang="0">
                <a:pos x="8" y="8"/>
              </a:cxn>
              <a:cxn ang="0">
                <a:pos x="4" y="12"/>
              </a:cxn>
              <a:cxn ang="0">
                <a:pos x="0" y="6"/>
              </a:cxn>
              <a:cxn ang="0">
                <a:pos x="4" y="2"/>
              </a:cxn>
              <a:cxn ang="0">
                <a:pos x="12" y="0"/>
              </a:cxn>
            </a:cxnLst>
            <a:rect l="0" t="0" r="r" b="b"/>
            <a:pathLst>
              <a:path w="13" h="13">
                <a:moveTo>
                  <a:pt x="12" y="0"/>
                </a:moveTo>
                <a:lnTo>
                  <a:pt x="8" y="8"/>
                </a:lnTo>
                <a:lnTo>
                  <a:pt x="4" y="12"/>
                </a:lnTo>
                <a:lnTo>
                  <a:pt x="0" y="6"/>
                </a:lnTo>
                <a:lnTo>
                  <a:pt x="4" y="2"/>
                </a:lnTo>
                <a:lnTo>
                  <a:pt x="1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7" name="Freeform 467"/>
          <p:cNvSpPr>
            <a:spLocks/>
          </p:cNvSpPr>
          <p:nvPr/>
        </p:nvSpPr>
        <p:spPr bwMode="ltGray">
          <a:xfrm>
            <a:off x="2253845" y="1951058"/>
            <a:ext cx="440028" cy="742947"/>
          </a:xfrm>
          <a:custGeom>
            <a:avLst/>
            <a:gdLst/>
            <a:ahLst/>
            <a:cxnLst>
              <a:cxn ang="0">
                <a:pos x="32" y="34"/>
              </a:cxn>
              <a:cxn ang="0">
                <a:pos x="82" y="0"/>
              </a:cxn>
              <a:cxn ang="0">
                <a:pos x="94" y="12"/>
              </a:cxn>
              <a:cxn ang="0">
                <a:pos x="64" y="52"/>
              </a:cxn>
              <a:cxn ang="0">
                <a:pos x="60" y="90"/>
              </a:cxn>
              <a:cxn ang="0">
                <a:pos x="70" y="86"/>
              </a:cxn>
              <a:cxn ang="0">
                <a:pos x="80" y="74"/>
              </a:cxn>
              <a:cxn ang="0">
                <a:pos x="96" y="24"/>
              </a:cxn>
              <a:cxn ang="0">
                <a:pos x="118" y="18"/>
              </a:cxn>
              <a:cxn ang="0">
                <a:pos x="138" y="20"/>
              </a:cxn>
              <a:cxn ang="0">
                <a:pos x="134" y="58"/>
              </a:cxn>
              <a:cxn ang="0">
                <a:pos x="120" y="70"/>
              </a:cxn>
              <a:cxn ang="0">
                <a:pos x="138" y="70"/>
              </a:cxn>
              <a:cxn ang="0">
                <a:pos x="160" y="84"/>
              </a:cxn>
              <a:cxn ang="0">
                <a:pos x="182" y="78"/>
              </a:cxn>
              <a:cxn ang="0">
                <a:pos x="180" y="106"/>
              </a:cxn>
              <a:cxn ang="0">
                <a:pos x="184" y="120"/>
              </a:cxn>
              <a:cxn ang="0">
                <a:pos x="212" y="110"/>
              </a:cxn>
              <a:cxn ang="0">
                <a:pos x="188" y="146"/>
              </a:cxn>
              <a:cxn ang="0">
                <a:pos x="246" y="178"/>
              </a:cxn>
              <a:cxn ang="0">
                <a:pos x="252" y="204"/>
              </a:cxn>
              <a:cxn ang="0">
                <a:pos x="216" y="214"/>
              </a:cxn>
              <a:cxn ang="0">
                <a:pos x="250" y="244"/>
              </a:cxn>
              <a:cxn ang="0">
                <a:pos x="270" y="268"/>
              </a:cxn>
              <a:cxn ang="0">
                <a:pos x="280" y="304"/>
              </a:cxn>
              <a:cxn ang="0">
                <a:pos x="262" y="310"/>
              </a:cxn>
              <a:cxn ang="0">
                <a:pos x="248" y="330"/>
              </a:cxn>
              <a:cxn ang="0">
                <a:pos x="232" y="304"/>
              </a:cxn>
              <a:cxn ang="0">
                <a:pos x="216" y="282"/>
              </a:cxn>
              <a:cxn ang="0">
                <a:pos x="200" y="288"/>
              </a:cxn>
              <a:cxn ang="0">
                <a:pos x="214" y="330"/>
              </a:cxn>
              <a:cxn ang="0">
                <a:pos x="218" y="368"/>
              </a:cxn>
              <a:cxn ang="0">
                <a:pos x="184" y="362"/>
              </a:cxn>
              <a:cxn ang="0">
                <a:pos x="192" y="396"/>
              </a:cxn>
              <a:cxn ang="0">
                <a:pos x="136" y="364"/>
              </a:cxn>
              <a:cxn ang="0">
                <a:pos x="128" y="340"/>
              </a:cxn>
              <a:cxn ang="0">
                <a:pos x="76" y="328"/>
              </a:cxn>
              <a:cxn ang="0">
                <a:pos x="64" y="314"/>
              </a:cxn>
              <a:cxn ang="0">
                <a:pos x="78" y="298"/>
              </a:cxn>
              <a:cxn ang="0">
                <a:pos x="116" y="298"/>
              </a:cxn>
              <a:cxn ang="0">
                <a:pos x="142" y="266"/>
              </a:cxn>
              <a:cxn ang="0">
                <a:pos x="158" y="224"/>
              </a:cxn>
              <a:cxn ang="0">
                <a:pos x="138" y="188"/>
              </a:cxn>
              <a:cxn ang="0">
                <a:pos x="132" y="142"/>
              </a:cxn>
              <a:cxn ang="0">
                <a:pos x="110" y="134"/>
              </a:cxn>
              <a:cxn ang="0">
                <a:pos x="102" y="156"/>
              </a:cxn>
              <a:cxn ang="0">
                <a:pos x="60" y="144"/>
              </a:cxn>
              <a:cxn ang="0">
                <a:pos x="28" y="128"/>
              </a:cxn>
              <a:cxn ang="0">
                <a:pos x="12" y="120"/>
              </a:cxn>
              <a:cxn ang="0">
                <a:pos x="4" y="102"/>
              </a:cxn>
              <a:cxn ang="0">
                <a:pos x="28" y="100"/>
              </a:cxn>
            </a:cxnLst>
            <a:rect l="0" t="0" r="r" b="b"/>
            <a:pathLst>
              <a:path w="285" h="409">
                <a:moveTo>
                  <a:pt x="0" y="84"/>
                </a:moveTo>
                <a:lnTo>
                  <a:pt x="8" y="66"/>
                </a:lnTo>
                <a:lnTo>
                  <a:pt x="32" y="34"/>
                </a:lnTo>
                <a:lnTo>
                  <a:pt x="58" y="10"/>
                </a:lnTo>
                <a:lnTo>
                  <a:pt x="70" y="2"/>
                </a:lnTo>
                <a:lnTo>
                  <a:pt x="82" y="0"/>
                </a:lnTo>
                <a:lnTo>
                  <a:pt x="96" y="6"/>
                </a:lnTo>
                <a:lnTo>
                  <a:pt x="100" y="10"/>
                </a:lnTo>
                <a:lnTo>
                  <a:pt x="94" y="12"/>
                </a:lnTo>
                <a:lnTo>
                  <a:pt x="78" y="24"/>
                </a:lnTo>
                <a:lnTo>
                  <a:pt x="60" y="46"/>
                </a:lnTo>
                <a:lnTo>
                  <a:pt x="64" y="52"/>
                </a:lnTo>
                <a:lnTo>
                  <a:pt x="58" y="58"/>
                </a:lnTo>
                <a:lnTo>
                  <a:pt x="52" y="70"/>
                </a:lnTo>
                <a:lnTo>
                  <a:pt x="60" y="90"/>
                </a:lnTo>
                <a:lnTo>
                  <a:pt x="38" y="102"/>
                </a:lnTo>
                <a:lnTo>
                  <a:pt x="60" y="104"/>
                </a:lnTo>
                <a:lnTo>
                  <a:pt x="70" y="86"/>
                </a:lnTo>
                <a:lnTo>
                  <a:pt x="64" y="74"/>
                </a:lnTo>
                <a:lnTo>
                  <a:pt x="68" y="60"/>
                </a:lnTo>
                <a:lnTo>
                  <a:pt x="80" y="74"/>
                </a:lnTo>
                <a:lnTo>
                  <a:pt x="74" y="56"/>
                </a:lnTo>
                <a:lnTo>
                  <a:pt x="78" y="36"/>
                </a:lnTo>
                <a:lnTo>
                  <a:pt x="96" y="24"/>
                </a:lnTo>
                <a:lnTo>
                  <a:pt x="112" y="36"/>
                </a:lnTo>
                <a:lnTo>
                  <a:pt x="106" y="22"/>
                </a:lnTo>
                <a:lnTo>
                  <a:pt x="118" y="18"/>
                </a:lnTo>
                <a:lnTo>
                  <a:pt x="128" y="16"/>
                </a:lnTo>
                <a:lnTo>
                  <a:pt x="134" y="16"/>
                </a:lnTo>
                <a:lnTo>
                  <a:pt x="138" y="20"/>
                </a:lnTo>
                <a:lnTo>
                  <a:pt x="138" y="28"/>
                </a:lnTo>
                <a:lnTo>
                  <a:pt x="134" y="36"/>
                </a:lnTo>
                <a:lnTo>
                  <a:pt x="134" y="58"/>
                </a:lnTo>
                <a:lnTo>
                  <a:pt x="126" y="60"/>
                </a:lnTo>
                <a:lnTo>
                  <a:pt x="122" y="64"/>
                </a:lnTo>
                <a:lnTo>
                  <a:pt x="120" y="70"/>
                </a:lnTo>
                <a:lnTo>
                  <a:pt x="124" y="74"/>
                </a:lnTo>
                <a:lnTo>
                  <a:pt x="130" y="74"/>
                </a:lnTo>
                <a:lnTo>
                  <a:pt x="138" y="70"/>
                </a:lnTo>
                <a:lnTo>
                  <a:pt x="138" y="84"/>
                </a:lnTo>
                <a:lnTo>
                  <a:pt x="148" y="72"/>
                </a:lnTo>
                <a:lnTo>
                  <a:pt x="160" y="84"/>
                </a:lnTo>
                <a:lnTo>
                  <a:pt x="154" y="66"/>
                </a:lnTo>
                <a:lnTo>
                  <a:pt x="162" y="60"/>
                </a:lnTo>
                <a:lnTo>
                  <a:pt x="182" y="78"/>
                </a:lnTo>
                <a:lnTo>
                  <a:pt x="184" y="84"/>
                </a:lnTo>
                <a:lnTo>
                  <a:pt x="190" y="96"/>
                </a:lnTo>
                <a:lnTo>
                  <a:pt x="180" y="106"/>
                </a:lnTo>
                <a:lnTo>
                  <a:pt x="178" y="120"/>
                </a:lnTo>
                <a:lnTo>
                  <a:pt x="194" y="104"/>
                </a:lnTo>
                <a:lnTo>
                  <a:pt x="184" y="120"/>
                </a:lnTo>
                <a:lnTo>
                  <a:pt x="202" y="110"/>
                </a:lnTo>
                <a:lnTo>
                  <a:pt x="192" y="128"/>
                </a:lnTo>
                <a:lnTo>
                  <a:pt x="212" y="110"/>
                </a:lnTo>
                <a:lnTo>
                  <a:pt x="216" y="130"/>
                </a:lnTo>
                <a:lnTo>
                  <a:pt x="200" y="132"/>
                </a:lnTo>
                <a:lnTo>
                  <a:pt x="188" y="146"/>
                </a:lnTo>
                <a:lnTo>
                  <a:pt x="218" y="140"/>
                </a:lnTo>
                <a:lnTo>
                  <a:pt x="238" y="148"/>
                </a:lnTo>
                <a:lnTo>
                  <a:pt x="246" y="178"/>
                </a:lnTo>
                <a:lnTo>
                  <a:pt x="228" y="188"/>
                </a:lnTo>
                <a:lnTo>
                  <a:pt x="252" y="198"/>
                </a:lnTo>
                <a:lnTo>
                  <a:pt x="252" y="204"/>
                </a:lnTo>
                <a:lnTo>
                  <a:pt x="228" y="200"/>
                </a:lnTo>
                <a:lnTo>
                  <a:pt x="230" y="212"/>
                </a:lnTo>
                <a:lnTo>
                  <a:pt x="216" y="214"/>
                </a:lnTo>
                <a:lnTo>
                  <a:pt x="236" y="226"/>
                </a:lnTo>
                <a:lnTo>
                  <a:pt x="234" y="236"/>
                </a:lnTo>
                <a:lnTo>
                  <a:pt x="250" y="244"/>
                </a:lnTo>
                <a:lnTo>
                  <a:pt x="260" y="252"/>
                </a:lnTo>
                <a:lnTo>
                  <a:pt x="260" y="260"/>
                </a:lnTo>
                <a:lnTo>
                  <a:pt x="270" y="268"/>
                </a:lnTo>
                <a:lnTo>
                  <a:pt x="278" y="280"/>
                </a:lnTo>
                <a:lnTo>
                  <a:pt x="284" y="296"/>
                </a:lnTo>
                <a:lnTo>
                  <a:pt x="280" y="304"/>
                </a:lnTo>
                <a:lnTo>
                  <a:pt x="268" y="296"/>
                </a:lnTo>
                <a:lnTo>
                  <a:pt x="270" y="308"/>
                </a:lnTo>
                <a:lnTo>
                  <a:pt x="262" y="310"/>
                </a:lnTo>
                <a:lnTo>
                  <a:pt x="252" y="304"/>
                </a:lnTo>
                <a:lnTo>
                  <a:pt x="254" y="316"/>
                </a:lnTo>
                <a:lnTo>
                  <a:pt x="248" y="330"/>
                </a:lnTo>
                <a:lnTo>
                  <a:pt x="244" y="326"/>
                </a:lnTo>
                <a:lnTo>
                  <a:pt x="238" y="316"/>
                </a:lnTo>
                <a:lnTo>
                  <a:pt x="232" y="304"/>
                </a:lnTo>
                <a:lnTo>
                  <a:pt x="242" y="290"/>
                </a:lnTo>
                <a:lnTo>
                  <a:pt x="222" y="288"/>
                </a:lnTo>
                <a:lnTo>
                  <a:pt x="216" y="282"/>
                </a:lnTo>
                <a:lnTo>
                  <a:pt x="212" y="282"/>
                </a:lnTo>
                <a:lnTo>
                  <a:pt x="214" y="298"/>
                </a:lnTo>
                <a:lnTo>
                  <a:pt x="200" y="288"/>
                </a:lnTo>
                <a:lnTo>
                  <a:pt x="206" y="306"/>
                </a:lnTo>
                <a:lnTo>
                  <a:pt x="208" y="328"/>
                </a:lnTo>
                <a:lnTo>
                  <a:pt x="214" y="330"/>
                </a:lnTo>
                <a:lnTo>
                  <a:pt x="222" y="334"/>
                </a:lnTo>
                <a:lnTo>
                  <a:pt x="222" y="348"/>
                </a:lnTo>
                <a:lnTo>
                  <a:pt x="218" y="368"/>
                </a:lnTo>
                <a:lnTo>
                  <a:pt x="214" y="380"/>
                </a:lnTo>
                <a:lnTo>
                  <a:pt x="216" y="398"/>
                </a:lnTo>
                <a:lnTo>
                  <a:pt x="184" y="362"/>
                </a:lnTo>
                <a:lnTo>
                  <a:pt x="170" y="356"/>
                </a:lnTo>
                <a:lnTo>
                  <a:pt x="180" y="376"/>
                </a:lnTo>
                <a:lnTo>
                  <a:pt x="192" y="396"/>
                </a:lnTo>
                <a:lnTo>
                  <a:pt x="190" y="408"/>
                </a:lnTo>
                <a:lnTo>
                  <a:pt x="164" y="392"/>
                </a:lnTo>
                <a:lnTo>
                  <a:pt x="136" y="364"/>
                </a:lnTo>
                <a:lnTo>
                  <a:pt x="140" y="354"/>
                </a:lnTo>
                <a:lnTo>
                  <a:pt x="136" y="350"/>
                </a:lnTo>
                <a:lnTo>
                  <a:pt x="128" y="340"/>
                </a:lnTo>
                <a:lnTo>
                  <a:pt x="122" y="322"/>
                </a:lnTo>
                <a:lnTo>
                  <a:pt x="92" y="322"/>
                </a:lnTo>
                <a:lnTo>
                  <a:pt x="76" y="328"/>
                </a:lnTo>
                <a:lnTo>
                  <a:pt x="70" y="324"/>
                </a:lnTo>
                <a:lnTo>
                  <a:pt x="66" y="320"/>
                </a:lnTo>
                <a:lnTo>
                  <a:pt x="64" y="314"/>
                </a:lnTo>
                <a:lnTo>
                  <a:pt x="68" y="308"/>
                </a:lnTo>
                <a:lnTo>
                  <a:pt x="72" y="302"/>
                </a:lnTo>
                <a:lnTo>
                  <a:pt x="78" y="298"/>
                </a:lnTo>
                <a:lnTo>
                  <a:pt x="86" y="294"/>
                </a:lnTo>
                <a:lnTo>
                  <a:pt x="96" y="298"/>
                </a:lnTo>
                <a:lnTo>
                  <a:pt x="116" y="298"/>
                </a:lnTo>
                <a:lnTo>
                  <a:pt x="132" y="296"/>
                </a:lnTo>
                <a:lnTo>
                  <a:pt x="126" y="280"/>
                </a:lnTo>
                <a:lnTo>
                  <a:pt x="142" y="266"/>
                </a:lnTo>
                <a:lnTo>
                  <a:pt x="148" y="256"/>
                </a:lnTo>
                <a:lnTo>
                  <a:pt x="160" y="254"/>
                </a:lnTo>
                <a:lnTo>
                  <a:pt x="158" y="224"/>
                </a:lnTo>
                <a:lnTo>
                  <a:pt x="148" y="206"/>
                </a:lnTo>
                <a:lnTo>
                  <a:pt x="128" y="194"/>
                </a:lnTo>
                <a:lnTo>
                  <a:pt x="138" y="188"/>
                </a:lnTo>
                <a:lnTo>
                  <a:pt x="134" y="170"/>
                </a:lnTo>
                <a:lnTo>
                  <a:pt x="130" y="158"/>
                </a:lnTo>
                <a:lnTo>
                  <a:pt x="132" y="142"/>
                </a:lnTo>
                <a:lnTo>
                  <a:pt x="126" y="144"/>
                </a:lnTo>
                <a:lnTo>
                  <a:pt x="118" y="134"/>
                </a:lnTo>
                <a:lnTo>
                  <a:pt x="110" y="134"/>
                </a:lnTo>
                <a:lnTo>
                  <a:pt x="118" y="152"/>
                </a:lnTo>
                <a:lnTo>
                  <a:pt x="112" y="156"/>
                </a:lnTo>
                <a:lnTo>
                  <a:pt x="102" y="156"/>
                </a:lnTo>
                <a:lnTo>
                  <a:pt x="84" y="148"/>
                </a:lnTo>
                <a:lnTo>
                  <a:pt x="86" y="154"/>
                </a:lnTo>
                <a:lnTo>
                  <a:pt x="60" y="144"/>
                </a:lnTo>
                <a:lnTo>
                  <a:pt x="46" y="140"/>
                </a:lnTo>
                <a:lnTo>
                  <a:pt x="34" y="138"/>
                </a:lnTo>
                <a:lnTo>
                  <a:pt x="28" y="128"/>
                </a:lnTo>
                <a:lnTo>
                  <a:pt x="34" y="120"/>
                </a:lnTo>
                <a:lnTo>
                  <a:pt x="20" y="122"/>
                </a:lnTo>
                <a:lnTo>
                  <a:pt x="12" y="120"/>
                </a:lnTo>
                <a:lnTo>
                  <a:pt x="8" y="118"/>
                </a:lnTo>
                <a:lnTo>
                  <a:pt x="6" y="114"/>
                </a:lnTo>
                <a:lnTo>
                  <a:pt x="4" y="102"/>
                </a:lnTo>
                <a:lnTo>
                  <a:pt x="4" y="94"/>
                </a:lnTo>
                <a:lnTo>
                  <a:pt x="20" y="100"/>
                </a:lnTo>
                <a:lnTo>
                  <a:pt x="28" y="100"/>
                </a:lnTo>
                <a:lnTo>
                  <a:pt x="0" y="8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8" name="Freeform 468"/>
          <p:cNvSpPr>
            <a:spLocks/>
          </p:cNvSpPr>
          <p:nvPr/>
        </p:nvSpPr>
        <p:spPr bwMode="ltGray">
          <a:xfrm>
            <a:off x="2467662" y="1989158"/>
            <a:ext cx="66623" cy="80963"/>
          </a:xfrm>
          <a:custGeom>
            <a:avLst/>
            <a:gdLst/>
            <a:ahLst/>
            <a:cxnLst>
              <a:cxn ang="0">
                <a:pos x="8" y="0"/>
              </a:cxn>
              <a:cxn ang="0">
                <a:pos x="2" y="12"/>
              </a:cxn>
              <a:cxn ang="0">
                <a:pos x="4" y="22"/>
              </a:cxn>
              <a:cxn ang="0">
                <a:pos x="0" y="30"/>
              </a:cxn>
              <a:cxn ang="0">
                <a:pos x="8" y="40"/>
              </a:cxn>
              <a:cxn ang="0">
                <a:pos x="20" y="36"/>
              </a:cxn>
              <a:cxn ang="0">
                <a:pos x="42" y="44"/>
              </a:cxn>
              <a:cxn ang="0">
                <a:pos x="40" y="18"/>
              </a:cxn>
              <a:cxn ang="0">
                <a:pos x="34" y="10"/>
              </a:cxn>
              <a:cxn ang="0">
                <a:pos x="18" y="6"/>
              </a:cxn>
              <a:cxn ang="0">
                <a:pos x="8" y="0"/>
              </a:cxn>
            </a:cxnLst>
            <a:rect l="0" t="0" r="r" b="b"/>
            <a:pathLst>
              <a:path w="43" h="45">
                <a:moveTo>
                  <a:pt x="8" y="0"/>
                </a:moveTo>
                <a:lnTo>
                  <a:pt x="2" y="12"/>
                </a:lnTo>
                <a:lnTo>
                  <a:pt x="4" y="22"/>
                </a:lnTo>
                <a:lnTo>
                  <a:pt x="0" y="30"/>
                </a:lnTo>
                <a:lnTo>
                  <a:pt x="8" y="40"/>
                </a:lnTo>
                <a:lnTo>
                  <a:pt x="20" y="36"/>
                </a:lnTo>
                <a:lnTo>
                  <a:pt x="42" y="44"/>
                </a:lnTo>
                <a:lnTo>
                  <a:pt x="40" y="18"/>
                </a:lnTo>
                <a:lnTo>
                  <a:pt x="34" y="10"/>
                </a:lnTo>
                <a:lnTo>
                  <a:pt x="18" y="6"/>
                </a:lnTo>
                <a:lnTo>
                  <a:pt x="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9" name="Freeform 469"/>
          <p:cNvSpPr>
            <a:spLocks/>
          </p:cNvSpPr>
          <p:nvPr/>
        </p:nvSpPr>
        <p:spPr bwMode="ltGray">
          <a:xfrm>
            <a:off x="2422729" y="2328881"/>
            <a:ext cx="43383" cy="60325"/>
          </a:xfrm>
          <a:custGeom>
            <a:avLst/>
            <a:gdLst/>
            <a:ahLst/>
            <a:cxnLst>
              <a:cxn ang="0">
                <a:pos x="28" y="8"/>
              </a:cxn>
              <a:cxn ang="0">
                <a:pos x="22" y="2"/>
              </a:cxn>
              <a:cxn ang="0">
                <a:pos x="16" y="0"/>
              </a:cxn>
              <a:cxn ang="0">
                <a:pos x="12" y="2"/>
              </a:cxn>
              <a:cxn ang="0">
                <a:pos x="0" y="18"/>
              </a:cxn>
              <a:cxn ang="0">
                <a:pos x="0" y="30"/>
              </a:cxn>
              <a:cxn ang="0">
                <a:pos x="14" y="32"/>
              </a:cxn>
              <a:cxn ang="0">
                <a:pos x="22" y="22"/>
              </a:cxn>
              <a:cxn ang="0">
                <a:pos x="28" y="8"/>
              </a:cxn>
            </a:cxnLst>
            <a:rect l="0" t="0" r="r" b="b"/>
            <a:pathLst>
              <a:path w="29" h="33">
                <a:moveTo>
                  <a:pt x="28" y="8"/>
                </a:moveTo>
                <a:lnTo>
                  <a:pt x="22" y="2"/>
                </a:lnTo>
                <a:lnTo>
                  <a:pt x="16" y="0"/>
                </a:lnTo>
                <a:lnTo>
                  <a:pt x="12" y="2"/>
                </a:lnTo>
                <a:lnTo>
                  <a:pt x="0" y="18"/>
                </a:lnTo>
                <a:lnTo>
                  <a:pt x="0" y="30"/>
                </a:lnTo>
                <a:lnTo>
                  <a:pt x="14" y="32"/>
                </a:lnTo>
                <a:lnTo>
                  <a:pt x="22" y="22"/>
                </a:lnTo>
                <a:lnTo>
                  <a:pt x="28" y="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0" name="Freeform 470"/>
          <p:cNvSpPr>
            <a:spLocks/>
          </p:cNvSpPr>
          <p:nvPr/>
        </p:nvSpPr>
        <p:spPr bwMode="ltGray">
          <a:xfrm>
            <a:off x="2391741" y="2266970"/>
            <a:ext cx="35637" cy="28575"/>
          </a:xfrm>
          <a:custGeom>
            <a:avLst/>
            <a:gdLst/>
            <a:ahLst/>
            <a:cxnLst>
              <a:cxn ang="0">
                <a:pos x="22" y="0"/>
              </a:cxn>
              <a:cxn ang="0">
                <a:pos x="6" y="8"/>
              </a:cxn>
              <a:cxn ang="0">
                <a:pos x="0" y="14"/>
              </a:cxn>
              <a:cxn ang="0">
                <a:pos x="12" y="10"/>
              </a:cxn>
              <a:cxn ang="0">
                <a:pos x="22" y="0"/>
              </a:cxn>
            </a:cxnLst>
            <a:rect l="0" t="0" r="r" b="b"/>
            <a:pathLst>
              <a:path w="23" h="15">
                <a:moveTo>
                  <a:pt x="22" y="0"/>
                </a:moveTo>
                <a:lnTo>
                  <a:pt x="6" y="8"/>
                </a:lnTo>
                <a:lnTo>
                  <a:pt x="0" y="14"/>
                </a:lnTo>
                <a:lnTo>
                  <a:pt x="12" y="10"/>
                </a:lnTo>
                <a:lnTo>
                  <a:pt x="2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1" name="Freeform 471"/>
          <p:cNvSpPr>
            <a:spLocks/>
          </p:cNvSpPr>
          <p:nvPr/>
        </p:nvSpPr>
        <p:spPr bwMode="ltGray">
          <a:xfrm>
            <a:off x="2198067" y="1890733"/>
            <a:ext cx="114655" cy="142874"/>
          </a:xfrm>
          <a:custGeom>
            <a:avLst/>
            <a:gdLst/>
            <a:ahLst/>
            <a:cxnLst>
              <a:cxn ang="0">
                <a:pos x="2" y="78"/>
              </a:cxn>
              <a:cxn ang="0">
                <a:pos x="16" y="66"/>
              </a:cxn>
              <a:cxn ang="0">
                <a:pos x="16" y="58"/>
              </a:cxn>
              <a:cxn ang="0">
                <a:pos x="10" y="50"/>
              </a:cxn>
              <a:cxn ang="0">
                <a:pos x="24" y="54"/>
              </a:cxn>
              <a:cxn ang="0">
                <a:pos x="36" y="60"/>
              </a:cxn>
              <a:cxn ang="0">
                <a:pos x="56" y="44"/>
              </a:cxn>
              <a:cxn ang="0">
                <a:pos x="74" y="26"/>
              </a:cxn>
              <a:cxn ang="0">
                <a:pos x="74" y="14"/>
              </a:cxn>
              <a:cxn ang="0">
                <a:pos x="60" y="12"/>
              </a:cxn>
              <a:cxn ang="0">
                <a:pos x="46" y="0"/>
              </a:cxn>
              <a:cxn ang="0">
                <a:pos x="28" y="0"/>
              </a:cxn>
              <a:cxn ang="0">
                <a:pos x="26" y="14"/>
              </a:cxn>
              <a:cxn ang="0">
                <a:pos x="16" y="12"/>
              </a:cxn>
              <a:cxn ang="0">
                <a:pos x="12" y="34"/>
              </a:cxn>
              <a:cxn ang="0">
                <a:pos x="2" y="50"/>
              </a:cxn>
              <a:cxn ang="0">
                <a:pos x="0" y="62"/>
              </a:cxn>
              <a:cxn ang="0">
                <a:pos x="2" y="78"/>
              </a:cxn>
            </a:cxnLst>
            <a:rect l="0" t="0" r="r" b="b"/>
            <a:pathLst>
              <a:path w="75" h="79">
                <a:moveTo>
                  <a:pt x="2" y="78"/>
                </a:moveTo>
                <a:lnTo>
                  <a:pt x="16" y="66"/>
                </a:lnTo>
                <a:lnTo>
                  <a:pt x="16" y="58"/>
                </a:lnTo>
                <a:lnTo>
                  <a:pt x="10" y="50"/>
                </a:lnTo>
                <a:lnTo>
                  <a:pt x="24" y="54"/>
                </a:lnTo>
                <a:lnTo>
                  <a:pt x="36" y="60"/>
                </a:lnTo>
                <a:lnTo>
                  <a:pt x="56" y="44"/>
                </a:lnTo>
                <a:lnTo>
                  <a:pt x="74" y="26"/>
                </a:lnTo>
                <a:lnTo>
                  <a:pt x="74" y="14"/>
                </a:lnTo>
                <a:lnTo>
                  <a:pt x="60" y="12"/>
                </a:lnTo>
                <a:lnTo>
                  <a:pt x="46" y="0"/>
                </a:lnTo>
                <a:lnTo>
                  <a:pt x="28" y="0"/>
                </a:lnTo>
                <a:lnTo>
                  <a:pt x="26" y="14"/>
                </a:lnTo>
                <a:lnTo>
                  <a:pt x="16" y="12"/>
                </a:lnTo>
                <a:lnTo>
                  <a:pt x="12" y="34"/>
                </a:lnTo>
                <a:lnTo>
                  <a:pt x="2" y="50"/>
                </a:lnTo>
                <a:lnTo>
                  <a:pt x="0" y="62"/>
                </a:lnTo>
                <a:lnTo>
                  <a:pt x="2" y="7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2" name="Freeform 472"/>
          <p:cNvSpPr>
            <a:spLocks/>
          </p:cNvSpPr>
          <p:nvPr/>
        </p:nvSpPr>
        <p:spPr bwMode="ltGray">
          <a:xfrm>
            <a:off x="2077214" y="1874858"/>
            <a:ext cx="123952" cy="192087"/>
          </a:xfrm>
          <a:custGeom>
            <a:avLst/>
            <a:gdLst/>
            <a:ahLst/>
            <a:cxnLst>
              <a:cxn ang="0">
                <a:pos x="78" y="10"/>
              </a:cxn>
              <a:cxn ang="0">
                <a:pos x="74" y="10"/>
              </a:cxn>
              <a:cxn ang="0">
                <a:pos x="58" y="10"/>
              </a:cxn>
              <a:cxn ang="0">
                <a:pos x="54" y="4"/>
              </a:cxn>
              <a:cxn ang="0">
                <a:pos x="38" y="0"/>
              </a:cxn>
              <a:cxn ang="0">
                <a:pos x="36" y="32"/>
              </a:cxn>
              <a:cxn ang="0">
                <a:pos x="26" y="50"/>
              </a:cxn>
              <a:cxn ang="0">
                <a:pos x="20" y="42"/>
              </a:cxn>
              <a:cxn ang="0">
                <a:pos x="16" y="30"/>
              </a:cxn>
              <a:cxn ang="0">
                <a:pos x="6" y="30"/>
              </a:cxn>
              <a:cxn ang="0">
                <a:pos x="0" y="42"/>
              </a:cxn>
              <a:cxn ang="0">
                <a:pos x="0" y="52"/>
              </a:cxn>
              <a:cxn ang="0">
                <a:pos x="6" y="58"/>
              </a:cxn>
              <a:cxn ang="0">
                <a:pos x="16" y="76"/>
              </a:cxn>
              <a:cxn ang="0">
                <a:pos x="16" y="92"/>
              </a:cxn>
              <a:cxn ang="0">
                <a:pos x="20" y="104"/>
              </a:cxn>
              <a:cxn ang="0">
                <a:pos x="30" y="98"/>
              </a:cxn>
              <a:cxn ang="0">
                <a:pos x="28" y="88"/>
              </a:cxn>
              <a:cxn ang="0">
                <a:pos x="32" y="84"/>
              </a:cxn>
              <a:cxn ang="0">
                <a:pos x="36" y="94"/>
              </a:cxn>
              <a:cxn ang="0">
                <a:pos x="48" y="92"/>
              </a:cxn>
              <a:cxn ang="0">
                <a:pos x="58" y="88"/>
              </a:cxn>
              <a:cxn ang="0">
                <a:pos x="60" y="74"/>
              </a:cxn>
              <a:cxn ang="0">
                <a:pos x="68" y="68"/>
              </a:cxn>
              <a:cxn ang="0">
                <a:pos x="70" y="48"/>
              </a:cxn>
              <a:cxn ang="0">
                <a:pos x="64" y="42"/>
              </a:cxn>
              <a:cxn ang="0">
                <a:pos x="48" y="38"/>
              </a:cxn>
              <a:cxn ang="0">
                <a:pos x="64" y="32"/>
              </a:cxn>
              <a:cxn ang="0">
                <a:pos x="74" y="28"/>
              </a:cxn>
              <a:cxn ang="0">
                <a:pos x="74" y="20"/>
              </a:cxn>
              <a:cxn ang="0">
                <a:pos x="80" y="20"/>
              </a:cxn>
              <a:cxn ang="0">
                <a:pos x="78" y="10"/>
              </a:cxn>
            </a:cxnLst>
            <a:rect l="0" t="0" r="r" b="b"/>
            <a:pathLst>
              <a:path w="81" h="105">
                <a:moveTo>
                  <a:pt x="78" y="10"/>
                </a:moveTo>
                <a:lnTo>
                  <a:pt x="74" y="10"/>
                </a:lnTo>
                <a:lnTo>
                  <a:pt x="58" y="10"/>
                </a:lnTo>
                <a:lnTo>
                  <a:pt x="54" y="4"/>
                </a:lnTo>
                <a:lnTo>
                  <a:pt x="38" y="0"/>
                </a:lnTo>
                <a:lnTo>
                  <a:pt x="36" y="32"/>
                </a:lnTo>
                <a:lnTo>
                  <a:pt x="26" y="50"/>
                </a:lnTo>
                <a:lnTo>
                  <a:pt x="20" y="42"/>
                </a:lnTo>
                <a:lnTo>
                  <a:pt x="16" y="30"/>
                </a:lnTo>
                <a:lnTo>
                  <a:pt x="6" y="30"/>
                </a:lnTo>
                <a:lnTo>
                  <a:pt x="0" y="42"/>
                </a:lnTo>
                <a:lnTo>
                  <a:pt x="0" y="52"/>
                </a:lnTo>
                <a:lnTo>
                  <a:pt x="6" y="58"/>
                </a:lnTo>
                <a:lnTo>
                  <a:pt x="16" y="76"/>
                </a:lnTo>
                <a:lnTo>
                  <a:pt x="16" y="92"/>
                </a:lnTo>
                <a:lnTo>
                  <a:pt x="20" y="104"/>
                </a:lnTo>
                <a:lnTo>
                  <a:pt x="30" y="98"/>
                </a:lnTo>
                <a:lnTo>
                  <a:pt x="28" y="88"/>
                </a:lnTo>
                <a:lnTo>
                  <a:pt x="32" y="84"/>
                </a:lnTo>
                <a:lnTo>
                  <a:pt x="36" y="94"/>
                </a:lnTo>
                <a:lnTo>
                  <a:pt x="48" y="92"/>
                </a:lnTo>
                <a:lnTo>
                  <a:pt x="58" y="88"/>
                </a:lnTo>
                <a:lnTo>
                  <a:pt x="60" y="74"/>
                </a:lnTo>
                <a:lnTo>
                  <a:pt x="68" y="68"/>
                </a:lnTo>
                <a:lnTo>
                  <a:pt x="70" y="48"/>
                </a:lnTo>
                <a:lnTo>
                  <a:pt x="64" y="42"/>
                </a:lnTo>
                <a:lnTo>
                  <a:pt x="48" y="38"/>
                </a:lnTo>
                <a:lnTo>
                  <a:pt x="64" y="32"/>
                </a:lnTo>
                <a:lnTo>
                  <a:pt x="74" y="28"/>
                </a:lnTo>
                <a:lnTo>
                  <a:pt x="74" y="20"/>
                </a:lnTo>
                <a:lnTo>
                  <a:pt x="80" y="20"/>
                </a:lnTo>
                <a:lnTo>
                  <a:pt x="78" y="1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3" name="Freeform 473"/>
          <p:cNvSpPr>
            <a:spLocks/>
          </p:cNvSpPr>
          <p:nvPr/>
        </p:nvSpPr>
        <p:spPr bwMode="ltGray">
          <a:xfrm>
            <a:off x="2159332" y="2438419"/>
            <a:ext cx="136347" cy="131761"/>
          </a:xfrm>
          <a:custGeom>
            <a:avLst/>
            <a:gdLst/>
            <a:ahLst/>
            <a:cxnLst>
              <a:cxn ang="0">
                <a:pos x="46" y="0"/>
              </a:cxn>
              <a:cxn ang="0">
                <a:pos x="46" y="10"/>
              </a:cxn>
              <a:cxn ang="0">
                <a:pos x="52" y="14"/>
              </a:cxn>
              <a:cxn ang="0">
                <a:pos x="62" y="24"/>
              </a:cxn>
              <a:cxn ang="0">
                <a:pos x="70" y="32"/>
              </a:cxn>
              <a:cxn ang="0">
                <a:pos x="74" y="44"/>
              </a:cxn>
              <a:cxn ang="0">
                <a:pos x="72" y="56"/>
              </a:cxn>
              <a:cxn ang="0">
                <a:pos x="86" y="56"/>
              </a:cxn>
              <a:cxn ang="0">
                <a:pos x="78" y="72"/>
              </a:cxn>
              <a:cxn ang="0">
                <a:pos x="68" y="68"/>
              </a:cxn>
              <a:cxn ang="0">
                <a:pos x="58" y="68"/>
              </a:cxn>
              <a:cxn ang="0">
                <a:pos x="62" y="60"/>
              </a:cxn>
              <a:cxn ang="0">
                <a:pos x="56" y="60"/>
              </a:cxn>
              <a:cxn ang="0">
                <a:pos x="56" y="54"/>
              </a:cxn>
              <a:cxn ang="0">
                <a:pos x="50" y="52"/>
              </a:cxn>
              <a:cxn ang="0">
                <a:pos x="42" y="66"/>
              </a:cxn>
              <a:cxn ang="0">
                <a:pos x="34" y="62"/>
              </a:cxn>
              <a:cxn ang="0">
                <a:pos x="34" y="66"/>
              </a:cxn>
              <a:cxn ang="0">
                <a:pos x="32" y="70"/>
              </a:cxn>
              <a:cxn ang="0">
                <a:pos x="28" y="72"/>
              </a:cxn>
              <a:cxn ang="0">
                <a:pos x="20" y="66"/>
              </a:cxn>
              <a:cxn ang="0">
                <a:pos x="16" y="60"/>
              </a:cxn>
              <a:cxn ang="0">
                <a:pos x="8" y="60"/>
              </a:cxn>
              <a:cxn ang="0">
                <a:pos x="6" y="62"/>
              </a:cxn>
              <a:cxn ang="0">
                <a:pos x="0" y="62"/>
              </a:cxn>
              <a:cxn ang="0">
                <a:pos x="0" y="56"/>
              </a:cxn>
              <a:cxn ang="0">
                <a:pos x="2" y="54"/>
              </a:cxn>
              <a:cxn ang="0">
                <a:pos x="8" y="50"/>
              </a:cxn>
              <a:cxn ang="0">
                <a:pos x="20" y="40"/>
              </a:cxn>
              <a:cxn ang="0">
                <a:pos x="24" y="32"/>
              </a:cxn>
              <a:cxn ang="0">
                <a:pos x="30" y="16"/>
              </a:cxn>
              <a:cxn ang="0">
                <a:pos x="46" y="0"/>
              </a:cxn>
            </a:cxnLst>
            <a:rect l="0" t="0" r="r" b="b"/>
            <a:pathLst>
              <a:path w="87" h="73">
                <a:moveTo>
                  <a:pt x="46" y="0"/>
                </a:moveTo>
                <a:lnTo>
                  <a:pt x="46" y="10"/>
                </a:lnTo>
                <a:lnTo>
                  <a:pt x="52" y="14"/>
                </a:lnTo>
                <a:lnTo>
                  <a:pt x="62" y="24"/>
                </a:lnTo>
                <a:lnTo>
                  <a:pt x="70" y="32"/>
                </a:lnTo>
                <a:lnTo>
                  <a:pt x="74" y="44"/>
                </a:lnTo>
                <a:lnTo>
                  <a:pt x="72" y="56"/>
                </a:lnTo>
                <a:lnTo>
                  <a:pt x="86" y="56"/>
                </a:lnTo>
                <a:lnTo>
                  <a:pt x="78" y="72"/>
                </a:lnTo>
                <a:lnTo>
                  <a:pt x="68" y="68"/>
                </a:lnTo>
                <a:lnTo>
                  <a:pt x="58" y="68"/>
                </a:lnTo>
                <a:lnTo>
                  <a:pt x="62" y="60"/>
                </a:lnTo>
                <a:lnTo>
                  <a:pt x="56" y="60"/>
                </a:lnTo>
                <a:lnTo>
                  <a:pt x="56" y="54"/>
                </a:lnTo>
                <a:lnTo>
                  <a:pt x="50" y="52"/>
                </a:lnTo>
                <a:lnTo>
                  <a:pt x="42" y="66"/>
                </a:lnTo>
                <a:lnTo>
                  <a:pt x="34" y="62"/>
                </a:lnTo>
                <a:lnTo>
                  <a:pt x="34" y="66"/>
                </a:lnTo>
                <a:lnTo>
                  <a:pt x="32" y="70"/>
                </a:lnTo>
                <a:lnTo>
                  <a:pt x="28" y="72"/>
                </a:lnTo>
                <a:lnTo>
                  <a:pt x="20" y="66"/>
                </a:lnTo>
                <a:lnTo>
                  <a:pt x="16" y="60"/>
                </a:lnTo>
                <a:lnTo>
                  <a:pt x="8" y="60"/>
                </a:lnTo>
                <a:lnTo>
                  <a:pt x="6" y="62"/>
                </a:lnTo>
                <a:lnTo>
                  <a:pt x="0" y="62"/>
                </a:lnTo>
                <a:lnTo>
                  <a:pt x="0" y="56"/>
                </a:lnTo>
                <a:lnTo>
                  <a:pt x="2" y="54"/>
                </a:lnTo>
                <a:lnTo>
                  <a:pt x="8" y="50"/>
                </a:lnTo>
                <a:lnTo>
                  <a:pt x="20" y="40"/>
                </a:lnTo>
                <a:lnTo>
                  <a:pt x="24" y="32"/>
                </a:lnTo>
                <a:lnTo>
                  <a:pt x="30" y="16"/>
                </a:lnTo>
                <a:lnTo>
                  <a:pt x="46"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4" name="Freeform 474"/>
          <p:cNvSpPr>
            <a:spLocks/>
          </p:cNvSpPr>
          <p:nvPr/>
        </p:nvSpPr>
        <p:spPr bwMode="ltGray">
          <a:xfrm>
            <a:off x="2210462" y="2590818"/>
            <a:ext cx="37185" cy="36512"/>
          </a:xfrm>
          <a:custGeom>
            <a:avLst/>
            <a:gdLst/>
            <a:ahLst/>
            <a:cxnLst>
              <a:cxn ang="0">
                <a:pos x="24" y="2"/>
              </a:cxn>
              <a:cxn ang="0">
                <a:pos x="10" y="0"/>
              </a:cxn>
              <a:cxn ang="0">
                <a:pos x="4" y="6"/>
              </a:cxn>
              <a:cxn ang="0">
                <a:pos x="0" y="14"/>
              </a:cxn>
              <a:cxn ang="0">
                <a:pos x="4" y="20"/>
              </a:cxn>
              <a:cxn ang="0">
                <a:pos x="14" y="18"/>
              </a:cxn>
              <a:cxn ang="0">
                <a:pos x="24" y="2"/>
              </a:cxn>
            </a:cxnLst>
            <a:rect l="0" t="0" r="r" b="b"/>
            <a:pathLst>
              <a:path w="25" h="21">
                <a:moveTo>
                  <a:pt x="24" y="2"/>
                </a:moveTo>
                <a:lnTo>
                  <a:pt x="10" y="0"/>
                </a:lnTo>
                <a:lnTo>
                  <a:pt x="4" y="6"/>
                </a:lnTo>
                <a:lnTo>
                  <a:pt x="0" y="14"/>
                </a:lnTo>
                <a:lnTo>
                  <a:pt x="4" y="20"/>
                </a:lnTo>
                <a:lnTo>
                  <a:pt x="14" y="18"/>
                </a:lnTo>
                <a:lnTo>
                  <a:pt x="24"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5" name="Freeform 475"/>
          <p:cNvSpPr>
            <a:spLocks/>
          </p:cNvSpPr>
          <p:nvPr/>
        </p:nvSpPr>
        <p:spPr bwMode="ltGray">
          <a:xfrm>
            <a:off x="2114400" y="2038371"/>
            <a:ext cx="94513" cy="163511"/>
          </a:xfrm>
          <a:custGeom>
            <a:avLst/>
            <a:gdLst/>
            <a:ahLst/>
            <a:cxnLst>
              <a:cxn ang="0">
                <a:pos x="30" y="88"/>
              </a:cxn>
              <a:cxn ang="0">
                <a:pos x="50" y="74"/>
              </a:cxn>
              <a:cxn ang="0">
                <a:pos x="50" y="64"/>
              </a:cxn>
              <a:cxn ang="0">
                <a:pos x="56" y="66"/>
              </a:cxn>
              <a:cxn ang="0">
                <a:pos x="50" y="42"/>
              </a:cxn>
              <a:cxn ang="0">
                <a:pos x="60" y="36"/>
              </a:cxn>
              <a:cxn ang="0">
                <a:pos x="58" y="10"/>
              </a:cxn>
              <a:cxn ang="0">
                <a:pos x="52" y="0"/>
              </a:cxn>
              <a:cxn ang="0">
                <a:pos x="30" y="6"/>
              </a:cxn>
              <a:cxn ang="0">
                <a:pos x="36" y="8"/>
              </a:cxn>
              <a:cxn ang="0">
                <a:pos x="30" y="22"/>
              </a:cxn>
              <a:cxn ang="0">
                <a:pos x="26" y="14"/>
              </a:cxn>
              <a:cxn ang="0">
                <a:pos x="22" y="16"/>
              </a:cxn>
              <a:cxn ang="0">
                <a:pos x="14" y="26"/>
              </a:cxn>
              <a:cxn ang="0">
                <a:pos x="10" y="38"/>
              </a:cxn>
              <a:cxn ang="0">
                <a:pos x="12" y="42"/>
              </a:cxn>
              <a:cxn ang="0">
                <a:pos x="2" y="52"/>
              </a:cxn>
              <a:cxn ang="0">
                <a:pos x="0" y="68"/>
              </a:cxn>
              <a:cxn ang="0">
                <a:pos x="12" y="82"/>
              </a:cxn>
              <a:cxn ang="0">
                <a:pos x="30" y="88"/>
              </a:cxn>
            </a:cxnLst>
            <a:rect l="0" t="0" r="r" b="b"/>
            <a:pathLst>
              <a:path w="61" h="89">
                <a:moveTo>
                  <a:pt x="30" y="88"/>
                </a:moveTo>
                <a:lnTo>
                  <a:pt x="50" y="74"/>
                </a:lnTo>
                <a:lnTo>
                  <a:pt x="50" y="64"/>
                </a:lnTo>
                <a:lnTo>
                  <a:pt x="56" y="66"/>
                </a:lnTo>
                <a:lnTo>
                  <a:pt x="50" y="42"/>
                </a:lnTo>
                <a:lnTo>
                  <a:pt x="60" y="36"/>
                </a:lnTo>
                <a:lnTo>
                  <a:pt x="58" y="10"/>
                </a:lnTo>
                <a:lnTo>
                  <a:pt x="52" y="0"/>
                </a:lnTo>
                <a:lnTo>
                  <a:pt x="30" y="6"/>
                </a:lnTo>
                <a:lnTo>
                  <a:pt x="36" y="8"/>
                </a:lnTo>
                <a:lnTo>
                  <a:pt x="30" y="22"/>
                </a:lnTo>
                <a:lnTo>
                  <a:pt x="26" y="14"/>
                </a:lnTo>
                <a:lnTo>
                  <a:pt x="22" y="16"/>
                </a:lnTo>
                <a:lnTo>
                  <a:pt x="14" y="26"/>
                </a:lnTo>
                <a:lnTo>
                  <a:pt x="10" y="38"/>
                </a:lnTo>
                <a:lnTo>
                  <a:pt x="12" y="42"/>
                </a:lnTo>
                <a:lnTo>
                  <a:pt x="2" y="52"/>
                </a:lnTo>
                <a:lnTo>
                  <a:pt x="0" y="68"/>
                </a:lnTo>
                <a:lnTo>
                  <a:pt x="12" y="82"/>
                </a:lnTo>
                <a:lnTo>
                  <a:pt x="30" y="8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6" name="Freeform 476"/>
          <p:cNvSpPr>
            <a:spLocks/>
          </p:cNvSpPr>
          <p:nvPr/>
        </p:nvSpPr>
        <p:spPr bwMode="ltGray">
          <a:xfrm>
            <a:off x="2032281" y="2147907"/>
            <a:ext cx="72822" cy="100013"/>
          </a:xfrm>
          <a:custGeom>
            <a:avLst/>
            <a:gdLst/>
            <a:ahLst/>
            <a:cxnLst>
              <a:cxn ang="0">
                <a:pos x="34" y="54"/>
              </a:cxn>
              <a:cxn ang="0">
                <a:pos x="44" y="40"/>
              </a:cxn>
              <a:cxn ang="0">
                <a:pos x="46" y="26"/>
              </a:cxn>
              <a:cxn ang="0">
                <a:pos x="38" y="14"/>
              </a:cxn>
              <a:cxn ang="0">
                <a:pos x="36" y="0"/>
              </a:cxn>
              <a:cxn ang="0">
                <a:pos x="26" y="6"/>
              </a:cxn>
              <a:cxn ang="0">
                <a:pos x="26" y="18"/>
              </a:cxn>
              <a:cxn ang="0">
                <a:pos x="10" y="28"/>
              </a:cxn>
              <a:cxn ang="0">
                <a:pos x="0" y="28"/>
              </a:cxn>
              <a:cxn ang="0">
                <a:pos x="2" y="34"/>
              </a:cxn>
              <a:cxn ang="0">
                <a:pos x="16" y="48"/>
              </a:cxn>
              <a:cxn ang="0">
                <a:pos x="34" y="54"/>
              </a:cxn>
            </a:cxnLst>
            <a:rect l="0" t="0" r="r" b="b"/>
            <a:pathLst>
              <a:path w="47" h="55">
                <a:moveTo>
                  <a:pt x="34" y="54"/>
                </a:moveTo>
                <a:lnTo>
                  <a:pt x="44" y="40"/>
                </a:lnTo>
                <a:lnTo>
                  <a:pt x="46" y="26"/>
                </a:lnTo>
                <a:lnTo>
                  <a:pt x="38" y="14"/>
                </a:lnTo>
                <a:lnTo>
                  <a:pt x="36" y="0"/>
                </a:lnTo>
                <a:lnTo>
                  <a:pt x="26" y="6"/>
                </a:lnTo>
                <a:lnTo>
                  <a:pt x="26" y="18"/>
                </a:lnTo>
                <a:lnTo>
                  <a:pt x="10" y="28"/>
                </a:lnTo>
                <a:lnTo>
                  <a:pt x="0" y="28"/>
                </a:lnTo>
                <a:lnTo>
                  <a:pt x="2" y="34"/>
                </a:lnTo>
                <a:lnTo>
                  <a:pt x="16" y="48"/>
                </a:lnTo>
                <a:lnTo>
                  <a:pt x="34" y="5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7" name="Freeform 477"/>
          <p:cNvSpPr>
            <a:spLocks/>
          </p:cNvSpPr>
          <p:nvPr/>
        </p:nvSpPr>
        <p:spPr bwMode="ltGray">
          <a:xfrm>
            <a:off x="1728600" y="1833583"/>
            <a:ext cx="302132" cy="360361"/>
          </a:xfrm>
          <a:custGeom>
            <a:avLst/>
            <a:gdLst/>
            <a:ahLst/>
            <a:cxnLst>
              <a:cxn ang="0">
                <a:pos x="178" y="98"/>
              </a:cxn>
              <a:cxn ang="0">
                <a:pos x="194" y="50"/>
              </a:cxn>
              <a:cxn ang="0">
                <a:pos x="172" y="20"/>
              </a:cxn>
              <a:cxn ang="0">
                <a:pos x="164" y="36"/>
              </a:cxn>
              <a:cxn ang="0">
                <a:pos x="154" y="86"/>
              </a:cxn>
              <a:cxn ang="0">
                <a:pos x="140" y="88"/>
              </a:cxn>
              <a:cxn ang="0">
                <a:pos x="148" y="48"/>
              </a:cxn>
              <a:cxn ang="0">
                <a:pos x="134" y="54"/>
              </a:cxn>
              <a:cxn ang="0">
                <a:pos x="118" y="46"/>
              </a:cxn>
              <a:cxn ang="0">
                <a:pos x="122" y="34"/>
              </a:cxn>
              <a:cxn ang="0">
                <a:pos x="112" y="16"/>
              </a:cxn>
              <a:cxn ang="0">
                <a:pos x="96" y="32"/>
              </a:cxn>
              <a:cxn ang="0">
                <a:pos x="100" y="12"/>
              </a:cxn>
              <a:cxn ang="0">
                <a:pos x="88" y="4"/>
              </a:cxn>
              <a:cxn ang="0">
                <a:pos x="38" y="24"/>
              </a:cxn>
              <a:cxn ang="0">
                <a:pos x="10" y="46"/>
              </a:cxn>
              <a:cxn ang="0">
                <a:pos x="24" y="64"/>
              </a:cxn>
              <a:cxn ang="0">
                <a:pos x="16" y="72"/>
              </a:cxn>
              <a:cxn ang="0">
                <a:pos x="8" y="86"/>
              </a:cxn>
              <a:cxn ang="0">
                <a:pos x="12" y="96"/>
              </a:cxn>
              <a:cxn ang="0">
                <a:pos x="60" y="106"/>
              </a:cxn>
              <a:cxn ang="0">
                <a:pos x="74" y="128"/>
              </a:cxn>
              <a:cxn ang="0">
                <a:pos x="36" y="110"/>
              </a:cxn>
              <a:cxn ang="0">
                <a:pos x="2" y="122"/>
              </a:cxn>
              <a:cxn ang="0">
                <a:pos x="2" y="140"/>
              </a:cxn>
              <a:cxn ang="0">
                <a:pos x="18" y="150"/>
              </a:cxn>
              <a:cxn ang="0">
                <a:pos x="28" y="156"/>
              </a:cxn>
              <a:cxn ang="0">
                <a:pos x="20" y="168"/>
              </a:cxn>
              <a:cxn ang="0">
                <a:pos x="22" y="186"/>
              </a:cxn>
              <a:cxn ang="0">
                <a:pos x="56" y="192"/>
              </a:cxn>
              <a:cxn ang="0">
                <a:pos x="96" y="180"/>
              </a:cxn>
              <a:cxn ang="0">
                <a:pos x="116" y="178"/>
              </a:cxn>
              <a:cxn ang="0">
                <a:pos x="126" y="192"/>
              </a:cxn>
              <a:cxn ang="0">
                <a:pos x="140" y="198"/>
              </a:cxn>
              <a:cxn ang="0">
                <a:pos x="166" y="192"/>
              </a:cxn>
              <a:cxn ang="0">
                <a:pos x="170" y="178"/>
              </a:cxn>
              <a:cxn ang="0">
                <a:pos x="158" y="170"/>
              </a:cxn>
              <a:cxn ang="0">
                <a:pos x="180" y="176"/>
              </a:cxn>
              <a:cxn ang="0">
                <a:pos x="194" y="170"/>
              </a:cxn>
              <a:cxn ang="0">
                <a:pos x="184" y="150"/>
              </a:cxn>
              <a:cxn ang="0">
                <a:pos x="174" y="132"/>
              </a:cxn>
              <a:cxn ang="0">
                <a:pos x="180" y="104"/>
              </a:cxn>
            </a:cxnLst>
            <a:rect l="0" t="0" r="r" b="b"/>
            <a:pathLst>
              <a:path w="195" h="199">
                <a:moveTo>
                  <a:pt x="180" y="104"/>
                </a:moveTo>
                <a:lnTo>
                  <a:pt x="178" y="98"/>
                </a:lnTo>
                <a:lnTo>
                  <a:pt x="178" y="86"/>
                </a:lnTo>
                <a:lnTo>
                  <a:pt x="194" y="50"/>
                </a:lnTo>
                <a:lnTo>
                  <a:pt x="188" y="30"/>
                </a:lnTo>
                <a:lnTo>
                  <a:pt x="172" y="20"/>
                </a:lnTo>
                <a:lnTo>
                  <a:pt x="168" y="28"/>
                </a:lnTo>
                <a:lnTo>
                  <a:pt x="164" y="36"/>
                </a:lnTo>
                <a:lnTo>
                  <a:pt x="160" y="50"/>
                </a:lnTo>
                <a:lnTo>
                  <a:pt x="154" y="86"/>
                </a:lnTo>
                <a:lnTo>
                  <a:pt x="144" y="94"/>
                </a:lnTo>
                <a:lnTo>
                  <a:pt x="140" y="88"/>
                </a:lnTo>
                <a:lnTo>
                  <a:pt x="140" y="74"/>
                </a:lnTo>
                <a:lnTo>
                  <a:pt x="148" y="48"/>
                </a:lnTo>
                <a:lnTo>
                  <a:pt x="144" y="30"/>
                </a:lnTo>
                <a:lnTo>
                  <a:pt x="134" y="54"/>
                </a:lnTo>
                <a:lnTo>
                  <a:pt x="112" y="48"/>
                </a:lnTo>
                <a:lnTo>
                  <a:pt x="118" y="46"/>
                </a:lnTo>
                <a:lnTo>
                  <a:pt x="122" y="42"/>
                </a:lnTo>
                <a:lnTo>
                  <a:pt x="122" y="34"/>
                </a:lnTo>
                <a:lnTo>
                  <a:pt x="116" y="20"/>
                </a:lnTo>
                <a:lnTo>
                  <a:pt x="112" y="16"/>
                </a:lnTo>
                <a:lnTo>
                  <a:pt x="108" y="18"/>
                </a:lnTo>
                <a:lnTo>
                  <a:pt x="96" y="32"/>
                </a:lnTo>
                <a:lnTo>
                  <a:pt x="90" y="28"/>
                </a:lnTo>
                <a:lnTo>
                  <a:pt x="100" y="12"/>
                </a:lnTo>
                <a:lnTo>
                  <a:pt x="104" y="0"/>
                </a:lnTo>
                <a:lnTo>
                  <a:pt x="88" y="4"/>
                </a:lnTo>
                <a:lnTo>
                  <a:pt x="64" y="12"/>
                </a:lnTo>
                <a:lnTo>
                  <a:pt x="38" y="24"/>
                </a:lnTo>
                <a:lnTo>
                  <a:pt x="34" y="34"/>
                </a:lnTo>
                <a:lnTo>
                  <a:pt x="10" y="46"/>
                </a:lnTo>
                <a:lnTo>
                  <a:pt x="18" y="56"/>
                </a:lnTo>
                <a:lnTo>
                  <a:pt x="24" y="64"/>
                </a:lnTo>
                <a:lnTo>
                  <a:pt x="44" y="66"/>
                </a:lnTo>
                <a:lnTo>
                  <a:pt x="16" y="72"/>
                </a:lnTo>
                <a:lnTo>
                  <a:pt x="10" y="76"/>
                </a:lnTo>
                <a:lnTo>
                  <a:pt x="8" y="86"/>
                </a:lnTo>
                <a:lnTo>
                  <a:pt x="8" y="92"/>
                </a:lnTo>
                <a:lnTo>
                  <a:pt x="12" y="96"/>
                </a:lnTo>
                <a:lnTo>
                  <a:pt x="46" y="102"/>
                </a:lnTo>
                <a:lnTo>
                  <a:pt x="60" y="106"/>
                </a:lnTo>
                <a:lnTo>
                  <a:pt x="68" y="112"/>
                </a:lnTo>
                <a:lnTo>
                  <a:pt x="74" y="128"/>
                </a:lnTo>
                <a:lnTo>
                  <a:pt x="50" y="120"/>
                </a:lnTo>
                <a:lnTo>
                  <a:pt x="36" y="110"/>
                </a:lnTo>
                <a:lnTo>
                  <a:pt x="8" y="112"/>
                </a:lnTo>
                <a:lnTo>
                  <a:pt x="2" y="122"/>
                </a:lnTo>
                <a:lnTo>
                  <a:pt x="0" y="130"/>
                </a:lnTo>
                <a:lnTo>
                  <a:pt x="2" y="140"/>
                </a:lnTo>
                <a:lnTo>
                  <a:pt x="10" y="148"/>
                </a:lnTo>
                <a:lnTo>
                  <a:pt x="18" y="150"/>
                </a:lnTo>
                <a:lnTo>
                  <a:pt x="28" y="154"/>
                </a:lnTo>
                <a:lnTo>
                  <a:pt x="28" y="156"/>
                </a:lnTo>
                <a:lnTo>
                  <a:pt x="26" y="158"/>
                </a:lnTo>
                <a:lnTo>
                  <a:pt x="20" y="168"/>
                </a:lnTo>
                <a:lnTo>
                  <a:pt x="20" y="182"/>
                </a:lnTo>
                <a:lnTo>
                  <a:pt x="22" y="186"/>
                </a:lnTo>
                <a:lnTo>
                  <a:pt x="42" y="186"/>
                </a:lnTo>
                <a:lnTo>
                  <a:pt x="56" y="192"/>
                </a:lnTo>
                <a:lnTo>
                  <a:pt x="84" y="180"/>
                </a:lnTo>
                <a:lnTo>
                  <a:pt x="96" y="180"/>
                </a:lnTo>
                <a:lnTo>
                  <a:pt x="116" y="170"/>
                </a:lnTo>
                <a:lnTo>
                  <a:pt x="116" y="178"/>
                </a:lnTo>
                <a:lnTo>
                  <a:pt x="128" y="182"/>
                </a:lnTo>
                <a:lnTo>
                  <a:pt x="126" y="192"/>
                </a:lnTo>
                <a:lnTo>
                  <a:pt x="134" y="196"/>
                </a:lnTo>
                <a:lnTo>
                  <a:pt x="140" y="198"/>
                </a:lnTo>
                <a:lnTo>
                  <a:pt x="150" y="198"/>
                </a:lnTo>
                <a:lnTo>
                  <a:pt x="166" y="192"/>
                </a:lnTo>
                <a:lnTo>
                  <a:pt x="170" y="190"/>
                </a:lnTo>
                <a:lnTo>
                  <a:pt x="170" y="178"/>
                </a:lnTo>
                <a:lnTo>
                  <a:pt x="154" y="178"/>
                </a:lnTo>
                <a:lnTo>
                  <a:pt x="158" y="170"/>
                </a:lnTo>
                <a:lnTo>
                  <a:pt x="174" y="166"/>
                </a:lnTo>
                <a:lnTo>
                  <a:pt x="180" y="176"/>
                </a:lnTo>
                <a:lnTo>
                  <a:pt x="190" y="176"/>
                </a:lnTo>
                <a:lnTo>
                  <a:pt x="194" y="170"/>
                </a:lnTo>
                <a:lnTo>
                  <a:pt x="194" y="160"/>
                </a:lnTo>
                <a:lnTo>
                  <a:pt x="184" y="150"/>
                </a:lnTo>
                <a:lnTo>
                  <a:pt x="182" y="146"/>
                </a:lnTo>
                <a:lnTo>
                  <a:pt x="174" y="132"/>
                </a:lnTo>
                <a:lnTo>
                  <a:pt x="174" y="110"/>
                </a:lnTo>
                <a:lnTo>
                  <a:pt x="180" y="10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8" name="Freeform 478"/>
          <p:cNvSpPr>
            <a:spLocks/>
          </p:cNvSpPr>
          <p:nvPr/>
        </p:nvSpPr>
        <p:spPr bwMode="ltGray">
          <a:xfrm>
            <a:off x="2419630" y="1241449"/>
            <a:ext cx="621307" cy="574673"/>
          </a:xfrm>
          <a:custGeom>
            <a:avLst/>
            <a:gdLst/>
            <a:ahLst/>
            <a:cxnLst>
              <a:cxn ang="0">
                <a:pos x="140" y="32"/>
              </a:cxn>
              <a:cxn ang="0">
                <a:pos x="158" y="26"/>
              </a:cxn>
              <a:cxn ang="0">
                <a:pos x="176" y="40"/>
              </a:cxn>
              <a:cxn ang="0">
                <a:pos x="180" y="14"/>
              </a:cxn>
              <a:cxn ang="0">
                <a:pos x="210" y="28"/>
              </a:cxn>
              <a:cxn ang="0">
                <a:pos x="220" y="6"/>
              </a:cxn>
              <a:cxn ang="0">
                <a:pos x="238" y="8"/>
              </a:cxn>
              <a:cxn ang="0">
                <a:pos x="272" y="6"/>
              </a:cxn>
              <a:cxn ang="0">
                <a:pos x="292" y="0"/>
              </a:cxn>
              <a:cxn ang="0">
                <a:pos x="308" y="16"/>
              </a:cxn>
              <a:cxn ang="0">
                <a:pos x="350" y="18"/>
              </a:cxn>
              <a:cxn ang="0">
                <a:pos x="376" y="40"/>
              </a:cxn>
              <a:cxn ang="0">
                <a:pos x="392" y="68"/>
              </a:cxn>
              <a:cxn ang="0">
                <a:pos x="402" y="86"/>
              </a:cxn>
              <a:cxn ang="0">
                <a:pos x="322" y="120"/>
              </a:cxn>
              <a:cxn ang="0">
                <a:pos x="314" y="138"/>
              </a:cxn>
              <a:cxn ang="0">
                <a:pos x="250" y="180"/>
              </a:cxn>
              <a:cxn ang="0">
                <a:pos x="224" y="190"/>
              </a:cxn>
              <a:cxn ang="0">
                <a:pos x="214" y="200"/>
              </a:cxn>
              <a:cxn ang="0">
                <a:pos x="192" y="220"/>
              </a:cxn>
              <a:cxn ang="0">
                <a:pos x="156" y="252"/>
              </a:cxn>
              <a:cxn ang="0">
                <a:pos x="138" y="266"/>
              </a:cxn>
              <a:cxn ang="0">
                <a:pos x="102" y="266"/>
              </a:cxn>
              <a:cxn ang="0">
                <a:pos x="100" y="272"/>
              </a:cxn>
              <a:cxn ang="0">
                <a:pos x="120" y="294"/>
              </a:cxn>
              <a:cxn ang="0">
                <a:pos x="110" y="312"/>
              </a:cxn>
              <a:cxn ang="0">
                <a:pos x="72" y="304"/>
              </a:cxn>
              <a:cxn ang="0">
                <a:pos x="38" y="300"/>
              </a:cxn>
              <a:cxn ang="0">
                <a:pos x="20" y="296"/>
              </a:cxn>
              <a:cxn ang="0">
                <a:pos x="4" y="270"/>
              </a:cxn>
              <a:cxn ang="0">
                <a:pos x="38" y="260"/>
              </a:cxn>
              <a:cxn ang="0">
                <a:pos x="40" y="234"/>
              </a:cxn>
              <a:cxn ang="0">
                <a:pos x="58" y="232"/>
              </a:cxn>
              <a:cxn ang="0">
                <a:pos x="68" y="246"/>
              </a:cxn>
              <a:cxn ang="0">
                <a:pos x="72" y="226"/>
              </a:cxn>
              <a:cxn ang="0">
                <a:pos x="68" y="204"/>
              </a:cxn>
              <a:cxn ang="0">
                <a:pos x="114" y="206"/>
              </a:cxn>
              <a:cxn ang="0">
                <a:pos x="108" y="178"/>
              </a:cxn>
              <a:cxn ang="0">
                <a:pos x="108" y="144"/>
              </a:cxn>
              <a:cxn ang="0">
                <a:pos x="126" y="116"/>
              </a:cxn>
              <a:cxn ang="0">
                <a:pos x="142" y="130"/>
              </a:cxn>
              <a:cxn ang="0">
                <a:pos x="148" y="156"/>
              </a:cxn>
              <a:cxn ang="0">
                <a:pos x="150" y="130"/>
              </a:cxn>
              <a:cxn ang="0">
                <a:pos x="216" y="110"/>
              </a:cxn>
              <a:cxn ang="0">
                <a:pos x="162" y="120"/>
              </a:cxn>
              <a:cxn ang="0">
                <a:pos x="156" y="116"/>
              </a:cxn>
              <a:cxn ang="0">
                <a:pos x="130" y="108"/>
              </a:cxn>
              <a:cxn ang="0">
                <a:pos x="114" y="94"/>
              </a:cxn>
              <a:cxn ang="0">
                <a:pos x="124" y="52"/>
              </a:cxn>
            </a:cxnLst>
            <a:rect l="0" t="0" r="r" b="b"/>
            <a:pathLst>
              <a:path w="403" h="317">
                <a:moveTo>
                  <a:pt x="112" y="40"/>
                </a:moveTo>
                <a:lnTo>
                  <a:pt x="124" y="34"/>
                </a:lnTo>
                <a:lnTo>
                  <a:pt x="140" y="32"/>
                </a:lnTo>
                <a:lnTo>
                  <a:pt x="142" y="40"/>
                </a:lnTo>
                <a:lnTo>
                  <a:pt x="146" y="30"/>
                </a:lnTo>
                <a:lnTo>
                  <a:pt x="158" y="26"/>
                </a:lnTo>
                <a:lnTo>
                  <a:pt x="164" y="32"/>
                </a:lnTo>
                <a:lnTo>
                  <a:pt x="170" y="40"/>
                </a:lnTo>
                <a:lnTo>
                  <a:pt x="176" y="40"/>
                </a:lnTo>
                <a:lnTo>
                  <a:pt x="172" y="22"/>
                </a:lnTo>
                <a:lnTo>
                  <a:pt x="180" y="22"/>
                </a:lnTo>
                <a:lnTo>
                  <a:pt x="180" y="14"/>
                </a:lnTo>
                <a:lnTo>
                  <a:pt x="196" y="14"/>
                </a:lnTo>
                <a:lnTo>
                  <a:pt x="198" y="32"/>
                </a:lnTo>
                <a:lnTo>
                  <a:pt x="210" y="28"/>
                </a:lnTo>
                <a:lnTo>
                  <a:pt x="214" y="22"/>
                </a:lnTo>
                <a:lnTo>
                  <a:pt x="218" y="10"/>
                </a:lnTo>
                <a:lnTo>
                  <a:pt x="220" y="6"/>
                </a:lnTo>
                <a:lnTo>
                  <a:pt x="226" y="10"/>
                </a:lnTo>
                <a:lnTo>
                  <a:pt x="234" y="4"/>
                </a:lnTo>
                <a:lnTo>
                  <a:pt x="238" y="8"/>
                </a:lnTo>
                <a:lnTo>
                  <a:pt x="244" y="2"/>
                </a:lnTo>
                <a:lnTo>
                  <a:pt x="260" y="0"/>
                </a:lnTo>
                <a:lnTo>
                  <a:pt x="272" y="6"/>
                </a:lnTo>
                <a:lnTo>
                  <a:pt x="272" y="18"/>
                </a:lnTo>
                <a:lnTo>
                  <a:pt x="278" y="0"/>
                </a:lnTo>
                <a:lnTo>
                  <a:pt x="292" y="0"/>
                </a:lnTo>
                <a:lnTo>
                  <a:pt x="304" y="2"/>
                </a:lnTo>
                <a:lnTo>
                  <a:pt x="308" y="6"/>
                </a:lnTo>
                <a:lnTo>
                  <a:pt x="308" y="16"/>
                </a:lnTo>
                <a:lnTo>
                  <a:pt x="318" y="6"/>
                </a:lnTo>
                <a:lnTo>
                  <a:pt x="326" y="8"/>
                </a:lnTo>
                <a:lnTo>
                  <a:pt x="350" y="18"/>
                </a:lnTo>
                <a:lnTo>
                  <a:pt x="376" y="32"/>
                </a:lnTo>
                <a:lnTo>
                  <a:pt x="366" y="44"/>
                </a:lnTo>
                <a:lnTo>
                  <a:pt x="376" y="40"/>
                </a:lnTo>
                <a:lnTo>
                  <a:pt x="396" y="46"/>
                </a:lnTo>
                <a:lnTo>
                  <a:pt x="396" y="54"/>
                </a:lnTo>
                <a:lnTo>
                  <a:pt x="392" y="68"/>
                </a:lnTo>
                <a:lnTo>
                  <a:pt x="400" y="66"/>
                </a:lnTo>
                <a:lnTo>
                  <a:pt x="402" y="76"/>
                </a:lnTo>
                <a:lnTo>
                  <a:pt x="402" y="86"/>
                </a:lnTo>
                <a:lnTo>
                  <a:pt x="394" y="92"/>
                </a:lnTo>
                <a:lnTo>
                  <a:pt x="350" y="106"/>
                </a:lnTo>
                <a:lnTo>
                  <a:pt x="322" y="120"/>
                </a:lnTo>
                <a:lnTo>
                  <a:pt x="338" y="116"/>
                </a:lnTo>
                <a:lnTo>
                  <a:pt x="348" y="118"/>
                </a:lnTo>
                <a:lnTo>
                  <a:pt x="314" y="138"/>
                </a:lnTo>
                <a:lnTo>
                  <a:pt x="278" y="152"/>
                </a:lnTo>
                <a:lnTo>
                  <a:pt x="266" y="168"/>
                </a:lnTo>
                <a:lnTo>
                  <a:pt x="250" y="180"/>
                </a:lnTo>
                <a:lnTo>
                  <a:pt x="234" y="186"/>
                </a:lnTo>
                <a:lnTo>
                  <a:pt x="220" y="172"/>
                </a:lnTo>
                <a:lnTo>
                  <a:pt x="224" y="190"/>
                </a:lnTo>
                <a:lnTo>
                  <a:pt x="202" y="190"/>
                </a:lnTo>
                <a:lnTo>
                  <a:pt x="180" y="184"/>
                </a:lnTo>
                <a:lnTo>
                  <a:pt x="214" y="200"/>
                </a:lnTo>
                <a:lnTo>
                  <a:pt x="204" y="214"/>
                </a:lnTo>
                <a:lnTo>
                  <a:pt x="188" y="202"/>
                </a:lnTo>
                <a:lnTo>
                  <a:pt x="192" y="220"/>
                </a:lnTo>
                <a:lnTo>
                  <a:pt x="174" y="240"/>
                </a:lnTo>
                <a:lnTo>
                  <a:pt x="160" y="238"/>
                </a:lnTo>
                <a:lnTo>
                  <a:pt x="156" y="252"/>
                </a:lnTo>
                <a:lnTo>
                  <a:pt x="144" y="246"/>
                </a:lnTo>
                <a:lnTo>
                  <a:pt x="142" y="258"/>
                </a:lnTo>
                <a:lnTo>
                  <a:pt x="138" y="266"/>
                </a:lnTo>
                <a:lnTo>
                  <a:pt x="130" y="272"/>
                </a:lnTo>
                <a:lnTo>
                  <a:pt x="106" y="272"/>
                </a:lnTo>
                <a:lnTo>
                  <a:pt x="102" y="266"/>
                </a:lnTo>
                <a:lnTo>
                  <a:pt x="104" y="252"/>
                </a:lnTo>
                <a:lnTo>
                  <a:pt x="88" y="276"/>
                </a:lnTo>
                <a:lnTo>
                  <a:pt x="100" y="272"/>
                </a:lnTo>
                <a:lnTo>
                  <a:pt x="116" y="280"/>
                </a:lnTo>
                <a:lnTo>
                  <a:pt x="108" y="290"/>
                </a:lnTo>
                <a:lnTo>
                  <a:pt x="120" y="294"/>
                </a:lnTo>
                <a:lnTo>
                  <a:pt x="118" y="302"/>
                </a:lnTo>
                <a:lnTo>
                  <a:pt x="116" y="308"/>
                </a:lnTo>
                <a:lnTo>
                  <a:pt x="110" y="312"/>
                </a:lnTo>
                <a:lnTo>
                  <a:pt x="90" y="316"/>
                </a:lnTo>
                <a:lnTo>
                  <a:pt x="82" y="306"/>
                </a:lnTo>
                <a:lnTo>
                  <a:pt x="72" y="304"/>
                </a:lnTo>
                <a:lnTo>
                  <a:pt x="62" y="304"/>
                </a:lnTo>
                <a:lnTo>
                  <a:pt x="52" y="298"/>
                </a:lnTo>
                <a:lnTo>
                  <a:pt x="38" y="300"/>
                </a:lnTo>
                <a:lnTo>
                  <a:pt x="40" y="308"/>
                </a:lnTo>
                <a:lnTo>
                  <a:pt x="30" y="302"/>
                </a:lnTo>
                <a:lnTo>
                  <a:pt x="20" y="296"/>
                </a:lnTo>
                <a:lnTo>
                  <a:pt x="10" y="292"/>
                </a:lnTo>
                <a:lnTo>
                  <a:pt x="0" y="284"/>
                </a:lnTo>
                <a:lnTo>
                  <a:pt x="4" y="270"/>
                </a:lnTo>
                <a:lnTo>
                  <a:pt x="20" y="262"/>
                </a:lnTo>
                <a:lnTo>
                  <a:pt x="28" y="262"/>
                </a:lnTo>
                <a:lnTo>
                  <a:pt x="38" y="260"/>
                </a:lnTo>
                <a:lnTo>
                  <a:pt x="46" y="254"/>
                </a:lnTo>
                <a:lnTo>
                  <a:pt x="42" y="248"/>
                </a:lnTo>
                <a:lnTo>
                  <a:pt x="40" y="234"/>
                </a:lnTo>
                <a:lnTo>
                  <a:pt x="48" y="230"/>
                </a:lnTo>
                <a:lnTo>
                  <a:pt x="54" y="228"/>
                </a:lnTo>
                <a:lnTo>
                  <a:pt x="58" y="232"/>
                </a:lnTo>
                <a:lnTo>
                  <a:pt x="64" y="256"/>
                </a:lnTo>
                <a:lnTo>
                  <a:pt x="80" y="256"/>
                </a:lnTo>
                <a:lnTo>
                  <a:pt x="68" y="246"/>
                </a:lnTo>
                <a:lnTo>
                  <a:pt x="70" y="234"/>
                </a:lnTo>
                <a:lnTo>
                  <a:pt x="84" y="214"/>
                </a:lnTo>
                <a:lnTo>
                  <a:pt x="72" y="226"/>
                </a:lnTo>
                <a:lnTo>
                  <a:pt x="56" y="220"/>
                </a:lnTo>
                <a:lnTo>
                  <a:pt x="60" y="210"/>
                </a:lnTo>
                <a:lnTo>
                  <a:pt x="68" y="204"/>
                </a:lnTo>
                <a:lnTo>
                  <a:pt x="72" y="194"/>
                </a:lnTo>
                <a:lnTo>
                  <a:pt x="94" y="192"/>
                </a:lnTo>
                <a:lnTo>
                  <a:pt x="114" y="206"/>
                </a:lnTo>
                <a:lnTo>
                  <a:pt x="120" y="196"/>
                </a:lnTo>
                <a:lnTo>
                  <a:pt x="106" y="188"/>
                </a:lnTo>
                <a:lnTo>
                  <a:pt x="108" y="178"/>
                </a:lnTo>
                <a:lnTo>
                  <a:pt x="110" y="168"/>
                </a:lnTo>
                <a:lnTo>
                  <a:pt x="114" y="158"/>
                </a:lnTo>
                <a:lnTo>
                  <a:pt x="108" y="144"/>
                </a:lnTo>
                <a:lnTo>
                  <a:pt x="120" y="146"/>
                </a:lnTo>
                <a:lnTo>
                  <a:pt x="112" y="132"/>
                </a:lnTo>
                <a:lnTo>
                  <a:pt x="126" y="116"/>
                </a:lnTo>
                <a:lnTo>
                  <a:pt x="128" y="120"/>
                </a:lnTo>
                <a:lnTo>
                  <a:pt x="134" y="126"/>
                </a:lnTo>
                <a:lnTo>
                  <a:pt x="142" y="130"/>
                </a:lnTo>
                <a:lnTo>
                  <a:pt x="144" y="134"/>
                </a:lnTo>
                <a:lnTo>
                  <a:pt x="146" y="142"/>
                </a:lnTo>
                <a:lnTo>
                  <a:pt x="148" y="156"/>
                </a:lnTo>
                <a:lnTo>
                  <a:pt x="152" y="162"/>
                </a:lnTo>
                <a:lnTo>
                  <a:pt x="154" y="142"/>
                </a:lnTo>
                <a:lnTo>
                  <a:pt x="150" y="130"/>
                </a:lnTo>
                <a:lnTo>
                  <a:pt x="180" y="132"/>
                </a:lnTo>
                <a:lnTo>
                  <a:pt x="198" y="126"/>
                </a:lnTo>
                <a:lnTo>
                  <a:pt x="216" y="110"/>
                </a:lnTo>
                <a:lnTo>
                  <a:pt x="192" y="120"/>
                </a:lnTo>
                <a:lnTo>
                  <a:pt x="172" y="124"/>
                </a:lnTo>
                <a:lnTo>
                  <a:pt x="162" y="120"/>
                </a:lnTo>
                <a:lnTo>
                  <a:pt x="172" y="110"/>
                </a:lnTo>
                <a:lnTo>
                  <a:pt x="164" y="106"/>
                </a:lnTo>
                <a:lnTo>
                  <a:pt x="156" y="116"/>
                </a:lnTo>
                <a:lnTo>
                  <a:pt x="152" y="118"/>
                </a:lnTo>
                <a:lnTo>
                  <a:pt x="140" y="114"/>
                </a:lnTo>
                <a:lnTo>
                  <a:pt x="130" y="108"/>
                </a:lnTo>
                <a:lnTo>
                  <a:pt x="144" y="90"/>
                </a:lnTo>
                <a:lnTo>
                  <a:pt x="120" y="102"/>
                </a:lnTo>
                <a:lnTo>
                  <a:pt x="114" y="94"/>
                </a:lnTo>
                <a:lnTo>
                  <a:pt x="112" y="86"/>
                </a:lnTo>
                <a:lnTo>
                  <a:pt x="114" y="74"/>
                </a:lnTo>
                <a:lnTo>
                  <a:pt x="124" y="52"/>
                </a:lnTo>
                <a:lnTo>
                  <a:pt x="110" y="48"/>
                </a:lnTo>
                <a:lnTo>
                  <a:pt x="112" y="4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9" name="Freeform 479"/>
          <p:cNvSpPr>
            <a:spLocks/>
          </p:cNvSpPr>
          <p:nvPr/>
        </p:nvSpPr>
        <p:spPr bwMode="ltGray">
          <a:xfrm>
            <a:off x="2720212" y="1323999"/>
            <a:ext cx="980767" cy="1514469"/>
          </a:xfrm>
          <a:custGeom>
            <a:avLst/>
            <a:gdLst/>
            <a:ahLst/>
            <a:cxnLst>
              <a:cxn ang="0">
                <a:pos x="118" y="388"/>
              </a:cxn>
              <a:cxn ang="0">
                <a:pos x="114" y="336"/>
              </a:cxn>
              <a:cxn ang="0">
                <a:pos x="24" y="314"/>
              </a:cxn>
              <a:cxn ang="0">
                <a:pos x="10" y="274"/>
              </a:cxn>
              <a:cxn ang="0">
                <a:pos x="36" y="252"/>
              </a:cxn>
              <a:cxn ang="0">
                <a:pos x="38" y="236"/>
              </a:cxn>
              <a:cxn ang="0">
                <a:pos x="14" y="192"/>
              </a:cxn>
              <a:cxn ang="0">
                <a:pos x="68" y="178"/>
              </a:cxn>
              <a:cxn ang="0">
                <a:pos x="112" y="162"/>
              </a:cxn>
              <a:cxn ang="0">
                <a:pos x="104" y="126"/>
              </a:cxn>
              <a:cxn ang="0">
                <a:pos x="140" y="98"/>
              </a:cxn>
              <a:cxn ang="0">
                <a:pos x="162" y="100"/>
              </a:cxn>
              <a:cxn ang="0">
                <a:pos x="182" y="62"/>
              </a:cxn>
              <a:cxn ang="0">
                <a:pos x="212" y="52"/>
              </a:cxn>
              <a:cxn ang="0">
                <a:pos x="276" y="80"/>
              </a:cxn>
              <a:cxn ang="0">
                <a:pos x="298" y="56"/>
              </a:cxn>
              <a:cxn ang="0">
                <a:pos x="314" y="64"/>
              </a:cxn>
              <a:cxn ang="0">
                <a:pos x="344" y="104"/>
              </a:cxn>
              <a:cxn ang="0">
                <a:pos x="350" y="48"/>
              </a:cxn>
              <a:cxn ang="0">
                <a:pos x="358" y="22"/>
              </a:cxn>
              <a:cxn ang="0">
                <a:pos x="404" y="26"/>
              </a:cxn>
              <a:cxn ang="0">
                <a:pos x="440" y="0"/>
              </a:cxn>
              <a:cxn ang="0">
                <a:pos x="494" y="12"/>
              </a:cxn>
              <a:cxn ang="0">
                <a:pos x="504" y="34"/>
              </a:cxn>
              <a:cxn ang="0">
                <a:pos x="526" y="54"/>
              </a:cxn>
              <a:cxn ang="0">
                <a:pos x="558" y="86"/>
              </a:cxn>
              <a:cxn ang="0">
                <a:pos x="496" y="88"/>
              </a:cxn>
              <a:cxn ang="0">
                <a:pos x="438" y="110"/>
              </a:cxn>
              <a:cxn ang="0">
                <a:pos x="480" y="98"/>
              </a:cxn>
              <a:cxn ang="0">
                <a:pos x="518" y="102"/>
              </a:cxn>
              <a:cxn ang="0">
                <a:pos x="500" y="124"/>
              </a:cxn>
              <a:cxn ang="0">
                <a:pos x="552" y="106"/>
              </a:cxn>
              <a:cxn ang="0">
                <a:pos x="506" y="168"/>
              </a:cxn>
              <a:cxn ang="0">
                <a:pos x="578" y="138"/>
              </a:cxn>
              <a:cxn ang="0">
                <a:pos x="608" y="118"/>
              </a:cxn>
              <a:cxn ang="0">
                <a:pos x="636" y="148"/>
              </a:cxn>
              <a:cxn ang="0">
                <a:pos x="610" y="162"/>
              </a:cxn>
              <a:cxn ang="0">
                <a:pos x="580" y="180"/>
              </a:cxn>
              <a:cxn ang="0">
                <a:pos x="580" y="210"/>
              </a:cxn>
              <a:cxn ang="0">
                <a:pos x="550" y="260"/>
              </a:cxn>
              <a:cxn ang="0">
                <a:pos x="548" y="350"/>
              </a:cxn>
              <a:cxn ang="0">
                <a:pos x="512" y="360"/>
              </a:cxn>
              <a:cxn ang="0">
                <a:pos x="532" y="400"/>
              </a:cxn>
              <a:cxn ang="0">
                <a:pos x="510" y="456"/>
              </a:cxn>
              <a:cxn ang="0">
                <a:pos x="490" y="488"/>
              </a:cxn>
              <a:cxn ang="0">
                <a:pos x="488" y="570"/>
              </a:cxn>
              <a:cxn ang="0">
                <a:pos x="444" y="564"/>
              </a:cxn>
              <a:cxn ang="0">
                <a:pos x="422" y="616"/>
              </a:cxn>
              <a:cxn ang="0">
                <a:pos x="364" y="630"/>
              </a:cxn>
              <a:cxn ang="0">
                <a:pos x="312" y="678"/>
              </a:cxn>
              <a:cxn ang="0">
                <a:pos x="240" y="696"/>
              </a:cxn>
              <a:cxn ang="0">
                <a:pos x="212" y="746"/>
              </a:cxn>
              <a:cxn ang="0">
                <a:pos x="182" y="812"/>
              </a:cxn>
              <a:cxn ang="0">
                <a:pos x="144" y="820"/>
              </a:cxn>
              <a:cxn ang="0">
                <a:pos x="100" y="766"/>
              </a:cxn>
              <a:cxn ang="0">
                <a:pos x="82" y="626"/>
              </a:cxn>
              <a:cxn ang="0">
                <a:pos x="134" y="576"/>
              </a:cxn>
              <a:cxn ang="0">
                <a:pos x="102" y="522"/>
              </a:cxn>
              <a:cxn ang="0">
                <a:pos x="124" y="488"/>
              </a:cxn>
              <a:cxn ang="0">
                <a:pos x="116" y="460"/>
              </a:cxn>
            </a:cxnLst>
            <a:rect l="0" t="0" r="r" b="b"/>
            <a:pathLst>
              <a:path w="637" h="835">
                <a:moveTo>
                  <a:pt x="116" y="432"/>
                </a:moveTo>
                <a:lnTo>
                  <a:pt x="114" y="396"/>
                </a:lnTo>
                <a:lnTo>
                  <a:pt x="118" y="388"/>
                </a:lnTo>
                <a:lnTo>
                  <a:pt x="106" y="356"/>
                </a:lnTo>
                <a:lnTo>
                  <a:pt x="112" y="346"/>
                </a:lnTo>
                <a:lnTo>
                  <a:pt x="114" y="336"/>
                </a:lnTo>
                <a:lnTo>
                  <a:pt x="78" y="310"/>
                </a:lnTo>
                <a:lnTo>
                  <a:pt x="40" y="306"/>
                </a:lnTo>
                <a:lnTo>
                  <a:pt x="24" y="314"/>
                </a:lnTo>
                <a:lnTo>
                  <a:pt x="4" y="288"/>
                </a:lnTo>
                <a:lnTo>
                  <a:pt x="24" y="282"/>
                </a:lnTo>
                <a:lnTo>
                  <a:pt x="10" y="274"/>
                </a:lnTo>
                <a:lnTo>
                  <a:pt x="0" y="262"/>
                </a:lnTo>
                <a:lnTo>
                  <a:pt x="10" y="250"/>
                </a:lnTo>
                <a:lnTo>
                  <a:pt x="36" y="252"/>
                </a:lnTo>
                <a:lnTo>
                  <a:pt x="52" y="258"/>
                </a:lnTo>
                <a:lnTo>
                  <a:pt x="56" y="248"/>
                </a:lnTo>
                <a:lnTo>
                  <a:pt x="38" y="236"/>
                </a:lnTo>
                <a:lnTo>
                  <a:pt x="18" y="234"/>
                </a:lnTo>
                <a:lnTo>
                  <a:pt x="0" y="204"/>
                </a:lnTo>
                <a:lnTo>
                  <a:pt x="14" y="192"/>
                </a:lnTo>
                <a:lnTo>
                  <a:pt x="40" y="186"/>
                </a:lnTo>
                <a:lnTo>
                  <a:pt x="46" y="182"/>
                </a:lnTo>
                <a:lnTo>
                  <a:pt x="68" y="178"/>
                </a:lnTo>
                <a:lnTo>
                  <a:pt x="90" y="180"/>
                </a:lnTo>
                <a:lnTo>
                  <a:pt x="94" y="182"/>
                </a:lnTo>
                <a:lnTo>
                  <a:pt x="112" y="162"/>
                </a:lnTo>
                <a:lnTo>
                  <a:pt x="118" y="142"/>
                </a:lnTo>
                <a:lnTo>
                  <a:pt x="100" y="138"/>
                </a:lnTo>
                <a:lnTo>
                  <a:pt x="104" y="126"/>
                </a:lnTo>
                <a:lnTo>
                  <a:pt x="110" y="116"/>
                </a:lnTo>
                <a:lnTo>
                  <a:pt x="120" y="110"/>
                </a:lnTo>
                <a:lnTo>
                  <a:pt x="140" y="98"/>
                </a:lnTo>
                <a:lnTo>
                  <a:pt x="146" y="90"/>
                </a:lnTo>
                <a:lnTo>
                  <a:pt x="160" y="92"/>
                </a:lnTo>
                <a:lnTo>
                  <a:pt x="162" y="100"/>
                </a:lnTo>
                <a:lnTo>
                  <a:pt x="172" y="88"/>
                </a:lnTo>
                <a:lnTo>
                  <a:pt x="182" y="82"/>
                </a:lnTo>
                <a:lnTo>
                  <a:pt x="182" y="62"/>
                </a:lnTo>
                <a:lnTo>
                  <a:pt x="198" y="58"/>
                </a:lnTo>
                <a:lnTo>
                  <a:pt x="202" y="80"/>
                </a:lnTo>
                <a:lnTo>
                  <a:pt x="212" y="52"/>
                </a:lnTo>
                <a:lnTo>
                  <a:pt x="240" y="52"/>
                </a:lnTo>
                <a:lnTo>
                  <a:pt x="268" y="42"/>
                </a:lnTo>
                <a:lnTo>
                  <a:pt x="276" y="80"/>
                </a:lnTo>
                <a:lnTo>
                  <a:pt x="296" y="88"/>
                </a:lnTo>
                <a:lnTo>
                  <a:pt x="296" y="68"/>
                </a:lnTo>
                <a:lnTo>
                  <a:pt x="298" y="56"/>
                </a:lnTo>
                <a:lnTo>
                  <a:pt x="302" y="48"/>
                </a:lnTo>
                <a:lnTo>
                  <a:pt x="310" y="54"/>
                </a:lnTo>
                <a:lnTo>
                  <a:pt x="314" y="64"/>
                </a:lnTo>
                <a:lnTo>
                  <a:pt x="320" y="82"/>
                </a:lnTo>
                <a:lnTo>
                  <a:pt x="326" y="100"/>
                </a:lnTo>
                <a:lnTo>
                  <a:pt x="344" y="104"/>
                </a:lnTo>
                <a:lnTo>
                  <a:pt x="336" y="80"/>
                </a:lnTo>
                <a:lnTo>
                  <a:pt x="334" y="44"/>
                </a:lnTo>
                <a:lnTo>
                  <a:pt x="350" y="48"/>
                </a:lnTo>
                <a:lnTo>
                  <a:pt x="354" y="42"/>
                </a:lnTo>
                <a:lnTo>
                  <a:pt x="364" y="36"/>
                </a:lnTo>
                <a:lnTo>
                  <a:pt x="358" y="22"/>
                </a:lnTo>
                <a:lnTo>
                  <a:pt x="374" y="14"/>
                </a:lnTo>
                <a:lnTo>
                  <a:pt x="384" y="12"/>
                </a:lnTo>
                <a:lnTo>
                  <a:pt x="404" y="26"/>
                </a:lnTo>
                <a:lnTo>
                  <a:pt x="414" y="14"/>
                </a:lnTo>
                <a:lnTo>
                  <a:pt x="426" y="6"/>
                </a:lnTo>
                <a:lnTo>
                  <a:pt x="440" y="0"/>
                </a:lnTo>
                <a:lnTo>
                  <a:pt x="456" y="0"/>
                </a:lnTo>
                <a:lnTo>
                  <a:pt x="478" y="6"/>
                </a:lnTo>
                <a:lnTo>
                  <a:pt x="494" y="12"/>
                </a:lnTo>
                <a:lnTo>
                  <a:pt x="516" y="18"/>
                </a:lnTo>
                <a:lnTo>
                  <a:pt x="524" y="24"/>
                </a:lnTo>
                <a:lnTo>
                  <a:pt x="504" y="34"/>
                </a:lnTo>
                <a:lnTo>
                  <a:pt x="530" y="38"/>
                </a:lnTo>
                <a:lnTo>
                  <a:pt x="538" y="44"/>
                </a:lnTo>
                <a:lnTo>
                  <a:pt x="526" y="54"/>
                </a:lnTo>
                <a:lnTo>
                  <a:pt x="542" y="54"/>
                </a:lnTo>
                <a:lnTo>
                  <a:pt x="570" y="74"/>
                </a:lnTo>
                <a:lnTo>
                  <a:pt x="558" y="86"/>
                </a:lnTo>
                <a:lnTo>
                  <a:pt x="542" y="92"/>
                </a:lnTo>
                <a:lnTo>
                  <a:pt x="520" y="90"/>
                </a:lnTo>
                <a:lnTo>
                  <a:pt x="496" y="88"/>
                </a:lnTo>
                <a:lnTo>
                  <a:pt x="480" y="90"/>
                </a:lnTo>
                <a:lnTo>
                  <a:pt x="468" y="96"/>
                </a:lnTo>
                <a:lnTo>
                  <a:pt x="438" y="110"/>
                </a:lnTo>
                <a:lnTo>
                  <a:pt x="440" y="118"/>
                </a:lnTo>
                <a:lnTo>
                  <a:pt x="454" y="110"/>
                </a:lnTo>
                <a:lnTo>
                  <a:pt x="480" y="98"/>
                </a:lnTo>
                <a:lnTo>
                  <a:pt x="492" y="98"/>
                </a:lnTo>
                <a:lnTo>
                  <a:pt x="506" y="100"/>
                </a:lnTo>
                <a:lnTo>
                  <a:pt x="518" y="102"/>
                </a:lnTo>
                <a:lnTo>
                  <a:pt x="516" y="116"/>
                </a:lnTo>
                <a:lnTo>
                  <a:pt x="500" y="118"/>
                </a:lnTo>
                <a:lnTo>
                  <a:pt x="500" y="124"/>
                </a:lnTo>
                <a:lnTo>
                  <a:pt x="532" y="122"/>
                </a:lnTo>
                <a:lnTo>
                  <a:pt x="538" y="104"/>
                </a:lnTo>
                <a:lnTo>
                  <a:pt x="552" y="106"/>
                </a:lnTo>
                <a:lnTo>
                  <a:pt x="550" y="126"/>
                </a:lnTo>
                <a:lnTo>
                  <a:pt x="528" y="144"/>
                </a:lnTo>
                <a:lnTo>
                  <a:pt x="506" y="168"/>
                </a:lnTo>
                <a:lnTo>
                  <a:pt x="550" y="146"/>
                </a:lnTo>
                <a:lnTo>
                  <a:pt x="560" y="130"/>
                </a:lnTo>
                <a:lnTo>
                  <a:pt x="578" y="138"/>
                </a:lnTo>
                <a:lnTo>
                  <a:pt x="582" y="122"/>
                </a:lnTo>
                <a:lnTo>
                  <a:pt x="596" y="118"/>
                </a:lnTo>
                <a:lnTo>
                  <a:pt x="608" y="118"/>
                </a:lnTo>
                <a:lnTo>
                  <a:pt x="622" y="124"/>
                </a:lnTo>
                <a:lnTo>
                  <a:pt x="634" y="142"/>
                </a:lnTo>
                <a:lnTo>
                  <a:pt x="636" y="148"/>
                </a:lnTo>
                <a:lnTo>
                  <a:pt x="626" y="156"/>
                </a:lnTo>
                <a:lnTo>
                  <a:pt x="620" y="164"/>
                </a:lnTo>
                <a:lnTo>
                  <a:pt x="610" y="162"/>
                </a:lnTo>
                <a:lnTo>
                  <a:pt x="610" y="172"/>
                </a:lnTo>
                <a:lnTo>
                  <a:pt x="600" y="182"/>
                </a:lnTo>
                <a:lnTo>
                  <a:pt x="580" y="180"/>
                </a:lnTo>
                <a:lnTo>
                  <a:pt x="592" y="190"/>
                </a:lnTo>
                <a:lnTo>
                  <a:pt x="574" y="200"/>
                </a:lnTo>
                <a:lnTo>
                  <a:pt x="580" y="210"/>
                </a:lnTo>
                <a:lnTo>
                  <a:pt x="566" y="226"/>
                </a:lnTo>
                <a:lnTo>
                  <a:pt x="556" y="242"/>
                </a:lnTo>
                <a:lnTo>
                  <a:pt x="550" y="260"/>
                </a:lnTo>
                <a:lnTo>
                  <a:pt x="542" y="314"/>
                </a:lnTo>
                <a:lnTo>
                  <a:pt x="554" y="330"/>
                </a:lnTo>
                <a:lnTo>
                  <a:pt x="548" y="350"/>
                </a:lnTo>
                <a:lnTo>
                  <a:pt x="526" y="338"/>
                </a:lnTo>
                <a:lnTo>
                  <a:pt x="510" y="344"/>
                </a:lnTo>
                <a:lnTo>
                  <a:pt x="512" y="360"/>
                </a:lnTo>
                <a:lnTo>
                  <a:pt x="528" y="366"/>
                </a:lnTo>
                <a:lnTo>
                  <a:pt x="532" y="382"/>
                </a:lnTo>
                <a:lnTo>
                  <a:pt x="532" y="400"/>
                </a:lnTo>
                <a:lnTo>
                  <a:pt x="526" y="424"/>
                </a:lnTo>
                <a:lnTo>
                  <a:pt x="516" y="444"/>
                </a:lnTo>
                <a:lnTo>
                  <a:pt x="510" y="456"/>
                </a:lnTo>
                <a:lnTo>
                  <a:pt x="504" y="462"/>
                </a:lnTo>
                <a:lnTo>
                  <a:pt x="488" y="472"/>
                </a:lnTo>
                <a:lnTo>
                  <a:pt x="490" y="488"/>
                </a:lnTo>
                <a:lnTo>
                  <a:pt x="488" y="508"/>
                </a:lnTo>
                <a:lnTo>
                  <a:pt x="488" y="548"/>
                </a:lnTo>
                <a:lnTo>
                  <a:pt x="488" y="570"/>
                </a:lnTo>
                <a:lnTo>
                  <a:pt x="460" y="562"/>
                </a:lnTo>
                <a:lnTo>
                  <a:pt x="450" y="538"/>
                </a:lnTo>
                <a:lnTo>
                  <a:pt x="444" y="564"/>
                </a:lnTo>
                <a:lnTo>
                  <a:pt x="452" y="572"/>
                </a:lnTo>
                <a:lnTo>
                  <a:pt x="476" y="580"/>
                </a:lnTo>
                <a:lnTo>
                  <a:pt x="422" y="616"/>
                </a:lnTo>
                <a:lnTo>
                  <a:pt x="402" y="620"/>
                </a:lnTo>
                <a:lnTo>
                  <a:pt x="378" y="628"/>
                </a:lnTo>
                <a:lnTo>
                  <a:pt x="364" y="630"/>
                </a:lnTo>
                <a:lnTo>
                  <a:pt x="354" y="628"/>
                </a:lnTo>
                <a:lnTo>
                  <a:pt x="334" y="648"/>
                </a:lnTo>
                <a:lnTo>
                  <a:pt x="312" y="678"/>
                </a:lnTo>
                <a:lnTo>
                  <a:pt x="282" y="686"/>
                </a:lnTo>
                <a:lnTo>
                  <a:pt x="262" y="688"/>
                </a:lnTo>
                <a:lnTo>
                  <a:pt x="240" y="696"/>
                </a:lnTo>
                <a:lnTo>
                  <a:pt x="226" y="716"/>
                </a:lnTo>
                <a:lnTo>
                  <a:pt x="224" y="734"/>
                </a:lnTo>
                <a:lnTo>
                  <a:pt x="212" y="746"/>
                </a:lnTo>
                <a:lnTo>
                  <a:pt x="202" y="756"/>
                </a:lnTo>
                <a:lnTo>
                  <a:pt x="196" y="770"/>
                </a:lnTo>
                <a:lnTo>
                  <a:pt x="182" y="812"/>
                </a:lnTo>
                <a:lnTo>
                  <a:pt x="172" y="830"/>
                </a:lnTo>
                <a:lnTo>
                  <a:pt x="160" y="834"/>
                </a:lnTo>
                <a:lnTo>
                  <a:pt x="144" y="820"/>
                </a:lnTo>
                <a:lnTo>
                  <a:pt x="126" y="806"/>
                </a:lnTo>
                <a:lnTo>
                  <a:pt x="114" y="806"/>
                </a:lnTo>
                <a:lnTo>
                  <a:pt x="100" y="766"/>
                </a:lnTo>
                <a:lnTo>
                  <a:pt x="86" y="704"/>
                </a:lnTo>
                <a:lnTo>
                  <a:pt x="78" y="656"/>
                </a:lnTo>
                <a:lnTo>
                  <a:pt x="82" y="626"/>
                </a:lnTo>
                <a:lnTo>
                  <a:pt x="94" y="602"/>
                </a:lnTo>
                <a:lnTo>
                  <a:pt x="128" y="580"/>
                </a:lnTo>
                <a:lnTo>
                  <a:pt x="134" y="576"/>
                </a:lnTo>
                <a:lnTo>
                  <a:pt x="142" y="550"/>
                </a:lnTo>
                <a:lnTo>
                  <a:pt x="118" y="546"/>
                </a:lnTo>
                <a:lnTo>
                  <a:pt x="102" y="522"/>
                </a:lnTo>
                <a:lnTo>
                  <a:pt x="128" y="526"/>
                </a:lnTo>
                <a:lnTo>
                  <a:pt x="134" y="516"/>
                </a:lnTo>
                <a:lnTo>
                  <a:pt x="124" y="488"/>
                </a:lnTo>
                <a:lnTo>
                  <a:pt x="106" y="498"/>
                </a:lnTo>
                <a:lnTo>
                  <a:pt x="102" y="482"/>
                </a:lnTo>
                <a:lnTo>
                  <a:pt x="116" y="460"/>
                </a:lnTo>
                <a:lnTo>
                  <a:pt x="116" y="43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0" name="Freeform 480"/>
          <p:cNvSpPr>
            <a:spLocks/>
          </p:cNvSpPr>
          <p:nvPr/>
        </p:nvSpPr>
        <p:spPr bwMode="ltGray">
          <a:xfrm>
            <a:off x="2861208" y="2293957"/>
            <a:ext cx="44932" cy="58738"/>
          </a:xfrm>
          <a:custGeom>
            <a:avLst/>
            <a:gdLst/>
            <a:ahLst/>
            <a:cxnLst>
              <a:cxn ang="0">
                <a:pos x="6" y="0"/>
              </a:cxn>
              <a:cxn ang="0">
                <a:pos x="16" y="12"/>
              </a:cxn>
              <a:cxn ang="0">
                <a:pos x="28" y="24"/>
              </a:cxn>
              <a:cxn ang="0">
                <a:pos x="20" y="32"/>
              </a:cxn>
              <a:cxn ang="0">
                <a:pos x="6" y="28"/>
              </a:cxn>
              <a:cxn ang="0">
                <a:pos x="0" y="14"/>
              </a:cxn>
              <a:cxn ang="0">
                <a:pos x="6" y="0"/>
              </a:cxn>
            </a:cxnLst>
            <a:rect l="0" t="0" r="r" b="b"/>
            <a:pathLst>
              <a:path w="29" h="33">
                <a:moveTo>
                  <a:pt x="6" y="0"/>
                </a:moveTo>
                <a:lnTo>
                  <a:pt x="16" y="12"/>
                </a:lnTo>
                <a:lnTo>
                  <a:pt x="28" y="24"/>
                </a:lnTo>
                <a:lnTo>
                  <a:pt x="20" y="32"/>
                </a:lnTo>
                <a:lnTo>
                  <a:pt x="6" y="28"/>
                </a:lnTo>
                <a:lnTo>
                  <a:pt x="0" y="14"/>
                </a:lnTo>
                <a:lnTo>
                  <a:pt x="6"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1" name="Freeform 481"/>
          <p:cNvSpPr>
            <a:spLocks/>
          </p:cNvSpPr>
          <p:nvPr/>
        </p:nvSpPr>
        <p:spPr bwMode="ltGray">
          <a:xfrm>
            <a:off x="1666624" y="1712934"/>
            <a:ext cx="220014" cy="215899"/>
          </a:xfrm>
          <a:custGeom>
            <a:avLst/>
            <a:gdLst/>
            <a:ahLst/>
            <a:cxnLst>
              <a:cxn ang="0">
                <a:pos x="140" y="58"/>
              </a:cxn>
              <a:cxn ang="0">
                <a:pos x="142" y="42"/>
              </a:cxn>
              <a:cxn ang="0">
                <a:pos x="140" y="40"/>
              </a:cxn>
              <a:cxn ang="0">
                <a:pos x="140" y="30"/>
              </a:cxn>
              <a:cxn ang="0">
                <a:pos x="130" y="20"/>
              </a:cxn>
              <a:cxn ang="0">
                <a:pos x="124" y="20"/>
              </a:cxn>
              <a:cxn ang="0">
                <a:pos x="122" y="22"/>
              </a:cxn>
              <a:cxn ang="0">
                <a:pos x="118" y="20"/>
              </a:cxn>
              <a:cxn ang="0">
                <a:pos x="116" y="20"/>
              </a:cxn>
              <a:cxn ang="0">
                <a:pos x="116" y="16"/>
              </a:cxn>
              <a:cxn ang="0">
                <a:pos x="104" y="8"/>
              </a:cxn>
              <a:cxn ang="0">
                <a:pos x="102" y="2"/>
              </a:cxn>
              <a:cxn ang="0">
                <a:pos x="92" y="0"/>
              </a:cxn>
              <a:cxn ang="0">
                <a:pos x="82" y="4"/>
              </a:cxn>
              <a:cxn ang="0">
                <a:pos x="60" y="2"/>
              </a:cxn>
              <a:cxn ang="0">
                <a:pos x="58" y="16"/>
              </a:cxn>
              <a:cxn ang="0">
                <a:pos x="60" y="24"/>
              </a:cxn>
              <a:cxn ang="0">
                <a:pos x="52" y="28"/>
              </a:cxn>
              <a:cxn ang="0">
                <a:pos x="32" y="46"/>
              </a:cxn>
              <a:cxn ang="0">
                <a:pos x="30" y="54"/>
              </a:cxn>
              <a:cxn ang="0">
                <a:pos x="24" y="56"/>
              </a:cxn>
              <a:cxn ang="0">
                <a:pos x="22" y="62"/>
              </a:cxn>
              <a:cxn ang="0">
                <a:pos x="2" y="72"/>
              </a:cxn>
              <a:cxn ang="0">
                <a:pos x="0" y="82"/>
              </a:cxn>
              <a:cxn ang="0">
                <a:pos x="2" y="90"/>
              </a:cxn>
              <a:cxn ang="0">
                <a:pos x="2" y="110"/>
              </a:cxn>
              <a:cxn ang="0">
                <a:pos x="0" y="118"/>
              </a:cxn>
              <a:cxn ang="0">
                <a:pos x="8" y="118"/>
              </a:cxn>
              <a:cxn ang="0">
                <a:pos x="16" y="118"/>
              </a:cxn>
              <a:cxn ang="0">
                <a:pos x="20" y="114"/>
              </a:cxn>
              <a:cxn ang="0">
                <a:pos x="22" y="110"/>
              </a:cxn>
              <a:cxn ang="0">
                <a:pos x="26" y="108"/>
              </a:cxn>
              <a:cxn ang="0">
                <a:pos x="26" y="118"/>
              </a:cxn>
              <a:cxn ang="0">
                <a:pos x="36" y="118"/>
              </a:cxn>
              <a:cxn ang="0">
                <a:pos x="42" y="112"/>
              </a:cxn>
              <a:cxn ang="0">
                <a:pos x="46" y="102"/>
              </a:cxn>
              <a:cxn ang="0">
                <a:pos x="52" y="96"/>
              </a:cxn>
              <a:cxn ang="0">
                <a:pos x="60" y="92"/>
              </a:cxn>
              <a:cxn ang="0">
                <a:pos x="66" y="94"/>
              </a:cxn>
              <a:cxn ang="0">
                <a:pos x="80" y="76"/>
              </a:cxn>
              <a:cxn ang="0">
                <a:pos x="90" y="76"/>
              </a:cxn>
              <a:cxn ang="0">
                <a:pos x="120" y="66"/>
              </a:cxn>
              <a:cxn ang="0">
                <a:pos x="136" y="64"/>
              </a:cxn>
              <a:cxn ang="0">
                <a:pos x="140" y="58"/>
              </a:cxn>
            </a:cxnLst>
            <a:rect l="0" t="0" r="r" b="b"/>
            <a:pathLst>
              <a:path w="143" h="119">
                <a:moveTo>
                  <a:pt x="140" y="58"/>
                </a:moveTo>
                <a:lnTo>
                  <a:pt x="142" y="42"/>
                </a:lnTo>
                <a:lnTo>
                  <a:pt x="140" y="40"/>
                </a:lnTo>
                <a:lnTo>
                  <a:pt x="140" y="30"/>
                </a:lnTo>
                <a:lnTo>
                  <a:pt x="130" y="20"/>
                </a:lnTo>
                <a:lnTo>
                  <a:pt x="124" y="20"/>
                </a:lnTo>
                <a:lnTo>
                  <a:pt x="122" y="22"/>
                </a:lnTo>
                <a:lnTo>
                  <a:pt x="118" y="20"/>
                </a:lnTo>
                <a:lnTo>
                  <a:pt x="116" y="20"/>
                </a:lnTo>
                <a:lnTo>
                  <a:pt x="116" y="16"/>
                </a:lnTo>
                <a:lnTo>
                  <a:pt x="104" y="8"/>
                </a:lnTo>
                <a:lnTo>
                  <a:pt x="102" y="2"/>
                </a:lnTo>
                <a:lnTo>
                  <a:pt x="92" y="0"/>
                </a:lnTo>
                <a:lnTo>
                  <a:pt x="82" y="4"/>
                </a:lnTo>
                <a:lnTo>
                  <a:pt x="60" y="2"/>
                </a:lnTo>
                <a:lnTo>
                  <a:pt x="58" y="16"/>
                </a:lnTo>
                <a:lnTo>
                  <a:pt x="60" y="24"/>
                </a:lnTo>
                <a:lnTo>
                  <a:pt x="52" y="28"/>
                </a:lnTo>
                <a:lnTo>
                  <a:pt x="32" y="46"/>
                </a:lnTo>
                <a:lnTo>
                  <a:pt x="30" y="54"/>
                </a:lnTo>
                <a:lnTo>
                  <a:pt x="24" y="56"/>
                </a:lnTo>
                <a:lnTo>
                  <a:pt x="22" y="62"/>
                </a:lnTo>
                <a:lnTo>
                  <a:pt x="2" y="72"/>
                </a:lnTo>
                <a:lnTo>
                  <a:pt x="0" y="82"/>
                </a:lnTo>
                <a:lnTo>
                  <a:pt x="2" y="90"/>
                </a:lnTo>
                <a:lnTo>
                  <a:pt x="2" y="110"/>
                </a:lnTo>
                <a:lnTo>
                  <a:pt x="0" y="118"/>
                </a:lnTo>
                <a:lnTo>
                  <a:pt x="8" y="118"/>
                </a:lnTo>
                <a:lnTo>
                  <a:pt x="16" y="118"/>
                </a:lnTo>
                <a:lnTo>
                  <a:pt x="20" y="114"/>
                </a:lnTo>
                <a:lnTo>
                  <a:pt x="22" y="110"/>
                </a:lnTo>
                <a:lnTo>
                  <a:pt x="26" y="108"/>
                </a:lnTo>
                <a:lnTo>
                  <a:pt x="26" y="118"/>
                </a:lnTo>
                <a:lnTo>
                  <a:pt x="36" y="118"/>
                </a:lnTo>
                <a:lnTo>
                  <a:pt x="42" y="112"/>
                </a:lnTo>
                <a:lnTo>
                  <a:pt x="46" y="102"/>
                </a:lnTo>
                <a:lnTo>
                  <a:pt x="52" y="96"/>
                </a:lnTo>
                <a:lnTo>
                  <a:pt x="60" y="92"/>
                </a:lnTo>
                <a:lnTo>
                  <a:pt x="66" y="94"/>
                </a:lnTo>
                <a:lnTo>
                  <a:pt x="80" y="76"/>
                </a:lnTo>
                <a:lnTo>
                  <a:pt x="90" y="76"/>
                </a:lnTo>
                <a:lnTo>
                  <a:pt x="120" y="66"/>
                </a:lnTo>
                <a:lnTo>
                  <a:pt x="136" y="64"/>
                </a:lnTo>
                <a:lnTo>
                  <a:pt x="140" y="5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2" name="Freeform 482"/>
          <p:cNvSpPr>
            <a:spLocks/>
          </p:cNvSpPr>
          <p:nvPr/>
        </p:nvSpPr>
        <p:spPr bwMode="ltGray">
          <a:xfrm>
            <a:off x="1740995" y="4794259"/>
            <a:ext cx="32538" cy="50800"/>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3" name="Oval 483"/>
          <p:cNvSpPr>
            <a:spLocks noChangeArrowheads="1"/>
          </p:cNvSpPr>
          <p:nvPr/>
        </p:nvSpPr>
        <p:spPr bwMode="ltGray">
          <a:xfrm>
            <a:off x="1782829" y="4810134"/>
            <a:ext cx="3099"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74" name="Freeform 484"/>
          <p:cNvSpPr>
            <a:spLocks/>
          </p:cNvSpPr>
          <p:nvPr/>
        </p:nvSpPr>
        <p:spPr bwMode="ltGray">
          <a:xfrm>
            <a:off x="4791753" y="3627451"/>
            <a:ext cx="51130" cy="39688"/>
          </a:xfrm>
          <a:custGeom>
            <a:avLst/>
            <a:gdLst/>
            <a:ahLst/>
            <a:cxnLst>
              <a:cxn ang="0">
                <a:pos x="10" y="4"/>
              </a:cxn>
              <a:cxn ang="0">
                <a:pos x="8" y="8"/>
              </a:cxn>
              <a:cxn ang="0">
                <a:pos x="0" y="10"/>
              </a:cxn>
              <a:cxn ang="0">
                <a:pos x="0" y="16"/>
              </a:cxn>
              <a:cxn ang="0">
                <a:pos x="10" y="22"/>
              </a:cxn>
              <a:cxn ang="0">
                <a:pos x="22" y="16"/>
              </a:cxn>
              <a:cxn ang="0">
                <a:pos x="28" y="16"/>
              </a:cxn>
              <a:cxn ang="0">
                <a:pos x="26" y="10"/>
              </a:cxn>
              <a:cxn ang="0">
                <a:pos x="34" y="4"/>
              </a:cxn>
              <a:cxn ang="0">
                <a:pos x="32" y="0"/>
              </a:cxn>
              <a:cxn ang="0">
                <a:pos x="24" y="6"/>
              </a:cxn>
              <a:cxn ang="0">
                <a:pos x="10" y="4"/>
              </a:cxn>
            </a:cxnLst>
            <a:rect l="0" t="0" r="r" b="b"/>
            <a:pathLst>
              <a:path w="35" h="23">
                <a:moveTo>
                  <a:pt x="10" y="4"/>
                </a:moveTo>
                <a:lnTo>
                  <a:pt x="8" y="8"/>
                </a:lnTo>
                <a:lnTo>
                  <a:pt x="0" y="10"/>
                </a:lnTo>
                <a:lnTo>
                  <a:pt x="0" y="16"/>
                </a:lnTo>
                <a:lnTo>
                  <a:pt x="10" y="22"/>
                </a:lnTo>
                <a:lnTo>
                  <a:pt x="22" y="16"/>
                </a:lnTo>
                <a:lnTo>
                  <a:pt x="28" y="16"/>
                </a:lnTo>
                <a:lnTo>
                  <a:pt x="26" y="10"/>
                </a:lnTo>
                <a:lnTo>
                  <a:pt x="34" y="4"/>
                </a:lnTo>
                <a:lnTo>
                  <a:pt x="32" y="0"/>
                </a:lnTo>
                <a:lnTo>
                  <a:pt x="24" y="6"/>
                </a:lnTo>
                <a:lnTo>
                  <a:pt x="1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5" name="Freeform 485"/>
          <p:cNvSpPr>
            <a:spLocks/>
          </p:cNvSpPr>
          <p:nvPr/>
        </p:nvSpPr>
        <p:spPr bwMode="ltGray">
          <a:xfrm>
            <a:off x="4576386" y="3616339"/>
            <a:ext cx="69723" cy="33337"/>
          </a:xfrm>
          <a:custGeom>
            <a:avLst/>
            <a:gdLst/>
            <a:ahLst/>
            <a:cxnLst>
              <a:cxn ang="0">
                <a:pos x="0" y="0"/>
              </a:cxn>
              <a:cxn ang="0">
                <a:pos x="0" y="10"/>
              </a:cxn>
              <a:cxn ang="0">
                <a:pos x="2" y="10"/>
              </a:cxn>
              <a:cxn ang="0">
                <a:pos x="12" y="10"/>
              </a:cxn>
              <a:cxn ang="0">
                <a:pos x="20" y="14"/>
              </a:cxn>
              <a:cxn ang="0">
                <a:pos x="22" y="18"/>
              </a:cxn>
              <a:cxn ang="0">
                <a:pos x="40" y="18"/>
              </a:cxn>
              <a:cxn ang="0">
                <a:pos x="46" y="12"/>
              </a:cxn>
              <a:cxn ang="0">
                <a:pos x="46" y="8"/>
              </a:cxn>
              <a:cxn ang="0">
                <a:pos x="42" y="12"/>
              </a:cxn>
              <a:cxn ang="0">
                <a:pos x="40" y="10"/>
              </a:cxn>
              <a:cxn ang="0">
                <a:pos x="36" y="8"/>
              </a:cxn>
              <a:cxn ang="0">
                <a:pos x="32" y="6"/>
              </a:cxn>
              <a:cxn ang="0">
                <a:pos x="18" y="6"/>
              </a:cxn>
              <a:cxn ang="0">
                <a:pos x="14" y="6"/>
              </a:cxn>
              <a:cxn ang="0">
                <a:pos x="12" y="2"/>
              </a:cxn>
              <a:cxn ang="0">
                <a:pos x="8" y="0"/>
              </a:cxn>
              <a:cxn ang="0">
                <a:pos x="0" y="0"/>
              </a:cxn>
            </a:cxnLst>
            <a:rect l="0" t="0" r="r" b="b"/>
            <a:pathLst>
              <a:path w="47" h="19">
                <a:moveTo>
                  <a:pt x="0" y="0"/>
                </a:moveTo>
                <a:lnTo>
                  <a:pt x="0" y="10"/>
                </a:lnTo>
                <a:lnTo>
                  <a:pt x="2" y="10"/>
                </a:lnTo>
                <a:lnTo>
                  <a:pt x="12" y="10"/>
                </a:lnTo>
                <a:lnTo>
                  <a:pt x="20" y="14"/>
                </a:lnTo>
                <a:lnTo>
                  <a:pt x="22" y="18"/>
                </a:lnTo>
                <a:lnTo>
                  <a:pt x="40" y="18"/>
                </a:lnTo>
                <a:lnTo>
                  <a:pt x="46" y="12"/>
                </a:lnTo>
                <a:lnTo>
                  <a:pt x="46" y="8"/>
                </a:lnTo>
                <a:lnTo>
                  <a:pt x="42" y="12"/>
                </a:lnTo>
                <a:lnTo>
                  <a:pt x="40" y="10"/>
                </a:lnTo>
                <a:lnTo>
                  <a:pt x="36" y="8"/>
                </a:lnTo>
                <a:lnTo>
                  <a:pt x="32" y="6"/>
                </a:lnTo>
                <a:lnTo>
                  <a:pt x="18" y="6"/>
                </a:lnTo>
                <a:lnTo>
                  <a:pt x="14" y="6"/>
                </a:lnTo>
                <a:lnTo>
                  <a:pt x="12" y="2"/>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6" name="Freeform 486"/>
          <p:cNvSpPr>
            <a:spLocks/>
          </p:cNvSpPr>
          <p:nvPr/>
        </p:nvSpPr>
        <p:spPr bwMode="ltGray">
          <a:xfrm>
            <a:off x="4678646" y="3598876"/>
            <a:ext cx="15494" cy="15875"/>
          </a:xfrm>
          <a:custGeom>
            <a:avLst/>
            <a:gdLst/>
            <a:ahLst/>
            <a:cxnLst>
              <a:cxn ang="0">
                <a:pos x="6" y="0"/>
              </a:cxn>
              <a:cxn ang="0">
                <a:pos x="2" y="2"/>
              </a:cxn>
              <a:cxn ang="0">
                <a:pos x="0" y="8"/>
              </a:cxn>
              <a:cxn ang="0">
                <a:pos x="6" y="6"/>
              </a:cxn>
              <a:cxn ang="0">
                <a:pos x="8" y="2"/>
              </a:cxn>
              <a:cxn ang="0">
                <a:pos x="6" y="0"/>
              </a:cxn>
            </a:cxnLst>
            <a:rect l="0" t="0" r="r" b="b"/>
            <a:pathLst>
              <a:path w="9" h="9">
                <a:moveTo>
                  <a:pt x="6" y="0"/>
                </a:moveTo>
                <a:lnTo>
                  <a:pt x="2" y="2"/>
                </a:lnTo>
                <a:lnTo>
                  <a:pt x="0" y="8"/>
                </a:lnTo>
                <a:lnTo>
                  <a:pt x="6" y="6"/>
                </a:lnTo>
                <a:lnTo>
                  <a:pt x="8" y="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7" name="Freeform 487"/>
          <p:cNvSpPr>
            <a:spLocks/>
          </p:cNvSpPr>
          <p:nvPr/>
        </p:nvSpPr>
        <p:spPr bwMode="ltGray">
          <a:xfrm>
            <a:off x="4325385" y="3506801"/>
            <a:ext cx="69723" cy="57150"/>
          </a:xfrm>
          <a:custGeom>
            <a:avLst/>
            <a:gdLst/>
            <a:ahLst/>
            <a:cxnLst>
              <a:cxn ang="0">
                <a:pos x="44" y="0"/>
              </a:cxn>
              <a:cxn ang="0">
                <a:pos x="42" y="8"/>
              </a:cxn>
              <a:cxn ang="0">
                <a:pos x="38" y="14"/>
              </a:cxn>
              <a:cxn ang="0">
                <a:pos x="38" y="18"/>
              </a:cxn>
              <a:cxn ang="0">
                <a:pos x="40" y="22"/>
              </a:cxn>
              <a:cxn ang="0">
                <a:pos x="38" y="24"/>
              </a:cxn>
              <a:cxn ang="0">
                <a:pos x="36" y="30"/>
              </a:cxn>
              <a:cxn ang="0">
                <a:pos x="34" y="28"/>
              </a:cxn>
              <a:cxn ang="0">
                <a:pos x="30" y="28"/>
              </a:cxn>
              <a:cxn ang="0">
                <a:pos x="28" y="24"/>
              </a:cxn>
              <a:cxn ang="0">
                <a:pos x="18" y="18"/>
              </a:cxn>
              <a:cxn ang="0">
                <a:pos x="14" y="18"/>
              </a:cxn>
              <a:cxn ang="0">
                <a:pos x="10" y="14"/>
              </a:cxn>
              <a:cxn ang="0">
                <a:pos x="4" y="10"/>
              </a:cxn>
              <a:cxn ang="0">
                <a:pos x="0" y="6"/>
              </a:cxn>
              <a:cxn ang="0">
                <a:pos x="0" y="4"/>
              </a:cxn>
              <a:cxn ang="0">
                <a:pos x="8" y="4"/>
              </a:cxn>
              <a:cxn ang="0">
                <a:pos x="8" y="0"/>
              </a:cxn>
              <a:cxn ang="0">
                <a:pos x="12" y="2"/>
              </a:cxn>
              <a:cxn ang="0">
                <a:pos x="14" y="4"/>
              </a:cxn>
              <a:cxn ang="0">
                <a:pos x="32" y="4"/>
              </a:cxn>
              <a:cxn ang="0">
                <a:pos x="42" y="0"/>
              </a:cxn>
              <a:cxn ang="0">
                <a:pos x="44" y="0"/>
              </a:cxn>
            </a:cxnLst>
            <a:rect l="0" t="0" r="r" b="b"/>
            <a:pathLst>
              <a:path w="45" h="31">
                <a:moveTo>
                  <a:pt x="44" y="0"/>
                </a:moveTo>
                <a:lnTo>
                  <a:pt x="42" y="8"/>
                </a:lnTo>
                <a:lnTo>
                  <a:pt x="38" y="14"/>
                </a:lnTo>
                <a:lnTo>
                  <a:pt x="38" y="18"/>
                </a:lnTo>
                <a:lnTo>
                  <a:pt x="40" y="22"/>
                </a:lnTo>
                <a:lnTo>
                  <a:pt x="38" y="24"/>
                </a:lnTo>
                <a:lnTo>
                  <a:pt x="36" y="30"/>
                </a:lnTo>
                <a:lnTo>
                  <a:pt x="34" y="28"/>
                </a:lnTo>
                <a:lnTo>
                  <a:pt x="30" y="28"/>
                </a:lnTo>
                <a:lnTo>
                  <a:pt x="28" y="24"/>
                </a:lnTo>
                <a:lnTo>
                  <a:pt x="18" y="18"/>
                </a:lnTo>
                <a:lnTo>
                  <a:pt x="14" y="18"/>
                </a:lnTo>
                <a:lnTo>
                  <a:pt x="10" y="14"/>
                </a:lnTo>
                <a:lnTo>
                  <a:pt x="4" y="10"/>
                </a:lnTo>
                <a:lnTo>
                  <a:pt x="0" y="6"/>
                </a:lnTo>
                <a:lnTo>
                  <a:pt x="0" y="4"/>
                </a:lnTo>
                <a:lnTo>
                  <a:pt x="8" y="4"/>
                </a:lnTo>
                <a:lnTo>
                  <a:pt x="8" y="0"/>
                </a:lnTo>
                <a:lnTo>
                  <a:pt x="12" y="2"/>
                </a:lnTo>
                <a:lnTo>
                  <a:pt x="14" y="4"/>
                </a:lnTo>
                <a:lnTo>
                  <a:pt x="32" y="4"/>
                </a:lnTo>
                <a:lnTo>
                  <a:pt x="42" y="0"/>
                </a:lnTo>
                <a:lnTo>
                  <a:pt x="4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8" name="Freeform 488"/>
          <p:cNvSpPr>
            <a:spLocks/>
          </p:cNvSpPr>
          <p:nvPr/>
        </p:nvSpPr>
        <p:spPr bwMode="ltGray">
          <a:xfrm>
            <a:off x="5366577" y="4405322"/>
            <a:ext cx="29439" cy="12700"/>
          </a:xfrm>
          <a:custGeom>
            <a:avLst/>
            <a:gdLst/>
            <a:ahLst/>
            <a:cxnLst>
              <a:cxn ang="0">
                <a:pos x="20" y="0"/>
              </a:cxn>
              <a:cxn ang="0">
                <a:pos x="8" y="0"/>
              </a:cxn>
              <a:cxn ang="0">
                <a:pos x="4" y="0"/>
              </a:cxn>
              <a:cxn ang="0">
                <a:pos x="0" y="4"/>
              </a:cxn>
              <a:cxn ang="0">
                <a:pos x="10" y="6"/>
              </a:cxn>
              <a:cxn ang="0">
                <a:pos x="16" y="6"/>
              </a:cxn>
              <a:cxn ang="0">
                <a:pos x="20" y="0"/>
              </a:cxn>
            </a:cxnLst>
            <a:rect l="0" t="0" r="r" b="b"/>
            <a:pathLst>
              <a:path w="21" h="7">
                <a:moveTo>
                  <a:pt x="20" y="0"/>
                </a:moveTo>
                <a:lnTo>
                  <a:pt x="8" y="0"/>
                </a:lnTo>
                <a:lnTo>
                  <a:pt x="4" y="0"/>
                </a:lnTo>
                <a:lnTo>
                  <a:pt x="0" y="4"/>
                </a:lnTo>
                <a:lnTo>
                  <a:pt x="10" y="6"/>
                </a:lnTo>
                <a:lnTo>
                  <a:pt x="16" y="6"/>
                </a:lnTo>
                <a:lnTo>
                  <a:pt x="2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9" name="Freeform 489"/>
          <p:cNvSpPr>
            <a:spLocks/>
          </p:cNvSpPr>
          <p:nvPr/>
        </p:nvSpPr>
        <p:spPr bwMode="ltGray">
          <a:xfrm>
            <a:off x="4514411" y="3248040"/>
            <a:ext cx="238607" cy="309561"/>
          </a:xfrm>
          <a:custGeom>
            <a:avLst/>
            <a:gdLst/>
            <a:ahLst/>
            <a:cxnLst>
              <a:cxn ang="0">
                <a:pos x="36" y="20"/>
              </a:cxn>
              <a:cxn ang="0">
                <a:pos x="48" y="14"/>
              </a:cxn>
              <a:cxn ang="0">
                <a:pos x="96" y="0"/>
              </a:cxn>
              <a:cxn ang="0">
                <a:pos x="106" y="4"/>
              </a:cxn>
              <a:cxn ang="0">
                <a:pos x="112" y="10"/>
              </a:cxn>
              <a:cxn ang="0">
                <a:pos x="116" y="16"/>
              </a:cxn>
              <a:cxn ang="0">
                <a:pos x="122" y="22"/>
              </a:cxn>
              <a:cxn ang="0">
                <a:pos x="122" y="26"/>
              </a:cxn>
              <a:cxn ang="0">
                <a:pos x="120" y="30"/>
              </a:cxn>
              <a:cxn ang="0">
                <a:pos x="118" y="34"/>
              </a:cxn>
              <a:cxn ang="0">
                <a:pos x="150" y="44"/>
              </a:cxn>
              <a:cxn ang="0">
                <a:pos x="154" y="60"/>
              </a:cxn>
              <a:cxn ang="0">
                <a:pos x="142" y="70"/>
              </a:cxn>
              <a:cxn ang="0">
                <a:pos x="114" y="68"/>
              </a:cxn>
              <a:cxn ang="0">
                <a:pos x="100" y="66"/>
              </a:cxn>
              <a:cxn ang="0">
                <a:pos x="92" y="68"/>
              </a:cxn>
              <a:cxn ang="0">
                <a:pos x="86" y="90"/>
              </a:cxn>
              <a:cxn ang="0">
                <a:pos x="76" y="94"/>
              </a:cxn>
              <a:cxn ang="0">
                <a:pos x="76" y="100"/>
              </a:cxn>
              <a:cxn ang="0">
                <a:pos x="64" y="98"/>
              </a:cxn>
              <a:cxn ang="0">
                <a:pos x="58" y="96"/>
              </a:cxn>
              <a:cxn ang="0">
                <a:pos x="50" y="92"/>
              </a:cxn>
              <a:cxn ang="0">
                <a:pos x="48" y="98"/>
              </a:cxn>
              <a:cxn ang="0">
                <a:pos x="54" y="102"/>
              </a:cxn>
              <a:cxn ang="0">
                <a:pos x="54" y="112"/>
              </a:cxn>
              <a:cxn ang="0">
                <a:pos x="54" y="116"/>
              </a:cxn>
              <a:cxn ang="0">
                <a:pos x="54" y="120"/>
              </a:cxn>
              <a:cxn ang="0">
                <a:pos x="60" y="122"/>
              </a:cxn>
              <a:cxn ang="0">
                <a:pos x="62" y="130"/>
              </a:cxn>
              <a:cxn ang="0">
                <a:pos x="58" y="136"/>
              </a:cxn>
              <a:cxn ang="0">
                <a:pos x="52" y="140"/>
              </a:cxn>
              <a:cxn ang="0">
                <a:pos x="54" y="150"/>
              </a:cxn>
              <a:cxn ang="0">
                <a:pos x="48" y="160"/>
              </a:cxn>
              <a:cxn ang="0">
                <a:pos x="50" y="166"/>
              </a:cxn>
              <a:cxn ang="0">
                <a:pos x="56" y="170"/>
              </a:cxn>
              <a:cxn ang="0">
                <a:pos x="46" y="170"/>
              </a:cxn>
              <a:cxn ang="0">
                <a:pos x="36" y="166"/>
              </a:cxn>
              <a:cxn ang="0">
                <a:pos x="32" y="154"/>
              </a:cxn>
              <a:cxn ang="0">
                <a:pos x="22" y="142"/>
              </a:cxn>
              <a:cxn ang="0">
                <a:pos x="12" y="124"/>
              </a:cxn>
              <a:cxn ang="0">
                <a:pos x="6" y="108"/>
              </a:cxn>
              <a:cxn ang="0">
                <a:pos x="0" y="104"/>
              </a:cxn>
              <a:cxn ang="0">
                <a:pos x="4" y="94"/>
              </a:cxn>
              <a:cxn ang="0">
                <a:pos x="8" y="88"/>
              </a:cxn>
              <a:cxn ang="0">
                <a:pos x="10" y="82"/>
              </a:cxn>
              <a:cxn ang="0">
                <a:pos x="16" y="76"/>
              </a:cxn>
              <a:cxn ang="0">
                <a:pos x="22" y="68"/>
              </a:cxn>
              <a:cxn ang="0">
                <a:pos x="32" y="24"/>
              </a:cxn>
              <a:cxn ang="0">
                <a:pos x="36" y="20"/>
              </a:cxn>
            </a:cxnLst>
            <a:rect l="0" t="0" r="r" b="b"/>
            <a:pathLst>
              <a:path w="155" h="171">
                <a:moveTo>
                  <a:pt x="36" y="20"/>
                </a:moveTo>
                <a:lnTo>
                  <a:pt x="48" y="14"/>
                </a:lnTo>
                <a:lnTo>
                  <a:pt x="96" y="0"/>
                </a:lnTo>
                <a:lnTo>
                  <a:pt x="106" y="4"/>
                </a:lnTo>
                <a:lnTo>
                  <a:pt x="112" y="10"/>
                </a:lnTo>
                <a:lnTo>
                  <a:pt x="116" y="16"/>
                </a:lnTo>
                <a:lnTo>
                  <a:pt x="122" y="22"/>
                </a:lnTo>
                <a:lnTo>
                  <a:pt x="122" y="26"/>
                </a:lnTo>
                <a:lnTo>
                  <a:pt x="120" y="30"/>
                </a:lnTo>
                <a:lnTo>
                  <a:pt x="118" y="34"/>
                </a:lnTo>
                <a:lnTo>
                  <a:pt x="150" y="44"/>
                </a:lnTo>
                <a:lnTo>
                  <a:pt x="154" y="60"/>
                </a:lnTo>
                <a:lnTo>
                  <a:pt x="142" y="70"/>
                </a:lnTo>
                <a:lnTo>
                  <a:pt x="114" y="68"/>
                </a:lnTo>
                <a:lnTo>
                  <a:pt x="100" y="66"/>
                </a:lnTo>
                <a:lnTo>
                  <a:pt x="92" y="68"/>
                </a:lnTo>
                <a:lnTo>
                  <a:pt x="86" y="90"/>
                </a:lnTo>
                <a:lnTo>
                  <a:pt x="76" y="94"/>
                </a:lnTo>
                <a:lnTo>
                  <a:pt x="76" y="100"/>
                </a:lnTo>
                <a:lnTo>
                  <a:pt x="64" y="98"/>
                </a:lnTo>
                <a:lnTo>
                  <a:pt x="58" y="96"/>
                </a:lnTo>
                <a:lnTo>
                  <a:pt x="50" y="92"/>
                </a:lnTo>
                <a:lnTo>
                  <a:pt x="48" y="98"/>
                </a:lnTo>
                <a:lnTo>
                  <a:pt x="54" y="102"/>
                </a:lnTo>
                <a:lnTo>
                  <a:pt x="54" y="112"/>
                </a:lnTo>
                <a:lnTo>
                  <a:pt x="54" y="116"/>
                </a:lnTo>
                <a:lnTo>
                  <a:pt x="54" y="120"/>
                </a:lnTo>
                <a:lnTo>
                  <a:pt x="60" y="122"/>
                </a:lnTo>
                <a:lnTo>
                  <a:pt x="62" y="130"/>
                </a:lnTo>
                <a:lnTo>
                  <a:pt x="58" y="136"/>
                </a:lnTo>
                <a:lnTo>
                  <a:pt x="52" y="140"/>
                </a:lnTo>
                <a:lnTo>
                  <a:pt x="54" y="150"/>
                </a:lnTo>
                <a:lnTo>
                  <a:pt x="48" y="160"/>
                </a:lnTo>
                <a:lnTo>
                  <a:pt x="50" y="166"/>
                </a:lnTo>
                <a:lnTo>
                  <a:pt x="56" y="170"/>
                </a:lnTo>
                <a:lnTo>
                  <a:pt x="46" y="170"/>
                </a:lnTo>
                <a:lnTo>
                  <a:pt x="36" y="166"/>
                </a:lnTo>
                <a:lnTo>
                  <a:pt x="32" y="154"/>
                </a:lnTo>
                <a:lnTo>
                  <a:pt x="22" y="142"/>
                </a:lnTo>
                <a:lnTo>
                  <a:pt x="12" y="124"/>
                </a:lnTo>
                <a:lnTo>
                  <a:pt x="6" y="108"/>
                </a:lnTo>
                <a:lnTo>
                  <a:pt x="0" y="104"/>
                </a:lnTo>
                <a:lnTo>
                  <a:pt x="4" y="94"/>
                </a:lnTo>
                <a:lnTo>
                  <a:pt x="8" y="88"/>
                </a:lnTo>
                <a:lnTo>
                  <a:pt x="10" y="82"/>
                </a:lnTo>
                <a:lnTo>
                  <a:pt x="16" y="76"/>
                </a:lnTo>
                <a:lnTo>
                  <a:pt x="22" y="68"/>
                </a:lnTo>
                <a:lnTo>
                  <a:pt x="32" y="24"/>
                </a:lnTo>
                <a:lnTo>
                  <a:pt x="36" y="2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0" name="Freeform 490"/>
          <p:cNvSpPr>
            <a:spLocks/>
          </p:cNvSpPr>
          <p:nvPr/>
        </p:nvSpPr>
        <p:spPr bwMode="ltGray">
          <a:xfrm>
            <a:off x="4289749" y="2986104"/>
            <a:ext cx="249452" cy="160337"/>
          </a:xfrm>
          <a:custGeom>
            <a:avLst/>
            <a:gdLst/>
            <a:ahLst/>
            <a:cxnLst>
              <a:cxn ang="0">
                <a:pos x="64" y="4"/>
              </a:cxn>
              <a:cxn ang="0">
                <a:pos x="72" y="10"/>
              </a:cxn>
              <a:cxn ang="0">
                <a:pos x="126" y="38"/>
              </a:cxn>
              <a:cxn ang="0">
                <a:pos x="132" y="38"/>
              </a:cxn>
              <a:cxn ang="0">
                <a:pos x="138" y="36"/>
              </a:cxn>
              <a:cxn ang="0">
                <a:pos x="142" y="36"/>
              </a:cxn>
              <a:cxn ang="0">
                <a:pos x="146" y="38"/>
              </a:cxn>
              <a:cxn ang="0">
                <a:pos x="150" y="38"/>
              </a:cxn>
              <a:cxn ang="0">
                <a:pos x="150" y="42"/>
              </a:cxn>
              <a:cxn ang="0">
                <a:pos x="154" y="44"/>
              </a:cxn>
              <a:cxn ang="0">
                <a:pos x="156" y="50"/>
              </a:cxn>
              <a:cxn ang="0">
                <a:pos x="160" y="54"/>
              </a:cxn>
              <a:cxn ang="0">
                <a:pos x="160" y="58"/>
              </a:cxn>
              <a:cxn ang="0">
                <a:pos x="160" y="64"/>
              </a:cxn>
              <a:cxn ang="0">
                <a:pos x="158" y="70"/>
              </a:cxn>
              <a:cxn ang="0">
                <a:pos x="152" y="70"/>
              </a:cxn>
              <a:cxn ang="0">
                <a:pos x="144" y="64"/>
              </a:cxn>
              <a:cxn ang="0">
                <a:pos x="138" y="62"/>
              </a:cxn>
              <a:cxn ang="0">
                <a:pos x="134" y="66"/>
              </a:cxn>
              <a:cxn ang="0">
                <a:pos x="126" y="70"/>
              </a:cxn>
              <a:cxn ang="0">
                <a:pos x="104" y="74"/>
              </a:cxn>
              <a:cxn ang="0">
                <a:pos x="104" y="78"/>
              </a:cxn>
              <a:cxn ang="0">
                <a:pos x="104" y="80"/>
              </a:cxn>
              <a:cxn ang="0">
                <a:pos x="100" y="82"/>
              </a:cxn>
              <a:cxn ang="0">
                <a:pos x="98" y="84"/>
              </a:cxn>
              <a:cxn ang="0">
                <a:pos x="94" y="86"/>
              </a:cxn>
              <a:cxn ang="0">
                <a:pos x="92" y="86"/>
              </a:cxn>
              <a:cxn ang="0">
                <a:pos x="90" y="86"/>
              </a:cxn>
              <a:cxn ang="0">
                <a:pos x="76" y="88"/>
              </a:cxn>
              <a:cxn ang="0">
                <a:pos x="64" y="86"/>
              </a:cxn>
              <a:cxn ang="0">
                <a:pos x="44" y="84"/>
              </a:cxn>
              <a:cxn ang="0">
                <a:pos x="22" y="74"/>
              </a:cxn>
              <a:cxn ang="0">
                <a:pos x="0" y="48"/>
              </a:cxn>
              <a:cxn ang="0">
                <a:pos x="0" y="26"/>
              </a:cxn>
              <a:cxn ang="0">
                <a:pos x="22" y="8"/>
              </a:cxn>
              <a:cxn ang="0">
                <a:pos x="46" y="0"/>
              </a:cxn>
              <a:cxn ang="0">
                <a:pos x="64" y="4"/>
              </a:cxn>
            </a:cxnLst>
            <a:rect l="0" t="0" r="r" b="b"/>
            <a:pathLst>
              <a:path w="161" h="89">
                <a:moveTo>
                  <a:pt x="64" y="4"/>
                </a:moveTo>
                <a:lnTo>
                  <a:pt x="72" y="10"/>
                </a:lnTo>
                <a:lnTo>
                  <a:pt x="126" y="38"/>
                </a:lnTo>
                <a:lnTo>
                  <a:pt x="132" y="38"/>
                </a:lnTo>
                <a:lnTo>
                  <a:pt x="138" y="36"/>
                </a:lnTo>
                <a:lnTo>
                  <a:pt x="142" y="36"/>
                </a:lnTo>
                <a:lnTo>
                  <a:pt x="146" y="38"/>
                </a:lnTo>
                <a:lnTo>
                  <a:pt x="150" y="38"/>
                </a:lnTo>
                <a:lnTo>
                  <a:pt x="150" y="42"/>
                </a:lnTo>
                <a:lnTo>
                  <a:pt x="154" y="44"/>
                </a:lnTo>
                <a:lnTo>
                  <a:pt x="156" y="50"/>
                </a:lnTo>
                <a:lnTo>
                  <a:pt x="160" y="54"/>
                </a:lnTo>
                <a:lnTo>
                  <a:pt x="160" y="58"/>
                </a:lnTo>
                <a:lnTo>
                  <a:pt x="160" y="64"/>
                </a:lnTo>
                <a:lnTo>
                  <a:pt x="158" y="70"/>
                </a:lnTo>
                <a:lnTo>
                  <a:pt x="152" y="70"/>
                </a:lnTo>
                <a:lnTo>
                  <a:pt x="144" y="64"/>
                </a:lnTo>
                <a:lnTo>
                  <a:pt x="138" y="62"/>
                </a:lnTo>
                <a:lnTo>
                  <a:pt x="134" y="66"/>
                </a:lnTo>
                <a:lnTo>
                  <a:pt x="126" y="70"/>
                </a:lnTo>
                <a:lnTo>
                  <a:pt x="104" y="74"/>
                </a:lnTo>
                <a:lnTo>
                  <a:pt x="104" y="78"/>
                </a:lnTo>
                <a:lnTo>
                  <a:pt x="104" y="80"/>
                </a:lnTo>
                <a:lnTo>
                  <a:pt x="100" y="82"/>
                </a:lnTo>
                <a:lnTo>
                  <a:pt x="98" y="84"/>
                </a:lnTo>
                <a:lnTo>
                  <a:pt x="94" y="86"/>
                </a:lnTo>
                <a:lnTo>
                  <a:pt x="92" y="86"/>
                </a:lnTo>
                <a:lnTo>
                  <a:pt x="90" y="86"/>
                </a:lnTo>
                <a:lnTo>
                  <a:pt x="76" y="88"/>
                </a:lnTo>
                <a:lnTo>
                  <a:pt x="64" y="86"/>
                </a:lnTo>
                <a:lnTo>
                  <a:pt x="44" y="84"/>
                </a:lnTo>
                <a:lnTo>
                  <a:pt x="22" y="74"/>
                </a:lnTo>
                <a:lnTo>
                  <a:pt x="0" y="48"/>
                </a:lnTo>
                <a:lnTo>
                  <a:pt x="0" y="26"/>
                </a:lnTo>
                <a:lnTo>
                  <a:pt x="22" y="8"/>
                </a:lnTo>
                <a:lnTo>
                  <a:pt x="46" y="0"/>
                </a:lnTo>
                <a:lnTo>
                  <a:pt x="64"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1" name="Freeform 491"/>
          <p:cNvSpPr>
            <a:spLocks/>
          </p:cNvSpPr>
          <p:nvPr/>
        </p:nvSpPr>
        <p:spPr bwMode="ltGray">
          <a:xfrm>
            <a:off x="4356372" y="2838467"/>
            <a:ext cx="240157" cy="244474"/>
          </a:xfrm>
          <a:custGeom>
            <a:avLst/>
            <a:gdLst/>
            <a:ahLst/>
            <a:cxnLst>
              <a:cxn ang="0">
                <a:pos x="8" y="26"/>
              </a:cxn>
              <a:cxn ang="0">
                <a:pos x="20" y="16"/>
              </a:cxn>
              <a:cxn ang="0">
                <a:pos x="26" y="14"/>
              </a:cxn>
              <a:cxn ang="0">
                <a:pos x="62" y="0"/>
              </a:cxn>
              <a:cxn ang="0">
                <a:pos x="70" y="6"/>
              </a:cxn>
              <a:cxn ang="0">
                <a:pos x="74" y="10"/>
              </a:cxn>
              <a:cxn ang="0">
                <a:pos x="78" y="14"/>
              </a:cxn>
              <a:cxn ang="0">
                <a:pos x="82" y="14"/>
              </a:cxn>
              <a:cxn ang="0">
                <a:pos x="86" y="12"/>
              </a:cxn>
              <a:cxn ang="0">
                <a:pos x="94" y="10"/>
              </a:cxn>
              <a:cxn ang="0">
                <a:pos x="100" y="8"/>
              </a:cxn>
              <a:cxn ang="0">
                <a:pos x="106" y="8"/>
              </a:cxn>
              <a:cxn ang="0">
                <a:pos x="114" y="8"/>
              </a:cxn>
              <a:cxn ang="0">
                <a:pos x="124" y="8"/>
              </a:cxn>
              <a:cxn ang="0">
                <a:pos x="132" y="8"/>
              </a:cxn>
              <a:cxn ang="0">
                <a:pos x="140" y="8"/>
              </a:cxn>
              <a:cxn ang="0">
                <a:pos x="142" y="18"/>
              </a:cxn>
              <a:cxn ang="0">
                <a:pos x="148" y="28"/>
              </a:cxn>
              <a:cxn ang="0">
                <a:pos x="150" y="38"/>
              </a:cxn>
              <a:cxn ang="0">
                <a:pos x="148" y="52"/>
              </a:cxn>
              <a:cxn ang="0">
                <a:pos x="144" y="58"/>
              </a:cxn>
              <a:cxn ang="0">
                <a:pos x="146" y="66"/>
              </a:cxn>
              <a:cxn ang="0">
                <a:pos x="150" y="72"/>
              </a:cxn>
              <a:cxn ang="0">
                <a:pos x="152" y="82"/>
              </a:cxn>
              <a:cxn ang="0">
                <a:pos x="154" y="90"/>
              </a:cxn>
              <a:cxn ang="0">
                <a:pos x="150" y="100"/>
              </a:cxn>
              <a:cxn ang="0">
                <a:pos x="140" y="102"/>
              </a:cxn>
              <a:cxn ang="0">
                <a:pos x="136" y="110"/>
              </a:cxn>
              <a:cxn ang="0">
                <a:pos x="134" y="118"/>
              </a:cxn>
              <a:cxn ang="0">
                <a:pos x="134" y="128"/>
              </a:cxn>
              <a:cxn ang="0">
                <a:pos x="132" y="134"/>
              </a:cxn>
              <a:cxn ang="0">
                <a:pos x="122" y="128"/>
              </a:cxn>
              <a:cxn ang="0">
                <a:pos x="112" y="122"/>
              </a:cxn>
              <a:cxn ang="0">
                <a:pos x="106" y="124"/>
              </a:cxn>
              <a:cxn ang="0">
                <a:pos x="100" y="126"/>
              </a:cxn>
              <a:cxn ang="0">
                <a:pos x="86" y="120"/>
              </a:cxn>
              <a:cxn ang="0">
                <a:pos x="80" y="120"/>
              </a:cxn>
              <a:cxn ang="0">
                <a:pos x="74" y="120"/>
              </a:cxn>
              <a:cxn ang="0">
                <a:pos x="70" y="116"/>
              </a:cxn>
              <a:cxn ang="0">
                <a:pos x="66" y="110"/>
              </a:cxn>
              <a:cxn ang="0">
                <a:pos x="62" y="106"/>
              </a:cxn>
              <a:cxn ang="0">
                <a:pos x="52" y="100"/>
              </a:cxn>
              <a:cxn ang="0">
                <a:pos x="32" y="100"/>
              </a:cxn>
              <a:cxn ang="0">
                <a:pos x="30" y="94"/>
              </a:cxn>
              <a:cxn ang="0">
                <a:pos x="30" y="88"/>
              </a:cxn>
              <a:cxn ang="0">
                <a:pos x="28" y="86"/>
              </a:cxn>
              <a:cxn ang="0">
                <a:pos x="24" y="86"/>
              </a:cxn>
              <a:cxn ang="0">
                <a:pos x="20" y="86"/>
              </a:cxn>
              <a:cxn ang="0">
                <a:pos x="18" y="86"/>
              </a:cxn>
              <a:cxn ang="0">
                <a:pos x="12" y="86"/>
              </a:cxn>
              <a:cxn ang="0">
                <a:pos x="4" y="84"/>
              </a:cxn>
              <a:cxn ang="0">
                <a:pos x="0" y="36"/>
              </a:cxn>
              <a:cxn ang="0">
                <a:pos x="8" y="26"/>
              </a:cxn>
            </a:cxnLst>
            <a:rect l="0" t="0" r="r" b="b"/>
            <a:pathLst>
              <a:path w="155" h="135">
                <a:moveTo>
                  <a:pt x="8" y="26"/>
                </a:moveTo>
                <a:lnTo>
                  <a:pt x="20" y="16"/>
                </a:lnTo>
                <a:lnTo>
                  <a:pt x="26" y="14"/>
                </a:lnTo>
                <a:lnTo>
                  <a:pt x="62" y="0"/>
                </a:lnTo>
                <a:lnTo>
                  <a:pt x="70" y="6"/>
                </a:lnTo>
                <a:lnTo>
                  <a:pt x="74" y="10"/>
                </a:lnTo>
                <a:lnTo>
                  <a:pt x="78" y="14"/>
                </a:lnTo>
                <a:lnTo>
                  <a:pt x="82" y="14"/>
                </a:lnTo>
                <a:lnTo>
                  <a:pt x="86" y="12"/>
                </a:lnTo>
                <a:lnTo>
                  <a:pt x="94" y="10"/>
                </a:lnTo>
                <a:lnTo>
                  <a:pt x="100" y="8"/>
                </a:lnTo>
                <a:lnTo>
                  <a:pt x="106" y="8"/>
                </a:lnTo>
                <a:lnTo>
                  <a:pt x="114" y="8"/>
                </a:lnTo>
                <a:lnTo>
                  <a:pt x="124" y="8"/>
                </a:lnTo>
                <a:lnTo>
                  <a:pt x="132" y="8"/>
                </a:lnTo>
                <a:lnTo>
                  <a:pt x="140" y="8"/>
                </a:lnTo>
                <a:lnTo>
                  <a:pt x="142" y="18"/>
                </a:lnTo>
                <a:lnTo>
                  <a:pt x="148" y="28"/>
                </a:lnTo>
                <a:lnTo>
                  <a:pt x="150" y="38"/>
                </a:lnTo>
                <a:lnTo>
                  <a:pt x="148" y="52"/>
                </a:lnTo>
                <a:lnTo>
                  <a:pt x="144" y="58"/>
                </a:lnTo>
                <a:lnTo>
                  <a:pt x="146" y="66"/>
                </a:lnTo>
                <a:lnTo>
                  <a:pt x="150" y="72"/>
                </a:lnTo>
                <a:lnTo>
                  <a:pt x="152" y="82"/>
                </a:lnTo>
                <a:lnTo>
                  <a:pt x="154" y="90"/>
                </a:lnTo>
                <a:lnTo>
                  <a:pt x="150" y="100"/>
                </a:lnTo>
                <a:lnTo>
                  <a:pt x="140" y="102"/>
                </a:lnTo>
                <a:lnTo>
                  <a:pt x="136" y="110"/>
                </a:lnTo>
                <a:lnTo>
                  <a:pt x="134" y="118"/>
                </a:lnTo>
                <a:lnTo>
                  <a:pt x="134" y="128"/>
                </a:lnTo>
                <a:lnTo>
                  <a:pt x="132" y="134"/>
                </a:lnTo>
                <a:lnTo>
                  <a:pt x="122" y="128"/>
                </a:lnTo>
                <a:lnTo>
                  <a:pt x="112" y="122"/>
                </a:lnTo>
                <a:lnTo>
                  <a:pt x="106" y="124"/>
                </a:lnTo>
                <a:lnTo>
                  <a:pt x="100" y="126"/>
                </a:lnTo>
                <a:lnTo>
                  <a:pt x="86" y="120"/>
                </a:lnTo>
                <a:lnTo>
                  <a:pt x="80" y="120"/>
                </a:lnTo>
                <a:lnTo>
                  <a:pt x="74" y="120"/>
                </a:lnTo>
                <a:lnTo>
                  <a:pt x="70" y="116"/>
                </a:lnTo>
                <a:lnTo>
                  <a:pt x="66" y="110"/>
                </a:lnTo>
                <a:lnTo>
                  <a:pt x="62" y="106"/>
                </a:lnTo>
                <a:lnTo>
                  <a:pt x="52" y="100"/>
                </a:lnTo>
                <a:lnTo>
                  <a:pt x="32" y="100"/>
                </a:lnTo>
                <a:lnTo>
                  <a:pt x="30" y="94"/>
                </a:lnTo>
                <a:lnTo>
                  <a:pt x="30" y="88"/>
                </a:lnTo>
                <a:lnTo>
                  <a:pt x="28" y="86"/>
                </a:lnTo>
                <a:lnTo>
                  <a:pt x="24" y="86"/>
                </a:lnTo>
                <a:lnTo>
                  <a:pt x="20" y="86"/>
                </a:lnTo>
                <a:lnTo>
                  <a:pt x="18" y="86"/>
                </a:lnTo>
                <a:lnTo>
                  <a:pt x="12" y="86"/>
                </a:lnTo>
                <a:lnTo>
                  <a:pt x="4" y="84"/>
                </a:lnTo>
                <a:lnTo>
                  <a:pt x="0" y="36"/>
                </a:lnTo>
                <a:lnTo>
                  <a:pt x="8" y="2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2" name="Freeform 492"/>
          <p:cNvSpPr>
            <a:spLocks/>
          </p:cNvSpPr>
          <p:nvPr/>
        </p:nvSpPr>
        <p:spPr bwMode="ltGray">
          <a:xfrm>
            <a:off x="4221576" y="2716230"/>
            <a:ext cx="72821" cy="185737"/>
          </a:xfrm>
          <a:custGeom>
            <a:avLst/>
            <a:gdLst/>
            <a:ahLst/>
            <a:cxnLst>
              <a:cxn ang="0">
                <a:pos x="0" y="94"/>
              </a:cxn>
              <a:cxn ang="0">
                <a:pos x="6" y="90"/>
              </a:cxn>
              <a:cxn ang="0">
                <a:pos x="10" y="66"/>
              </a:cxn>
              <a:cxn ang="0">
                <a:pos x="8" y="60"/>
              </a:cxn>
              <a:cxn ang="0">
                <a:pos x="6" y="58"/>
              </a:cxn>
              <a:cxn ang="0">
                <a:pos x="2" y="56"/>
              </a:cxn>
              <a:cxn ang="0">
                <a:pos x="2" y="52"/>
              </a:cxn>
              <a:cxn ang="0">
                <a:pos x="0" y="44"/>
              </a:cxn>
              <a:cxn ang="0">
                <a:pos x="0" y="40"/>
              </a:cxn>
              <a:cxn ang="0">
                <a:pos x="0" y="34"/>
              </a:cxn>
              <a:cxn ang="0">
                <a:pos x="2" y="28"/>
              </a:cxn>
              <a:cxn ang="0">
                <a:pos x="10" y="20"/>
              </a:cxn>
              <a:cxn ang="0">
                <a:pos x="18" y="10"/>
              </a:cxn>
              <a:cxn ang="0">
                <a:pos x="26" y="2"/>
              </a:cxn>
              <a:cxn ang="0">
                <a:pos x="36" y="0"/>
              </a:cxn>
              <a:cxn ang="0">
                <a:pos x="40" y="2"/>
              </a:cxn>
              <a:cxn ang="0">
                <a:pos x="42" y="8"/>
              </a:cxn>
              <a:cxn ang="0">
                <a:pos x="40" y="14"/>
              </a:cxn>
              <a:cxn ang="0">
                <a:pos x="38" y="18"/>
              </a:cxn>
              <a:cxn ang="0">
                <a:pos x="32" y="20"/>
              </a:cxn>
              <a:cxn ang="0">
                <a:pos x="36" y="24"/>
              </a:cxn>
              <a:cxn ang="0">
                <a:pos x="42" y="28"/>
              </a:cxn>
              <a:cxn ang="0">
                <a:pos x="46" y="30"/>
              </a:cxn>
              <a:cxn ang="0">
                <a:pos x="46" y="38"/>
              </a:cxn>
              <a:cxn ang="0">
                <a:pos x="42" y="42"/>
              </a:cxn>
              <a:cxn ang="0">
                <a:pos x="36" y="44"/>
              </a:cxn>
              <a:cxn ang="0">
                <a:pos x="34" y="50"/>
              </a:cxn>
              <a:cxn ang="0">
                <a:pos x="40" y="54"/>
              </a:cxn>
              <a:cxn ang="0">
                <a:pos x="46" y="62"/>
              </a:cxn>
              <a:cxn ang="0">
                <a:pos x="44" y="68"/>
              </a:cxn>
              <a:cxn ang="0">
                <a:pos x="34" y="70"/>
              </a:cxn>
              <a:cxn ang="0">
                <a:pos x="34" y="78"/>
              </a:cxn>
              <a:cxn ang="0">
                <a:pos x="34" y="86"/>
              </a:cxn>
              <a:cxn ang="0">
                <a:pos x="10" y="102"/>
              </a:cxn>
              <a:cxn ang="0">
                <a:pos x="0" y="94"/>
              </a:cxn>
            </a:cxnLst>
            <a:rect l="0" t="0" r="r" b="b"/>
            <a:pathLst>
              <a:path w="47" h="103">
                <a:moveTo>
                  <a:pt x="0" y="94"/>
                </a:moveTo>
                <a:lnTo>
                  <a:pt x="6" y="90"/>
                </a:lnTo>
                <a:lnTo>
                  <a:pt x="10" y="66"/>
                </a:lnTo>
                <a:lnTo>
                  <a:pt x="8" y="60"/>
                </a:lnTo>
                <a:lnTo>
                  <a:pt x="6" y="58"/>
                </a:lnTo>
                <a:lnTo>
                  <a:pt x="2" y="56"/>
                </a:lnTo>
                <a:lnTo>
                  <a:pt x="2" y="52"/>
                </a:lnTo>
                <a:lnTo>
                  <a:pt x="0" y="44"/>
                </a:lnTo>
                <a:lnTo>
                  <a:pt x="0" y="40"/>
                </a:lnTo>
                <a:lnTo>
                  <a:pt x="0" y="34"/>
                </a:lnTo>
                <a:lnTo>
                  <a:pt x="2" y="28"/>
                </a:lnTo>
                <a:lnTo>
                  <a:pt x="10" y="20"/>
                </a:lnTo>
                <a:lnTo>
                  <a:pt x="18" y="10"/>
                </a:lnTo>
                <a:lnTo>
                  <a:pt x="26" y="2"/>
                </a:lnTo>
                <a:lnTo>
                  <a:pt x="36" y="0"/>
                </a:lnTo>
                <a:lnTo>
                  <a:pt x="40" y="2"/>
                </a:lnTo>
                <a:lnTo>
                  <a:pt x="42" y="8"/>
                </a:lnTo>
                <a:lnTo>
                  <a:pt x="40" y="14"/>
                </a:lnTo>
                <a:lnTo>
                  <a:pt x="38" y="18"/>
                </a:lnTo>
                <a:lnTo>
                  <a:pt x="32" y="20"/>
                </a:lnTo>
                <a:lnTo>
                  <a:pt x="36" y="24"/>
                </a:lnTo>
                <a:lnTo>
                  <a:pt x="42" y="28"/>
                </a:lnTo>
                <a:lnTo>
                  <a:pt x="46" y="30"/>
                </a:lnTo>
                <a:lnTo>
                  <a:pt x="46" y="38"/>
                </a:lnTo>
                <a:lnTo>
                  <a:pt x="42" y="42"/>
                </a:lnTo>
                <a:lnTo>
                  <a:pt x="36" y="44"/>
                </a:lnTo>
                <a:lnTo>
                  <a:pt x="34" y="50"/>
                </a:lnTo>
                <a:lnTo>
                  <a:pt x="40" y="54"/>
                </a:lnTo>
                <a:lnTo>
                  <a:pt x="46" y="62"/>
                </a:lnTo>
                <a:lnTo>
                  <a:pt x="44" y="68"/>
                </a:lnTo>
                <a:lnTo>
                  <a:pt x="34" y="70"/>
                </a:lnTo>
                <a:lnTo>
                  <a:pt x="34" y="78"/>
                </a:lnTo>
                <a:lnTo>
                  <a:pt x="34" y="86"/>
                </a:lnTo>
                <a:lnTo>
                  <a:pt x="10" y="102"/>
                </a:lnTo>
                <a:lnTo>
                  <a:pt x="0" y="9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3" name="Freeform 493"/>
          <p:cNvSpPr>
            <a:spLocks/>
          </p:cNvSpPr>
          <p:nvPr/>
        </p:nvSpPr>
        <p:spPr bwMode="ltGray">
          <a:xfrm>
            <a:off x="3779998" y="2838467"/>
            <a:ext cx="89865" cy="144461"/>
          </a:xfrm>
          <a:custGeom>
            <a:avLst/>
            <a:gdLst/>
            <a:ahLst/>
            <a:cxnLst>
              <a:cxn ang="0">
                <a:pos x="51" y="65"/>
              </a:cxn>
              <a:cxn ang="0">
                <a:pos x="46" y="65"/>
              </a:cxn>
              <a:cxn ang="0">
                <a:pos x="26" y="73"/>
              </a:cxn>
              <a:cxn ang="0">
                <a:pos x="23" y="76"/>
              </a:cxn>
              <a:cxn ang="0">
                <a:pos x="18" y="76"/>
              </a:cxn>
              <a:cxn ang="0">
                <a:pos x="12" y="78"/>
              </a:cxn>
              <a:cxn ang="0">
                <a:pos x="9" y="74"/>
              </a:cxn>
              <a:cxn ang="0">
                <a:pos x="5" y="71"/>
              </a:cxn>
              <a:cxn ang="0">
                <a:pos x="0" y="65"/>
              </a:cxn>
              <a:cxn ang="0">
                <a:pos x="2" y="60"/>
              </a:cxn>
              <a:cxn ang="0">
                <a:pos x="7" y="58"/>
              </a:cxn>
              <a:cxn ang="0">
                <a:pos x="12" y="56"/>
              </a:cxn>
              <a:cxn ang="0">
                <a:pos x="14" y="51"/>
              </a:cxn>
              <a:cxn ang="0">
                <a:pos x="18" y="45"/>
              </a:cxn>
              <a:cxn ang="0">
                <a:pos x="14" y="40"/>
              </a:cxn>
              <a:cxn ang="0">
                <a:pos x="7" y="38"/>
              </a:cxn>
              <a:cxn ang="0">
                <a:pos x="5" y="34"/>
              </a:cxn>
              <a:cxn ang="0">
                <a:pos x="4" y="29"/>
              </a:cxn>
              <a:cxn ang="0">
                <a:pos x="9" y="25"/>
              </a:cxn>
              <a:cxn ang="0">
                <a:pos x="5" y="20"/>
              </a:cxn>
              <a:cxn ang="0">
                <a:pos x="9" y="16"/>
              </a:cxn>
              <a:cxn ang="0">
                <a:pos x="21" y="11"/>
              </a:cxn>
              <a:cxn ang="0">
                <a:pos x="26" y="7"/>
              </a:cxn>
              <a:cxn ang="0">
                <a:pos x="32" y="5"/>
              </a:cxn>
              <a:cxn ang="0">
                <a:pos x="35" y="0"/>
              </a:cxn>
              <a:cxn ang="0">
                <a:pos x="39" y="0"/>
              </a:cxn>
              <a:cxn ang="0">
                <a:pos x="42" y="0"/>
              </a:cxn>
              <a:cxn ang="0">
                <a:pos x="44" y="4"/>
              </a:cxn>
              <a:cxn ang="0">
                <a:pos x="42" y="7"/>
              </a:cxn>
              <a:cxn ang="0">
                <a:pos x="39" y="11"/>
              </a:cxn>
              <a:cxn ang="0">
                <a:pos x="35" y="15"/>
              </a:cxn>
              <a:cxn ang="0">
                <a:pos x="35" y="20"/>
              </a:cxn>
              <a:cxn ang="0">
                <a:pos x="37" y="22"/>
              </a:cxn>
              <a:cxn ang="0">
                <a:pos x="42" y="25"/>
              </a:cxn>
              <a:cxn ang="0">
                <a:pos x="49" y="25"/>
              </a:cxn>
              <a:cxn ang="0">
                <a:pos x="56" y="25"/>
              </a:cxn>
              <a:cxn ang="0">
                <a:pos x="58" y="33"/>
              </a:cxn>
              <a:cxn ang="0">
                <a:pos x="58" y="42"/>
              </a:cxn>
              <a:cxn ang="0">
                <a:pos x="58" y="49"/>
              </a:cxn>
              <a:cxn ang="0">
                <a:pos x="56" y="56"/>
              </a:cxn>
              <a:cxn ang="0">
                <a:pos x="54" y="62"/>
              </a:cxn>
              <a:cxn ang="0">
                <a:pos x="51" y="65"/>
              </a:cxn>
            </a:cxnLst>
            <a:rect l="0" t="0" r="r" b="b"/>
            <a:pathLst>
              <a:path w="59" h="79">
                <a:moveTo>
                  <a:pt x="51" y="65"/>
                </a:moveTo>
                <a:lnTo>
                  <a:pt x="46" y="65"/>
                </a:lnTo>
                <a:lnTo>
                  <a:pt x="26" y="73"/>
                </a:lnTo>
                <a:lnTo>
                  <a:pt x="23" y="76"/>
                </a:lnTo>
                <a:lnTo>
                  <a:pt x="18" y="76"/>
                </a:lnTo>
                <a:lnTo>
                  <a:pt x="12" y="78"/>
                </a:lnTo>
                <a:lnTo>
                  <a:pt x="9" y="74"/>
                </a:lnTo>
                <a:lnTo>
                  <a:pt x="5" y="71"/>
                </a:lnTo>
                <a:lnTo>
                  <a:pt x="0" y="65"/>
                </a:lnTo>
                <a:lnTo>
                  <a:pt x="2" y="60"/>
                </a:lnTo>
                <a:lnTo>
                  <a:pt x="7" y="58"/>
                </a:lnTo>
                <a:lnTo>
                  <a:pt x="12" y="56"/>
                </a:lnTo>
                <a:lnTo>
                  <a:pt x="14" y="51"/>
                </a:lnTo>
                <a:lnTo>
                  <a:pt x="18" y="45"/>
                </a:lnTo>
                <a:lnTo>
                  <a:pt x="14" y="40"/>
                </a:lnTo>
                <a:lnTo>
                  <a:pt x="7" y="38"/>
                </a:lnTo>
                <a:lnTo>
                  <a:pt x="5" y="34"/>
                </a:lnTo>
                <a:lnTo>
                  <a:pt x="4" y="29"/>
                </a:lnTo>
                <a:lnTo>
                  <a:pt x="9" y="25"/>
                </a:lnTo>
                <a:lnTo>
                  <a:pt x="5" y="20"/>
                </a:lnTo>
                <a:lnTo>
                  <a:pt x="9" y="16"/>
                </a:lnTo>
                <a:lnTo>
                  <a:pt x="21" y="11"/>
                </a:lnTo>
                <a:lnTo>
                  <a:pt x="26" y="7"/>
                </a:lnTo>
                <a:lnTo>
                  <a:pt x="32" y="5"/>
                </a:lnTo>
                <a:lnTo>
                  <a:pt x="35" y="0"/>
                </a:lnTo>
                <a:lnTo>
                  <a:pt x="39" y="0"/>
                </a:lnTo>
                <a:lnTo>
                  <a:pt x="42" y="0"/>
                </a:lnTo>
                <a:lnTo>
                  <a:pt x="44" y="4"/>
                </a:lnTo>
                <a:lnTo>
                  <a:pt x="42" y="7"/>
                </a:lnTo>
                <a:lnTo>
                  <a:pt x="39" y="11"/>
                </a:lnTo>
                <a:lnTo>
                  <a:pt x="35" y="15"/>
                </a:lnTo>
                <a:lnTo>
                  <a:pt x="35" y="20"/>
                </a:lnTo>
                <a:lnTo>
                  <a:pt x="37" y="22"/>
                </a:lnTo>
                <a:lnTo>
                  <a:pt x="42" y="25"/>
                </a:lnTo>
                <a:lnTo>
                  <a:pt x="49" y="25"/>
                </a:lnTo>
                <a:lnTo>
                  <a:pt x="56" y="25"/>
                </a:lnTo>
                <a:lnTo>
                  <a:pt x="58" y="33"/>
                </a:lnTo>
                <a:lnTo>
                  <a:pt x="58" y="42"/>
                </a:lnTo>
                <a:lnTo>
                  <a:pt x="58" y="49"/>
                </a:lnTo>
                <a:lnTo>
                  <a:pt x="56" y="56"/>
                </a:lnTo>
                <a:lnTo>
                  <a:pt x="54" y="62"/>
                </a:lnTo>
                <a:lnTo>
                  <a:pt x="51" y="65"/>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4" name="Freeform 495"/>
          <p:cNvSpPr>
            <a:spLocks/>
          </p:cNvSpPr>
          <p:nvPr/>
        </p:nvSpPr>
        <p:spPr bwMode="ltGray">
          <a:xfrm>
            <a:off x="3829578" y="2833704"/>
            <a:ext cx="65075" cy="69850"/>
          </a:xfrm>
          <a:custGeom>
            <a:avLst/>
            <a:gdLst/>
            <a:ahLst/>
            <a:cxnLst>
              <a:cxn ang="0">
                <a:pos x="12" y="2"/>
              </a:cxn>
              <a:cxn ang="0">
                <a:pos x="18" y="0"/>
              </a:cxn>
              <a:cxn ang="0">
                <a:pos x="28" y="2"/>
              </a:cxn>
              <a:cxn ang="0">
                <a:pos x="34" y="4"/>
              </a:cxn>
              <a:cxn ang="0">
                <a:pos x="36" y="10"/>
              </a:cxn>
              <a:cxn ang="0">
                <a:pos x="38" y="14"/>
              </a:cxn>
              <a:cxn ang="0">
                <a:pos x="40" y="18"/>
              </a:cxn>
              <a:cxn ang="0">
                <a:pos x="40" y="22"/>
              </a:cxn>
              <a:cxn ang="0">
                <a:pos x="38" y="26"/>
              </a:cxn>
              <a:cxn ang="0">
                <a:pos x="36" y="28"/>
              </a:cxn>
              <a:cxn ang="0">
                <a:pos x="36" y="30"/>
              </a:cxn>
              <a:cxn ang="0">
                <a:pos x="32" y="32"/>
              </a:cxn>
              <a:cxn ang="0">
                <a:pos x="30" y="32"/>
              </a:cxn>
              <a:cxn ang="0">
                <a:pos x="24" y="34"/>
              </a:cxn>
              <a:cxn ang="0">
                <a:pos x="10" y="38"/>
              </a:cxn>
              <a:cxn ang="0">
                <a:pos x="2" y="24"/>
              </a:cxn>
              <a:cxn ang="0">
                <a:pos x="0" y="16"/>
              </a:cxn>
              <a:cxn ang="0">
                <a:pos x="12" y="2"/>
              </a:cxn>
            </a:cxnLst>
            <a:rect l="0" t="0" r="r" b="b"/>
            <a:pathLst>
              <a:path w="41" h="39">
                <a:moveTo>
                  <a:pt x="12" y="2"/>
                </a:moveTo>
                <a:lnTo>
                  <a:pt x="18" y="0"/>
                </a:lnTo>
                <a:lnTo>
                  <a:pt x="28" y="2"/>
                </a:lnTo>
                <a:lnTo>
                  <a:pt x="34" y="4"/>
                </a:lnTo>
                <a:lnTo>
                  <a:pt x="36" y="10"/>
                </a:lnTo>
                <a:lnTo>
                  <a:pt x="38" y="14"/>
                </a:lnTo>
                <a:lnTo>
                  <a:pt x="40" y="18"/>
                </a:lnTo>
                <a:lnTo>
                  <a:pt x="40" y="22"/>
                </a:lnTo>
                <a:lnTo>
                  <a:pt x="38" y="26"/>
                </a:lnTo>
                <a:lnTo>
                  <a:pt x="36" y="28"/>
                </a:lnTo>
                <a:lnTo>
                  <a:pt x="36" y="30"/>
                </a:lnTo>
                <a:lnTo>
                  <a:pt x="32" y="32"/>
                </a:lnTo>
                <a:lnTo>
                  <a:pt x="30" y="32"/>
                </a:lnTo>
                <a:lnTo>
                  <a:pt x="24" y="34"/>
                </a:lnTo>
                <a:lnTo>
                  <a:pt x="10" y="38"/>
                </a:lnTo>
                <a:lnTo>
                  <a:pt x="2" y="24"/>
                </a:lnTo>
                <a:lnTo>
                  <a:pt x="0" y="16"/>
                </a:lnTo>
                <a:lnTo>
                  <a:pt x="12" y="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5" name="Freeform 496"/>
          <p:cNvSpPr>
            <a:spLocks/>
          </p:cNvSpPr>
          <p:nvPr/>
        </p:nvSpPr>
        <p:spPr bwMode="ltGray">
          <a:xfrm>
            <a:off x="3778449" y="2836879"/>
            <a:ext cx="103809" cy="157162"/>
          </a:xfrm>
          <a:custGeom>
            <a:avLst/>
            <a:gdLst/>
            <a:ahLst/>
            <a:cxnLst>
              <a:cxn ang="0">
                <a:pos x="58" y="72"/>
              </a:cxn>
              <a:cxn ang="0">
                <a:pos x="52" y="72"/>
              </a:cxn>
              <a:cxn ang="0">
                <a:pos x="30" y="80"/>
              </a:cxn>
              <a:cxn ang="0">
                <a:pos x="26" y="84"/>
              </a:cxn>
              <a:cxn ang="0">
                <a:pos x="20" y="84"/>
              </a:cxn>
              <a:cxn ang="0">
                <a:pos x="14" y="86"/>
              </a:cxn>
              <a:cxn ang="0">
                <a:pos x="10" y="82"/>
              </a:cxn>
              <a:cxn ang="0">
                <a:pos x="6" y="78"/>
              </a:cxn>
              <a:cxn ang="0">
                <a:pos x="0" y="72"/>
              </a:cxn>
              <a:cxn ang="0">
                <a:pos x="2" y="66"/>
              </a:cxn>
              <a:cxn ang="0">
                <a:pos x="8" y="64"/>
              </a:cxn>
              <a:cxn ang="0">
                <a:pos x="14" y="62"/>
              </a:cxn>
              <a:cxn ang="0">
                <a:pos x="16" y="56"/>
              </a:cxn>
              <a:cxn ang="0">
                <a:pos x="20" y="50"/>
              </a:cxn>
              <a:cxn ang="0">
                <a:pos x="16" y="44"/>
              </a:cxn>
              <a:cxn ang="0">
                <a:pos x="8" y="42"/>
              </a:cxn>
              <a:cxn ang="0">
                <a:pos x="6" y="38"/>
              </a:cxn>
              <a:cxn ang="0">
                <a:pos x="4" y="32"/>
              </a:cxn>
              <a:cxn ang="0">
                <a:pos x="10" y="28"/>
              </a:cxn>
              <a:cxn ang="0">
                <a:pos x="6" y="22"/>
              </a:cxn>
              <a:cxn ang="0">
                <a:pos x="10" y="18"/>
              </a:cxn>
              <a:cxn ang="0">
                <a:pos x="24" y="12"/>
              </a:cxn>
              <a:cxn ang="0">
                <a:pos x="30" y="8"/>
              </a:cxn>
              <a:cxn ang="0">
                <a:pos x="36" y="6"/>
              </a:cxn>
              <a:cxn ang="0">
                <a:pos x="40" y="0"/>
              </a:cxn>
              <a:cxn ang="0">
                <a:pos x="44" y="0"/>
              </a:cxn>
              <a:cxn ang="0">
                <a:pos x="48" y="0"/>
              </a:cxn>
              <a:cxn ang="0">
                <a:pos x="50" y="4"/>
              </a:cxn>
              <a:cxn ang="0">
                <a:pos x="48" y="8"/>
              </a:cxn>
              <a:cxn ang="0">
                <a:pos x="44" y="12"/>
              </a:cxn>
              <a:cxn ang="0">
                <a:pos x="40" y="16"/>
              </a:cxn>
              <a:cxn ang="0">
                <a:pos x="40" y="22"/>
              </a:cxn>
              <a:cxn ang="0">
                <a:pos x="42" y="24"/>
              </a:cxn>
              <a:cxn ang="0">
                <a:pos x="48" y="28"/>
              </a:cxn>
              <a:cxn ang="0">
                <a:pos x="56" y="28"/>
              </a:cxn>
              <a:cxn ang="0">
                <a:pos x="64" y="28"/>
              </a:cxn>
              <a:cxn ang="0">
                <a:pos x="66" y="36"/>
              </a:cxn>
              <a:cxn ang="0">
                <a:pos x="66" y="46"/>
              </a:cxn>
              <a:cxn ang="0">
                <a:pos x="66" y="54"/>
              </a:cxn>
              <a:cxn ang="0">
                <a:pos x="64" y="62"/>
              </a:cxn>
              <a:cxn ang="0">
                <a:pos x="62" y="68"/>
              </a:cxn>
              <a:cxn ang="0">
                <a:pos x="58" y="72"/>
              </a:cxn>
            </a:cxnLst>
            <a:rect l="0" t="0" r="r" b="b"/>
            <a:pathLst>
              <a:path w="67" h="87">
                <a:moveTo>
                  <a:pt x="58" y="72"/>
                </a:moveTo>
                <a:lnTo>
                  <a:pt x="52" y="72"/>
                </a:lnTo>
                <a:lnTo>
                  <a:pt x="30" y="80"/>
                </a:lnTo>
                <a:lnTo>
                  <a:pt x="26" y="84"/>
                </a:lnTo>
                <a:lnTo>
                  <a:pt x="20" y="84"/>
                </a:lnTo>
                <a:lnTo>
                  <a:pt x="14" y="86"/>
                </a:lnTo>
                <a:lnTo>
                  <a:pt x="10" y="82"/>
                </a:lnTo>
                <a:lnTo>
                  <a:pt x="6" y="78"/>
                </a:lnTo>
                <a:lnTo>
                  <a:pt x="0" y="72"/>
                </a:lnTo>
                <a:lnTo>
                  <a:pt x="2" y="66"/>
                </a:lnTo>
                <a:lnTo>
                  <a:pt x="8" y="64"/>
                </a:lnTo>
                <a:lnTo>
                  <a:pt x="14" y="62"/>
                </a:lnTo>
                <a:lnTo>
                  <a:pt x="16" y="56"/>
                </a:lnTo>
                <a:lnTo>
                  <a:pt x="20" y="50"/>
                </a:lnTo>
                <a:lnTo>
                  <a:pt x="16" y="44"/>
                </a:lnTo>
                <a:lnTo>
                  <a:pt x="8" y="42"/>
                </a:lnTo>
                <a:lnTo>
                  <a:pt x="6" y="38"/>
                </a:lnTo>
                <a:lnTo>
                  <a:pt x="4" y="32"/>
                </a:lnTo>
                <a:lnTo>
                  <a:pt x="10" y="28"/>
                </a:lnTo>
                <a:lnTo>
                  <a:pt x="6" y="22"/>
                </a:lnTo>
                <a:lnTo>
                  <a:pt x="10" y="18"/>
                </a:lnTo>
                <a:lnTo>
                  <a:pt x="24" y="12"/>
                </a:lnTo>
                <a:lnTo>
                  <a:pt x="30" y="8"/>
                </a:lnTo>
                <a:lnTo>
                  <a:pt x="36" y="6"/>
                </a:lnTo>
                <a:lnTo>
                  <a:pt x="40" y="0"/>
                </a:lnTo>
                <a:lnTo>
                  <a:pt x="44" y="0"/>
                </a:lnTo>
                <a:lnTo>
                  <a:pt x="48" y="0"/>
                </a:lnTo>
                <a:lnTo>
                  <a:pt x="50" y="4"/>
                </a:lnTo>
                <a:lnTo>
                  <a:pt x="48" y="8"/>
                </a:lnTo>
                <a:lnTo>
                  <a:pt x="44" y="12"/>
                </a:lnTo>
                <a:lnTo>
                  <a:pt x="40" y="16"/>
                </a:lnTo>
                <a:lnTo>
                  <a:pt x="40" y="22"/>
                </a:lnTo>
                <a:lnTo>
                  <a:pt x="42" y="24"/>
                </a:lnTo>
                <a:lnTo>
                  <a:pt x="48" y="28"/>
                </a:lnTo>
                <a:lnTo>
                  <a:pt x="56" y="28"/>
                </a:lnTo>
                <a:lnTo>
                  <a:pt x="64" y="28"/>
                </a:lnTo>
                <a:lnTo>
                  <a:pt x="66" y="36"/>
                </a:lnTo>
                <a:lnTo>
                  <a:pt x="66" y="46"/>
                </a:lnTo>
                <a:lnTo>
                  <a:pt x="66" y="54"/>
                </a:lnTo>
                <a:lnTo>
                  <a:pt x="64" y="62"/>
                </a:lnTo>
                <a:lnTo>
                  <a:pt x="62" y="68"/>
                </a:lnTo>
                <a:lnTo>
                  <a:pt x="58" y="7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6" name="Freeform 497"/>
          <p:cNvSpPr>
            <a:spLocks/>
          </p:cNvSpPr>
          <p:nvPr/>
        </p:nvSpPr>
        <p:spPr bwMode="ltGray">
          <a:xfrm>
            <a:off x="3849721" y="2657493"/>
            <a:ext cx="209168" cy="403223"/>
          </a:xfrm>
          <a:custGeom>
            <a:avLst/>
            <a:gdLst/>
            <a:ahLst/>
            <a:cxnLst>
              <a:cxn ang="0">
                <a:pos x="48" y="18"/>
              </a:cxn>
              <a:cxn ang="0">
                <a:pos x="62" y="2"/>
              </a:cxn>
              <a:cxn ang="0">
                <a:pos x="70" y="0"/>
              </a:cxn>
              <a:cxn ang="0">
                <a:pos x="72" y="6"/>
              </a:cxn>
              <a:cxn ang="0">
                <a:pos x="68" y="14"/>
              </a:cxn>
              <a:cxn ang="0">
                <a:pos x="64" y="22"/>
              </a:cxn>
              <a:cxn ang="0">
                <a:pos x="54" y="30"/>
              </a:cxn>
              <a:cxn ang="0">
                <a:pos x="56" y="36"/>
              </a:cxn>
              <a:cxn ang="0">
                <a:pos x="70" y="38"/>
              </a:cxn>
              <a:cxn ang="0">
                <a:pos x="80" y="38"/>
              </a:cxn>
              <a:cxn ang="0">
                <a:pos x="84" y="48"/>
              </a:cxn>
              <a:cxn ang="0">
                <a:pos x="76" y="56"/>
              </a:cxn>
              <a:cxn ang="0">
                <a:pos x="72" y="64"/>
              </a:cxn>
              <a:cxn ang="0">
                <a:pos x="70" y="70"/>
              </a:cxn>
              <a:cxn ang="0">
                <a:pos x="64" y="78"/>
              </a:cxn>
              <a:cxn ang="0">
                <a:pos x="76" y="82"/>
              </a:cxn>
              <a:cxn ang="0">
                <a:pos x="84" y="90"/>
              </a:cxn>
              <a:cxn ang="0">
                <a:pos x="86" y="104"/>
              </a:cxn>
              <a:cxn ang="0">
                <a:pos x="96" y="110"/>
              </a:cxn>
              <a:cxn ang="0">
                <a:pos x="104" y="118"/>
              </a:cxn>
              <a:cxn ang="0">
                <a:pos x="110" y="132"/>
              </a:cxn>
              <a:cxn ang="0">
                <a:pos x="112" y="148"/>
              </a:cxn>
              <a:cxn ang="0">
                <a:pos x="128" y="150"/>
              </a:cxn>
              <a:cxn ang="0">
                <a:pos x="132" y="162"/>
              </a:cxn>
              <a:cxn ang="0">
                <a:pos x="124" y="176"/>
              </a:cxn>
              <a:cxn ang="0">
                <a:pos x="128" y="182"/>
              </a:cxn>
              <a:cxn ang="0">
                <a:pos x="130" y="188"/>
              </a:cxn>
              <a:cxn ang="0">
                <a:pos x="114" y="196"/>
              </a:cxn>
              <a:cxn ang="0">
                <a:pos x="94" y="198"/>
              </a:cxn>
              <a:cxn ang="0">
                <a:pos x="80" y="200"/>
              </a:cxn>
              <a:cxn ang="0">
                <a:pos x="68" y="202"/>
              </a:cxn>
              <a:cxn ang="0">
                <a:pos x="56" y="208"/>
              </a:cxn>
              <a:cxn ang="0">
                <a:pos x="46" y="212"/>
              </a:cxn>
              <a:cxn ang="0">
                <a:pos x="34" y="216"/>
              </a:cxn>
              <a:cxn ang="0">
                <a:pos x="22" y="216"/>
              </a:cxn>
              <a:cxn ang="0">
                <a:pos x="28" y="206"/>
              </a:cxn>
              <a:cxn ang="0">
                <a:pos x="38" y="198"/>
              </a:cxn>
              <a:cxn ang="0">
                <a:pos x="46" y="188"/>
              </a:cxn>
              <a:cxn ang="0">
                <a:pos x="50" y="182"/>
              </a:cxn>
              <a:cxn ang="0">
                <a:pos x="38" y="180"/>
              </a:cxn>
              <a:cxn ang="0">
                <a:pos x="32" y="172"/>
              </a:cxn>
              <a:cxn ang="0">
                <a:pos x="38" y="168"/>
              </a:cxn>
              <a:cxn ang="0">
                <a:pos x="46" y="162"/>
              </a:cxn>
              <a:cxn ang="0">
                <a:pos x="44" y="154"/>
              </a:cxn>
              <a:cxn ang="0">
                <a:pos x="42" y="146"/>
              </a:cxn>
              <a:cxn ang="0">
                <a:pos x="48" y="138"/>
              </a:cxn>
              <a:cxn ang="0">
                <a:pos x="62" y="136"/>
              </a:cxn>
              <a:cxn ang="0">
                <a:pos x="64" y="128"/>
              </a:cxn>
              <a:cxn ang="0">
                <a:pos x="56" y="116"/>
              </a:cxn>
              <a:cxn ang="0">
                <a:pos x="42" y="108"/>
              </a:cxn>
              <a:cxn ang="0">
                <a:pos x="36" y="98"/>
              </a:cxn>
              <a:cxn ang="0">
                <a:pos x="34" y="90"/>
              </a:cxn>
              <a:cxn ang="0">
                <a:pos x="22" y="92"/>
              </a:cxn>
              <a:cxn ang="0">
                <a:pos x="12" y="82"/>
              </a:cxn>
              <a:cxn ang="0">
                <a:pos x="18" y="62"/>
              </a:cxn>
              <a:cxn ang="0">
                <a:pos x="18" y="54"/>
              </a:cxn>
              <a:cxn ang="0">
                <a:pos x="8" y="44"/>
              </a:cxn>
              <a:cxn ang="0">
                <a:pos x="0" y="36"/>
              </a:cxn>
              <a:cxn ang="0">
                <a:pos x="8" y="26"/>
              </a:cxn>
              <a:cxn ang="0">
                <a:pos x="16" y="28"/>
              </a:cxn>
              <a:cxn ang="0">
                <a:pos x="16" y="36"/>
              </a:cxn>
              <a:cxn ang="0">
                <a:pos x="22" y="30"/>
              </a:cxn>
              <a:cxn ang="0">
                <a:pos x="28" y="20"/>
              </a:cxn>
            </a:cxnLst>
            <a:rect l="0" t="0" r="r" b="b"/>
            <a:pathLst>
              <a:path w="135" h="221">
                <a:moveTo>
                  <a:pt x="42" y="18"/>
                </a:moveTo>
                <a:lnTo>
                  <a:pt x="48" y="18"/>
                </a:lnTo>
                <a:lnTo>
                  <a:pt x="60" y="6"/>
                </a:lnTo>
                <a:lnTo>
                  <a:pt x="62" y="2"/>
                </a:lnTo>
                <a:lnTo>
                  <a:pt x="66" y="0"/>
                </a:lnTo>
                <a:lnTo>
                  <a:pt x="70" y="0"/>
                </a:lnTo>
                <a:lnTo>
                  <a:pt x="74" y="2"/>
                </a:lnTo>
                <a:lnTo>
                  <a:pt x="72" y="6"/>
                </a:lnTo>
                <a:lnTo>
                  <a:pt x="70" y="10"/>
                </a:lnTo>
                <a:lnTo>
                  <a:pt x="68" y="14"/>
                </a:lnTo>
                <a:lnTo>
                  <a:pt x="66" y="20"/>
                </a:lnTo>
                <a:lnTo>
                  <a:pt x="64" y="22"/>
                </a:lnTo>
                <a:lnTo>
                  <a:pt x="60" y="26"/>
                </a:lnTo>
                <a:lnTo>
                  <a:pt x="54" y="30"/>
                </a:lnTo>
                <a:lnTo>
                  <a:pt x="50" y="34"/>
                </a:lnTo>
                <a:lnTo>
                  <a:pt x="56" y="36"/>
                </a:lnTo>
                <a:lnTo>
                  <a:pt x="64" y="38"/>
                </a:lnTo>
                <a:lnTo>
                  <a:pt x="70" y="38"/>
                </a:lnTo>
                <a:lnTo>
                  <a:pt x="76" y="38"/>
                </a:lnTo>
                <a:lnTo>
                  <a:pt x="80" y="38"/>
                </a:lnTo>
                <a:lnTo>
                  <a:pt x="84" y="42"/>
                </a:lnTo>
                <a:lnTo>
                  <a:pt x="84" y="48"/>
                </a:lnTo>
                <a:lnTo>
                  <a:pt x="80" y="52"/>
                </a:lnTo>
                <a:lnTo>
                  <a:pt x="76" y="56"/>
                </a:lnTo>
                <a:lnTo>
                  <a:pt x="74" y="60"/>
                </a:lnTo>
                <a:lnTo>
                  <a:pt x="72" y="64"/>
                </a:lnTo>
                <a:lnTo>
                  <a:pt x="72" y="68"/>
                </a:lnTo>
                <a:lnTo>
                  <a:pt x="70" y="70"/>
                </a:lnTo>
                <a:lnTo>
                  <a:pt x="68" y="74"/>
                </a:lnTo>
                <a:lnTo>
                  <a:pt x="64" y="78"/>
                </a:lnTo>
                <a:lnTo>
                  <a:pt x="72" y="80"/>
                </a:lnTo>
                <a:lnTo>
                  <a:pt x="76" y="82"/>
                </a:lnTo>
                <a:lnTo>
                  <a:pt x="80" y="86"/>
                </a:lnTo>
                <a:lnTo>
                  <a:pt x="84" y="90"/>
                </a:lnTo>
                <a:lnTo>
                  <a:pt x="86" y="98"/>
                </a:lnTo>
                <a:lnTo>
                  <a:pt x="86" y="104"/>
                </a:lnTo>
                <a:lnTo>
                  <a:pt x="90" y="110"/>
                </a:lnTo>
                <a:lnTo>
                  <a:pt x="96" y="110"/>
                </a:lnTo>
                <a:lnTo>
                  <a:pt x="100" y="114"/>
                </a:lnTo>
                <a:lnTo>
                  <a:pt x="104" y="118"/>
                </a:lnTo>
                <a:lnTo>
                  <a:pt x="106" y="122"/>
                </a:lnTo>
                <a:lnTo>
                  <a:pt x="110" y="132"/>
                </a:lnTo>
                <a:lnTo>
                  <a:pt x="112" y="140"/>
                </a:lnTo>
                <a:lnTo>
                  <a:pt x="112" y="148"/>
                </a:lnTo>
                <a:lnTo>
                  <a:pt x="122" y="150"/>
                </a:lnTo>
                <a:lnTo>
                  <a:pt x="128" y="150"/>
                </a:lnTo>
                <a:lnTo>
                  <a:pt x="132" y="154"/>
                </a:lnTo>
                <a:lnTo>
                  <a:pt x="132" y="162"/>
                </a:lnTo>
                <a:lnTo>
                  <a:pt x="128" y="170"/>
                </a:lnTo>
                <a:lnTo>
                  <a:pt x="124" y="176"/>
                </a:lnTo>
                <a:lnTo>
                  <a:pt x="120" y="180"/>
                </a:lnTo>
                <a:lnTo>
                  <a:pt x="128" y="182"/>
                </a:lnTo>
                <a:lnTo>
                  <a:pt x="134" y="184"/>
                </a:lnTo>
                <a:lnTo>
                  <a:pt x="130" y="188"/>
                </a:lnTo>
                <a:lnTo>
                  <a:pt x="124" y="194"/>
                </a:lnTo>
                <a:lnTo>
                  <a:pt x="114" y="196"/>
                </a:lnTo>
                <a:lnTo>
                  <a:pt x="104" y="198"/>
                </a:lnTo>
                <a:lnTo>
                  <a:pt x="94" y="198"/>
                </a:lnTo>
                <a:lnTo>
                  <a:pt x="86" y="202"/>
                </a:lnTo>
                <a:lnTo>
                  <a:pt x="80" y="200"/>
                </a:lnTo>
                <a:lnTo>
                  <a:pt x="74" y="204"/>
                </a:lnTo>
                <a:lnTo>
                  <a:pt x="68" y="202"/>
                </a:lnTo>
                <a:lnTo>
                  <a:pt x="62" y="202"/>
                </a:lnTo>
                <a:lnTo>
                  <a:pt x="56" y="208"/>
                </a:lnTo>
                <a:lnTo>
                  <a:pt x="50" y="210"/>
                </a:lnTo>
                <a:lnTo>
                  <a:pt x="46" y="212"/>
                </a:lnTo>
                <a:lnTo>
                  <a:pt x="38" y="212"/>
                </a:lnTo>
                <a:lnTo>
                  <a:pt x="34" y="216"/>
                </a:lnTo>
                <a:lnTo>
                  <a:pt x="26" y="220"/>
                </a:lnTo>
                <a:lnTo>
                  <a:pt x="22" y="216"/>
                </a:lnTo>
                <a:lnTo>
                  <a:pt x="22" y="210"/>
                </a:lnTo>
                <a:lnTo>
                  <a:pt x="28" y="206"/>
                </a:lnTo>
                <a:lnTo>
                  <a:pt x="32" y="202"/>
                </a:lnTo>
                <a:lnTo>
                  <a:pt x="38" y="198"/>
                </a:lnTo>
                <a:lnTo>
                  <a:pt x="40" y="192"/>
                </a:lnTo>
                <a:lnTo>
                  <a:pt x="46" y="188"/>
                </a:lnTo>
                <a:lnTo>
                  <a:pt x="52" y="184"/>
                </a:lnTo>
                <a:lnTo>
                  <a:pt x="50" y="182"/>
                </a:lnTo>
                <a:lnTo>
                  <a:pt x="44" y="180"/>
                </a:lnTo>
                <a:lnTo>
                  <a:pt x="38" y="180"/>
                </a:lnTo>
                <a:lnTo>
                  <a:pt x="32" y="178"/>
                </a:lnTo>
                <a:lnTo>
                  <a:pt x="32" y="172"/>
                </a:lnTo>
                <a:lnTo>
                  <a:pt x="34" y="168"/>
                </a:lnTo>
                <a:lnTo>
                  <a:pt x="38" y="168"/>
                </a:lnTo>
                <a:lnTo>
                  <a:pt x="42" y="166"/>
                </a:lnTo>
                <a:lnTo>
                  <a:pt x="46" y="162"/>
                </a:lnTo>
                <a:lnTo>
                  <a:pt x="46" y="158"/>
                </a:lnTo>
                <a:lnTo>
                  <a:pt x="44" y="154"/>
                </a:lnTo>
                <a:lnTo>
                  <a:pt x="40" y="150"/>
                </a:lnTo>
                <a:lnTo>
                  <a:pt x="42" y="146"/>
                </a:lnTo>
                <a:lnTo>
                  <a:pt x="44" y="140"/>
                </a:lnTo>
                <a:lnTo>
                  <a:pt x="48" y="138"/>
                </a:lnTo>
                <a:lnTo>
                  <a:pt x="56" y="136"/>
                </a:lnTo>
                <a:lnTo>
                  <a:pt x="62" y="136"/>
                </a:lnTo>
                <a:lnTo>
                  <a:pt x="66" y="134"/>
                </a:lnTo>
                <a:lnTo>
                  <a:pt x="64" y="128"/>
                </a:lnTo>
                <a:lnTo>
                  <a:pt x="60" y="124"/>
                </a:lnTo>
                <a:lnTo>
                  <a:pt x="56" y="116"/>
                </a:lnTo>
                <a:lnTo>
                  <a:pt x="48" y="108"/>
                </a:lnTo>
                <a:lnTo>
                  <a:pt x="42" y="108"/>
                </a:lnTo>
                <a:lnTo>
                  <a:pt x="36" y="106"/>
                </a:lnTo>
                <a:lnTo>
                  <a:pt x="36" y="98"/>
                </a:lnTo>
                <a:lnTo>
                  <a:pt x="36" y="94"/>
                </a:lnTo>
                <a:lnTo>
                  <a:pt x="34" y="90"/>
                </a:lnTo>
                <a:lnTo>
                  <a:pt x="26" y="94"/>
                </a:lnTo>
                <a:lnTo>
                  <a:pt x="22" y="92"/>
                </a:lnTo>
                <a:lnTo>
                  <a:pt x="14" y="86"/>
                </a:lnTo>
                <a:lnTo>
                  <a:pt x="12" y="82"/>
                </a:lnTo>
                <a:lnTo>
                  <a:pt x="12" y="74"/>
                </a:lnTo>
                <a:lnTo>
                  <a:pt x="18" y="62"/>
                </a:lnTo>
                <a:lnTo>
                  <a:pt x="20" y="58"/>
                </a:lnTo>
                <a:lnTo>
                  <a:pt x="18" y="54"/>
                </a:lnTo>
                <a:lnTo>
                  <a:pt x="12" y="48"/>
                </a:lnTo>
                <a:lnTo>
                  <a:pt x="8" y="44"/>
                </a:lnTo>
                <a:lnTo>
                  <a:pt x="2" y="44"/>
                </a:lnTo>
                <a:lnTo>
                  <a:pt x="0" y="36"/>
                </a:lnTo>
                <a:lnTo>
                  <a:pt x="4" y="30"/>
                </a:lnTo>
                <a:lnTo>
                  <a:pt x="8" y="26"/>
                </a:lnTo>
                <a:lnTo>
                  <a:pt x="10" y="24"/>
                </a:lnTo>
                <a:lnTo>
                  <a:pt x="16" y="28"/>
                </a:lnTo>
                <a:lnTo>
                  <a:pt x="16" y="32"/>
                </a:lnTo>
                <a:lnTo>
                  <a:pt x="16" y="36"/>
                </a:lnTo>
                <a:lnTo>
                  <a:pt x="22" y="36"/>
                </a:lnTo>
                <a:lnTo>
                  <a:pt x="22" y="30"/>
                </a:lnTo>
                <a:lnTo>
                  <a:pt x="26" y="24"/>
                </a:lnTo>
                <a:lnTo>
                  <a:pt x="28" y="20"/>
                </a:lnTo>
                <a:lnTo>
                  <a:pt x="42" y="1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7" name="Freeform 498"/>
          <p:cNvSpPr>
            <a:spLocks/>
          </p:cNvSpPr>
          <p:nvPr/>
        </p:nvSpPr>
        <p:spPr bwMode="ltGray">
          <a:xfrm>
            <a:off x="3972123" y="2593993"/>
            <a:ext cx="20143" cy="44450"/>
          </a:xfrm>
          <a:custGeom>
            <a:avLst/>
            <a:gdLst/>
            <a:ahLst/>
            <a:cxnLst>
              <a:cxn ang="0">
                <a:pos x="4" y="20"/>
              </a:cxn>
              <a:cxn ang="0">
                <a:pos x="0" y="14"/>
              </a:cxn>
              <a:cxn ang="0">
                <a:pos x="10" y="0"/>
              </a:cxn>
              <a:cxn ang="0">
                <a:pos x="12" y="16"/>
              </a:cxn>
              <a:cxn ang="0">
                <a:pos x="12" y="24"/>
              </a:cxn>
              <a:cxn ang="0">
                <a:pos x="4" y="20"/>
              </a:cxn>
            </a:cxnLst>
            <a:rect l="0" t="0" r="r" b="b"/>
            <a:pathLst>
              <a:path w="13" h="25">
                <a:moveTo>
                  <a:pt x="4" y="20"/>
                </a:moveTo>
                <a:lnTo>
                  <a:pt x="0" y="14"/>
                </a:lnTo>
                <a:lnTo>
                  <a:pt x="10" y="0"/>
                </a:lnTo>
                <a:lnTo>
                  <a:pt x="12" y="16"/>
                </a:lnTo>
                <a:lnTo>
                  <a:pt x="12" y="24"/>
                </a:lnTo>
                <a:lnTo>
                  <a:pt x="4"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8" name="Freeform 499"/>
          <p:cNvSpPr>
            <a:spLocks/>
          </p:cNvSpPr>
          <p:nvPr/>
        </p:nvSpPr>
        <p:spPr bwMode="ltGray">
          <a:xfrm>
            <a:off x="3793943" y="3332177"/>
            <a:ext cx="120853" cy="211137"/>
          </a:xfrm>
          <a:custGeom>
            <a:avLst/>
            <a:gdLst/>
            <a:ahLst/>
            <a:cxnLst>
              <a:cxn ang="0">
                <a:pos x="10" y="6"/>
              </a:cxn>
              <a:cxn ang="0">
                <a:pos x="10" y="14"/>
              </a:cxn>
              <a:cxn ang="0">
                <a:pos x="8" y="50"/>
              </a:cxn>
              <a:cxn ang="0">
                <a:pos x="10" y="56"/>
              </a:cxn>
              <a:cxn ang="0">
                <a:pos x="10" y="62"/>
              </a:cxn>
              <a:cxn ang="0">
                <a:pos x="4" y="64"/>
              </a:cxn>
              <a:cxn ang="0">
                <a:pos x="2" y="70"/>
              </a:cxn>
              <a:cxn ang="0">
                <a:pos x="0" y="76"/>
              </a:cxn>
              <a:cxn ang="0">
                <a:pos x="2" y="80"/>
              </a:cxn>
              <a:cxn ang="0">
                <a:pos x="8" y="84"/>
              </a:cxn>
              <a:cxn ang="0">
                <a:pos x="12" y="86"/>
              </a:cxn>
              <a:cxn ang="0">
                <a:pos x="14" y="94"/>
              </a:cxn>
              <a:cxn ang="0">
                <a:pos x="12" y="104"/>
              </a:cxn>
              <a:cxn ang="0">
                <a:pos x="10" y="112"/>
              </a:cxn>
              <a:cxn ang="0">
                <a:pos x="10" y="116"/>
              </a:cxn>
              <a:cxn ang="0">
                <a:pos x="22" y="116"/>
              </a:cxn>
              <a:cxn ang="0">
                <a:pos x="28" y="112"/>
              </a:cxn>
              <a:cxn ang="0">
                <a:pos x="32" y="110"/>
              </a:cxn>
              <a:cxn ang="0">
                <a:pos x="38" y="110"/>
              </a:cxn>
              <a:cxn ang="0">
                <a:pos x="40" y="112"/>
              </a:cxn>
              <a:cxn ang="0">
                <a:pos x="42" y="114"/>
              </a:cxn>
              <a:cxn ang="0">
                <a:pos x="54" y="110"/>
              </a:cxn>
              <a:cxn ang="0">
                <a:pos x="60" y="82"/>
              </a:cxn>
              <a:cxn ang="0">
                <a:pos x="78" y="24"/>
              </a:cxn>
              <a:cxn ang="0">
                <a:pos x="58" y="2"/>
              </a:cxn>
              <a:cxn ang="0">
                <a:pos x="14" y="0"/>
              </a:cxn>
              <a:cxn ang="0">
                <a:pos x="10" y="6"/>
              </a:cxn>
            </a:cxnLst>
            <a:rect l="0" t="0" r="r" b="b"/>
            <a:pathLst>
              <a:path w="79" h="117">
                <a:moveTo>
                  <a:pt x="10" y="6"/>
                </a:moveTo>
                <a:lnTo>
                  <a:pt x="10" y="14"/>
                </a:lnTo>
                <a:lnTo>
                  <a:pt x="8" y="50"/>
                </a:lnTo>
                <a:lnTo>
                  <a:pt x="10" y="56"/>
                </a:lnTo>
                <a:lnTo>
                  <a:pt x="10" y="62"/>
                </a:lnTo>
                <a:lnTo>
                  <a:pt x="4" y="64"/>
                </a:lnTo>
                <a:lnTo>
                  <a:pt x="2" y="70"/>
                </a:lnTo>
                <a:lnTo>
                  <a:pt x="0" y="76"/>
                </a:lnTo>
                <a:lnTo>
                  <a:pt x="2" y="80"/>
                </a:lnTo>
                <a:lnTo>
                  <a:pt x="8" y="84"/>
                </a:lnTo>
                <a:lnTo>
                  <a:pt x="12" y="86"/>
                </a:lnTo>
                <a:lnTo>
                  <a:pt x="14" y="94"/>
                </a:lnTo>
                <a:lnTo>
                  <a:pt x="12" y="104"/>
                </a:lnTo>
                <a:lnTo>
                  <a:pt x="10" y="112"/>
                </a:lnTo>
                <a:lnTo>
                  <a:pt x="10" y="116"/>
                </a:lnTo>
                <a:lnTo>
                  <a:pt x="22" y="116"/>
                </a:lnTo>
                <a:lnTo>
                  <a:pt x="28" y="112"/>
                </a:lnTo>
                <a:lnTo>
                  <a:pt x="32" y="110"/>
                </a:lnTo>
                <a:lnTo>
                  <a:pt x="38" y="110"/>
                </a:lnTo>
                <a:lnTo>
                  <a:pt x="40" y="112"/>
                </a:lnTo>
                <a:lnTo>
                  <a:pt x="42" y="114"/>
                </a:lnTo>
                <a:lnTo>
                  <a:pt x="54" y="110"/>
                </a:lnTo>
                <a:lnTo>
                  <a:pt x="60" y="82"/>
                </a:lnTo>
                <a:lnTo>
                  <a:pt x="78" y="24"/>
                </a:lnTo>
                <a:lnTo>
                  <a:pt x="58" y="2"/>
                </a:lnTo>
                <a:lnTo>
                  <a:pt x="14" y="0"/>
                </a:lnTo>
                <a:lnTo>
                  <a:pt x="10" y="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9" name="Freeform 501"/>
          <p:cNvSpPr>
            <a:spLocks/>
          </p:cNvSpPr>
          <p:nvPr/>
        </p:nvSpPr>
        <p:spPr bwMode="ltGray">
          <a:xfrm>
            <a:off x="4230872" y="3082941"/>
            <a:ext cx="202970" cy="109537"/>
          </a:xfrm>
          <a:custGeom>
            <a:avLst/>
            <a:gdLst/>
            <a:ahLst/>
            <a:cxnLst>
              <a:cxn ang="0">
                <a:pos x="130" y="32"/>
              </a:cxn>
              <a:cxn ang="0">
                <a:pos x="124" y="38"/>
              </a:cxn>
              <a:cxn ang="0">
                <a:pos x="116" y="44"/>
              </a:cxn>
              <a:cxn ang="0">
                <a:pos x="108" y="48"/>
              </a:cxn>
              <a:cxn ang="0">
                <a:pos x="102" y="50"/>
              </a:cxn>
              <a:cxn ang="0">
                <a:pos x="92" y="50"/>
              </a:cxn>
              <a:cxn ang="0">
                <a:pos x="82" y="52"/>
              </a:cxn>
              <a:cxn ang="0">
                <a:pos x="70" y="52"/>
              </a:cxn>
              <a:cxn ang="0">
                <a:pos x="58" y="54"/>
              </a:cxn>
              <a:cxn ang="0">
                <a:pos x="50" y="56"/>
              </a:cxn>
              <a:cxn ang="0">
                <a:pos x="10" y="60"/>
              </a:cxn>
              <a:cxn ang="0">
                <a:pos x="0" y="52"/>
              </a:cxn>
              <a:cxn ang="0">
                <a:pos x="0" y="38"/>
              </a:cxn>
              <a:cxn ang="0">
                <a:pos x="4" y="32"/>
              </a:cxn>
              <a:cxn ang="0">
                <a:pos x="34" y="32"/>
              </a:cxn>
              <a:cxn ang="0">
                <a:pos x="40" y="32"/>
              </a:cxn>
              <a:cxn ang="0">
                <a:pos x="54" y="30"/>
              </a:cxn>
              <a:cxn ang="0">
                <a:pos x="60" y="24"/>
              </a:cxn>
              <a:cxn ang="0">
                <a:pos x="66" y="18"/>
              </a:cxn>
              <a:cxn ang="0">
                <a:pos x="66" y="14"/>
              </a:cxn>
              <a:cxn ang="0">
                <a:pos x="70" y="12"/>
              </a:cxn>
              <a:cxn ang="0">
                <a:pos x="76" y="10"/>
              </a:cxn>
              <a:cxn ang="0">
                <a:pos x="82" y="12"/>
              </a:cxn>
              <a:cxn ang="0">
                <a:pos x="84" y="14"/>
              </a:cxn>
              <a:cxn ang="0">
                <a:pos x="88" y="10"/>
              </a:cxn>
              <a:cxn ang="0">
                <a:pos x="88" y="2"/>
              </a:cxn>
              <a:cxn ang="0">
                <a:pos x="94" y="0"/>
              </a:cxn>
              <a:cxn ang="0">
                <a:pos x="102" y="2"/>
              </a:cxn>
              <a:cxn ang="0">
                <a:pos x="114" y="4"/>
              </a:cxn>
              <a:cxn ang="0">
                <a:pos x="114" y="12"/>
              </a:cxn>
              <a:cxn ang="0">
                <a:pos x="114" y="14"/>
              </a:cxn>
              <a:cxn ang="0">
                <a:pos x="118" y="20"/>
              </a:cxn>
              <a:cxn ang="0">
                <a:pos x="124" y="24"/>
              </a:cxn>
              <a:cxn ang="0">
                <a:pos x="128" y="26"/>
              </a:cxn>
              <a:cxn ang="0">
                <a:pos x="130" y="32"/>
              </a:cxn>
            </a:cxnLst>
            <a:rect l="0" t="0" r="r" b="b"/>
            <a:pathLst>
              <a:path w="131" h="61">
                <a:moveTo>
                  <a:pt x="130" y="32"/>
                </a:moveTo>
                <a:lnTo>
                  <a:pt x="124" y="38"/>
                </a:lnTo>
                <a:lnTo>
                  <a:pt x="116" y="44"/>
                </a:lnTo>
                <a:lnTo>
                  <a:pt x="108" y="48"/>
                </a:lnTo>
                <a:lnTo>
                  <a:pt x="102" y="50"/>
                </a:lnTo>
                <a:lnTo>
                  <a:pt x="92" y="50"/>
                </a:lnTo>
                <a:lnTo>
                  <a:pt x="82" y="52"/>
                </a:lnTo>
                <a:lnTo>
                  <a:pt x="70" y="52"/>
                </a:lnTo>
                <a:lnTo>
                  <a:pt x="58" y="54"/>
                </a:lnTo>
                <a:lnTo>
                  <a:pt x="50" y="56"/>
                </a:lnTo>
                <a:lnTo>
                  <a:pt x="10" y="60"/>
                </a:lnTo>
                <a:lnTo>
                  <a:pt x="0" y="52"/>
                </a:lnTo>
                <a:lnTo>
                  <a:pt x="0" y="38"/>
                </a:lnTo>
                <a:lnTo>
                  <a:pt x="4" y="32"/>
                </a:lnTo>
                <a:lnTo>
                  <a:pt x="34" y="32"/>
                </a:lnTo>
                <a:lnTo>
                  <a:pt x="40" y="32"/>
                </a:lnTo>
                <a:lnTo>
                  <a:pt x="54" y="30"/>
                </a:lnTo>
                <a:lnTo>
                  <a:pt x="60" y="24"/>
                </a:lnTo>
                <a:lnTo>
                  <a:pt x="66" y="18"/>
                </a:lnTo>
                <a:lnTo>
                  <a:pt x="66" y="14"/>
                </a:lnTo>
                <a:lnTo>
                  <a:pt x="70" y="12"/>
                </a:lnTo>
                <a:lnTo>
                  <a:pt x="76" y="10"/>
                </a:lnTo>
                <a:lnTo>
                  <a:pt x="82" y="12"/>
                </a:lnTo>
                <a:lnTo>
                  <a:pt x="84" y="14"/>
                </a:lnTo>
                <a:lnTo>
                  <a:pt x="88" y="10"/>
                </a:lnTo>
                <a:lnTo>
                  <a:pt x="88" y="2"/>
                </a:lnTo>
                <a:lnTo>
                  <a:pt x="94" y="0"/>
                </a:lnTo>
                <a:lnTo>
                  <a:pt x="102" y="2"/>
                </a:lnTo>
                <a:lnTo>
                  <a:pt x="114" y="4"/>
                </a:lnTo>
                <a:lnTo>
                  <a:pt x="114" y="12"/>
                </a:lnTo>
                <a:lnTo>
                  <a:pt x="114" y="14"/>
                </a:lnTo>
                <a:lnTo>
                  <a:pt x="118" y="20"/>
                </a:lnTo>
                <a:lnTo>
                  <a:pt x="124" y="24"/>
                </a:lnTo>
                <a:lnTo>
                  <a:pt x="128" y="26"/>
                </a:lnTo>
                <a:lnTo>
                  <a:pt x="130" y="3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0" name="Freeform 502"/>
          <p:cNvSpPr>
            <a:spLocks/>
          </p:cNvSpPr>
          <p:nvPr/>
        </p:nvSpPr>
        <p:spPr bwMode="ltGray">
          <a:xfrm>
            <a:off x="4145655" y="2852754"/>
            <a:ext cx="204520" cy="295274"/>
          </a:xfrm>
          <a:custGeom>
            <a:avLst/>
            <a:gdLst/>
            <a:ahLst/>
            <a:cxnLst>
              <a:cxn ang="0">
                <a:pos x="60" y="4"/>
              </a:cxn>
              <a:cxn ang="0">
                <a:pos x="64" y="6"/>
              </a:cxn>
              <a:cxn ang="0">
                <a:pos x="68" y="8"/>
              </a:cxn>
              <a:cxn ang="0">
                <a:pos x="70" y="11"/>
              </a:cxn>
              <a:cxn ang="0">
                <a:pos x="74" y="13"/>
              </a:cxn>
              <a:cxn ang="0">
                <a:pos x="79" y="15"/>
              </a:cxn>
              <a:cxn ang="0">
                <a:pos x="87" y="13"/>
              </a:cxn>
              <a:cxn ang="0">
                <a:pos x="113" y="4"/>
              </a:cxn>
              <a:cxn ang="0">
                <a:pos x="115" y="11"/>
              </a:cxn>
              <a:cxn ang="0">
                <a:pos x="117" y="15"/>
              </a:cxn>
              <a:cxn ang="0">
                <a:pos x="119" y="17"/>
              </a:cxn>
              <a:cxn ang="0">
                <a:pos x="124" y="19"/>
              </a:cxn>
              <a:cxn ang="0">
                <a:pos x="128" y="19"/>
              </a:cxn>
              <a:cxn ang="0">
                <a:pos x="132" y="25"/>
              </a:cxn>
              <a:cxn ang="0">
                <a:pos x="130" y="29"/>
              </a:cxn>
              <a:cxn ang="0">
                <a:pos x="126" y="30"/>
              </a:cxn>
              <a:cxn ang="0">
                <a:pos x="124" y="36"/>
              </a:cxn>
              <a:cxn ang="0">
                <a:pos x="123" y="40"/>
              </a:cxn>
              <a:cxn ang="0">
                <a:pos x="123" y="44"/>
              </a:cxn>
              <a:cxn ang="0">
                <a:pos x="123" y="50"/>
              </a:cxn>
              <a:cxn ang="0">
                <a:pos x="124" y="59"/>
              </a:cxn>
              <a:cxn ang="0">
                <a:pos x="126" y="65"/>
              </a:cxn>
              <a:cxn ang="0">
                <a:pos x="128" y="72"/>
              </a:cxn>
              <a:cxn ang="0">
                <a:pos x="128" y="76"/>
              </a:cxn>
              <a:cxn ang="0">
                <a:pos x="124" y="82"/>
              </a:cxn>
              <a:cxn ang="0">
                <a:pos x="119" y="86"/>
              </a:cxn>
              <a:cxn ang="0">
                <a:pos x="115" y="90"/>
              </a:cxn>
              <a:cxn ang="0">
                <a:pos x="111" y="93"/>
              </a:cxn>
              <a:cxn ang="0">
                <a:pos x="104" y="95"/>
              </a:cxn>
              <a:cxn ang="0">
                <a:pos x="102" y="99"/>
              </a:cxn>
              <a:cxn ang="0">
                <a:pos x="121" y="130"/>
              </a:cxn>
              <a:cxn ang="0">
                <a:pos x="123" y="132"/>
              </a:cxn>
              <a:cxn ang="0">
                <a:pos x="124" y="139"/>
              </a:cxn>
              <a:cxn ang="0">
                <a:pos x="123" y="147"/>
              </a:cxn>
              <a:cxn ang="0">
                <a:pos x="117" y="154"/>
              </a:cxn>
              <a:cxn ang="0">
                <a:pos x="106" y="158"/>
              </a:cxn>
              <a:cxn ang="0">
                <a:pos x="89" y="160"/>
              </a:cxn>
              <a:cxn ang="0">
                <a:pos x="70" y="160"/>
              </a:cxn>
              <a:cxn ang="0">
                <a:pos x="51" y="162"/>
              </a:cxn>
              <a:cxn ang="0">
                <a:pos x="26" y="158"/>
              </a:cxn>
              <a:cxn ang="0">
                <a:pos x="19" y="145"/>
              </a:cxn>
              <a:cxn ang="0">
                <a:pos x="0" y="105"/>
              </a:cxn>
              <a:cxn ang="0">
                <a:pos x="2" y="53"/>
              </a:cxn>
              <a:cxn ang="0">
                <a:pos x="15" y="38"/>
              </a:cxn>
              <a:cxn ang="0">
                <a:pos x="34" y="23"/>
              </a:cxn>
              <a:cxn ang="0">
                <a:pos x="40" y="19"/>
              </a:cxn>
              <a:cxn ang="0">
                <a:pos x="43" y="13"/>
              </a:cxn>
              <a:cxn ang="0">
                <a:pos x="49" y="8"/>
              </a:cxn>
              <a:cxn ang="0">
                <a:pos x="57" y="0"/>
              </a:cxn>
              <a:cxn ang="0">
                <a:pos x="60" y="4"/>
              </a:cxn>
            </a:cxnLst>
            <a:rect l="0" t="0" r="r" b="b"/>
            <a:pathLst>
              <a:path w="133" h="163">
                <a:moveTo>
                  <a:pt x="60" y="4"/>
                </a:moveTo>
                <a:lnTo>
                  <a:pt x="64" y="6"/>
                </a:lnTo>
                <a:lnTo>
                  <a:pt x="68" y="8"/>
                </a:lnTo>
                <a:lnTo>
                  <a:pt x="70" y="11"/>
                </a:lnTo>
                <a:lnTo>
                  <a:pt x="74" y="13"/>
                </a:lnTo>
                <a:lnTo>
                  <a:pt x="79" y="15"/>
                </a:lnTo>
                <a:lnTo>
                  <a:pt x="87" y="13"/>
                </a:lnTo>
                <a:lnTo>
                  <a:pt x="113" y="4"/>
                </a:lnTo>
                <a:lnTo>
                  <a:pt x="115" y="11"/>
                </a:lnTo>
                <a:lnTo>
                  <a:pt x="117" y="15"/>
                </a:lnTo>
                <a:lnTo>
                  <a:pt x="119" y="17"/>
                </a:lnTo>
                <a:lnTo>
                  <a:pt x="124" y="19"/>
                </a:lnTo>
                <a:lnTo>
                  <a:pt x="128" y="19"/>
                </a:lnTo>
                <a:lnTo>
                  <a:pt x="132" y="25"/>
                </a:lnTo>
                <a:lnTo>
                  <a:pt x="130" y="29"/>
                </a:lnTo>
                <a:lnTo>
                  <a:pt x="126" y="30"/>
                </a:lnTo>
                <a:lnTo>
                  <a:pt x="124" y="36"/>
                </a:lnTo>
                <a:lnTo>
                  <a:pt x="123" y="40"/>
                </a:lnTo>
                <a:lnTo>
                  <a:pt x="123" y="44"/>
                </a:lnTo>
                <a:lnTo>
                  <a:pt x="123" y="50"/>
                </a:lnTo>
                <a:lnTo>
                  <a:pt x="124" y="59"/>
                </a:lnTo>
                <a:lnTo>
                  <a:pt x="126" y="65"/>
                </a:lnTo>
                <a:lnTo>
                  <a:pt x="128" y="72"/>
                </a:lnTo>
                <a:lnTo>
                  <a:pt x="128" y="76"/>
                </a:lnTo>
                <a:lnTo>
                  <a:pt x="124" y="82"/>
                </a:lnTo>
                <a:lnTo>
                  <a:pt x="119" y="86"/>
                </a:lnTo>
                <a:lnTo>
                  <a:pt x="115" y="90"/>
                </a:lnTo>
                <a:lnTo>
                  <a:pt x="111" y="93"/>
                </a:lnTo>
                <a:lnTo>
                  <a:pt x="104" y="95"/>
                </a:lnTo>
                <a:lnTo>
                  <a:pt x="102" y="99"/>
                </a:lnTo>
                <a:lnTo>
                  <a:pt x="121" y="130"/>
                </a:lnTo>
                <a:lnTo>
                  <a:pt x="123" y="132"/>
                </a:lnTo>
                <a:lnTo>
                  <a:pt x="124" y="139"/>
                </a:lnTo>
                <a:lnTo>
                  <a:pt x="123" y="147"/>
                </a:lnTo>
                <a:lnTo>
                  <a:pt x="117" y="154"/>
                </a:lnTo>
                <a:lnTo>
                  <a:pt x="106" y="158"/>
                </a:lnTo>
                <a:lnTo>
                  <a:pt x="89" y="160"/>
                </a:lnTo>
                <a:lnTo>
                  <a:pt x="70" y="160"/>
                </a:lnTo>
                <a:lnTo>
                  <a:pt x="51" y="162"/>
                </a:lnTo>
                <a:lnTo>
                  <a:pt x="26" y="158"/>
                </a:lnTo>
                <a:lnTo>
                  <a:pt x="19" y="145"/>
                </a:lnTo>
                <a:lnTo>
                  <a:pt x="0" y="105"/>
                </a:lnTo>
                <a:lnTo>
                  <a:pt x="2" y="53"/>
                </a:lnTo>
                <a:lnTo>
                  <a:pt x="15" y="38"/>
                </a:lnTo>
                <a:lnTo>
                  <a:pt x="34" y="23"/>
                </a:lnTo>
                <a:lnTo>
                  <a:pt x="40" y="19"/>
                </a:lnTo>
                <a:lnTo>
                  <a:pt x="43" y="13"/>
                </a:lnTo>
                <a:lnTo>
                  <a:pt x="49" y="8"/>
                </a:lnTo>
                <a:lnTo>
                  <a:pt x="57" y="0"/>
                </a:lnTo>
                <a:lnTo>
                  <a:pt x="6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1" name="Freeform 504"/>
          <p:cNvSpPr>
            <a:spLocks/>
          </p:cNvSpPr>
          <p:nvPr/>
        </p:nvSpPr>
        <p:spPr bwMode="ltGray">
          <a:xfrm>
            <a:off x="4116217" y="2884504"/>
            <a:ext cx="110006" cy="119062"/>
          </a:xfrm>
          <a:custGeom>
            <a:avLst/>
            <a:gdLst/>
            <a:ahLst/>
            <a:cxnLst>
              <a:cxn ang="0">
                <a:pos x="0" y="56"/>
              </a:cxn>
              <a:cxn ang="0">
                <a:pos x="8" y="48"/>
              </a:cxn>
              <a:cxn ang="0">
                <a:pos x="10" y="42"/>
              </a:cxn>
              <a:cxn ang="0">
                <a:pos x="20" y="12"/>
              </a:cxn>
              <a:cxn ang="0">
                <a:pos x="28" y="8"/>
              </a:cxn>
              <a:cxn ang="0">
                <a:pos x="32" y="8"/>
              </a:cxn>
              <a:cxn ang="0">
                <a:pos x="36" y="8"/>
              </a:cxn>
              <a:cxn ang="0">
                <a:pos x="54" y="8"/>
              </a:cxn>
              <a:cxn ang="0">
                <a:pos x="58" y="8"/>
              </a:cxn>
              <a:cxn ang="0">
                <a:pos x="62" y="2"/>
              </a:cxn>
              <a:cxn ang="0">
                <a:pos x="68" y="0"/>
              </a:cxn>
              <a:cxn ang="0">
                <a:pos x="70" y="4"/>
              </a:cxn>
              <a:cxn ang="0">
                <a:pos x="70" y="8"/>
              </a:cxn>
              <a:cxn ang="0">
                <a:pos x="64" y="8"/>
              </a:cxn>
              <a:cxn ang="0">
                <a:pos x="60" y="12"/>
              </a:cxn>
              <a:cxn ang="0">
                <a:pos x="58" y="18"/>
              </a:cxn>
              <a:cxn ang="0">
                <a:pos x="56" y="26"/>
              </a:cxn>
              <a:cxn ang="0">
                <a:pos x="56" y="32"/>
              </a:cxn>
              <a:cxn ang="0">
                <a:pos x="56" y="38"/>
              </a:cxn>
              <a:cxn ang="0">
                <a:pos x="56" y="42"/>
              </a:cxn>
              <a:cxn ang="0">
                <a:pos x="54" y="46"/>
              </a:cxn>
              <a:cxn ang="0">
                <a:pos x="48" y="50"/>
              </a:cxn>
              <a:cxn ang="0">
                <a:pos x="44" y="56"/>
              </a:cxn>
              <a:cxn ang="0">
                <a:pos x="40" y="58"/>
              </a:cxn>
              <a:cxn ang="0">
                <a:pos x="36" y="62"/>
              </a:cxn>
              <a:cxn ang="0">
                <a:pos x="12" y="64"/>
              </a:cxn>
              <a:cxn ang="0">
                <a:pos x="4" y="60"/>
              </a:cxn>
              <a:cxn ang="0">
                <a:pos x="0" y="56"/>
              </a:cxn>
            </a:cxnLst>
            <a:rect l="0" t="0" r="r" b="b"/>
            <a:pathLst>
              <a:path w="71" h="65">
                <a:moveTo>
                  <a:pt x="0" y="56"/>
                </a:moveTo>
                <a:lnTo>
                  <a:pt x="8" y="48"/>
                </a:lnTo>
                <a:lnTo>
                  <a:pt x="10" y="42"/>
                </a:lnTo>
                <a:lnTo>
                  <a:pt x="20" y="12"/>
                </a:lnTo>
                <a:lnTo>
                  <a:pt x="28" y="8"/>
                </a:lnTo>
                <a:lnTo>
                  <a:pt x="32" y="8"/>
                </a:lnTo>
                <a:lnTo>
                  <a:pt x="36" y="8"/>
                </a:lnTo>
                <a:lnTo>
                  <a:pt x="54" y="8"/>
                </a:lnTo>
                <a:lnTo>
                  <a:pt x="58" y="8"/>
                </a:lnTo>
                <a:lnTo>
                  <a:pt x="62" y="2"/>
                </a:lnTo>
                <a:lnTo>
                  <a:pt x="68" y="0"/>
                </a:lnTo>
                <a:lnTo>
                  <a:pt x="70" y="4"/>
                </a:lnTo>
                <a:lnTo>
                  <a:pt x="70" y="8"/>
                </a:lnTo>
                <a:lnTo>
                  <a:pt x="64" y="8"/>
                </a:lnTo>
                <a:lnTo>
                  <a:pt x="60" y="12"/>
                </a:lnTo>
                <a:lnTo>
                  <a:pt x="58" y="18"/>
                </a:lnTo>
                <a:lnTo>
                  <a:pt x="56" y="26"/>
                </a:lnTo>
                <a:lnTo>
                  <a:pt x="56" y="32"/>
                </a:lnTo>
                <a:lnTo>
                  <a:pt x="56" y="38"/>
                </a:lnTo>
                <a:lnTo>
                  <a:pt x="56" y="42"/>
                </a:lnTo>
                <a:lnTo>
                  <a:pt x="54" y="46"/>
                </a:lnTo>
                <a:lnTo>
                  <a:pt x="48" y="50"/>
                </a:lnTo>
                <a:lnTo>
                  <a:pt x="44" y="56"/>
                </a:lnTo>
                <a:lnTo>
                  <a:pt x="40" y="58"/>
                </a:lnTo>
                <a:lnTo>
                  <a:pt x="36" y="62"/>
                </a:lnTo>
                <a:lnTo>
                  <a:pt x="12" y="64"/>
                </a:lnTo>
                <a:lnTo>
                  <a:pt x="4" y="60"/>
                </a:lnTo>
                <a:lnTo>
                  <a:pt x="0" y="5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2" name="Freeform 505"/>
          <p:cNvSpPr>
            <a:spLocks/>
          </p:cNvSpPr>
          <p:nvPr/>
        </p:nvSpPr>
        <p:spPr bwMode="ltGray">
          <a:xfrm>
            <a:off x="4148754" y="3128978"/>
            <a:ext cx="108458" cy="65088"/>
          </a:xfrm>
          <a:custGeom>
            <a:avLst/>
            <a:gdLst/>
            <a:ahLst/>
            <a:cxnLst>
              <a:cxn ang="0">
                <a:pos x="27" y="3"/>
              </a:cxn>
              <a:cxn ang="0">
                <a:pos x="36" y="5"/>
              </a:cxn>
              <a:cxn ang="0">
                <a:pos x="47" y="2"/>
              </a:cxn>
              <a:cxn ang="0">
                <a:pos x="48" y="2"/>
              </a:cxn>
              <a:cxn ang="0">
                <a:pos x="52" y="2"/>
              </a:cxn>
              <a:cxn ang="0">
                <a:pos x="55" y="0"/>
              </a:cxn>
              <a:cxn ang="0">
                <a:pos x="57" y="3"/>
              </a:cxn>
              <a:cxn ang="0">
                <a:pos x="57" y="7"/>
              </a:cxn>
              <a:cxn ang="0">
                <a:pos x="55" y="11"/>
              </a:cxn>
              <a:cxn ang="0">
                <a:pos x="55" y="13"/>
              </a:cxn>
              <a:cxn ang="0">
                <a:pos x="57" y="15"/>
              </a:cxn>
              <a:cxn ang="0">
                <a:pos x="57" y="16"/>
              </a:cxn>
              <a:cxn ang="0">
                <a:pos x="61" y="18"/>
              </a:cxn>
              <a:cxn ang="0">
                <a:pos x="64" y="21"/>
              </a:cxn>
              <a:cxn ang="0">
                <a:pos x="68" y="23"/>
              </a:cxn>
              <a:cxn ang="0">
                <a:pos x="63" y="33"/>
              </a:cxn>
              <a:cxn ang="0">
                <a:pos x="52" y="34"/>
              </a:cxn>
              <a:cxn ang="0">
                <a:pos x="36" y="36"/>
              </a:cxn>
              <a:cxn ang="0">
                <a:pos x="13" y="36"/>
              </a:cxn>
              <a:cxn ang="0">
                <a:pos x="0" y="26"/>
              </a:cxn>
              <a:cxn ang="0">
                <a:pos x="2" y="18"/>
              </a:cxn>
              <a:cxn ang="0">
                <a:pos x="13" y="3"/>
              </a:cxn>
              <a:cxn ang="0">
                <a:pos x="27" y="3"/>
              </a:cxn>
            </a:cxnLst>
            <a:rect l="0" t="0" r="r" b="b"/>
            <a:pathLst>
              <a:path w="69" h="37">
                <a:moveTo>
                  <a:pt x="27" y="3"/>
                </a:moveTo>
                <a:lnTo>
                  <a:pt x="36" y="5"/>
                </a:lnTo>
                <a:lnTo>
                  <a:pt x="47" y="2"/>
                </a:lnTo>
                <a:lnTo>
                  <a:pt x="48" y="2"/>
                </a:lnTo>
                <a:lnTo>
                  <a:pt x="52" y="2"/>
                </a:lnTo>
                <a:lnTo>
                  <a:pt x="55" y="0"/>
                </a:lnTo>
                <a:lnTo>
                  <a:pt x="57" y="3"/>
                </a:lnTo>
                <a:lnTo>
                  <a:pt x="57" y="7"/>
                </a:lnTo>
                <a:lnTo>
                  <a:pt x="55" y="11"/>
                </a:lnTo>
                <a:lnTo>
                  <a:pt x="55" y="13"/>
                </a:lnTo>
                <a:lnTo>
                  <a:pt x="57" y="15"/>
                </a:lnTo>
                <a:lnTo>
                  <a:pt x="57" y="16"/>
                </a:lnTo>
                <a:lnTo>
                  <a:pt x="61" y="18"/>
                </a:lnTo>
                <a:lnTo>
                  <a:pt x="64" y="21"/>
                </a:lnTo>
                <a:lnTo>
                  <a:pt x="68" y="23"/>
                </a:lnTo>
                <a:lnTo>
                  <a:pt x="63" y="33"/>
                </a:lnTo>
                <a:lnTo>
                  <a:pt x="52" y="34"/>
                </a:lnTo>
                <a:lnTo>
                  <a:pt x="36" y="36"/>
                </a:lnTo>
                <a:lnTo>
                  <a:pt x="13" y="36"/>
                </a:lnTo>
                <a:lnTo>
                  <a:pt x="0" y="26"/>
                </a:lnTo>
                <a:lnTo>
                  <a:pt x="2" y="18"/>
                </a:lnTo>
                <a:lnTo>
                  <a:pt x="13" y="3"/>
                </a:lnTo>
                <a:lnTo>
                  <a:pt x="27" y="3"/>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3" name="Freeform 506"/>
          <p:cNvSpPr>
            <a:spLocks/>
          </p:cNvSpPr>
          <p:nvPr/>
        </p:nvSpPr>
        <p:spPr bwMode="ltGray">
          <a:xfrm>
            <a:off x="4147205" y="3127391"/>
            <a:ext cx="120853" cy="80962"/>
          </a:xfrm>
          <a:custGeom>
            <a:avLst/>
            <a:gdLst/>
            <a:ahLst/>
            <a:cxnLst>
              <a:cxn ang="0">
                <a:pos x="30" y="4"/>
              </a:cxn>
              <a:cxn ang="0">
                <a:pos x="40" y="6"/>
              </a:cxn>
              <a:cxn ang="0">
                <a:pos x="52" y="2"/>
              </a:cxn>
              <a:cxn ang="0">
                <a:pos x="54" y="2"/>
              </a:cxn>
              <a:cxn ang="0">
                <a:pos x="58" y="2"/>
              </a:cxn>
              <a:cxn ang="0">
                <a:pos x="62" y="0"/>
              </a:cxn>
              <a:cxn ang="0">
                <a:pos x="64" y="4"/>
              </a:cxn>
              <a:cxn ang="0">
                <a:pos x="64" y="8"/>
              </a:cxn>
              <a:cxn ang="0">
                <a:pos x="62" y="14"/>
              </a:cxn>
              <a:cxn ang="0">
                <a:pos x="62" y="16"/>
              </a:cxn>
              <a:cxn ang="0">
                <a:pos x="64" y="18"/>
              </a:cxn>
              <a:cxn ang="0">
                <a:pos x="64" y="20"/>
              </a:cxn>
              <a:cxn ang="0">
                <a:pos x="68" y="22"/>
              </a:cxn>
              <a:cxn ang="0">
                <a:pos x="72" y="26"/>
              </a:cxn>
              <a:cxn ang="0">
                <a:pos x="76" y="28"/>
              </a:cxn>
              <a:cxn ang="0">
                <a:pos x="70" y="40"/>
              </a:cxn>
              <a:cxn ang="0">
                <a:pos x="58" y="42"/>
              </a:cxn>
              <a:cxn ang="0">
                <a:pos x="40" y="44"/>
              </a:cxn>
              <a:cxn ang="0">
                <a:pos x="14" y="44"/>
              </a:cxn>
              <a:cxn ang="0">
                <a:pos x="0" y="32"/>
              </a:cxn>
              <a:cxn ang="0">
                <a:pos x="2" y="22"/>
              </a:cxn>
              <a:cxn ang="0">
                <a:pos x="14" y="4"/>
              </a:cxn>
              <a:cxn ang="0">
                <a:pos x="30" y="4"/>
              </a:cxn>
            </a:cxnLst>
            <a:rect l="0" t="0" r="r" b="b"/>
            <a:pathLst>
              <a:path w="77" h="45">
                <a:moveTo>
                  <a:pt x="30" y="4"/>
                </a:moveTo>
                <a:lnTo>
                  <a:pt x="40" y="6"/>
                </a:lnTo>
                <a:lnTo>
                  <a:pt x="52" y="2"/>
                </a:lnTo>
                <a:lnTo>
                  <a:pt x="54" y="2"/>
                </a:lnTo>
                <a:lnTo>
                  <a:pt x="58" y="2"/>
                </a:lnTo>
                <a:lnTo>
                  <a:pt x="62" y="0"/>
                </a:lnTo>
                <a:lnTo>
                  <a:pt x="64" y="4"/>
                </a:lnTo>
                <a:lnTo>
                  <a:pt x="64" y="8"/>
                </a:lnTo>
                <a:lnTo>
                  <a:pt x="62" y="14"/>
                </a:lnTo>
                <a:lnTo>
                  <a:pt x="62" y="16"/>
                </a:lnTo>
                <a:lnTo>
                  <a:pt x="64" y="18"/>
                </a:lnTo>
                <a:lnTo>
                  <a:pt x="64" y="20"/>
                </a:lnTo>
                <a:lnTo>
                  <a:pt x="68" y="22"/>
                </a:lnTo>
                <a:lnTo>
                  <a:pt x="72" y="26"/>
                </a:lnTo>
                <a:lnTo>
                  <a:pt x="76" y="28"/>
                </a:lnTo>
                <a:lnTo>
                  <a:pt x="70" y="40"/>
                </a:lnTo>
                <a:lnTo>
                  <a:pt x="58" y="42"/>
                </a:lnTo>
                <a:lnTo>
                  <a:pt x="40" y="44"/>
                </a:lnTo>
                <a:lnTo>
                  <a:pt x="14" y="44"/>
                </a:lnTo>
                <a:lnTo>
                  <a:pt x="0" y="32"/>
                </a:lnTo>
                <a:lnTo>
                  <a:pt x="2" y="22"/>
                </a:lnTo>
                <a:lnTo>
                  <a:pt x="14" y="4"/>
                </a:lnTo>
                <a:lnTo>
                  <a:pt x="3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4" name="Freeform 507"/>
          <p:cNvSpPr>
            <a:spLocks/>
          </p:cNvSpPr>
          <p:nvPr/>
        </p:nvSpPr>
        <p:spPr bwMode="ltGray">
          <a:xfrm>
            <a:off x="4181291" y="3160728"/>
            <a:ext cx="300582" cy="342899"/>
          </a:xfrm>
          <a:custGeom>
            <a:avLst/>
            <a:gdLst/>
            <a:ahLst/>
            <a:cxnLst>
              <a:cxn ang="0">
                <a:pos x="28" y="20"/>
              </a:cxn>
              <a:cxn ang="0">
                <a:pos x="48" y="12"/>
              </a:cxn>
              <a:cxn ang="0">
                <a:pos x="56" y="14"/>
              </a:cxn>
              <a:cxn ang="0">
                <a:pos x="62" y="10"/>
              </a:cxn>
              <a:cxn ang="0">
                <a:pos x="70" y="4"/>
              </a:cxn>
              <a:cxn ang="0">
                <a:pos x="78" y="0"/>
              </a:cxn>
              <a:cxn ang="0">
                <a:pos x="90" y="0"/>
              </a:cxn>
              <a:cxn ang="0">
                <a:pos x="98" y="8"/>
              </a:cxn>
              <a:cxn ang="0">
                <a:pos x="106" y="12"/>
              </a:cxn>
              <a:cxn ang="0">
                <a:pos x="108" y="28"/>
              </a:cxn>
              <a:cxn ang="0">
                <a:pos x="98" y="34"/>
              </a:cxn>
              <a:cxn ang="0">
                <a:pos x="98" y="44"/>
              </a:cxn>
              <a:cxn ang="0">
                <a:pos x="100" y="58"/>
              </a:cxn>
              <a:cxn ang="0">
                <a:pos x="108" y="66"/>
              </a:cxn>
              <a:cxn ang="0">
                <a:pos x="114" y="78"/>
              </a:cxn>
              <a:cxn ang="0">
                <a:pos x="126" y="92"/>
              </a:cxn>
              <a:cxn ang="0">
                <a:pos x="136" y="102"/>
              </a:cxn>
              <a:cxn ang="0">
                <a:pos x="150" y="106"/>
              </a:cxn>
              <a:cxn ang="0">
                <a:pos x="160" y="114"/>
              </a:cxn>
              <a:cxn ang="0">
                <a:pos x="168" y="122"/>
              </a:cxn>
              <a:cxn ang="0">
                <a:pos x="186" y="130"/>
              </a:cxn>
              <a:cxn ang="0">
                <a:pos x="194" y="144"/>
              </a:cxn>
              <a:cxn ang="0">
                <a:pos x="190" y="152"/>
              </a:cxn>
              <a:cxn ang="0">
                <a:pos x="182" y="144"/>
              </a:cxn>
              <a:cxn ang="0">
                <a:pos x="172" y="140"/>
              </a:cxn>
              <a:cxn ang="0">
                <a:pos x="170" y="148"/>
              </a:cxn>
              <a:cxn ang="0">
                <a:pos x="176" y="166"/>
              </a:cxn>
              <a:cxn ang="0">
                <a:pos x="162" y="182"/>
              </a:cxn>
              <a:cxn ang="0">
                <a:pos x="144" y="182"/>
              </a:cxn>
              <a:cxn ang="0">
                <a:pos x="152" y="146"/>
              </a:cxn>
              <a:cxn ang="0">
                <a:pos x="124" y="126"/>
              </a:cxn>
              <a:cxn ang="0">
                <a:pos x="114" y="122"/>
              </a:cxn>
              <a:cxn ang="0">
                <a:pos x="106" y="114"/>
              </a:cxn>
              <a:cxn ang="0">
                <a:pos x="98" y="108"/>
              </a:cxn>
              <a:cxn ang="0">
                <a:pos x="92" y="100"/>
              </a:cxn>
              <a:cxn ang="0">
                <a:pos x="76" y="94"/>
              </a:cxn>
              <a:cxn ang="0">
                <a:pos x="70" y="76"/>
              </a:cxn>
              <a:cxn ang="0">
                <a:pos x="64" y="64"/>
              </a:cxn>
              <a:cxn ang="0">
                <a:pos x="50" y="56"/>
              </a:cxn>
              <a:cxn ang="0">
                <a:pos x="38" y="60"/>
              </a:cxn>
              <a:cxn ang="0">
                <a:pos x="34" y="66"/>
              </a:cxn>
              <a:cxn ang="0">
                <a:pos x="0" y="50"/>
              </a:cxn>
              <a:cxn ang="0">
                <a:pos x="24" y="18"/>
              </a:cxn>
            </a:cxnLst>
            <a:rect l="0" t="0" r="r" b="b"/>
            <a:pathLst>
              <a:path w="195" h="189">
                <a:moveTo>
                  <a:pt x="24" y="18"/>
                </a:moveTo>
                <a:lnTo>
                  <a:pt x="28" y="20"/>
                </a:lnTo>
                <a:lnTo>
                  <a:pt x="44" y="10"/>
                </a:lnTo>
                <a:lnTo>
                  <a:pt x="48" y="12"/>
                </a:lnTo>
                <a:lnTo>
                  <a:pt x="50" y="16"/>
                </a:lnTo>
                <a:lnTo>
                  <a:pt x="56" y="14"/>
                </a:lnTo>
                <a:lnTo>
                  <a:pt x="58" y="12"/>
                </a:lnTo>
                <a:lnTo>
                  <a:pt x="62" y="10"/>
                </a:lnTo>
                <a:lnTo>
                  <a:pt x="66" y="8"/>
                </a:lnTo>
                <a:lnTo>
                  <a:pt x="70" y="4"/>
                </a:lnTo>
                <a:lnTo>
                  <a:pt x="74" y="0"/>
                </a:lnTo>
                <a:lnTo>
                  <a:pt x="78" y="0"/>
                </a:lnTo>
                <a:lnTo>
                  <a:pt x="86" y="0"/>
                </a:lnTo>
                <a:lnTo>
                  <a:pt x="90" y="0"/>
                </a:lnTo>
                <a:lnTo>
                  <a:pt x="94" y="4"/>
                </a:lnTo>
                <a:lnTo>
                  <a:pt x="98" y="8"/>
                </a:lnTo>
                <a:lnTo>
                  <a:pt x="102" y="10"/>
                </a:lnTo>
                <a:lnTo>
                  <a:pt x="106" y="12"/>
                </a:lnTo>
                <a:lnTo>
                  <a:pt x="108" y="20"/>
                </a:lnTo>
                <a:lnTo>
                  <a:pt x="108" y="28"/>
                </a:lnTo>
                <a:lnTo>
                  <a:pt x="104" y="32"/>
                </a:lnTo>
                <a:lnTo>
                  <a:pt x="98" y="34"/>
                </a:lnTo>
                <a:lnTo>
                  <a:pt x="98" y="40"/>
                </a:lnTo>
                <a:lnTo>
                  <a:pt x="98" y="44"/>
                </a:lnTo>
                <a:lnTo>
                  <a:pt x="98" y="52"/>
                </a:lnTo>
                <a:lnTo>
                  <a:pt x="100" y="58"/>
                </a:lnTo>
                <a:lnTo>
                  <a:pt x="104" y="62"/>
                </a:lnTo>
                <a:lnTo>
                  <a:pt x="108" y="66"/>
                </a:lnTo>
                <a:lnTo>
                  <a:pt x="112" y="72"/>
                </a:lnTo>
                <a:lnTo>
                  <a:pt x="114" y="78"/>
                </a:lnTo>
                <a:lnTo>
                  <a:pt x="118" y="86"/>
                </a:lnTo>
                <a:lnTo>
                  <a:pt x="126" y="92"/>
                </a:lnTo>
                <a:lnTo>
                  <a:pt x="130" y="98"/>
                </a:lnTo>
                <a:lnTo>
                  <a:pt x="136" y="102"/>
                </a:lnTo>
                <a:lnTo>
                  <a:pt x="142" y="106"/>
                </a:lnTo>
                <a:lnTo>
                  <a:pt x="150" y="106"/>
                </a:lnTo>
                <a:lnTo>
                  <a:pt x="158" y="106"/>
                </a:lnTo>
                <a:lnTo>
                  <a:pt x="160" y="114"/>
                </a:lnTo>
                <a:lnTo>
                  <a:pt x="162" y="118"/>
                </a:lnTo>
                <a:lnTo>
                  <a:pt x="168" y="122"/>
                </a:lnTo>
                <a:lnTo>
                  <a:pt x="178" y="126"/>
                </a:lnTo>
                <a:lnTo>
                  <a:pt x="186" y="130"/>
                </a:lnTo>
                <a:lnTo>
                  <a:pt x="192" y="136"/>
                </a:lnTo>
                <a:lnTo>
                  <a:pt x="194" y="144"/>
                </a:lnTo>
                <a:lnTo>
                  <a:pt x="194" y="148"/>
                </a:lnTo>
                <a:lnTo>
                  <a:pt x="190" y="152"/>
                </a:lnTo>
                <a:lnTo>
                  <a:pt x="186" y="146"/>
                </a:lnTo>
                <a:lnTo>
                  <a:pt x="182" y="144"/>
                </a:lnTo>
                <a:lnTo>
                  <a:pt x="178" y="140"/>
                </a:lnTo>
                <a:lnTo>
                  <a:pt x="172" y="140"/>
                </a:lnTo>
                <a:lnTo>
                  <a:pt x="168" y="142"/>
                </a:lnTo>
                <a:lnTo>
                  <a:pt x="170" y="148"/>
                </a:lnTo>
                <a:lnTo>
                  <a:pt x="176" y="156"/>
                </a:lnTo>
                <a:lnTo>
                  <a:pt x="176" y="166"/>
                </a:lnTo>
                <a:lnTo>
                  <a:pt x="166" y="176"/>
                </a:lnTo>
                <a:lnTo>
                  <a:pt x="162" y="182"/>
                </a:lnTo>
                <a:lnTo>
                  <a:pt x="154" y="188"/>
                </a:lnTo>
                <a:lnTo>
                  <a:pt x="144" y="182"/>
                </a:lnTo>
                <a:lnTo>
                  <a:pt x="160" y="168"/>
                </a:lnTo>
                <a:lnTo>
                  <a:pt x="152" y="146"/>
                </a:lnTo>
                <a:lnTo>
                  <a:pt x="144" y="144"/>
                </a:lnTo>
                <a:lnTo>
                  <a:pt x="124" y="126"/>
                </a:lnTo>
                <a:lnTo>
                  <a:pt x="118" y="124"/>
                </a:lnTo>
                <a:lnTo>
                  <a:pt x="114" y="122"/>
                </a:lnTo>
                <a:lnTo>
                  <a:pt x="108" y="118"/>
                </a:lnTo>
                <a:lnTo>
                  <a:pt x="106" y="114"/>
                </a:lnTo>
                <a:lnTo>
                  <a:pt x="102" y="112"/>
                </a:lnTo>
                <a:lnTo>
                  <a:pt x="98" y="108"/>
                </a:lnTo>
                <a:lnTo>
                  <a:pt x="98" y="102"/>
                </a:lnTo>
                <a:lnTo>
                  <a:pt x="92" y="100"/>
                </a:lnTo>
                <a:lnTo>
                  <a:pt x="80" y="100"/>
                </a:lnTo>
                <a:lnTo>
                  <a:pt x="76" y="94"/>
                </a:lnTo>
                <a:lnTo>
                  <a:pt x="72" y="84"/>
                </a:lnTo>
                <a:lnTo>
                  <a:pt x="70" y="76"/>
                </a:lnTo>
                <a:lnTo>
                  <a:pt x="68" y="70"/>
                </a:lnTo>
                <a:lnTo>
                  <a:pt x="64" y="64"/>
                </a:lnTo>
                <a:lnTo>
                  <a:pt x="58" y="58"/>
                </a:lnTo>
                <a:lnTo>
                  <a:pt x="50" y="56"/>
                </a:lnTo>
                <a:lnTo>
                  <a:pt x="40" y="56"/>
                </a:lnTo>
                <a:lnTo>
                  <a:pt x="38" y="60"/>
                </a:lnTo>
                <a:lnTo>
                  <a:pt x="38" y="64"/>
                </a:lnTo>
                <a:lnTo>
                  <a:pt x="34" y="66"/>
                </a:lnTo>
                <a:lnTo>
                  <a:pt x="28" y="66"/>
                </a:lnTo>
                <a:lnTo>
                  <a:pt x="0" y="50"/>
                </a:lnTo>
                <a:lnTo>
                  <a:pt x="2" y="30"/>
                </a:lnTo>
                <a:lnTo>
                  <a:pt x="24" y="1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5" name="Freeform 508"/>
          <p:cNvSpPr>
            <a:spLocks/>
          </p:cNvSpPr>
          <p:nvPr/>
        </p:nvSpPr>
        <p:spPr bwMode="ltGray">
          <a:xfrm>
            <a:off x="4142556" y="3028966"/>
            <a:ext cx="35637" cy="52387"/>
          </a:xfrm>
          <a:custGeom>
            <a:avLst/>
            <a:gdLst/>
            <a:ahLst/>
            <a:cxnLst>
              <a:cxn ang="0">
                <a:pos x="20" y="0"/>
              </a:cxn>
              <a:cxn ang="0">
                <a:pos x="22" y="0"/>
              </a:cxn>
              <a:cxn ang="0">
                <a:pos x="20" y="10"/>
              </a:cxn>
              <a:cxn ang="0">
                <a:pos x="20" y="16"/>
              </a:cxn>
              <a:cxn ang="0">
                <a:pos x="20" y="18"/>
              </a:cxn>
              <a:cxn ang="0">
                <a:pos x="18" y="20"/>
              </a:cxn>
              <a:cxn ang="0">
                <a:pos x="12" y="24"/>
              </a:cxn>
              <a:cxn ang="0">
                <a:pos x="4" y="28"/>
              </a:cxn>
              <a:cxn ang="0">
                <a:pos x="0" y="26"/>
              </a:cxn>
              <a:cxn ang="0">
                <a:pos x="0" y="8"/>
              </a:cxn>
              <a:cxn ang="0">
                <a:pos x="6" y="2"/>
              </a:cxn>
              <a:cxn ang="0">
                <a:pos x="20" y="0"/>
              </a:cxn>
            </a:cxnLst>
            <a:rect l="0" t="0" r="r" b="b"/>
            <a:pathLst>
              <a:path w="23" h="29">
                <a:moveTo>
                  <a:pt x="20" y="0"/>
                </a:moveTo>
                <a:lnTo>
                  <a:pt x="22" y="0"/>
                </a:lnTo>
                <a:lnTo>
                  <a:pt x="20" y="10"/>
                </a:lnTo>
                <a:lnTo>
                  <a:pt x="20" y="16"/>
                </a:lnTo>
                <a:lnTo>
                  <a:pt x="20" y="18"/>
                </a:lnTo>
                <a:lnTo>
                  <a:pt x="18" y="20"/>
                </a:lnTo>
                <a:lnTo>
                  <a:pt x="12" y="24"/>
                </a:lnTo>
                <a:lnTo>
                  <a:pt x="4" y="28"/>
                </a:lnTo>
                <a:lnTo>
                  <a:pt x="0" y="26"/>
                </a:lnTo>
                <a:lnTo>
                  <a:pt x="0" y="8"/>
                </a:lnTo>
                <a:lnTo>
                  <a:pt x="6" y="2"/>
                </a:lnTo>
                <a:lnTo>
                  <a:pt x="20"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6" name="Freeform 509"/>
          <p:cNvSpPr>
            <a:spLocks/>
          </p:cNvSpPr>
          <p:nvPr/>
        </p:nvSpPr>
        <p:spPr bwMode="ltGray">
          <a:xfrm>
            <a:off x="4102272" y="2986104"/>
            <a:ext cx="102260" cy="90488"/>
          </a:xfrm>
          <a:custGeom>
            <a:avLst/>
            <a:gdLst/>
            <a:ahLst/>
            <a:cxnLst>
              <a:cxn ang="0">
                <a:pos x="0" y="8"/>
              </a:cxn>
              <a:cxn ang="0">
                <a:pos x="10" y="0"/>
              </a:cxn>
              <a:cxn ang="0">
                <a:pos x="22" y="2"/>
              </a:cxn>
              <a:cxn ang="0">
                <a:pos x="30" y="0"/>
              </a:cxn>
              <a:cxn ang="0">
                <a:pos x="34" y="0"/>
              </a:cxn>
              <a:cxn ang="0">
                <a:pos x="38" y="0"/>
              </a:cxn>
              <a:cxn ang="0">
                <a:pos x="48" y="0"/>
              </a:cxn>
              <a:cxn ang="0">
                <a:pos x="52" y="2"/>
              </a:cxn>
              <a:cxn ang="0">
                <a:pos x="52" y="6"/>
              </a:cxn>
              <a:cxn ang="0">
                <a:pos x="52" y="10"/>
              </a:cxn>
              <a:cxn ang="0">
                <a:pos x="54" y="14"/>
              </a:cxn>
              <a:cxn ang="0">
                <a:pos x="56" y="14"/>
              </a:cxn>
              <a:cxn ang="0">
                <a:pos x="60" y="16"/>
              </a:cxn>
              <a:cxn ang="0">
                <a:pos x="64" y="18"/>
              </a:cxn>
              <a:cxn ang="0">
                <a:pos x="66" y="22"/>
              </a:cxn>
              <a:cxn ang="0">
                <a:pos x="62" y="24"/>
              </a:cxn>
              <a:cxn ang="0">
                <a:pos x="58" y="26"/>
              </a:cxn>
              <a:cxn ang="0">
                <a:pos x="54" y="28"/>
              </a:cxn>
              <a:cxn ang="0">
                <a:pos x="52" y="30"/>
              </a:cxn>
              <a:cxn ang="0">
                <a:pos x="50" y="34"/>
              </a:cxn>
              <a:cxn ang="0">
                <a:pos x="48" y="38"/>
              </a:cxn>
              <a:cxn ang="0">
                <a:pos x="48" y="40"/>
              </a:cxn>
              <a:cxn ang="0">
                <a:pos x="48" y="46"/>
              </a:cxn>
              <a:cxn ang="0">
                <a:pos x="48" y="48"/>
              </a:cxn>
              <a:cxn ang="0">
                <a:pos x="36" y="48"/>
              </a:cxn>
              <a:cxn ang="0">
                <a:pos x="22" y="34"/>
              </a:cxn>
              <a:cxn ang="0">
                <a:pos x="6" y="14"/>
              </a:cxn>
              <a:cxn ang="0">
                <a:pos x="0" y="10"/>
              </a:cxn>
              <a:cxn ang="0">
                <a:pos x="0" y="8"/>
              </a:cxn>
            </a:cxnLst>
            <a:rect l="0" t="0" r="r" b="b"/>
            <a:pathLst>
              <a:path w="67" h="49">
                <a:moveTo>
                  <a:pt x="0" y="8"/>
                </a:moveTo>
                <a:lnTo>
                  <a:pt x="10" y="0"/>
                </a:lnTo>
                <a:lnTo>
                  <a:pt x="22" y="2"/>
                </a:lnTo>
                <a:lnTo>
                  <a:pt x="30" y="0"/>
                </a:lnTo>
                <a:lnTo>
                  <a:pt x="34" y="0"/>
                </a:lnTo>
                <a:lnTo>
                  <a:pt x="38" y="0"/>
                </a:lnTo>
                <a:lnTo>
                  <a:pt x="48" y="0"/>
                </a:lnTo>
                <a:lnTo>
                  <a:pt x="52" y="2"/>
                </a:lnTo>
                <a:lnTo>
                  <a:pt x="52" y="6"/>
                </a:lnTo>
                <a:lnTo>
                  <a:pt x="52" y="10"/>
                </a:lnTo>
                <a:lnTo>
                  <a:pt x="54" y="14"/>
                </a:lnTo>
                <a:lnTo>
                  <a:pt x="56" y="14"/>
                </a:lnTo>
                <a:lnTo>
                  <a:pt x="60" y="16"/>
                </a:lnTo>
                <a:lnTo>
                  <a:pt x="64" y="18"/>
                </a:lnTo>
                <a:lnTo>
                  <a:pt x="66" y="22"/>
                </a:lnTo>
                <a:lnTo>
                  <a:pt x="62" y="24"/>
                </a:lnTo>
                <a:lnTo>
                  <a:pt x="58" y="26"/>
                </a:lnTo>
                <a:lnTo>
                  <a:pt x="54" y="28"/>
                </a:lnTo>
                <a:lnTo>
                  <a:pt x="52" y="30"/>
                </a:lnTo>
                <a:lnTo>
                  <a:pt x="50" y="34"/>
                </a:lnTo>
                <a:lnTo>
                  <a:pt x="48" y="38"/>
                </a:lnTo>
                <a:lnTo>
                  <a:pt x="48" y="40"/>
                </a:lnTo>
                <a:lnTo>
                  <a:pt x="48" y="46"/>
                </a:lnTo>
                <a:lnTo>
                  <a:pt x="48" y="48"/>
                </a:lnTo>
                <a:lnTo>
                  <a:pt x="36" y="48"/>
                </a:lnTo>
                <a:lnTo>
                  <a:pt x="22" y="34"/>
                </a:lnTo>
                <a:lnTo>
                  <a:pt x="6" y="14"/>
                </a:lnTo>
                <a:lnTo>
                  <a:pt x="0" y="10"/>
                </a:lnTo>
                <a:lnTo>
                  <a:pt x="0" y="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7" name="Freeform 511"/>
          <p:cNvSpPr>
            <a:spLocks/>
          </p:cNvSpPr>
          <p:nvPr/>
        </p:nvSpPr>
        <p:spPr bwMode="ltGray">
          <a:xfrm>
            <a:off x="4077481" y="3422665"/>
            <a:ext cx="27889" cy="36512"/>
          </a:xfrm>
          <a:custGeom>
            <a:avLst/>
            <a:gdLst/>
            <a:ahLst/>
            <a:cxnLst>
              <a:cxn ang="0">
                <a:pos x="0" y="8"/>
              </a:cxn>
              <a:cxn ang="0">
                <a:pos x="8" y="0"/>
              </a:cxn>
              <a:cxn ang="0">
                <a:pos x="18" y="8"/>
              </a:cxn>
              <a:cxn ang="0">
                <a:pos x="14" y="18"/>
              </a:cxn>
              <a:cxn ang="0">
                <a:pos x="0" y="8"/>
              </a:cxn>
            </a:cxnLst>
            <a:rect l="0" t="0" r="r" b="b"/>
            <a:pathLst>
              <a:path w="19" h="19">
                <a:moveTo>
                  <a:pt x="0" y="8"/>
                </a:moveTo>
                <a:lnTo>
                  <a:pt x="8" y="0"/>
                </a:lnTo>
                <a:lnTo>
                  <a:pt x="18" y="8"/>
                </a:lnTo>
                <a:lnTo>
                  <a:pt x="14" y="18"/>
                </a:lnTo>
                <a:lnTo>
                  <a:pt x="0" y="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8" name="Freeform 512"/>
          <p:cNvSpPr>
            <a:spLocks/>
          </p:cNvSpPr>
          <p:nvPr/>
        </p:nvSpPr>
        <p:spPr bwMode="ltGray">
          <a:xfrm>
            <a:off x="4210729" y="3311540"/>
            <a:ext cx="46482" cy="165099"/>
          </a:xfrm>
          <a:custGeom>
            <a:avLst/>
            <a:gdLst/>
            <a:ahLst/>
            <a:cxnLst>
              <a:cxn ang="0">
                <a:pos x="8" y="28"/>
              </a:cxn>
              <a:cxn ang="0">
                <a:pos x="6" y="12"/>
              </a:cxn>
              <a:cxn ang="0">
                <a:pos x="14" y="4"/>
              </a:cxn>
              <a:cxn ang="0">
                <a:pos x="22" y="0"/>
              </a:cxn>
              <a:cxn ang="0">
                <a:pos x="22" y="8"/>
              </a:cxn>
              <a:cxn ang="0">
                <a:pos x="22" y="18"/>
              </a:cxn>
              <a:cxn ang="0">
                <a:pos x="22" y="22"/>
              </a:cxn>
              <a:cxn ang="0">
                <a:pos x="20" y="28"/>
              </a:cxn>
              <a:cxn ang="0">
                <a:pos x="20" y="32"/>
              </a:cxn>
              <a:cxn ang="0">
                <a:pos x="22" y="38"/>
              </a:cxn>
              <a:cxn ang="0">
                <a:pos x="28" y="44"/>
              </a:cxn>
              <a:cxn ang="0">
                <a:pos x="30" y="56"/>
              </a:cxn>
              <a:cxn ang="0">
                <a:pos x="26" y="66"/>
              </a:cxn>
              <a:cxn ang="0">
                <a:pos x="26" y="76"/>
              </a:cxn>
              <a:cxn ang="0">
                <a:pos x="20" y="82"/>
              </a:cxn>
              <a:cxn ang="0">
                <a:pos x="14" y="88"/>
              </a:cxn>
              <a:cxn ang="0">
                <a:pos x="8" y="90"/>
              </a:cxn>
              <a:cxn ang="0">
                <a:pos x="4" y="80"/>
              </a:cxn>
              <a:cxn ang="0">
                <a:pos x="4" y="74"/>
              </a:cxn>
              <a:cxn ang="0">
                <a:pos x="6" y="64"/>
              </a:cxn>
              <a:cxn ang="0">
                <a:pos x="4" y="58"/>
              </a:cxn>
              <a:cxn ang="0">
                <a:pos x="0" y="50"/>
              </a:cxn>
              <a:cxn ang="0">
                <a:pos x="2" y="44"/>
              </a:cxn>
              <a:cxn ang="0">
                <a:pos x="8" y="40"/>
              </a:cxn>
              <a:cxn ang="0">
                <a:pos x="14" y="32"/>
              </a:cxn>
              <a:cxn ang="0">
                <a:pos x="8" y="28"/>
              </a:cxn>
            </a:cxnLst>
            <a:rect l="0" t="0" r="r" b="b"/>
            <a:pathLst>
              <a:path w="31" h="91">
                <a:moveTo>
                  <a:pt x="8" y="28"/>
                </a:moveTo>
                <a:lnTo>
                  <a:pt x="6" y="12"/>
                </a:lnTo>
                <a:lnTo>
                  <a:pt x="14" y="4"/>
                </a:lnTo>
                <a:lnTo>
                  <a:pt x="22" y="0"/>
                </a:lnTo>
                <a:lnTo>
                  <a:pt x="22" y="8"/>
                </a:lnTo>
                <a:lnTo>
                  <a:pt x="22" y="18"/>
                </a:lnTo>
                <a:lnTo>
                  <a:pt x="22" y="22"/>
                </a:lnTo>
                <a:lnTo>
                  <a:pt x="20" y="28"/>
                </a:lnTo>
                <a:lnTo>
                  <a:pt x="20" y="32"/>
                </a:lnTo>
                <a:lnTo>
                  <a:pt x="22" y="38"/>
                </a:lnTo>
                <a:lnTo>
                  <a:pt x="28" y="44"/>
                </a:lnTo>
                <a:lnTo>
                  <a:pt x="30" y="56"/>
                </a:lnTo>
                <a:lnTo>
                  <a:pt x="26" y="66"/>
                </a:lnTo>
                <a:lnTo>
                  <a:pt x="26" y="76"/>
                </a:lnTo>
                <a:lnTo>
                  <a:pt x="20" y="82"/>
                </a:lnTo>
                <a:lnTo>
                  <a:pt x="14" y="88"/>
                </a:lnTo>
                <a:lnTo>
                  <a:pt x="8" y="90"/>
                </a:lnTo>
                <a:lnTo>
                  <a:pt x="4" y="80"/>
                </a:lnTo>
                <a:lnTo>
                  <a:pt x="4" y="74"/>
                </a:lnTo>
                <a:lnTo>
                  <a:pt x="6" y="64"/>
                </a:lnTo>
                <a:lnTo>
                  <a:pt x="4" y="58"/>
                </a:lnTo>
                <a:lnTo>
                  <a:pt x="0" y="50"/>
                </a:lnTo>
                <a:lnTo>
                  <a:pt x="2" y="44"/>
                </a:lnTo>
                <a:lnTo>
                  <a:pt x="8" y="40"/>
                </a:lnTo>
                <a:lnTo>
                  <a:pt x="14" y="32"/>
                </a:lnTo>
                <a:lnTo>
                  <a:pt x="8" y="2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9" name="Freeform 513"/>
          <p:cNvSpPr>
            <a:spLocks/>
          </p:cNvSpPr>
          <p:nvPr/>
        </p:nvSpPr>
        <p:spPr bwMode="ltGray">
          <a:xfrm>
            <a:off x="4263409" y="2792429"/>
            <a:ext cx="38735" cy="74613"/>
          </a:xfrm>
          <a:custGeom>
            <a:avLst/>
            <a:gdLst/>
            <a:ahLst/>
            <a:cxnLst>
              <a:cxn ang="0">
                <a:pos x="0" y="32"/>
              </a:cxn>
              <a:cxn ang="0">
                <a:pos x="4" y="28"/>
              </a:cxn>
              <a:cxn ang="0">
                <a:pos x="6" y="16"/>
              </a:cxn>
              <a:cxn ang="0">
                <a:pos x="2" y="4"/>
              </a:cxn>
              <a:cxn ang="0">
                <a:pos x="6" y="0"/>
              </a:cxn>
              <a:cxn ang="0">
                <a:pos x="10" y="0"/>
              </a:cxn>
              <a:cxn ang="0">
                <a:pos x="18" y="0"/>
              </a:cxn>
              <a:cxn ang="0">
                <a:pos x="20" y="0"/>
              </a:cxn>
              <a:cxn ang="0">
                <a:pos x="24" y="4"/>
              </a:cxn>
              <a:cxn ang="0">
                <a:pos x="24" y="8"/>
              </a:cxn>
              <a:cxn ang="0">
                <a:pos x="26" y="12"/>
              </a:cxn>
              <a:cxn ang="0">
                <a:pos x="26" y="18"/>
              </a:cxn>
              <a:cxn ang="0">
                <a:pos x="24" y="22"/>
              </a:cxn>
              <a:cxn ang="0">
                <a:pos x="22" y="24"/>
              </a:cxn>
              <a:cxn ang="0">
                <a:pos x="18" y="28"/>
              </a:cxn>
              <a:cxn ang="0">
                <a:pos x="14" y="30"/>
              </a:cxn>
              <a:cxn ang="0">
                <a:pos x="12" y="36"/>
              </a:cxn>
              <a:cxn ang="0">
                <a:pos x="10" y="40"/>
              </a:cxn>
              <a:cxn ang="0">
                <a:pos x="6" y="38"/>
              </a:cxn>
              <a:cxn ang="0">
                <a:pos x="2" y="36"/>
              </a:cxn>
              <a:cxn ang="0">
                <a:pos x="0" y="32"/>
              </a:cxn>
            </a:cxnLst>
            <a:rect l="0" t="0" r="r" b="b"/>
            <a:pathLst>
              <a:path w="27" h="41">
                <a:moveTo>
                  <a:pt x="0" y="32"/>
                </a:moveTo>
                <a:lnTo>
                  <a:pt x="4" y="28"/>
                </a:lnTo>
                <a:lnTo>
                  <a:pt x="6" y="16"/>
                </a:lnTo>
                <a:lnTo>
                  <a:pt x="2" y="4"/>
                </a:lnTo>
                <a:lnTo>
                  <a:pt x="6" y="0"/>
                </a:lnTo>
                <a:lnTo>
                  <a:pt x="10" y="0"/>
                </a:lnTo>
                <a:lnTo>
                  <a:pt x="18" y="0"/>
                </a:lnTo>
                <a:lnTo>
                  <a:pt x="20" y="0"/>
                </a:lnTo>
                <a:lnTo>
                  <a:pt x="24" y="4"/>
                </a:lnTo>
                <a:lnTo>
                  <a:pt x="24" y="8"/>
                </a:lnTo>
                <a:lnTo>
                  <a:pt x="26" y="12"/>
                </a:lnTo>
                <a:lnTo>
                  <a:pt x="26" y="18"/>
                </a:lnTo>
                <a:lnTo>
                  <a:pt x="24" y="22"/>
                </a:lnTo>
                <a:lnTo>
                  <a:pt x="22" y="24"/>
                </a:lnTo>
                <a:lnTo>
                  <a:pt x="18" y="28"/>
                </a:lnTo>
                <a:lnTo>
                  <a:pt x="14" y="30"/>
                </a:lnTo>
                <a:lnTo>
                  <a:pt x="12" y="36"/>
                </a:lnTo>
                <a:lnTo>
                  <a:pt x="10" y="40"/>
                </a:lnTo>
                <a:lnTo>
                  <a:pt x="6" y="38"/>
                </a:lnTo>
                <a:lnTo>
                  <a:pt x="2" y="36"/>
                </a:lnTo>
                <a:lnTo>
                  <a:pt x="0" y="32"/>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0" name="Freeform 515"/>
          <p:cNvSpPr>
            <a:spLocks/>
          </p:cNvSpPr>
          <p:nvPr/>
        </p:nvSpPr>
        <p:spPr bwMode="ltGray">
          <a:xfrm>
            <a:off x="4461731" y="2159020"/>
            <a:ext cx="243255" cy="476248"/>
          </a:xfrm>
          <a:custGeom>
            <a:avLst/>
            <a:gdLst/>
            <a:ahLst/>
            <a:cxnLst>
              <a:cxn ang="0">
                <a:pos x="6" y="24"/>
              </a:cxn>
              <a:cxn ang="0">
                <a:pos x="28" y="36"/>
              </a:cxn>
              <a:cxn ang="0">
                <a:pos x="36" y="36"/>
              </a:cxn>
              <a:cxn ang="0">
                <a:pos x="46" y="30"/>
              </a:cxn>
              <a:cxn ang="0">
                <a:pos x="54" y="36"/>
              </a:cxn>
              <a:cxn ang="0">
                <a:pos x="64" y="36"/>
              </a:cxn>
              <a:cxn ang="0">
                <a:pos x="70" y="22"/>
              </a:cxn>
              <a:cxn ang="0">
                <a:pos x="72" y="8"/>
              </a:cxn>
              <a:cxn ang="0">
                <a:pos x="92" y="2"/>
              </a:cxn>
              <a:cxn ang="0">
                <a:pos x="110" y="8"/>
              </a:cxn>
              <a:cxn ang="0">
                <a:pos x="116" y="20"/>
              </a:cxn>
              <a:cxn ang="0">
                <a:pos x="110" y="28"/>
              </a:cxn>
              <a:cxn ang="0">
                <a:pos x="108" y="38"/>
              </a:cxn>
              <a:cxn ang="0">
                <a:pos x="104" y="48"/>
              </a:cxn>
              <a:cxn ang="0">
                <a:pos x="118" y="54"/>
              </a:cxn>
              <a:cxn ang="0">
                <a:pos x="126" y="92"/>
              </a:cxn>
              <a:cxn ang="0">
                <a:pos x="134" y="100"/>
              </a:cxn>
              <a:cxn ang="0">
                <a:pos x="138" y="112"/>
              </a:cxn>
              <a:cxn ang="0">
                <a:pos x="136" y="124"/>
              </a:cxn>
              <a:cxn ang="0">
                <a:pos x="134" y="136"/>
              </a:cxn>
              <a:cxn ang="0">
                <a:pos x="138" y="144"/>
              </a:cxn>
              <a:cxn ang="0">
                <a:pos x="140" y="160"/>
              </a:cxn>
              <a:cxn ang="0">
                <a:pos x="146" y="174"/>
              </a:cxn>
              <a:cxn ang="0">
                <a:pos x="158" y="184"/>
              </a:cxn>
              <a:cxn ang="0">
                <a:pos x="152" y="190"/>
              </a:cxn>
              <a:cxn ang="0">
                <a:pos x="144" y="198"/>
              </a:cxn>
              <a:cxn ang="0">
                <a:pos x="140" y="212"/>
              </a:cxn>
              <a:cxn ang="0">
                <a:pos x="134" y="226"/>
              </a:cxn>
              <a:cxn ang="0">
                <a:pos x="122" y="238"/>
              </a:cxn>
              <a:cxn ang="0">
                <a:pos x="114" y="244"/>
              </a:cxn>
              <a:cxn ang="0">
                <a:pos x="98" y="244"/>
              </a:cxn>
              <a:cxn ang="0">
                <a:pos x="80" y="248"/>
              </a:cxn>
              <a:cxn ang="0">
                <a:pos x="64" y="256"/>
              </a:cxn>
              <a:cxn ang="0">
                <a:pos x="48" y="260"/>
              </a:cxn>
              <a:cxn ang="0">
                <a:pos x="36" y="258"/>
              </a:cxn>
              <a:cxn ang="0">
                <a:pos x="30" y="244"/>
              </a:cxn>
              <a:cxn ang="0">
                <a:pos x="18" y="244"/>
              </a:cxn>
              <a:cxn ang="0">
                <a:pos x="12" y="226"/>
              </a:cxn>
              <a:cxn ang="0">
                <a:pos x="10" y="210"/>
              </a:cxn>
              <a:cxn ang="0">
                <a:pos x="8" y="190"/>
              </a:cxn>
              <a:cxn ang="0">
                <a:pos x="18" y="176"/>
              </a:cxn>
              <a:cxn ang="0">
                <a:pos x="40" y="158"/>
              </a:cxn>
              <a:cxn ang="0">
                <a:pos x="50" y="148"/>
              </a:cxn>
              <a:cxn ang="0">
                <a:pos x="58" y="138"/>
              </a:cxn>
              <a:cxn ang="0">
                <a:pos x="70" y="134"/>
              </a:cxn>
              <a:cxn ang="0">
                <a:pos x="66" y="120"/>
              </a:cxn>
              <a:cxn ang="0">
                <a:pos x="54" y="112"/>
              </a:cxn>
              <a:cxn ang="0">
                <a:pos x="42" y="108"/>
              </a:cxn>
              <a:cxn ang="0">
                <a:pos x="14" y="74"/>
              </a:cxn>
              <a:cxn ang="0">
                <a:pos x="4" y="28"/>
              </a:cxn>
            </a:cxnLst>
            <a:rect l="0" t="0" r="r" b="b"/>
            <a:pathLst>
              <a:path w="159" h="263">
                <a:moveTo>
                  <a:pt x="4" y="28"/>
                </a:moveTo>
                <a:lnTo>
                  <a:pt x="6" y="24"/>
                </a:lnTo>
                <a:lnTo>
                  <a:pt x="26" y="32"/>
                </a:lnTo>
                <a:lnTo>
                  <a:pt x="28" y="36"/>
                </a:lnTo>
                <a:lnTo>
                  <a:pt x="34" y="38"/>
                </a:lnTo>
                <a:lnTo>
                  <a:pt x="36" y="36"/>
                </a:lnTo>
                <a:lnTo>
                  <a:pt x="42" y="32"/>
                </a:lnTo>
                <a:lnTo>
                  <a:pt x="46" y="30"/>
                </a:lnTo>
                <a:lnTo>
                  <a:pt x="52" y="34"/>
                </a:lnTo>
                <a:lnTo>
                  <a:pt x="54" y="36"/>
                </a:lnTo>
                <a:lnTo>
                  <a:pt x="60" y="40"/>
                </a:lnTo>
                <a:lnTo>
                  <a:pt x="64" y="36"/>
                </a:lnTo>
                <a:lnTo>
                  <a:pt x="72" y="30"/>
                </a:lnTo>
                <a:lnTo>
                  <a:pt x="70" y="22"/>
                </a:lnTo>
                <a:lnTo>
                  <a:pt x="70" y="14"/>
                </a:lnTo>
                <a:lnTo>
                  <a:pt x="72" y="8"/>
                </a:lnTo>
                <a:lnTo>
                  <a:pt x="80" y="4"/>
                </a:lnTo>
                <a:lnTo>
                  <a:pt x="92" y="2"/>
                </a:lnTo>
                <a:lnTo>
                  <a:pt x="102" y="0"/>
                </a:lnTo>
                <a:lnTo>
                  <a:pt x="110" y="8"/>
                </a:lnTo>
                <a:lnTo>
                  <a:pt x="114" y="14"/>
                </a:lnTo>
                <a:lnTo>
                  <a:pt x="116" y="20"/>
                </a:lnTo>
                <a:lnTo>
                  <a:pt x="114" y="24"/>
                </a:lnTo>
                <a:lnTo>
                  <a:pt x="110" y="28"/>
                </a:lnTo>
                <a:lnTo>
                  <a:pt x="108" y="34"/>
                </a:lnTo>
                <a:lnTo>
                  <a:pt x="108" y="38"/>
                </a:lnTo>
                <a:lnTo>
                  <a:pt x="106" y="42"/>
                </a:lnTo>
                <a:lnTo>
                  <a:pt x="104" y="48"/>
                </a:lnTo>
                <a:lnTo>
                  <a:pt x="110" y="54"/>
                </a:lnTo>
                <a:lnTo>
                  <a:pt x="118" y="54"/>
                </a:lnTo>
                <a:lnTo>
                  <a:pt x="124" y="58"/>
                </a:lnTo>
                <a:lnTo>
                  <a:pt x="126" y="92"/>
                </a:lnTo>
                <a:lnTo>
                  <a:pt x="130" y="98"/>
                </a:lnTo>
                <a:lnTo>
                  <a:pt x="134" y="100"/>
                </a:lnTo>
                <a:lnTo>
                  <a:pt x="138" y="106"/>
                </a:lnTo>
                <a:lnTo>
                  <a:pt x="138" y="112"/>
                </a:lnTo>
                <a:lnTo>
                  <a:pt x="138" y="118"/>
                </a:lnTo>
                <a:lnTo>
                  <a:pt x="136" y="124"/>
                </a:lnTo>
                <a:lnTo>
                  <a:pt x="134" y="130"/>
                </a:lnTo>
                <a:lnTo>
                  <a:pt x="134" y="136"/>
                </a:lnTo>
                <a:lnTo>
                  <a:pt x="136" y="140"/>
                </a:lnTo>
                <a:lnTo>
                  <a:pt x="138" y="144"/>
                </a:lnTo>
                <a:lnTo>
                  <a:pt x="140" y="152"/>
                </a:lnTo>
                <a:lnTo>
                  <a:pt x="140" y="160"/>
                </a:lnTo>
                <a:lnTo>
                  <a:pt x="140" y="170"/>
                </a:lnTo>
                <a:lnTo>
                  <a:pt x="146" y="174"/>
                </a:lnTo>
                <a:lnTo>
                  <a:pt x="152" y="178"/>
                </a:lnTo>
                <a:lnTo>
                  <a:pt x="158" y="184"/>
                </a:lnTo>
                <a:lnTo>
                  <a:pt x="158" y="188"/>
                </a:lnTo>
                <a:lnTo>
                  <a:pt x="152" y="190"/>
                </a:lnTo>
                <a:lnTo>
                  <a:pt x="146" y="192"/>
                </a:lnTo>
                <a:lnTo>
                  <a:pt x="144" y="198"/>
                </a:lnTo>
                <a:lnTo>
                  <a:pt x="140" y="206"/>
                </a:lnTo>
                <a:lnTo>
                  <a:pt x="140" y="212"/>
                </a:lnTo>
                <a:lnTo>
                  <a:pt x="138" y="220"/>
                </a:lnTo>
                <a:lnTo>
                  <a:pt x="134" y="226"/>
                </a:lnTo>
                <a:lnTo>
                  <a:pt x="126" y="232"/>
                </a:lnTo>
                <a:lnTo>
                  <a:pt x="122" y="238"/>
                </a:lnTo>
                <a:lnTo>
                  <a:pt x="120" y="242"/>
                </a:lnTo>
                <a:lnTo>
                  <a:pt x="114" y="244"/>
                </a:lnTo>
                <a:lnTo>
                  <a:pt x="106" y="244"/>
                </a:lnTo>
                <a:lnTo>
                  <a:pt x="98" y="244"/>
                </a:lnTo>
                <a:lnTo>
                  <a:pt x="90" y="246"/>
                </a:lnTo>
                <a:lnTo>
                  <a:pt x="80" y="248"/>
                </a:lnTo>
                <a:lnTo>
                  <a:pt x="72" y="250"/>
                </a:lnTo>
                <a:lnTo>
                  <a:pt x="64" y="256"/>
                </a:lnTo>
                <a:lnTo>
                  <a:pt x="54" y="258"/>
                </a:lnTo>
                <a:lnTo>
                  <a:pt x="48" y="260"/>
                </a:lnTo>
                <a:lnTo>
                  <a:pt x="40" y="262"/>
                </a:lnTo>
                <a:lnTo>
                  <a:pt x="36" y="258"/>
                </a:lnTo>
                <a:lnTo>
                  <a:pt x="36" y="248"/>
                </a:lnTo>
                <a:lnTo>
                  <a:pt x="30" y="244"/>
                </a:lnTo>
                <a:lnTo>
                  <a:pt x="24" y="246"/>
                </a:lnTo>
                <a:lnTo>
                  <a:pt x="18" y="244"/>
                </a:lnTo>
                <a:lnTo>
                  <a:pt x="12" y="240"/>
                </a:lnTo>
                <a:lnTo>
                  <a:pt x="12" y="226"/>
                </a:lnTo>
                <a:lnTo>
                  <a:pt x="12" y="218"/>
                </a:lnTo>
                <a:lnTo>
                  <a:pt x="10" y="210"/>
                </a:lnTo>
                <a:lnTo>
                  <a:pt x="8" y="200"/>
                </a:lnTo>
                <a:lnTo>
                  <a:pt x="8" y="190"/>
                </a:lnTo>
                <a:lnTo>
                  <a:pt x="10" y="184"/>
                </a:lnTo>
                <a:lnTo>
                  <a:pt x="18" y="176"/>
                </a:lnTo>
                <a:lnTo>
                  <a:pt x="30" y="166"/>
                </a:lnTo>
                <a:lnTo>
                  <a:pt x="40" y="158"/>
                </a:lnTo>
                <a:lnTo>
                  <a:pt x="44" y="158"/>
                </a:lnTo>
                <a:lnTo>
                  <a:pt x="50" y="148"/>
                </a:lnTo>
                <a:lnTo>
                  <a:pt x="50" y="142"/>
                </a:lnTo>
                <a:lnTo>
                  <a:pt x="58" y="138"/>
                </a:lnTo>
                <a:lnTo>
                  <a:pt x="66" y="138"/>
                </a:lnTo>
                <a:lnTo>
                  <a:pt x="70" y="134"/>
                </a:lnTo>
                <a:lnTo>
                  <a:pt x="70" y="124"/>
                </a:lnTo>
                <a:lnTo>
                  <a:pt x="66" y="120"/>
                </a:lnTo>
                <a:lnTo>
                  <a:pt x="60" y="114"/>
                </a:lnTo>
                <a:lnTo>
                  <a:pt x="54" y="112"/>
                </a:lnTo>
                <a:lnTo>
                  <a:pt x="52" y="110"/>
                </a:lnTo>
                <a:lnTo>
                  <a:pt x="42" y="108"/>
                </a:lnTo>
                <a:lnTo>
                  <a:pt x="22" y="94"/>
                </a:lnTo>
                <a:lnTo>
                  <a:pt x="14" y="74"/>
                </a:lnTo>
                <a:lnTo>
                  <a:pt x="0" y="38"/>
                </a:lnTo>
                <a:lnTo>
                  <a:pt x="4" y="2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1" name="Freeform 516"/>
          <p:cNvSpPr>
            <a:spLocks/>
          </p:cNvSpPr>
          <p:nvPr/>
        </p:nvSpPr>
        <p:spPr bwMode="ltGray">
          <a:xfrm>
            <a:off x="4263409" y="2208232"/>
            <a:ext cx="278891" cy="612772"/>
          </a:xfrm>
          <a:custGeom>
            <a:avLst/>
            <a:gdLst/>
            <a:ahLst/>
            <a:cxnLst>
              <a:cxn ang="0">
                <a:pos x="14" y="236"/>
              </a:cxn>
              <a:cxn ang="0">
                <a:pos x="24" y="220"/>
              </a:cxn>
              <a:cxn ang="0">
                <a:pos x="30" y="202"/>
              </a:cxn>
              <a:cxn ang="0">
                <a:pos x="18" y="188"/>
              </a:cxn>
              <a:cxn ang="0">
                <a:pos x="14" y="170"/>
              </a:cxn>
              <a:cxn ang="0">
                <a:pos x="14" y="138"/>
              </a:cxn>
              <a:cxn ang="0">
                <a:pos x="26" y="128"/>
              </a:cxn>
              <a:cxn ang="0">
                <a:pos x="40" y="132"/>
              </a:cxn>
              <a:cxn ang="0">
                <a:pos x="38" y="114"/>
              </a:cxn>
              <a:cxn ang="0">
                <a:pos x="44" y="84"/>
              </a:cxn>
              <a:cxn ang="0">
                <a:pos x="62" y="72"/>
              </a:cxn>
              <a:cxn ang="0">
                <a:pos x="72" y="56"/>
              </a:cxn>
              <a:cxn ang="0">
                <a:pos x="74" y="34"/>
              </a:cxn>
              <a:cxn ang="0">
                <a:pos x="88" y="26"/>
              </a:cxn>
              <a:cxn ang="0">
                <a:pos x="94" y="22"/>
              </a:cxn>
              <a:cxn ang="0">
                <a:pos x="98" y="14"/>
              </a:cxn>
              <a:cxn ang="0">
                <a:pos x="118" y="14"/>
              </a:cxn>
              <a:cxn ang="0">
                <a:pos x="132" y="0"/>
              </a:cxn>
              <a:cxn ang="0">
                <a:pos x="148" y="14"/>
              </a:cxn>
              <a:cxn ang="0">
                <a:pos x="168" y="28"/>
              </a:cxn>
              <a:cxn ang="0">
                <a:pos x="170" y="44"/>
              </a:cxn>
              <a:cxn ang="0">
                <a:pos x="174" y="68"/>
              </a:cxn>
              <a:cxn ang="0">
                <a:pos x="174" y="84"/>
              </a:cxn>
              <a:cxn ang="0">
                <a:pos x="150" y="90"/>
              </a:cxn>
              <a:cxn ang="0">
                <a:pos x="140" y="110"/>
              </a:cxn>
              <a:cxn ang="0">
                <a:pos x="134" y="132"/>
              </a:cxn>
              <a:cxn ang="0">
                <a:pos x="118" y="146"/>
              </a:cxn>
              <a:cxn ang="0">
                <a:pos x="94" y="156"/>
              </a:cxn>
              <a:cxn ang="0">
                <a:pos x="88" y="182"/>
              </a:cxn>
              <a:cxn ang="0">
                <a:pos x="86" y="202"/>
              </a:cxn>
              <a:cxn ang="0">
                <a:pos x="98" y="216"/>
              </a:cxn>
              <a:cxn ang="0">
                <a:pos x="112" y="232"/>
              </a:cxn>
              <a:cxn ang="0">
                <a:pos x="104" y="250"/>
              </a:cxn>
              <a:cxn ang="0">
                <a:pos x="86" y="262"/>
              </a:cxn>
              <a:cxn ang="0">
                <a:pos x="82" y="286"/>
              </a:cxn>
              <a:cxn ang="0">
                <a:pos x="84" y="304"/>
              </a:cxn>
              <a:cxn ang="0">
                <a:pos x="66" y="318"/>
              </a:cxn>
              <a:cxn ang="0">
                <a:pos x="40" y="336"/>
              </a:cxn>
              <a:cxn ang="0">
                <a:pos x="26" y="316"/>
              </a:cxn>
              <a:cxn ang="0">
                <a:pos x="18" y="296"/>
              </a:cxn>
              <a:cxn ang="0">
                <a:pos x="12" y="278"/>
              </a:cxn>
              <a:cxn ang="0">
                <a:pos x="2" y="264"/>
              </a:cxn>
            </a:cxnLst>
            <a:rect l="0" t="0" r="r" b="b"/>
            <a:pathLst>
              <a:path w="181" h="337">
                <a:moveTo>
                  <a:pt x="2" y="250"/>
                </a:moveTo>
                <a:lnTo>
                  <a:pt x="8" y="250"/>
                </a:lnTo>
                <a:lnTo>
                  <a:pt x="14" y="236"/>
                </a:lnTo>
                <a:lnTo>
                  <a:pt x="24" y="228"/>
                </a:lnTo>
                <a:lnTo>
                  <a:pt x="26" y="222"/>
                </a:lnTo>
                <a:lnTo>
                  <a:pt x="24" y="220"/>
                </a:lnTo>
                <a:lnTo>
                  <a:pt x="24" y="212"/>
                </a:lnTo>
                <a:lnTo>
                  <a:pt x="28" y="208"/>
                </a:lnTo>
                <a:lnTo>
                  <a:pt x="30" y="202"/>
                </a:lnTo>
                <a:lnTo>
                  <a:pt x="28" y="196"/>
                </a:lnTo>
                <a:lnTo>
                  <a:pt x="24" y="192"/>
                </a:lnTo>
                <a:lnTo>
                  <a:pt x="18" y="188"/>
                </a:lnTo>
                <a:lnTo>
                  <a:pt x="18" y="184"/>
                </a:lnTo>
                <a:lnTo>
                  <a:pt x="16" y="178"/>
                </a:lnTo>
                <a:lnTo>
                  <a:pt x="14" y="170"/>
                </a:lnTo>
                <a:lnTo>
                  <a:pt x="14" y="158"/>
                </a:lnTo>
                <a:lnTo>
                  <a:pt x="14" y="148"/>
                </a:lnTo>
                <a:lnTo>
                  <a:pt x="14" y="138"/>
                </a:lnTo>
                <a:lnTo>
                  <a:pt x="18" y="136"/>
                </a:lnTo>
                <a:lnTo>
                  <a:pt x="22" y="132"/>
                </a:lnTo>
                <a:lnTo>
                  <a:pt x="26" y="128"/>
                </a:lnTo>
                <a:lnTo>
                  <a:pt x="30" y="130"/>
                </a:lnTo>
                <a:lnTo>
                  <a:pt x="34" y="132"/>
                </a:lnTo>
                <a:lnTo>
                  <a:pt x="40" y="132"/>
                </a:lnTo>
                <a:lnTo>
                  <a:pt x="44" y="128"/>
                </a:lnTo>
                <a:lnTo>
                  <a:pt x="44" y="122"/>
                </a:lnTo>
                <a:lnTo>
                  <a:pt x="38" y="114"/>
                </a:lnTo>
                <a:lnTo>
                  <a:pt x="34" y="108"/>
                </a:lnTo>
                <a:lnTo>
                  <a:pt x="38" y="104"/>
                </a:lnTo>
                <a:lnTo>
                  <a:pt x="44" y="84"/>
                </a:lnTo>
                <a:lnTo>
                  <a:pt x="48" y="74"/>
                </a:lnTo>
                <a:lnTo>
                  <a:pt x="56" y="74"/>
                </a:lnTo>
                <a:lnTo>
                  <a:pt x="62" y="72"/>
                </a:lnTo>
                <a:lnTo>
                  <a:pt x="66" y="68"/>
                </a:lnTo>
                <a:lnTo>
                  <a:pt x="68" y="62"/>
                </a:lnTo>
                <a:lnTo>
                  <a:pt x="72" y="56"/>
                </a:lnTo>
                <a:lnTo>
                  <a:pt x="70" y="44"/>
                </a:lnTo>
                <a:lnTo>
                  <a:pt x="72" y="38"/>
                </a:lnTo>
                <a:lnTo>
                  <a:pt x="74" y="34"/>
                </a:lnTo>
                <a:lnTo>
                  <a:pt x="78" y="30"/>
                </a:lnTo>
                <a:lnTo>
                  <a:pt x="84" y="24"/>
                </a:lnTo>
                <a:lnTo>
                  <a:pt x="88" y="26"/>
                </a:lnTo>
                <a:lnTo>
                  <a:pt x="90" y="30"/>
                </a:lnTo>
                <a:lnTo>
                  <a:pt x="94" y="26"/>
                </a:lnTo>
                <a:lnTo>
                  <a:pt x="94" y="22"/>
                </a:lnTo>
                <a:lnTo>
                  <a:pt x="94" y="16"/>
                </a:lnTo>
                <a:lnTo>
                  <a:pt x="94" y="12"/>
                </a:lnTo>
                <a:lnTo>
                  <a:pt x="98" y="14"/>
                </a:lnTo>
                <a:lnTo>
                  <a:pt x="104" y="18"/>
                </a:lnTo>
                <a:lnTo>
                  <a:pt x="112" y="20"/>
                </a:lnTo>
                <a:lnTo>
                  <a:pt x="118" y="14"/>
                </a:lnTo>
                <a:lnTo>
                  <a:pt x="118" y="8"/>
                </a:lnTo>
                <a:lnTo>
                  <a:pt x="120" y="4"/>
                </a:lnTo>
                <a:lnTo>
                  <a:pt x="132" y="0"/>
                </a:lnTo>
                <a:lnTo>
                  <a:pt x="138" y="8"/>
                </a:lnTo>
                <a:lnTo>
                  <a:pt x="142" y="12"/>
                </a:lnTo>
                <a:lnTo>
                  <a:pt x="148" y="14"/>
                </a:lnTo>
                <a:lnTo>
                  <a:pt x="158" y="18"/>
                </a:lnTo>
                <a:lnTo>
                  <a:pt x="164" y="22"/>
                </a:lnTo>
                <a:lnTo>
                  <a:pt x="168" y="28"/>
                </a:lnTo>
                <a:lnTo>
                  <a:pt x="166" y="34"/>
                </a:lnTo>
                <a:lnTo>
                  <a:pt x="168" y="38"/>
                </a:lnTo>
                <a:lnTo>
                  <a:pt x="170" y="44"/>
                </a:lnTo>
                <a:lnTo>
                  <a:pt x="170" y="52"/>
                </a:lnTo>
                <a:lnTo>
                  <a:pt x="172" y="60"/>
                </a:lnTo>
                <a:lnTo>
                  <a:pt x="174" y="68"/>
                </a:lnTo>
                <a:lnTo>
                  <a:pt x="176" y="76"/>
                </a:lnTo>
                <a:lnTo>
                  <a:pt x="180" y="84"/>
                </a:lnTo>
                <a:lnTo>
                  <a:pt x="174" y="84"/>
                </a:lnTo>
                <a:lnTo>
                  <a:pt x="166" y="86"/>
                </a:lnTo>
                <a:lnTo>
                  <a:pt x="156" y="86"/>
                </a:lnTo>
                <a:lnTo>
                  <a:pt x="150" y="90"/>
                </a:lnTo>
                <a:lnTo>
                  <a:pt x="144" y="96"/>
                </a:lnTo>
                <a:lnTo>
                  <a:pt x="142" y="104"/>
                </a:lnTo>
                <a:lnTo>
                  <a:pt x="140" y="110"/>
                </a:lnTo>
                <a:lnTo>
                  <a:pt x="142" y="116"/>
                </a:lnTo>
                <a:lnTo>
                  <a:pt x="138" y="124"/>
                </a:lnTo>
                <a:lnTo>
                  <a:pt x="134" y="132"/>
                </a:lnTo>
                <a:lnTo>
                  <a:pt x="130" y="136"/>
                </a:lnTo>
                <a:lnTo>
                  <a:pt x="124" y="142"/>
                </a:lnTo>
                <a:lnTo>
                  <a:pt x="118" y="146"/>
                </a:lnTo>
                <a:lnTo>
                  <a:pt x="110" y="148"/>
                </a:lnTo>
                <a:lnTo>
                  <a:pt x="102" y="152"/>
                </a:lnTo>
                <a:lnTo>
                  <a:pt x="94" y="156"/>
                </a:lnTo>
                <a:lnTo>
                  <a:pt x="92" y="168"/>
                </a:lnTo>
                <a:lnTo>
                  <a:pt x="90" y="176"/>
                </a:lnTo>
                <a:lnTo>
                  <a:pt x="88" y="182"/>
                </a:lnTo>
                <a:lnTo>
                  <a:pt x="88" y="188"/>
                </a:lnTo>
                <a:lnTo>
                  <a:pt x="88" y="196"/>
                </a:lnTo>
                <a:lnTo>
                  <a:pt x="86" y="202"/>
                </a:lnTo>
                <a:lnTo>
                  <a:pt x="88" y="208"/>
                </a:lnTo>
                <a:lnTo>
                  <a:pt x="90" y="214"/>
                </a:lnTo>
                <a:lnTo>
                  <a:pt x="98" y="216"/>
                </a:lnTo>
                <a:lnTo>
                  <a:pt x="104" y="218"/>
                </a:lnTo>
                <a:lnTo>
                  <a:pt x="110" y="222"/>
                </a:lnTo>
                <a:lnTo>
                  <a:pt x="112" y="232"/>
                </a:lnTo>
                <a:lnTo>
                  <a:pt x="110" y="238"/>
                </a:lnTo>
                <a:lnTo>
                  <a:pt x="108" y="246"/>
                </a:lnTo>
                <a:lnTo>
                  <a:pt x="104" y="250"/>
                </a:lnTo>
                <a:lnTo>
                  <a:pt x="100" y="256"/>
                </a:lnTo>
                <a:lnTo>
                  <a:pt x="94" y="258"/>
                </a:lnTo>
                <a:lnTo>
                  <a:pt x="86" y="262"/>
                </a:lnTo>
                <a:lnTo>
                  <a:pt x="82" y="272"/>
                </a:lnTo>
                <a:lnTo>
                  <a:pt x="82" y="278"/>
                </a:lnTo>
                <a:lnTo>
                  <a:pt x="82" y="286"/>
                </a:lnTo>
                <a:lnTo>
                  <a:pt x="82" y="294"/>
                </a:lnTo>
                <a:lnTo>
                  <a:pt x="86" y="296"/>
                </a:lnTo>
                <a:lnTo>
                  <a:pt x="84" y="304"/>
                </a:lnTo>
                <a:lnTo>
                  <a:pt x="78" y="314"/>
                </a:lnTo>
                <a:lnTo>
                  <a:pt x="72" y="316"/>
                </a:lnTo>
                <a:lnTo>
                  <a:pt x="66" y="318"/>
                </a:lnTo>
                <a:lnTo>
                  <a:pt x="60" y="320"/>
                </a:lnTo>
                <a:lnTo>
                  <a:pt x="50" y="334"/>
                </a:lnTo>
                <a:lnTo>
                  <a:pt x="40" y="336"/>
                </a:lnTo>
                <a:lnTo>
                  <a:pt x="32" y="336"/>
                </a:lnTo>
                <a:lnTo>
                  <a:pt x="28" y="332"/>
                </a:lnTo>
                <a:lnTo>
                  <a:pt x="26" y="316"/>
                </a:lnTo>
                <a:lnTo>
                  <a:pt x="26" y="308"/>
                </a:lnTo>
                <a:lnTo>
                  <a:pt x="22" y="300"/>
                </a:lnTo>
                <a:lnTo>
                  <a:pt x="18" y="296"/>
                </a:lnTo>
                <a:lnTo>
                  <a:pt x="14" y="292"/>
                </a:lnTo>
                <a:lnTo>
                  <a:pt x="10" y="288"/>
                </a:lnTo>
                <a:lnTo>
                  <a:pt x="12" y="278"/>
                </a:lnTo>
                <a:lnTo>
                  <a:pt x="12" y="272"/>
                </a:lnTo>
                <a:lnTo>
                  <a:pt x="6" y="270"/>
                </a:lnTo>
                <a:lnTo>
                  <a:pt x="2" y="264"/>
                </a:lnTo>
                <a:lnTo>
                  <a:pt x="0" y="260"/>
                </a:lnTo>
                <a:lnTo>
                  <a:pt x="2" y="25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2" name="Freeform 518"/>
          <p:cNvSpPr>
            <a:spLocks/>
          </p:cNvSpPr>
          <p:nvPr/>
        </p:nvSpPr>
        <p:spPr bwMode="ltGray">
          <a:xfrm>
            <a:off x="4505114" y="1746272"/>
            <a:ext cx="3518674" cy="2078028"/>
          </a:xfrm>
          <a:custGeom>
            <a:avLst/>
            <a:gdLst/>
            <a:ahLst/>
            <a:cxnLst>
              <a:cxn ang="0">
                <a:pos x="216" y="258"/>
              </a:cxn>
              <a:cxn ang="0">
                <a:pos x="270" y="304"/>
              </a:cxn>
              <a:cxn ang="0">
                <a:pos x="154" y="308"/>
              </a:cxn>
              <a:cxn ang="0">
                <a:pos x="204" y="378"/>
              </a:cxn>
              <a:cxn ang="0">
                <a:pos x="226" y="356"/>
              </a:cxn>
              <a:cxn ang="0">
                <a:pos x="272" y="330"/>
              </a:cxn>
              <a:cxn ang="0">
                <a:pos x="324" y="256"/>
              </a:cxn>
              <a:cxn ang="0">
                <a:pos x="336" y="308"/>
              </a:cxn>
              <a:cxn ang="0">
                <a:pos x="402" y="272"/>
              </a:cxn>
              <a:cxn ang="0">
                <a:pos x="438" y="268"/>
              </a:cxn>
              <a:cxn ang="0">
                <a:pos x="502" y="250"/>
              </a:cxn>
              <a:cxn ang="0">
                <a:pos x="520" y="230"/>
              </a:cxn>
              <a:cxn ang="0">
                <a:pos x="542" y="226"/>
              </a:cxn>
              <a:cxn ang="0">
                <a:pos x="630" y="260"/>
              </a:cxn>
              <a:cxn ang="0">
                <a:pos x="622" y="232"/>
              </a:cxn>
              <a:cxn ang="0">
                <a:pos x="626" y="150"/>
              </a:cxn>
              <a:cxn ang="0">
                <a:pos x="686" y="160"/>
              </a:cxn>
              <a:cxn ang="0">
                <a:pos x="704" y="300"/>
              </a:cxn>
              <a:cxn ang="0">
                <a:pos x="756" y="244"/>
              </a:cxn>
              <a:cxn ang="0">
                <a:pos x="716" y="138"/>
              </a:cxn>
              <a:cxn ang="0">
                <a:pos x="752" y="174"/>
              </a:cxn>
              <a:cxn ang="0">
                <a:pos x="832" y="166"/>
              </a:cxn>
              <a:cxn ang="0">
                <a:pos x="854" y="120"/>
              </a:cxn>
              <a:cxn ang="0">
                <a:pos x="936" y="52"/>
              </a:cxn>
              <a:cxn ang="0">
                <a:pos x="1050" y="8"/>
              </a:cxn>
              <a:cxn ang="0">
                <a:pos x="1134" y="32"/>
              </a:cxn>
              <a:cxn ang="0">
                <a:pos x="1176" y="102"/>
              </a:cxn>
              <a:cxn ang="0">
                <a:pos x="1294" y="114"/>
              </a:cxn>
              <a:cxn ang="0">
                <a:pos x="1400" y="116"/>
              </a:cxn>
              <a:cxn ang="0">
                <a:pos x="1526" y="180"/>
              </a:cxn>
              <a:cxn ang="0">
                <a:pos x="1618" y="138"/>
              </a:cxn>
              <a:cxn ang="0">
                <a:pos x="1776" y="188"/>
              </a:cxn>
              <a:cxn ang="0">
                <a:pos x="1928" y="226"/>
              </a:cxn>
              <a:cxn ang="0">
                <a:pos x="2042" y="216"/>
              </a:cxn>
              <a:cxn ang="0">
                <a:pos x="2184" y="242"/>
              </a:cxn>
              <a:cxn ang="0">
                <a:pos x="2278" y="292"/>
              </a:cxn>
              <a:cxn ang="0">
                <a:pos x="2224" y="346"/>
              </a:cxn>
              <a:cxn ang="0">
                <a:pos x="2194" y="420"/>
              </a:cxn>
              <a:cxn ang="0">
                <a:pos x="2064" y="472"/>
              </a:cxn>
              <a:cxn ang="0">
                <a:pos x="2058" y="582"/>
              </a:cxn>
              <a:cxn ang="0">
                <a:pos x="1962" y="562"/>
              </a:cxn>
              <a:cxn ang="0">
                <a:pos x="2026" y="400"/>
              </a:cxn>
              <a:cxn ang="0">
                <a:pos x="1930" y="442"/>
              </a:cxn>
              <a:cxn ang="0">
                <a:pos x="1898" y="502"/>
              </a:cxn>
              <a:cxn ang="0">
                <a:pos x="1800" y="490"/>
              </a:cxn>
              <a:cxn ang="0">
                <a:pos x="1704" y="606"/>
              </a:cxn>
              <a:cxn ang="0">
                <a:pos x="1752" y="824"/>
              </a:cxn>
              <a:cxn ang="0">
                <a:pos x="528" y="1028"/>
              </a:cxn>
              <a:cxn ang="0">
                <a:pos x="516" y="884"/>
              </a:cxn>
              <a:cxn ang="0">
                <a:pos x="466" y="844"/>
              </a:cxn>
              <a:cxn ang="0">
                <a:pos x="404" y="830"/>
              </a:cxn>
              <a:cxn ang="0">
                <a:pos x="348" y="890"/>
              </a:cxn>
              <a:cxn ang="0">
                <a:pos x="240" y="818"/>
              </a:cxn>
              <a:cxn ang="0">
                <a:pos x="10" y="752"/>
              </a:cxn>
              <a:cxn ang="0">
                <a:pos x="36" y="504"/>
              </a:cxn>
              <a:cxn ang="0">
                <a:pos x="126" y="474"/>
              </a:cxn>
              <a:cxn ang="0">
                <a:pos x="130" y="236"/>
              </a:cxn>
            </a:cxnLst>
            <a:rect l="0" t="0" r="r" b="b"/>
            <a:pathLst>
              <a:path w="2281" h="1145">
                <a:moveTo>
                  <a:pt x="152" y="238"/>
                </a:moveTo>
                <a:lnTo>
                  <a:pt x="162" y="238"/>
                </a:lnTo>
                <a:lnTo>
                  <a:pt x="188" y="248"/>
                </a:lnTo>
                <a:lnTo>
                  <a:pt x="192" y="244"/>
                </a:lnTo>
                <a:lnTo>
                  <a:pt x="198" y="248"/>
                </a:lnTo>
                <a:lnTo>
                  <a:pt x="202" y="250"/>
                </a:lnTo>
                <a:lnTo>
                  <a:pt x="204" y="254"/>
                </a:lnTo>
                <a:lnTo>
                  <a:pt x="212" y="258"/>
                </a:lnTo>
                <a:lnTo>
                  <a:pt x="216" y="258"/>
                </a:lnTo>
                <a:lnTo>
                  <a:pt x="224" y="266"/>
                </a:lnTo>
                <a:lnTo>
                  <a:pt x="228" y="270"/>
                </a:lnTo>
                <a:lnTo>
                  <a:pt x="230" y="274"/>
                </a:lnTo>
                <a:lnTo>
                  <a:pt x="234" y="274"/>
                </a:lnTo>
                <a:lnTo>
                  <a:pt x="240" y="278"/>
                </a:lnTo>
                <a:lnTo>
                  <a:pt x="250" y="278"/>
                </a:lnTo>
                <a:lnTo>
                  <a:pt x="256" y="284"/>
                </a:lnTo>
                <a:lnTo>
                  <a:pt x="264" y="292"/>
                </a:lnTo>
                <a:lnTo>
                  <a:pt x="270" y="304"/>
                </a:lnTo>
                <a:lnTo>
                  <a:pt x="266" y="310"/>
                </a:lnTo>
                <a:lnTo>
                  <a:pt x="258" y="316"/>
                </a:lnTo>
                <a:lnTo>
                  <a:pt x="252" y="324"/>
                </a:lnTo>
                <a:lnTo>
                  <a:pt x="244" y="326"/>
                </a:lnTo>
                <a:lnTo>
                  <a:pt x="232" y="324"/>
                </a:lnTo>
                <a:lnTo>
                  <a:pt x="214" y="324"/>
                </a:lnTo>
                <a:lnTo>
                  <a:pt x="174" y="308"/>
                </a:lnTo>
                <a:lnTo>
                  <a:pt x="160" y="310"/>
                </a:lnTo>
                <a:lnTo>
                  <a:pt x="154" y="308"/>
                </a:lnTo>
                <a:lnTo>
                  <a:pt x="164" y="320"/>
                </a:lnTo>
                <a:lnTo>
                  <a:pt x="172" y="324"/>
                </a:lnTo>
                <a:lnTo>
                  <a:pt x="180" y="332"/>
                </a:lnTo>
                <a:lnTo>
                  <a:pt x="188" y="336"/>
                </a:lnTo>
                <a:lnTo>
                  <a:pt x="192" y="342"/>
                </a:lnTo>
                <a:lnTo>
                  <a:pt x="192" y="352"/>
                </a:lnTo>
                <a:lnTo>
                  <a:pt x="194" y="362"/>
                </a:lnTo>
                <a:lnTo>
                  <a:pt x="196" y="370"/>
                </a:lnTo>
                <a:lnTo>
                  <a:pt x="204" y="378"/>
                </a:lnTo>
                <a:lnTo>
                  <a:pt x="214" y="386"/>
                </a:lnTo>
                <a:lnTo>
                  <a:pt x="222" y="388"/>
                </a:lnTo>
                <a:lnTo>
                  <a:pt x="228" y="386"/>
                </a:lnTo>
                <a:lnTo>
                  <a:pt x="228" y="378"/>
                </a:lnTo>
                <a:lnTo>
                  <a:pt x="218" y="368"/>
                </a:lnTo>
                <a:lnTo>
                  <a:pt x="210" y="362"/>
                </a:lnTo>
                <a:lnTo>
                  <a:pt x="210" y="356"/>
                </a:lnTo>
                <a:lnTo>
                  <a:pt x="214" y="350"/>
                </a:lnTo>
                <a:lnTo>
                  <a:pt x="226" y="356"/>
                </a:lnTo>
                <a:lnTo>
                  <a:pt x="232" y="362"/>
                </a:lnTo>
                <a:lnTo>
                  <a:pt x="248" y="366"/>
                </a:lnTo>
                <a:lnTo>
                  <a:pt x="256" y="368"/>
                </a:lnTo>
                <a:lnTo>
                  <a:pt x="266" y="368"/>
                </a:lnTo>
                <a:lnTo>
                  <a:pt x="268" y="362"/>
                </a:lnTo>
                <a:lnTo>
                  <a:pt x="264" y="352"/>
                </a:lnTo>
                <a:lnTo>
                  <a:pt x="258" y="346"/>
                </a:lnTo>
                <a:lnTo>
                  <a:pt x="260" y="340"/>
                </a:lnTo>
                <a:lnTo>
                  <a:pt x="272" y="330"/>
                </a:lnTo>
                <a:lnTo>
                  <a:pt x="280" y="324"/>
                </a:lnTo>
                <a:lnTo>
                  <a:pt x="288" y="318"/>
                </a:lnTo>
                <a:lnTo>
                  <a:pt x="298" y="324"/>
                </a:lnTo>
                <a:lnTo>
                  <a:pt x="308" y="326"/>
                </a:lnTo>
                <a:lnTo>
                  <a:pt x="314" y="316"/>
                </a:lnTo>
                <a:lnTo>
                  <a:pt x="308" y="304"/>
                </a:lnTo>
                <a:lnTo>
                  <a:pt x="298" y="256"/>
                </a:lnTo>
                <a:lnTo>
                  <a:pt x="308" y="254"/>
                </a:lnTo>
                <a:lnTo>
                  <a:pt x="324" y="256"/>
                </a:lnTo>
                <a:lnTo>
                  <a:pt x="332" y="258"/>
                </a:lnTo>
                <a:lnTo>
                  <a:pt x="336" y="266"/>
                </a:lnTo>
                <a:lnTo>
                  <a:pt x="340" y="274"/>
                </a:lnTo>
                <a:lnTo>
                  <a:pt x="344" y="276"/>
                </a:lnTo>
                <a:lnTo>
                  <a:pt x="348" y="282"/>
                </a:lnTo>
                <a:lnTo>
                  <a:pt x="340" y="288"/>
                </a:lnTo>
                <a:lnTo>
                  <a:pt x="336" y="294"/>
                </a:lnTo>
                <a:lnTo>
                  <a:pt x="334" y="300"/>
                </a:lnTo>
                <a:lnTo>
                  <a:pt x="336" y="308"/>
                </a:lnTo>
                <a:lnTo>
                  <a:pt x="348" y="312"/>
                </a:lnTo>
                <a:lnTo>
                  <a:pt x="356" y="306"/>
                </a:lnTo>
                <a:lnTo>
                  <a:pt x="360" y="298"/>
                </a:lnTo>
                <a:lnTo>
                  <a:pt x="366" y="294"/>
                </a:lnTo>
                <a:lnTo>
                  <a:pt x="376" y="288"/>
                </a:lnTo>
                <a:lnTo>
                  <a:pt x="378" y="284"/>
                </a:lnTo>
                <a:lnTo>
                  <a:pt x="384" y="278"/>
                </a:lnTo>
                <a:lnTo>
                  <a:pt x="394" y="274"/>
                </a:lnTo>
                <a:lnTo>
                  <a:pt x="402" y="272"/>
                </a:lnTo>
                <a:lnTo>
                  <a:pt x="410" y="270"/>
                </a:lnTo>
                <a:lnTo>
                  <a:pt x="418" y="266"/>
                </a:lnTo>
                <a:lnTo>
                  <a:pt x="424" y="260"/>
                </a:lnTo>
                <a:lnTo>
                  <a:pt x="428" y="254"/>
                </a:lnTo>
                <a:lnTo>
                  <a:pt x="434" y="250"/>
                </a:lnTo>
                <a:lnTo>
                  <a:pt x="444" y="248"/>
                </a:lnTo>
                <a:lnTo>
                  <a:pt x="446" y="252"/>
                </a:lnTo>
                <a:lnTo>
                  <a:pt x="440" y="262"/>
                </a:lnTo>
                <a:lnTo>
                  <a:pt x="438" y="268"/>
                </a:lnTo>
                <a:lnTo>
                  <a:pt x="446" y="272"/>
                </a:lnTo>
                <a:lnTo>
                  <a:pt x="454" y="268"/>
                </a:lnTo>
                <a:lnTo>
                  <a:pt x="458" y="262"/>
                </a:lnTo>
                <a:lnTo>
                  <a:pt x="464" y="258"/>
                </a:lnTo>
                <a:lnTo>
                  <a:pt x="472" y="256"/>
                </a:lnTo>
                <a:lnTo>
                  <a:pt x="478" y="258"/>
                </a:lnTo>
                <a:lnTo>
                  <a:pt x="488" y="260"/>
                </a:lnTo>
                <a:lnTo>
                  <a:pt x="494" y="254"/>
                </a:lnTo>
                <a:lnTo>
                  <a:pt x="502" y="250"/>
                </a:lnTo>
                <a:lnTo>
                  <a:pt x="508" y="248"/>
                </a:lnTo>
                <a:lnTo>
                  <a:pt x="514" y="250"/>
                </a:lnTo>
                <a:lnTo>
                  <a:pt x="516" y="262"/>
                </a:lnTo>
                <a:lnTo>
                  <a:pt x="526" y="262"/>
                </a:lnTo>
                <a:lnTo>
                  <a:pt x="534" y="256"/>
                </a:lnTo>
                <a:lnTo>
                  <a:pt x="534" y="250"/>
                </a:lnTo>
                <a:lnTo>
                  <a:pt x="530" y="242"/>
                </a:lnTo>
                <a:lnTo>
                  <a:pt x="526" y="238"/>
                </a:lnTo>
                <a:lnTo>
                  <a:pt x="520" y="230"/>
                </a:lnTo>
                <a:lnTo>
                  <a:pt x="508" y="228"/>
                </a:lnTo>
                <a:lnTo>
                  <a:pt x="498" y="226"/>
                </a:lnTo>
                <a:lnTo>
                  <a:pt x="496" y="218"/>
                </a:lnTo>
                <a:lnTo>
                  <a:pt x="500" y="210"/>
                </a:lnTo>
                <a:lnTo>
                  <a:pt x="506" y="208"/>
                </a:lnTo>
                <a:lnTo>
                  <a:pt x="520" y="218"/>
                </a:lnTo>
                <a:lnTo>
                  <a:pt x="524" y="226"/>
                </a:lnTo>
                <a:lnTo>
                  <a:pt x="532" y="226"/>
                </a:lnTo>
                <a:lnTo>
                  <a:pt x="542" y="226"/>
                </a:lnTo>
                <a:lnTo>
                  <a:pt x="552" y="226"/>
                </a:lnTo>
                <a:lnTo>
                  <a:pt x="560" y="226"/>
                </a:lnTo>
                <a:lnTo>
                  <a:pt x="574" y="228"/>
                </a:lnTo>
                <a:lnTo>
                  <a:pt x="582" y="230"/>
                </a:lnTo>
                <a:lnTo>
                  <a:pt x="590" y="236"/>
                </a:lnTo>
                <a:lnTo>
                  <a:pt x="600" y="244"/>
                </a:lnTo>
                <a:lnTo>
                  <a:pt x="606" y="244"/>
                </a:lnTo>
                <a:lnTo>
                  <a:pt x="618" y="252"/>
                </a:lnTo>
                <a:lnTo>
                  <a:pt x="630" y="260"/>
                </a:lnTo>
                <a:lnTo>
                  <a:pt x="640" y="266"/>
                </a:lnTo>
                <a:lnTo>
                  <a:pt x="642" y="274"/>
                </a:lnTo>
                <a:lnTo>
                  <a:pt x="656" y="272"/>
                </a:lnTo>
                <a:lnTo>
                  <a:pt x="652" y="260"/>
                </a:lnTo>
                <a:lnTo>
                  <a:pt x="646" y="252"/>
                </a:lnTo>
                <a:lnTo>
                  <a:pt x="640" y="244"/>
                </a:lnTo>
                <a:lnTo>
                  <a:pt x="638" y="238"/>
                </a:lnTo>
                <a:lnTo>
                  <a:pt x="630" y="234"/>
                </a:lnTo>
                <a:lnTo>
                  <a:pt x="622" y="232"/>
                </a:lnTo>
                <a:lnTo>
                  <a:pt x="616" y="226"/>
                </a:lnTo>
                <a:lnTo>
                  <a:pt x="614" y="218"/>
                </a:lnTo>
                <a:lnTo>
                  <a:pt x="618" y="208"/>
                </a:lnTo>
                <a:lnTo>
                  <a:pt x="614" y="202"/>
                </a:lnTo>
                <a:lnTo>
                  <a:pt x="608" y="198"/>
                </a:lnTo>
                <a:lnTo>
                  <a:pt x="624" y="182"/>
                </a:lnTo>
                <a:lnTo>
                  <a:pt x="628" y="174"/>
                </a:lnTo>
                <a:lnTo>
                  <a:pt x="626" y="162"/>
                </a:lnTo>
                <a:lnTo>
                  <a:pt x="626" y="150"/>
                </a:lnTo>
                <a:lnTo>
                  <a:pt x="630" y="144"/>
                </a:lnTo>
                <a:lnTo>
                  <a:pt x="636" y="132"/>
                </a:lnTo>
                <a:lnTo>
                  <a:pt x="636" y="124"/>
                </a:lnTo>
                <a:lnTo>
                  <a:pt x="650" y="118"/>
                </a:lnTo>
                <a:lnTo>
                  <a:pt x="664" y="126"/>
                </a:lnTo>
                <a:lnTo>
                  <a:pt x="660" y="134"/>
                </a:lnTo>
                <a:lnTo>
                  <a:pt x="652" y="142"/>
                </a:lnTo>
                <a:lnTo>
                  <a:pt x="684" y="140"/>
                </a:lnTo>
                <a:lnTo>
                  <a:pt x="686" y="160"/>
                </a:lnTo>
                <a:lnTo>
                  <a:pt x="682" y="172"/>
                </a:lnTo>
                <a:lnTo>
                  <a:pt x="678" y="178"/>
                </a:lnTo>
                <a:lnTo>
                  <a:pt x="686" y="198"/>
                </a:lnTo>
                <a:lnTo>
                  <a:pt x="688" y="210"/>
                </a:lnTo>
                <a:lnTo>
                  <a:pt x="698" y="226"/>
                </a:lnTo>
                <a:lnTo>
                  <a:pt x="704" y="260"/>
                </a:lnTo>
                <a:lnTo>
                  <a:pt x="714" y="270"/>
                </a:lnTo>
                <a:lnTo>
                  <a:pt x="716" y="278"/>
                </a:lnTo>
                <a:lnTo>
                  <a:pt x="704" y="300"/>
                </a:lnTo>
                <a:lnTo>
                  <a:pt x="688" y="306"/>
                </a:lnTo>
                <a:lnTo>
                  <a:pt x="668" y="314"/>
                </a:lnTo>
                <a:lnTo>
                  <a:pt x="714" y="322"/>
                </a:lnTo>
                <a:lnTo>
                  <a:pt x="714" y="308"/>
                </a:lnTo>
                <a:lnTo>
                  <a:pt x="726" y="290"/>
                </a:lnTo>
                <a:lnTo>
                  <a:pt x="738" y="278"/>
                </a:lnTo>
                <a:lnTo>
                  <a:pt x="730" y="266"/>
                </a:lnTo>
                <a:lnTo>
                  <a:pt x="752" y="254"/>
                </a:lnTo>
                <a:lnTo>
                  <a:pt x="756" y="244"/>
                </a:lnTo>
                <a:lnTo>
                  <a:pt x="732" y="240"/>
                </a:lnTo>
                <a:lnTo>
                  <a:pt x="726" y="246"/>
                </a:lnTo>
                <a:lnTo>
                  <a:pt x="712" y="226"/>
                </a:lnTo>
                <a:lnTo>
                  <a:pt x="712" y="210"/>
                </a:lnTo>
                <a:lnTo>
                  <a:pt x="704" y="192"/>
                </a:lnTo>
                <a:lnTo>
                  <a:pt x="698" y="182"/>
                </a:lnTo>
                <a:lnTo>
                  <a:pt x="710" y="170"/>
                </a:lnTo>
                <a:lnTo>
                  <a:pt x="710" y="160"/>
                </a:lnTo>
                <a:lnTo>
                  <a:pt x="716" y="138"/>
                </a:lnTo>
                <a:lnTo>
                  <a:pt x="724" y="144"/>
                </a:lnTo>
                <a:lnTo>
                  <a:pt x="724" y="168"/>
                </a:lnTo>
                <a:lnTo>
                  <a:pt x="726" y="182"/>
                </a:lnTo>
                <a:lnTo>
                  <a:pt x="754" y="196"/>
                </a:lnTo>
                <a:lnTo>
                  <a:pt x="768" y="194"/>
                </a:lnTo>
                <a:lnTo>
                  <a:pt x="744" y="178"/>
                </a:lnTo>
                <a:lnTo>
                  <a:pt x="734" y="168"/>
                </a:lnTo>
                <a:lnTo>
                  <a:pt x="744" y="166"/>
                </a:lnTo>
                <a:lnTo>
                  <a:pt x="752" y="174"/>
                </a:lnTo>
                <a:lnTo>
                  <a:pt x="760" y="154"/>
                </a:lnTo>
                <a:lnTo>
                  <a:pt x="774" y="152"/>
                </a:lnTo>
                <a:lnTo>
                  <a:pt x="804" y="170"/>
                </a:lnTo>
                <a:lnTo>
                  <a:pt x="812" y="176"/>
                </a:lnTo>
                <a:lnTo>
                  <a:pt x="822" y="192"/>
                </a:lnTo>
                <a:lnTo>
                  <a:pt x="824" y="200"/>
                </a:lnTo>
                <a:lnTo>
                  <a:pt x="846" y="200"/>
                </a:lnTo>
                <a:lnTo>
                  <a:pt x="844" y="186"/>
                </a:lnTo>
                <a:lnTo>
                  <a:pt x="832" y="166"/>
                </a:lnTo>
                <a:lnTo>
                  <a:pt x="822" y="162"/>
                </a:lnTo>
                <a:lnTo>
                  <a:pt x="802" y="152"/>
                </a:lnTo>
                <a:lnTo>
                  <a:pt x="792" y="148"/>
                </a:lnTo>
                <a:lnTo>
                  <a:pt x="788" y="126"/>
                </a:lnTo>
                <a:lnTo>
                  <a:pt x="796" y="118"/>
                </a:lnTo>
                <a:lnTo>
                  <a:pt x="806" y="118"/>
                </a:lnTo>
                <a:lnTo>
                  <a:pt x="820" y="118"/>
                </a:lnTo>
                <a:lnTo>
                  <a:pt x="836" y="118"/>
                </a:lnTo>
                <a:lnTo>
                  <a:pt x="854" y="120"/>
                </a:lnTo>
                <a:lnTo>
                  <a:pt x="870" y="120"/>
                </a:lnTo>
                <a:lnTo>
                  <a:pt x="868" y="108"/>
                </a:lnTo>
                <a:lnTo>
                  <a:pt x="856" y="104"/>
                </a:lnTo>
                <a:lnTo>
                  <a:pt x="850" y="96"/>
                </a:lnTo>
                <a:lnTo>
                  <a:pt x="856" y="86"/>
                </a:lnTo>
                <a:lnTo>
                  <a:pt x="870" y="82"/>
                </a:lnTo>
                <a:lnTo>
                  <a:pt x="882" y="72"/>
                </a:lnTo>
                <a:lnTo>
                  <a:pt x="940" y="62"/>
                </a:lnTo>
                <a:lnTo>
                  <a:pt x="936" y="52"/>
                </a:lnTo>
                <a:lnTo>
                  <a:pt x="942" y="48"/>
                </a:lnTo>
                <a:lnTo>
                  <a:pt x="968" y="50"/>
                </a:lnTo>
                <a:lnTo>
                  <a:pt x="976" y="46"/>
                </a:lnTo>
                <a:lnTo>
                  <a:pt x="990" y="54"/>
                </a:lnTo>
                <a:lnTo>
                  <a:pt x="1008" y="44"/>
                </a:lnTo>
                <a:lnTo>
                  <a:pt x="1026" y="38"/>
                </a:lnTo>
                <a:lnTo>
                  <a:pt x="1042" y="36"/>
                </a:lnTo>
                <a:lnTo>
                  <a:pt x="1040" y="20"/>
                </a:lnTo>
                <a:lnTo>
                  <a:pt x="1050" y="8"/>
                </a:lnTo>
                <a:lnTo>
                  <a:pt x="1076" y="0"/>
                </a:lnTo>
                <a:lnTo>
                  <a:pt x="1096" y="10"/>
                </a:lnTo>
                <a:lnTo>
                  <a:pt x="1096" y="18"/>
                </a:lnTo>
                <a:lnTo>
                  <a:pt x="1108" y="24"/>
                </a:lnTo>
                <a:lnTo>
                  <a:pt x="1116" y="28"/>
                </a:lnTo>
                <a:lnTo>
                  <a:pt x="1114" y="34"/>
                </a:lnTo>
                <a:lnTo>
                  <a:pt x="1118" y="40"/>
                </a:lnTo>
                <a:lnTo>
                  <a:pt x="1126" y="38"/>
                </a:lnTo>
                <a:lnTo>
                  <a:pt x="1134" y="32"/>
                </a:lnTo>
                <a:lnTo>
                  <a:pt x="1142" y="30"/>
                </a:lnTo>
                <a:lnTo>
                  <a:pt x="1152" y="30"/>
                </a:lnTo>
                <a:lnTo>
                  <a:pt x="1168" y="32"/>
                </a:lnTo>
                <a:lnTo>
                  <a:pt x="1186" y="40"/>
                </a:lnTo>
                <a:lnTo>
                  <a:pt x="1208" y="50"/>
                </a:lnTo>
                <a:lnTo>
                  <a:pt x="1214" y="76"/>
                </a:lnTo>
                <a:lnTo>
                  <a:pt x="1196" y="96"/>
                </a:lnTo>
                <a:lnTo>
                  <a:pt x="1188" y="96"/>
                </a:lnTo>
                <a:lnTo>
                  <a:pt x="1176" y="102"/>
                </a:lnTo>
                <a:lnTo>
                  <a:pt x="1176" y="106"/>
                </a:lnTo>
                <a:lnTo>
                  <a:pt x="1192" y="114"/>
                </a:lnTo>
                <a:lnTo>
                  <a:pt x="1200" y="110"/>
                </a:lnTo>
                <a:lnTo>
                  <a:pt x="1214" y="122"/>
                </a:lnTo>
                <a:lnTo>
                  <a:pt x="1226" y="112"/>
                </a:lnTo>
                <a:lnTo>
                  <a:pt x="1236" y="120"/>
                </a:lnTo>
                <a:lnTo>
                  <a:pt x="1258" y="118"/>
                </a:lnTo>
                <a:lnTo>
                  <a:pt x="1272" y="120"/>
                </a:lnTo>
                <a:lnTo>
                  <a:pt x="1294" y="114"/>
                </a:lnTo>
                <a:lnTo>
                  <a:pt x="1300" y="122"/>
                </a:lnTo>
                <a:lnTo>
                  <a:pt x="1316" y="134"/>
                </a:lnTo>
                <a:lnTo>
                  <a:pt x="1330" y="136"/>
                </a:lnTo>
                <a:lnTo>
                  <a:pt x="1364" y="138"/>
                </a:lnTo>
                <a:lnTo>
                  <a:pt x="1364" y="128"/>
                </a:lnTo>
                <a:lnTo>
                  <a:pt x="1368" y="112"/>
                </a:lnTo>
                <a:lnTo>
                  <a:pt x="1378" y="112"/>
                </a:lnTo>
                <a:lnTo>
                  <a:pt x="1388" y="116"/>
                </a:lnTo>
                <a:lnTo>
                  <a:pt x="1400" y="116"/>
                </a:lnTo>
                <a:lnTo>
                  <a:pt x="1422" y="118"/>
                </a:lnTo>
                <a:lnTo>
                  <a:pt x="1438" y="134"/>
                </a:lnTo>
                <a:lnTo>
                  <a:pt x="1446" y="156"/>
                </a:lnTo>
                <a:lnTo>
                  <a:pt x="1440" y="166"/>
                </a:lnTo>
                <a:lnTo>
                  <a:pt x="1462" y="190"/>
                </a:lnTo>
                <a:lnTo>
                  <a:pt x="1482" y="196"/>
                </a:lnTo>
                <a:lnTo>
                  <a:pt x="1496" y="176"/>
                </a:lnTo>
                <a:lnTo>
                  <a:pt x="1510" y="176"/>
                </a:lnTo>
                <a:lnTo>
                  <a:pt x="1526" y="180"/>
                </a:lnTo>
                <a:lnTo>
                  <a:pt x="1544" y="172"/>
                </a:lnTo>
                <a:lnTo>
                  <a:pt x="1566" y="178"/>
                </a:lnTo>
                <a:lnTo>
                  <a:pt x="1574" y="182"/>
                </a:lnTo>
                <a:lnTo>
                  <a:pt x="1582" y="176"/>
                </a:lnTo>
                <a:lnTo>
                  <a:pt x="1600" y="182"/>
                </a:lnTo>
                <a:lnTo>
                  <a:pt x="1598" y="158"/>
                </a:lnTo>
                <a:lnTo>
                  <a:pt x="1590" y="150"/>
                </a:lnTo>
                <a:lnTo>
                  <a:pt x="1602" y="144"/>
                </a:lnTo>
                <a:lnTo>
                  <a:pt x="1618" y="138"/>
                </a:lnTo>
                <a:lnTo>
                  <a:pt x="1664" y="144"/>
                </a:lnTo>
                <a:lnTo>
                  <a:pt x="1680" y="154"/>
                </a:lnTo>
                <a:lnTo>
                  <a:pt x="1704" y="154"/>
                </a:lnTo>
                <a:lnTo>
                  <a:pt x="1728" y="156"/>
                </a:lnTo>
                <a:lnTo>
                  <a:pt x="1730" y="166"/>
                </a:lnTo>
                <a:lnTo>
                  <a:pt x="1734" y="172"/>
                </a:lnTo>
                <a:lnTo>
                  <a:pt x="1752" y="178"/>
                </a:lnTo>
                <a:lnTo>
                  <a:pt x="1774" y="178"/>
                </a:lnTo>
                <a:lnTo>
                  <a:pt x="1776" y="188"/>
                </a:lnTo>
                <a:lnTo>
                  <a:pt x="1792" y="196"/>
                </a:lnTo>
                <a:lnTo>
                  <a:pt x="1832" y="188"/>
                </a:lnTo>
                <a:lnTo>
                  <a:pt x="1864" y="188"/>
                </a:lnTo>
                <a:lnTo>
                  <a:pt x="1876" y="194"/>
                </a:lnTo>
                <a:lnTo>
                  <a:pt x="1892" y="208"/>
                </a:lnTo>
                <a:lnTo>
                  <a:pt x="1898" y="226"/>
                </a:lnTo>
                <a:lnTo>
                  <a:pt x="1916" y="236"/>
                </a:lnTo>
                <a:lnTo>
                  <a:pt x="1922" y="242"/>
                </a:lnTo>
                <a:lnTo>
                  <a:pt x="1928" y="226"/>
                </a:lnTo>
                <a:lnTo>
                  <a:pt x="1946" y="224"/>
                </a:lnTo>
                <a:lnTo>
                  <a:pt x="1964" y="230"/>
                </a:lnTo>
                <a:lnTo>
                  <a:pt x="1994" y="228"/>
                </a:lnTo>
                <a:lnTo>
                  <a:pt x="2022" y="224"/>
                </a:lnTo>
                <a:lnTo>
                  <a:pt x="2034" y="240"/>
                </a:lnTo>
                <a:lnTo>
                  <a:pt x="2054" y="250"/>
                </a:lnTo>
                <a:lnTo>
                  <a:pt x="2054" y="232"/>
                </a:lnTo>
                <a:lnTo>
                  <a:pt x="2046" y="226"/>
                </a:lnTo>
                <a:lnTo>
                  <a:pt x="2042" y="216"/>
                </a:lnTo>
                <a:lnTo>
                  <a:pt x="2040" y="212"/>
                </a:lnTo>
                <a:lnTo>
                  <a:pt x="2054" y="214"/>
                </a:lnTo>
                <a:lnTo>
                  <a:pt x="2072" y="218"/>
                </a:lnTo>
                <a:lnTo>
                  <a:pt x="2088" y="220"/>
                </a:lnTo>
                <a:lnTo>
                  <a:pt x="2110" y="218"/>
                </a:lnTo>
                <a:lnTo>
                  <a:pt x="2128" y="220"/>
                </a:lnTo>
                <a:lnTo>
                  <a:pt x="2146" y="228"/>
                </a:lnTo>
                <a:lnTo>
                  <a:pt x="2166" y="236"/>
                </a:lnTo>
                <a:lnTo>
                  <a:pt x="2184" y="242"/>
                </a:lnTo>
                <a:lnTo>
                  <a:pt x="2200" y="246"/>
                </a:lnTo>
                <a:lnTo>
                  <a:pt x="2208" y="254"/>
                </a:lnTo>
                <a:lnTo>
                  <a:pt x="2222" y="258"/>
                </a:lnTo>
                <a:lnTo>
                  <a:pt x="2232" y="260"/>
                </a:lnTo>
                <a:lnTo>
                  <a:pt x="2236" y="268"/>
                </a:lnTo>
                <a:lnTo>
                  <a:pt x="2248" y="274"/>
                </a:lnTo>
                <a:lnTo>
                  <a:pt x="2260" y="272"/>
                </a:lnTo>
                <a:lnTo>
                  <a:pt x="2270" y="282"/>
                </a:lnTo>
                <a:lnTo>
                  <a:pt x="2278" y="292"/>
                </a:lnTo>
                <a:lnTo>
                  <a:pt x="2280" y="306"/>
                </a:lnTo>
                <a:lnTo>
                  <a:pt x="2280" y="320"/>
                </a:lnTo>
                <a:lnTo>
                  <a:pt x="2280" y="334"/>
                </a:lnTo>
                <a:lnTo>
                  <a:pt x="2260" y="334"/>
                </a:lnTo>
                <a:lnTo>
                  <a:pt x="2242" y="332"/>
                </a:lnTo>
                <a:lnTo>
                  <a:pt x="2236" y="320"/>
                </a:lnTo>
                <a:lnTo>
                  <a:pt x="2222" y="312"/>
                </a:lnTo>
                <a:lnTo>
                  <a:pt x="2220" y="328"/>
                </a:lnTo>
                <a:lnTo>
                  <a:pt x="2224" y="346"/>
                </a:lnTo>
                <a:lnTo>
                  <a:pt x="2220" y="350"/>
                </a:lnTo>
                <a:lnTo>
                  <a:pt x="2196" y="356"/>
                </a:lnTo>
                <a:lnTo>
                  <a:pt x="2198" y="368"/>
                </a:lnTo>
                <a:lnTo>
                  <a:pt x="2218" y="374"/>
                </a:lnTo>
                <a:lnTo>
                  <a:pt x="2232" y="386"/>
                </a:lnTo>
                <a:lnTo>
                  <a:pt x="2244" y="402"/>
                </a:lnTo>
                <a:lnTo>
                  <a:pt x="2238" y="416"/>
                </a:lnTo>
                <a:lnTo>
                  <a:pt x="2218" y="410"/>
                </a:lnTo>
                <a:lnTo>
                  <a:pt x="2194" y="420"/>
                </a:lnTo>
                <a:lnTo>
                  <a:pt x="2170" y="430"/>
                </a:lnTo>
                <a:lnTo>
                  <a:pt x="2150" y="450"/>
                </a:lnTo>
                <a:lnTo>
                  <a:pt x="2142" y="470"/>
                </a:lnTo>
                <a:lnTo>
                  <a:pt x="2130" y="472"/>
                </a:lnTo>
                <a:lnTo>
                  <a:pt x="2116" y="456"/>
                </a:lnTo>
                <a:lnTo>
                  <a:pt x="2098" y="460"/>
                </a:lnTo>
                <a:lnTo>
                  <a:pt x="2086" y="476"/>
                </a:lnTo>
                <a:lnTo>
                  <a:pt x="2074" y="468"/>
                </a:lnTo>
                <a:lnTo>
                  <a:pt x="2064" y="472"/>
                </a:lnTo>
                <a:lnTo>
                  <a:pt x="2050" y="472"/>
                </a:lnTo>
                <a:lnTo>
                  <a:pt x="2046" y="486"/>
                </a:lnTo>
                <a:lnTo>
                  <a:pt x="2042" y="500"/>
                </a:lnTo>
                <a:lnTo>
                  <a:pt x="2036" y="518"/>
                </a:lnTo>
                <a:lnTo>
                  <a:pt x="2052" y="520"/>
                </a:lnTo>
                <a:lnTo>
                  <a:pt x="2058" y="540"/>
                </a:lnTo>
                <a:lnTo>
                  <a:pt x="2072" y="550"/>
                </a:lnTo>
                <a:lnTo>
                  <a:pt x="2066" y="564"/>
                </a:lnTo>
                <a:lnTo>
                  <a:pt x="2058" y="582"/>
                </a:lnTo>
                <a:lnTo>
                  <a:pt x="2060" y="600"/>
                </a:lnTo>
                <a:lnTo>
                  <a:pt x="2038" y="606"/>
                </a:lnTo>
                <a:lnTo>
                  <a:pt x="2044" y="626"/>
                </a:lnTo>
                <a:lnTo>
                  <a:pt x="2032" y="634"/>
                </a:lnTo>
                <a:lnTo>
                  <a:pt x="2028" y="658"/>
                </a:lnTo>
                <a:lnTo>
                  <a:pt x="2010" y="676"/>
                </a:lnTo>
                <a:lnTo>
                  <a:pt x="1986" y="628"/>
                </a:lnTo>
                <a:lnTo>
                  <a:pt x="1970" y="598"/>
                </a:lnTo>
                <a:lnTo>
                  <a:pt x="1962" y="562"/>
                </a:lnTo>
                <a:lnTo>
                  <a:pt x="1964" y="532"/>
                </a:lnTo>
                <a:lnTo>
                  <a:pt x="1972" y="516"/>
                </a:lnTo>
                <a:lnTo>
                  <a:pt x="1984" y="512"/>
                </a:lnTo>
                <a:lnTo>
                  <a:pt x="2000" y="498"/>
                </a:lnTo>
                <a:lnTo>
                  <a:pt x="2004" y="474"/>
                </a:lnTo>
                <a:lnTo>
                  <a:pt x="2012" y="458"/>
                </a:lnTo>
                <a:lnTo>
                  <a:pt x="2026" y="446"/>
                </a:lnTo>
                <a:lnTo>
                  <a:pt x="2028" y="420"/>
                </a:lnTo>
                <a:lnTo>
                  <a:pt x="2026" y="400"/>
                </a:lnTo>
                <a:lnTo>
                  <a:pt x="2018" y="410"/>
                </a:lnTo>
                <a:lnTo>
                  <a:pt x="2018" y="426"/>
                </a:lnTo>
                <a:lnTo>
                  <a:pt x="2002" y="446"/>
                </a:lnTo>
                <a:lnTo>
                  <a:pt x="1982" y="446"/>
                </a:lnTo>
                <a:lnTo>
                  <a:pt x="1974" y="426"/>
                </a:lnTo>
                <a:lnTo>
                  <a:pt x="1960" y="424"/>
                </a:lnTo>
                <a:lnTo>
                  <a:pt x="1948" y="426"/>
                </a:lnTo>
                <a:lnTo>
                  <a:pt x="1940" y="432"/>
                </a:lnTo>
                <a:lnTo>
                  <a:pt x="1930" y="442"/>
                </a:lnTo>
                <a:lnTo>
                  <a:pt x="1926" y="450"/>
                </a:lnTo>
                <a:lnTo>
                  <a:pt x="1918" y="460"/>
                </a:lnTo>
                <a:lnTo>
                  <a:pt x="1914" y="470"/>
                </a:lnTo>
                <a:lnTo>
                  <a:pt x="1916" y="478"/>
                </a:lnTo>
                <a:lnTo>
                  <a:pt x="1926" y="484"/>
                </a:lnTo>
                <a:lnTo>
                  <a:pt x="1926" y="494"/>
                </a:lnTo>
                <a:lnTo>
                  <a:pt x="1912" y="494"/>
                </a:lnTo>
                <a:lnTo>
                  <a:pt x="1902" y="498"/>
                </a:lnTo>
                <a:lnTo>
                  <a:pt x="1898" y="502"/>
                </a:lnTo>
                <a:lnTo>
                  <a:pt x="1888" y="502"/>
                </a:lnTo>
                <a:lnTo>
                  <a:pt x="1880" y="500"/>
                </a:lnTo>
                <a:lnTo>
                  <a:pt x="1874" y="494"/>
                </a:lnTo>
                <a:lnTo>
                  <a:pt x="1874" y="486"/>
                </a:lnTo>
                <a:lnTo>
                  <a:pt x="1868" y="482"/>
                </a:lnTo>
                <a:lnTo>
                  <a:pt x="1850" y="480"/>
                </a:lnTo>
                <a:lnTo>
                  <a:pt x="1836" y="490"/>
                </a:lnTo>
                <a:lnTo>
                  <a:pt x="1824" y="488"/>
                </a:lnTo>
                <a:lnTo>
                  <a:pt x="1800" y="490"/>
                </a:lnTo>
                <a:lnTo>
                  <a:pt x="1786" y="488"/>
                </a:lnTo>
                <a:lnTo>
                  <a:pt x="1758" y="488"/>
                </a:lnTo>
                <a:lnTo>
                  <a:pt x="1744" y="494"/>
                </a:lnTo>
                <a:lnTo>
                  <a:pt x="1728" y="518"/>
                </a:lnTo>
                <a:lnTo>
                  <a:pt x="1722" y="534"/>
                </a:lnTo>
                <a:lnTo>
                  <a:pt x="1698" y="562"/>
                </a:lnTo>
                <a:lnTo>
                  <a:pt x="1682" y="586"/>
                </a:lnTo>
                <a:lnTo>
                  <a:pt x="1680" y="598"/>
                </a:lnTo>
                <a:lnTo>
                  <a:pt x="1704" y="606"/>
                </a:lnTo>
                <a:lnTo>
                  <a:pt x="1716" y="622"/>
                </a:lnTo>
                <a:lnTo>
                  <a:pt x="1878" y="592"/>
                </a:lnTo>
                <a:lnTo>
                  <a:pt x="1890" y="624"/>
                </a:lnTo>
                <a:lnTo>
                  <a:pt x="1890" y="648"/>
                </a:lnTo>
                <a:lnTo>
                  <a:pt x="1862" y="774"/>
                </a:lnTo>
                <a:lnTo>
                  <a:pt x="1834" y="808"/>
                </a:lnTo>
                <a:lnTo>
                  <a:pt x="1814" y="818"/>
                </a:lnTo>
                <a:lnTo>
                  <a:pt x="1786" y="814"/>
                </a:lnTo>
                <a:lnTo>
                  <a:pt x="1752" y="824"/>
                </a:lnTo>
                <a:lnTo>
                  <a:pt x="1728" y="806"/>
                </a:lnTo>
                <a:lnTo>
                  <a:pt x="1738" y="766"/>
                </a:lnTo>
                <a:lnTo>
                  <a:pt x="1738" y="756"/>
                </a:lnTo>
                <a:lnTo>
                  <a:pt x="1684" y="760"/>
                </a:lnTo>
                <a:lnTo>
                  <a:pt x="1590" y="768"/>
                </a:lnTo>
                <a:lnTo>
                  <a:pt x="928" y="1144"/>
                </a:lnTo>
                <a:lnTo>
                  <a:pt x="572" y="1076"/>
                </a:lnTo>
                <a:lnTo>
                  <a:pt x="562" y="1056"/>
                </a:lnTo>
                <a:lnTo>
                  <a:pt x="528" y="1028"/>
                </a:lnTo>
                <a:lnTo>
                  <a:pt x="480" y="1018"/>
                </a:lnTo>
                <a:lnTo>
                  <a:pt x="526" y="974"/>
                </a:lnTo>
                <a:lnTo>
                  <a:pt x="522" y="952"/>
                </a:lnTo>
                <a:lnTo>
                  <a:pt x="514" y="934"/>
                </a:lnTo>
                <a:lnTo>
                  <a:pt x="504" y="906"/>
                </a:lnTo>
                <a:lnTo>
                  <a:pt x="510" y="904"/>
                </a:lnTo>
                <a:lnTo>
                  <a:pt x="526" y="904"/>
                </a:lnTo>
                <a:lnTo>
                  <a:pt x="524" y="896"/>
                </a:lnTo>
                <a:lnTo>
                  <a:pt x="516" y="884"/>
                </a:lnTo>
                <a:lnTo>
                  <a:pt x="508" y="880"/>
                </a:lnTo>
                <a:lnTo>
                  <a:pt x="502" y="880"/>
                </a:lnTo>
                <a:lnTo>
                  <a:pt x="498" y="886"/>
                </a:lnTo>
                <a:lnTo>
                  <a:pt x="492" y="886"/>
                </a:lnTo>
                <a:lnTo>
                  <a:pt x="490" y="878"/>
                </a:lnTo>
                <a:lnTo>
                  <a:pt x="486" y="862"/>
                </a:lnTo>
                <a:lnTo>
                  <a:pt x="476" y="860"/>
                </a:lnTo>
                <a:lnTo>
                  <a:pt x="470" y="852"/>
                </a:lnTo>
                <a:lnTo>
                  <a:pt x="466" y="844"/>
                </a:lnTo>
                <a:lnTo>
                  <a:pt x="458" y="836"/>
                </a:lnTo>
                <a:lnTo>
                  <a:pt x="454" y="824"/>
                </a:lnTo>
                <a:lnTo>
                  <a:pt x="472" y="816"/>
                </a:lnTo>
                <a:lnTo>
                  <a:pt x="500" y="804"/>
                </a:lnTo>
                <a:lnTo>
                  <a:pt x="486" y="776"/>
                </a:lnTo>
                <a:lnTo>
                  <a:pt x="456" y="776"/>
                </a:lnTo>
                <a:lnTo>
                  <a:pt x="434" y="794"/>
                </a:lnTo>
                <a:lnTo>
                  <a:pt x="412" y="804"/>
                </a:lnTo>
                <a:lnTo>
                  <a:pt x="404" y="830"/>
                </a:lnTo>
                <a:lnTo>
                  <a:pt x="414" y="860"/>
                </a:lnTo>
                <a:lnTo>
                  <a:pt x="440" y="898"/>
                </a:lnTo>
                <a:lnTo>
                  <a:pt x="466" y="914"/>
                </a:lnTo>
                <a:lnTo>
                  <a:pt x="452" y="928"/>
                </a:lnTo>
                <a:lnTo>
                  <a:pt x="438" y="932"/>
                </a:lnTo>
                <a:lnTo>
                  <a:pt x="416" y="938"/>
                </a:lnTo>
                <a:lnTo>
                  <a:pt x="390" y="926"/>
                </a:lnTo>
                <a:lnTo>
                  <a:pt x="366" y="912"/>
                </a:lnTo>
                <a:lnTo>
                  <a:pt x="348" y="890"/>
                </a:lnTo>
                <a:lnTo>
                  <a:pt x="326" y="874"/>
                </a:lnTo>
                <a:lnTo>
                  <a:pt x="292" y="842"/>
                </a:lnTo>
                <a:lnTo>
                  <a:pt x="252" y="816"/>
                </a:lnTo>
                <a:lnTo>
                  <a:pt x="266" y="792"/>
                </a:lnTo>
                <a:lnTo>
                  <a:pt x="270" y="772"/>
                </a:lnTo>
                <a:lnTo>
                  <a:pt x="236" y="780"/>
                </a:lnTo>
                <a:lnTo>
                  <a:pt x="216" y="792"/>
                </a:lnTo>
                <a:lnTo>
                  <a:pt x="226" y="804"/>
                </a:lnTo>
                <a:lnTo>
                  <a:pt x="240" y="818"/>
                </a:lnTo>
                <a:lnTo>
                  <a:pt x="216" y="830"/>
                </a:lnTo>
                <a:lnTo>
                  <a:pt x="202" y="828"/>
                </a:lnTo>
                <a:lnTo>
                  <a:pt x="188" y="808"/>
                </a:lnTo>
                <a:lnTo>
                  <a:pt x="178" y="788"/>
                </a:lnTo>
                <a:lnTo>
                  <a:pt x="158" y="790"/>
                </a:lnTo>
                <a:lnTo>
                  <a:pt x="152" y="800"/>
                </a:lnTo>
                <a:lnTo>
                  <a:pt x="148" y="806"/>
                </a:lnTo>
                <a:lnTo>
                  <a:pt x="104" y="826"/>
                </a:lnTo>
                <a:lnTo>
                  <a:pt x="10" y="752"/>
                </a:lnTo>
                <a:lnTo>
                  <a:pt x="0" y="624"/>
                </a:lnTo>
                <a:lnTo>
                  <a:pt x="6" y="598"/>
                </a:lnTo>
                <a:lnTo>
                  <a:pt x="2" y="568"/>
                </a:lnTo>
                <a:lnTo>
                  <a:pt x="12" y="536"/>
                </a:lnTo>
                <a:lnTo>
                  <a:pt x="28" y="514"/>
                </a:lnTo>
                <a:lnTo>
                  <a:pt x="28" y="532"/>
                </a:lnTo>
                <a:lnTo>
                  <a:pt x="42" y="552"/>
                </a:lnTo>
                <a:lnTo>
                  <a:pt x="52" y="528"/>
                </a:lnTo>
                <a:lnTo>
                  <a:pt x="36" y="504"/>
                </a:lnTo>
                <a:lnTo>
                  <a:pt x="60" y="498"/>
                </a:lnTo>
                <a:lnTo>
                  <a:pt x="78" y="494"/>
                </a:lnTo>
                <a:lnTo>
                  <a:pt x="90" y="496"/>
                </a:lnTo>
                <a:lnTo>
                  <a:pt x="106" y="496"/>
                </a:lnTo>
                <a:lnTo>
                  <a:pt x="106" y="488"/>
                </a:lnTo>
                <a:lnTo>
                  <a:pt x="116" y="486"/>
                </a:lnTo>
                <a:lnTo>
                  <a:pt x="124" y="488"/>
                </a:lnTo>
                <a:lnTo>
                  <a:pt x="128" y="482"/>
                </a:lnTo>
                <a:lnTo>
                  <a:pt x="126" y="474"/>
                </a:lnTo>
                <a:lnTo>
                  <a:pt x="118" y="468"/>
                </a:lnTo>
                <a:lnTo>
                  <a:pt x="106" y="468"/>
                </a:lnTo>
                <a:lnTo>
                  <a:pt x="94" y="428"/>
                </a:lnTo>
                <a:lnTo>
                  <a:pt x="88" y="342"/>
                </a:lnTo>
                <a:lnTo>
                  <a:pt x="82" y="300"/>
                </a:lnTo>
                <a:lnTo>
                  <a:pt x="80" y="268"/>
                </a:lnTo>
                <a:lnTo>
                  <a:pt x="86" y="250"/>
                </a:lnTo>
                <a:lnTo>
                  <a:pt x="112" y="238"/>
                </a:lnTo>
                <a:lnTo>
                  <a:pt x="130" y="236"/>
                </a:lnTo>
                <a:lnTo>
                  <a:pt x="152" y="238"/>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3" name="Freeform 519"/>
          <p:cNvSpPr>
            <a:spLocks/>
          </p:cNvSpPr>
          <p:nvPr/>
        </p:nvSpPr>
        <p:spPr bwMode="ltGray">
          <a:xfrm>
            <a:off x="4229322" y="1651022"/>
            <a:ext cx="281990" cy="188911"/>
          </a:xfrm>
          <a:custGeom>
            <a:avLst/>
            <a:gdLst/>
            <a:ahLst/>
            <a:cxnLst>
              <a:cxn ang="0">
                <a:pos x="16" y="48"/>
              </a:cxn>
              <a:cxn ang="0">
                <a:pos x="6" y="44"/>
              </a:cxn>
              <a:cxn ang="0">
                <a:pos x="2" y="38"/>
              </a:cxn>
              <a:cxn ang="0">
                <a:pos x="2" y="32"/>
              </a:cxn>
              <a:cxn ang="0">
                <a:pos x="10" y="32"/>
              </a:cxn>
              <a:cxn ang="0">
                <a:pos x="10" y="24"/>
              </a:cxn>
              <a:cxn ang="0">
                <a:pos x="4" y="16"/>
              </a:cxn>
              <a:cxn ang="0">
                <a:pos x="2" y="8"/>
              </a:cxn>
              <a:cxn ang="0">
                <a:pos x="14" y="2"/>
              </a:cxn>
              <a:cxn ang="0">
                <a:pos x="36" y="0"/>
              </a:cxn>
              <a:cxn ang="0">
                <a:pos x="52" y="2"/>
              </a:cxn>
              <a:cxn ang="0">
                <a:pos x="60" y="14"/>
              </a:cxn>
              <a:cxn ang="0">
                <a:pos x="68" y="16"/>
              </a:cxn>
              <a:cxn ang="0">
                <a:pos x="84" y="2"/>
              </a:cxn>
              <a:cxn ang="0">
                <a:pos x="106" y="12"/>
              </a:cxn>
              <a:cxn ang="0">
                <a:pos x="122" y="22"/>
              </a:cxn>
              <a:cxn ang="0">
                <a:pos x="138" y="30"/>
              </a:cxn>
              <a:cxn ang="0">
                <a:pos x="152" y="38"/>
              </a:cxn>
              <a:cxn ang="0">
                <a:pos x="162" y="46"/>
              </a:cxn>
              <a:cxn ang="0">
                <a:pos x="172" y="60"/>
              </a:cxn>
              <a:cxn ang="0">
                <a:pos x="182" y="70"/>
              </a:cxn>
              <a:cxn ang="0">
                <a:pos x="166" y="80"/>
              </a:cxn>
              <a:cxn ang="0">
                <a:pos x="154" y="80"/>
              </a:cxn>
              <a:cxn ang="0">
                <a:pos x="142" y="78"/>
              </a:cxn>
              <a:cxn ang="0">
                <a:pos x="132" y="74"/>
              </a:cxn>
              <a:cxn ang="0">
                <a:pos x="138" y="62"/>
              </a:cxn>
              <a:cxn ang="0">
                <a:pos x="128" y="46"/>
              </a:cxn>
              <a:cxn ang="0">
                <a:pos x="116" y="42"/>
              </a:cxn>
              <a:cxn ang="0">
                <a:pos x="108" y="54"/>
              </a:cxn>
              <a:cxn ang="0">
                <a:pos x="102" y="68"/>
              </a:cxn>
              <a:cxn ang="0">
                <a:pos x="94" y="80"/>
              </a:cxn>
              <a:cxn ang="0">
                <a:pos x="88" y="98"/>
              </a:cxn>
              <a:cxn ang="0">
                <a:pos x="76" y="104"/>
              </a:cxn>
              <a:cxn ang="0">
                <a:pos x="56" y="86"/>
              </a:cxn>
              <a:cxn ang="0">
                <a:pos x="46" y="76"/>
              </a:cxn>
              <a:cxn ang="0">
                <a:pos x="42" y="64"/>
              </a:cxn>
              <a:cxn ang="0">
                <a:pos x="40" y="52"/>
              </a:cxn>
              <a:cxn ang="0">
                <a:pos x="28" y="46"/>
              </a:cxn>
            </a:cxnLst>
            <a:rect l="0" t="0" r="r" b="b"/>
            <a:pathLst>
              <a:path w="183" h="105">
                <a:moveTo>
                  <a:pt x="18" y="42"/>
                </a:moveTo>
                <a:lnTo>
                  <a:pt x="16" y="48"/>
                </a:lnTo>
                <a:lnTo>
                  <a:pt x="16" y="54"/>
                </a:lnTo>
                <a:lnTo>
                  <a:pt x="6" y="44"/>
                </a:lnTo>
                <a:lnTo>
                  <a:pt x="4" y="42"/>
                </a:lnTo>
                <a:lnTo>
                  <a:pt x="2" y="38"/>
                </a:lnTo>
                <a:lnTo>
                  <a:pt x="0" y="34"/>
                </a:lnTo>
                <a:lnTo>
                  <a:pt x="2" y="32"/>
                </a:lnTo>
                <a:lnTo>
                  <a:pt x="6" y="32"/>
                </a:lnTo>
                <a:lnTo>
                  <a:pt x="10" y="32"/>
                </a:lnTo>
                <a:lnTo>
                  <a:pt x="12" y="30"/>
                </a:lnTo>
                <a:lnTo>
                  <a:pt x="10" y="24"/>
                </a:lnTo>
                <a:lnTo>
                  <a:pt x="6" y="20"/>
                </a:lnTo>
                <a:lnTo>
                  <a:pt x="4" y="16"/>
                </a:lnTo>
                <a:lnTo>
                  <a:pt x="2" y="12"/>
                </a:lnTo>
                <a:lnTo>
                  <a:pt x="2" y="8"/>
                </a:lnTo>
                <a:lnTo>
                  <a:pt x="8" y="4"/>
                </a:lnTo>
                <a:lnTo>
                  <a:pt x="14" y="2"/>
                </a:lnTo>
                <a:lnTo>
                  <a:pt x="26" y="2"/>
                </a:lnTo>
                <a:lnTo>
                  <a:pt x="36" y="0"/>
                </a:lnTo>
                <a:lnTo>
                  <a:pt x="44" y="0"/>
                </a:lnTo>
                <a:lnTo>
                  <a:pt x="52" y="2"/>
                </a:lnTo>
                <a:lnTo>
                  <a:pt x="56" y="8"/>
                </a:lnTo>
                <a:lnTo>
                  <a:pt x="60" y="14"/>
                </a:lnTo>
                <a:lnTo>
                  <a:pt x="62" y="18"/>
                </a:lnTo>
                <a:lnTo>
                  <a:pt x="68" y="16"/>
                </a:lnTo>
                <a:lnTo>
                  <a:pt x="68" y="6"/>
                </a:lnTo>
                <a:lnTo>
                  <a:pt x="84" y="2"/>
                </a:lnTo>
                <a:lnTo>
                  <a:pt x="96" y="6"/>
                </a:lnTo>
                <a:lnTo>
                  <a:pt x="106" y="12"/>
                </a:lnTo>
                <a:lnTo>
                  <a:pt x="116" y="18"/>
                </a:lnTo>
                <a:lnTo>
                  <a:pt x="122" y="22"/>
                </a:lnTo>
                <a:lnTo>
                  <a:pt x="128" y="24"/>
                </a:lnTo>
                <a:lnTo>
                  <a:pt x="138" y="30"/>
                </a:lnTo>
                <a:lnTo>
                  <a:pt x="146" y="34"/>
                </a:lnTo>
                <a:lnTo>
                  <a:pt x="152" y="38"/>
                </a:lnTo>
                <a:lnTo>
                  <a:pt x="156" y="44"/>
                </a:lnTo>
                <a:lnTo>
                  <a:pt x="162" y="46"/>
                </a:lnTo>
                <a:lnTo>
                  <a:pt x="166" y="54"/>
                </a:lnTo>
                <a:lnTo>
                  <a:pt x="172" y="60"/>
                </a:lnTo>
                <a:lnTo>
                  <a:pt x="182" y="62"/>
                </a:lnTo>
                <a:lnTo>
                  <a:pt x="182" y="70"/>
                </a:lnTo>
                <a:lnTo>
                  <a:pt x="176" y="74"/>
                </a:lnTo>
                <a:lnTo>
                  <a:pt x="166" y="80"/>
                </a:lnTo>
                <a:lnTo>
                  <a:pt x="160" y="82"/>
                </a:lnTo>
                <a:lnTo>
                  <a:pt x="154" y="80"/>
                </a:lnTo>
                <a:lnTo>
                  <a:pt x="150" y="76"/>
                </a:lnTo>
                <a:lnTo>
                  <a:pt x="142" y="78"/>
                </a:lnTo>
                <a:lnTo>
                  <a:pt x="136" y="78"/>
                </a:lnTo>
                <a:lnTo>
                  <a:pt x="132" y="74"/>
                </a:lnTo>
                <a:lnTo>
                  <a:pt x="134" y="68"/>
                </a:lnTo>
                <a:lnTo>
                  <a:pt x="138" y="62"/>
                </a:lnTo>
                <a:lnTo>
                  <a:pt x="134" y="54"/>
                </a:lnTo>
                <a:lnTo>
                  <a:pt x="128" y="46"/>
                </a:lnTo>
                <a:lnTo>
                  <a:pt x="122" y="42"/>
                </a:lnTo>
                <a:lnTo>
                  <a:pt x="116" y="42"/>
                </a:lnTo>
                <a:lnTo>
                  <a:pt x="110" y="48"/>
                </a:lnTo>
                <a:lnTo>
                  <a:pt x="108" y="54"/>
                </a:lnTo>
                <a:lnTo>
                  <a:pt x="104" y="62"/>
                </a:lnTo>
                <a:lnTo>
                  <a:pt x="102" y="68"/>
                </a:lnTo>
                <a:lnTo>
                  <a:pt x="98" y="76"/>
                </a:lnTo>
                <a:lnTo>
                  <a:pt x="94" y="80"/>
                </a:lnTo>
                <a:lnTo>
                  <a:pt x="90" y="88"/>
                </a:lnTo>
                <a:lnTo>
                  <a:pt x="88" y="98"/>
                </a:lnTo>
                <a:lnTo>
                  <a:pt x="84" y="104"/>
                </a:lnTo>
                <a:lnTo>
                  <a:pt x="76" y="104"/>
                </a:lnTo>
                <a:lnTo>
                  <a:pt x="64" y="88"/>
                </a:lnTo>
                <a:lnTo>
                  <a:pt x="56" y="86"/>
                </a:lnTo>
                <a:lnTo>
                  <a:pt x="50" y="80"/>
                </a:lnTo>
                <a:lnTo>
                  <a:pt x="46" y="76"/>
                </a:lnTo>
                <a:lnTo>
                  <a:pt x="42" y="70"/>
                </a:lnTo>
                <a:lnTo>
                  <a:pt x="42" y="64"/>
                </a:lnTo>
                <a:lnTo>
                  <a:pt x="44" y="56"/>
                </a:lnTo>
                <a:lnTo>
                  <a:pt x="40" y="52"/>
                </a:lnTo>
                <a:lnTo>
                  <a:pt x="34" y="50"/>
                </a:lnTo>
                <a:lnTo>
                  <a:pt x="28" y="46"/>
                </a:lnTo>
                <a:lnTo>
                  <a:pt x="18"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4" name="Freeform 520"/>
          <p:cNvSpPr>
            <a:spLocks/>
          </p:cNvSpPr>
          <p:nvPr/>
        </p:nvSpPr>
        <p:spPr bwMode="ltGray">
          <a:xfrm>
            <a:off x="4368768" y="1606572"/>
            <a:ext cx="189026" cy="88900"/>
          </a:xfrm>
          <a:custGeom>
            <a:avLst/>
            <a:gdLst/>
            <a:ahLst/>
            <a:cxnLst>
              <a:cxn ang="0">
                <a:pos x="24" y="4"/>
              </a:cxn>
              <a:cxn ang="0">
                <a:pos x="30" y="0"/>
              </a:cxn>
              <a:cxn ang="0">
                <a:pos x="36" y="2"/>
              </a:cxn>
              <a:cxn ang="0">
                <a:pos x="50" y="12"/>
              </a:cxn>
              <a:cxn ang="0">
                <a:pos x="56" y="12"/>
              </a:cxn>
              <a:cxn ang="0">
                <a:pos x="62" y="8"/>
              </a:cxn>
              <a:cxn ang="0">
                <a:pos x="66" y="6"/>
              </a:cxn>
              <a:cxn ang="0">
                <a:pos x="72" y="8"/>
              </a:cxn>
              <a:cxn ang="0">
                <a:pos x="80" y="8"/>
              </a:cxn>
              <a:cxn ang="0">
                <a:pos x="88" y="6"/>
              </a:cxn>
              <a:cxn ang="0">
                <a:pos x="110" y="8"/>
              </a:cxn>
              <a:cxn ang="0">
                <a:pos x="122" y="18"/>
              </a:cxn>
              <a:cxn ang="0">
                <a:pos x="98" y="38"/>
              </a:cxn>
              <a:cxn ang="0">
                <a:pos x="86" y="40"/>
              </a:cxn>
              <a:cxn ang="0">
                <a:pos x="82" y="46"/>
              </a:cxn>
              <a:cxn ang="0">
                <a:pos x="72" y="48"/>
              </a:cxn>
              <a:cxn ang="0">
                <a:pos x="64" y="46"/>
              </a:cxn>
              <a:cxn ang="0">
                <a:pos x="48" y="40"/>
              </a:cxn>
              <a:cxn ang="0">
                <a:pos x="38" y="38"/>
              </a:cxn>
              <a:cxn ang="0">
                <a:pos x="6" y="22"/>
              </a:cxn>
              <a:cxn ang="0">
                <a:pos x="0" y="14"/>
              </a:cxn>
              <a:cxn ang="0">
                <a:pos x="0" y="8"/>
              </a:cxn>
              <a:cxn ang="0">
                <a:pos x="2" y="6"/>
              </a:cxn>
              <a:cxn ang="0">
                <a:pos x="14" y="8"/>
              </a:cxn>
              <a:cxn ang="0">
                <a:pos x="24" y="10"/>
              </a:cxn>
              <a:cxn ang="0">
                <a:pos x="24" y="4"/>
              </a:cxn>
            </a:cxnLst>
            <a:rect l="0" t="0" r="r" b="b"/>
            <a:pathLst>
              <a:path w="123" h="49">
                <a:moveTo>
                  <a:pt x="24" y="4"/>
                </a:moveTo>
                <a:lnTo>
                  <a:pt x="30" y="0"/>
                </a:lnTo>
                <a:lnTo>
                  <a:pt x="36" y="2"/>
                </a:lnTo>
                <a:lnTo>
                  <a:pt x="50" y="12"/>
                </a:lnTo>
                <a:lnTo>
                  <a:pt x="56" y="12"/>
                </a:lnTo>
                <a:lnTo>
                  <a:pt x="62" y="8"/>
                </a:lnTo>
                <a:lnTo>
                  <a:pt x="66" y="6"/>
                </a:lnTo>
                <a:lnTo>
                  <a:pt x="72" y="8"/>
                </a:lnTo>
                <a:lnTo>
                  <a:pt x="80" y="8"/>
                </a:lnTo>
                <a:lnTo>
                  <a:pt x="88" y="6"/>
                </a:lnTo>
                <a:lnTo>
                  <a:pt x="110" y="8"/>
                </a:lnTo>
                <a:lnTo>
                  <a:pt x="122" y="18"/>
                </a:lnTo>
                <a:lnTo>
                  <a:pt x="98" y="38"/>
                </a:lnTo>
                <a:lnTo>
                  <a:pt x="86" y="40"/>
                </a:lnTo>
                <a:lnTo>
                  <a:pt x="82" y="46"/>
                </a:lnTo>
                <a:lnTo>
                  <a:pt x="72" y="48"/>
                </a:lnTo>
                <a:lnTo>
                  <a:pt x="64" y="46"/>
                </a:lnTo>
                <a:lnTo>
                  <a:pt x="48" y="40"/>
                </a:lnTo>
                <a:lnTo>
                  <a:pt x="38" y="38"/>
                </a:lnTo>
                <a:lnTo>
                  <a:pt x="6" y="22"/>
                </a:lnTo>
                <a:lnTo>
                  <a:pt x="0" y="14"/>
                </a:lnTo>
                <a:lnTo>
                  <a:pt x="0" y="8"/>
                </a:lnTo>
                <a:lnTo>
                  <a:pt x="2" y="6"/>
                </a:lnTo>
                <a:lnTo>
                  <a:pt x="14" y="8"/>
                </a:lnTo>
                <a:lnTo>
                  <a:pt x="24" y="10"/>
                </a:lnTo>
                <a:lnTo>
                  <a:pt x="2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5" name="Freeform 521"/>
          <p:cNvSpPr>
            <a:spLocks/>
          </p:cNvSpPr>
          <p:nvPr/>
        </p:nvSpPr>
        <p:spPr bwMode="ltGray">
          <a:xfrm>
            <a:off x="4904858" y="1577998"/>
            <a:ext cx="137897" cy="63500"/>
          </a:xfrm>
          <a:custGeom>
            <a:avLst/>
            <a:gdLst/>
            <a:ahLst/>
            <a:cxnLst>
              <a:cxn ang="0">
                <a:pos x="0" y="12"/>
              </a:cxn>
              <a:cxn ang="0">
                <a:pos x="10" y="10"/>
              </a:cxn>
              <a:cxn ang="0">
                <a:pos x="26" y="2"/>
              </a:cxn>
              <a:cxn ang="0">
                <a:pos x="34" y="6"/>
              </a:cxn>
              <a:cxn ang="0">
                <a:pos x="44" y="8"/>
              </a:cxn>
              <a:cxn ang="0">
                <a:pos x="52" y="8"/>
              </a:cxn>
              <a:cxn ang="0">
                <a:pos x="62" y="2"/>
              </a:cxn>
              <a:cxn ang="0">
                <a:pos x="64" y="0"/>
              </a:cxn>
              <a:cxn ang="0">
                <a:pos x="78" y="6"/>
              </a:cxn>
              <a:cxn ang="0">
                <a:pos x="88" y="8"/>
              </a:cxn>
              <a:cxn ang="0">
                <a:pos x="88" y="16"/>
              </a:cxn>
              <a:cxn ang="0">
                <a:pos x="78" y="18"/>
              </a:cxn>
              <a:cxn ang="0">
                <a:pos x="70" y="20"/>
              </a:cxn>
              <a:cxn ang="0">
                <a:pos x="60" y="22"/>
              </a:cxn>
              <a:cxn ang="0">
                <a:pos x="54" y="26"/>
              </a:cxn>
              <a:cxn ang="0">
                <a:pos x="48" y="32"/>
              </a:cxn>
              <a:cxn ang="0">
                <a:pos x="40" y="34"/>
              </a:cxn>
              <a:cxn ang="0">
                <a:pos x="30" y="32"/>
              </a:cxn>
              <a:cxn ang="0">
                <a:pos x="22" y="24"/>
              </a:cxn>
              <a:cxn ang="0">
                <a:pos x="14" y="20"/>
              </a:cxn>
              <a:cxn ang="0">
                <a:pos x="4" y="18"/>
              </a:cxn>
              <a:cxn ang="0">
                <a:pos x="0" y="12"/>
              </a:cxn>
            </a:cxnLst>
            <a:rect l="0" t="0" r="r" b="b"/>
            <a:pathLst>
              <a:path w="89" h="35">
                <a:moveTo>
                  <a:pt x="0" y="12"/>
                </a:moveTo>
                <a:lnTo>
                  <a:pt x="10" y="10"/>
                </a:lnTo>
                <a:lnTo>
                  <a:pt x="26" y="2"/>
                </a:lnTo>
                <a:lnTo>
                  <a:pt x="34" y="6"/>
                </a:lnTo>
                <a:lnTo>
                  <a:pt x="44" y="8"/>
                </a:lnTo>
                <a:lnTo>
                  <a:pt x="52" y="8"/>
                </a:lnTo>
                <a:lnTo>
                  <a:pt x="62" y="2"/>
                </a:lnTo>
                <a:lnTo>
                  <a:pt x="64" y="0"/>
                </a:lnTo>
                <a:lnTo>
                  <a:pt x="78" y="6"/>
                </a:lnTo>
                <a:lnTo>
                  <a:pt x="88" y="8"/>
                </a:lnTo>
                <a:lnTo>
                  <a:pt x="88" y="16"/>
                </a:lnTo>
                <a:lnTo>
                  <a:pt x="78" y="18"/>
                </a:lnTo>
                <a:lnTo>
                  <a:pt x="70" y="20"/>
                </a:lnTo>
                <a:lnTo>
                  <a:pt x="60" y="22"/>
                </a:lnTo>
                <a:lnTo>
                  <a:pt x="54" y="26"/>
                </a:lnTo>
                <a:lnTo>
                  <a:pt x="48" y="32"/>
                </a:lnTo>
                <a:lnTo>
                  <a:pt x="40" y="34"/>
                </a:lnTo>
                <a:lnTo>
                  <a:pt x="30" y="32"/>
                </a:lnTo>
                <a:lnTo>
                  <a:pt x="22" y="24"/>
                </a:lnTo>
                <a:lnTo>
                  <a:pt x="14" y="20"/>
                </a:lnTo>
                <a:lnTo>
                  <a:pt x="4" y="18"/>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6" name="Freeform 522"/>
          <p:cNvSpPr>
            <a:spLocks/>
          </p:cNvSpPr>
          <p:nvPr/>
        </p:nvSpPr>
        <p:spPr bwMode="ltGray">
          <a:xfrm>
            <a:off x="5048952" y="1522435"/>
            <a:ext cx="263397" cy="136524"/>
          </a:xfrm>
          <a:custGeom>
            <a:avLst/>
            <a:gdLst/>
            <a:ahLst/>
            <a:cxnLst>
              <a:cxn ang="0">
                <a:pos x="0" y="56"/>
              </a:cxn>
              <a:cxn ang="0">
                <a:pos x="6" y="50"/>
              </a:cxn>
              <a:cxn ang="0">
                <a:pos x="30" y="26"/>
              </a:cxn>
              <a:cxn ang="0">
                <a:pos x="36" y="24"/>
              </a:cxn>
              <a:cxn ang="0">
                <a:pos x="42" y="20"/>
              </a:cxn>
              <a:cxn ang="0">
                <a:pos x="50" y="14"/>
              </a:cxn>
              <a:cxn ang="0">
                <a:pos x="58" y="12"/>
              </a:cxn>
              <a:cxn ang="0">
                <a:pos x="68" y="12"/>
              </a:cxn>
              <a:cxn ang="0">
                <a:pos x="70" y="4"/>
              </a:cxn>
              <a:cxn ang="0">
                <a:pos x="76" y="0"/>
              </a:cxn>
              <a:cxn ang="0">
                <a:pos x="80" y="2"/>
              </a:cxn>
              <a:cxn ang="0">
                <a:pos x="82" y="10"/>
              </a:cxn>
              <a:cxn ang="0">
                <a:pos x="78" y="18"/>
              </a:cxn>
              <a:cxn ang="0">
                <a:pos x="72" y="24"/>
              </a:cxn>
              <a:cxn ang="0">
                <a:pos x="66" y="30"/>
              </a:cxn>
              <a:cxn ang="0">
                <a:pos x="74" y="34"/>
              </a:cxn>
              <a:cxn ang="0">
                <a:pos x="84" y="34"/>
              </a:cxn>
              <a:cxn ang="0">
                <a:pos x="92" y="34"/>
              </a:cxn>
              <a:cxn ang="0">
                <a:pos x="98" y="28"/>
              </a:cxn>
              <a:cxn ang="0">
                <a:pos x="106" y="24"/>
              </a:cxn>
              <a:cxn ang="0">
                <a:pos x="114" y="24"/>
              </a:cxn>
              <a:cxn ang="0">
                <a:pos x="118" y="32"/>
              </a:cxn>
              <a:cxn ang="0">
                <a:pos x="130" y="34"/>
              </a:cxn>
              <a:cxn ang="0">
                <a:pos x="138" y="32"/>
              </a:cxn>
              <a:cxn ang="0">
                <a:pos x="164" y="22"/>
              </a:cxn>
              <a:cxn ang="0">
                <a:pos x="170" y="30"/>
              </a:cxn>
              <a:cxn ang="0">
                <a:pos x="166" y="40"/>
              </a:cxn>
              <a:cxn ang="0">
                <a:pos x="156" y="44"/>
              </a:cxn>
              <a:cxn ang="0">
                <a:pos x="146" y="44"/>
              </a:cxn>
              <a:cxn ang="0">
                <a:pos x="138" y="44"/>
              </a:cxn>
              <a:cxn ang="0">
                <a:pos x="132" y="46"/>
              </a:cxn>
              <a:cxn ang="0">
                <a:pos x="128" y="52"/>
              </a:cxn>
              <a:cxn ang="0">
                <a:pos x="122" y="54"/>
              </a:cxn>
              <a:cxn ang="0">
                <a:pos x="112" y="54"/>
              </a:cxn>
              <a:cxn ang="0">
                <a:pos x="106" y="56"/>
              </a:cxn>
              <a:cxn ang="0">
                <a:pos x="100" y="60"/>
              </a:cxn>
              <a:cxn ang="0">
                <a:pos x="100" y="68"/>
              </a:cxn>
              <a:cxn ang="0">
                <a:pos x="96" y="74"/>
              </a:cxn>
              <a:cxn ang="0">
                <a:pos x="88" y="70"/>
              </a:cxn>
              <a:cxn ang="0">
                <a:pos x="82" y="62"/>
              </a:cxn>
              <a:cxn ang="0">
                <a:pos x="72" y="64"/>
              </a:cxn>
              <a:cxn ang="0">
                <a:pos x="60" y="62"/>
              </a:cxn>
              <a:cxn ang="0">
                <a:pos x="52" y="62"/>
              </a:cxn>
              <a:cxn ang="0">
                <a:pos x="46" y="58"/>
              </a:cxn>
              <a:cxn ang="0">
                <a:pos x="46" y="50"/>
              </a:cxn>
              <a:cxn ang="0">
                <a:pos x="44" y="44"/>
              </a:cxn>
              <a:cxn ang="0">
                <a:pos x="38" y="42"/>
              </a:cxn>
              <a:cxn ang="0">
                <a:pos x="32" y="44"/>
              </a:cxn>
              <a:cxn ang="0">
                <a:pos x="28" y="50"/>
              </a:cxn>
              <a:cxn ang="0">
                <a:pos x="22" y="56"/>
              </a:cxn>
              <a:cxn ang="0">
                <a:pos x="18" y="62"/>
              </a:cxn>
              <a:cxn ang="0">
                <a:pos x="10" y="62"/>
              </a:cxn>
              <a:cxn ang="0">
                <a:pos x="2" y="62"/>
              </a:cxn>
              <a:cxn ang="0">
                <a:pos x="0" y="56"/>
              </a:cxn>
            </a:cxnLst>
            <a:rect l="0" t="0" r="r" b="b"/>
            <a:pathLst>
              <a:path w="171" h="75">
                <a:moveTo>
                  <a:pt x="0" y="56"/>
                </a:moveTo>
                <a:lnTo>
                  <a:pt x="6" y="50"/>
                </a:lnTo>
                <a:lnTo>
                  <a:pt x="30" y="26"/>
                </a:lnTo>
                <a:lnTo>
                  <a:pt x="36" y="24"/>
                </a:lnTo>
                <a:lnTo>
                  <a:pt x="42" y="20"/>
                </a:lnTo>
                <a:lnTo>
                  <a:pt x="50" y="14"/>
                </a:lnTo>
                <a:lnTo>
                  <a:pt x="58" y="12"/>
                </a:lnTo>
                <a:lnTo>
                  <a:pt x="68" y="12"/>
                </a:lnTo>
                <a:lnTo>
                  <a:pt x="70" y="4"/>
                </a:lnTo>
                <a:lnTo>
                  <a:pt x="76" y="0"/>
                </a:lnTo>
                <a:lnTo>
                  <a:pt x="80" y="2"/>
                </a:lnTo>
                <a:lnTo>
                  <a:pt x="82" y="10"/>
                </a:lnTo>
                <a:lnTo>
                  <a:pt x="78" y="18"/>
                </a:lnTo>
                <a:lnTo>
                  <a:pt x="72" y="24"/>
                </a:lnTo>
                <a:lnTo>
                  <a:pt x="66" y="30"/>
                </a:lnTo>
                <a:lnTo>
                  <a:pt x="74" y="34"/>
                </a:lnTo>
                <a:lnTo>
                  <a:pt x="84" y="34"/>
                </a:lnTo>
                <a:lnTo>
                  <a:pt x="92" y="34"/>
                </a:lnTo>
                <a:lnTo>
                  <a:pt x="98" y="28"/>
                </a:lnTo>
                <a:lnTo>
                  <a:pt x="106" y="24"/>
                </a:lnTo>
                <a:lnTo>
                  <a:pt x="114" y="24"/>
                </a:lnTo>
                <a:lnTo>
                  <a:pt x="118" y="32"/>
                </a:lnTo>
                <a:lnTo>
                  <a:pt x="130" y="34"/>
                </a:lnTo>
                <a:lnTo>
                  <a:pt x="138" y="32"/>
                </a:lnTo>
                <a:lnTo>
                  <a:pt x="164" y="22"/>
                </a:lnTo>
                <a:lnTo>
                  <a:pt x="170" y="30"/>
                </a:lnTo>
                <a:lnTo>
                  <a:pt x="166" y="40"/>
                </a:lnTo>
                <a:lnTo>
                  <a:pt x="156" y="44"/>
                </a:lnTo>
                <a:lnTo>
                  <a:pt x="146" y="44"/>
                </a:lnTo>
                <a:lnTo>
                  <a:pt x="138" y="44"/>
                </a:lnTo>
                <a:lnTo>
                  <a:pt x="132" y="46"/>
                </a:lnTo>
                <a:lnTo>
                  <a:pt x="128" y="52"/>
                </a:lnTo>
                <a:lnTo>
                  <a:pt x="122" y="54"/>
                </a:lnTo>
                <a:lnTo>
                  <a:pt x="112" y="54"/>
                </a:lnTo>
                <a:lnTo>
                  <a:pt x="106" y="56"/>
                </a:lnTo>
                <a:lnTo>
                  <a:pt x="100" y="60"/>
                </a:lnTo>
                <a:lnTo>
                  <a:pt x="100" y="68"/>
                </a:lnTo>
                <a:lnTo>
                  <a:pt x="96" y="74"/>
                </a:lnTo>
                <a:lnTo>
                  <a:pt x="88" y="70"/>
                </a:lnTo>
                <a:lnTo>
                  <a:pt x="82" y="62"/>
                </a:lnTo>
                <a:lnTo>
                  <a:pt x="72" y="64"/>
                </a:lnTo>
                <a:lnTo>
                  <a:pt x="60" y="62"/>
                </a:lnTo>
                <a:lnTo>
                  <a:pt x="52" y="62"/>
                </a:lnTo>
                <a:lnTo>
                  <a:pt x="46" y="58"/>
                </a:lnTo>
                <a:lnTo>
                  <a:pt x="46" y="50"/>
                </a:lnTo>
                <a:lnTo>
                  <a:pt x="44" y="44"/>
                </a:lnTo>
                <a:lnTo>
                  <a:pt x="38" y="42"/>
                </a:lnTo>
                <a:lnTo>
                  <a:pt x="32" y="44"/>
                </a:lnTo>
                <a:lnTo>
                  <a:pt x="28" y="50"/>
                </a:lnTo>
                <a:lnTo>
                  <a:pt x="22" y="56"/>
                </a:lnTo>
                <a:lnTo>
                  <a:pt x="18" y="62"/>
                </a:lnTo>
                <a:lnTo>
                  <a:pt x="10" y="62"/>
                </a:lnTo>
                <a:lnTo>
                  <a:pt x="2" y="62"/>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7" name="Freeform 523"/>
          <p:cNvSpPr>
            <a:spLocks/>
          </p:cNvSpPr>
          <p:nvPr/>
        </p:nvSpPr>
        <p:spPr bwMode="ltGray">
          <a:xfrm>
            <a:off x="5092335" y="1795484"/>
            <a:ext cx="331570" cy="346074"/>
          </a:xfrm>
          <a:custGeom>
            <a:avLst/>
            <a:gdLst/>
            <a:ahLst/>
            <a:cxnLst>
              <a:cxn ang="0">
                <a:pos x="136" y="24"/>
              </a:cxn>
              <a:cxn ang="0">
                <a:pos x="146" y="24"/>
              </a:cxn>
              <a:cxn ang="0">
                <a:pos x="178" y="6"/>
              </a:cxn>
              <a:cxn ang="0">
                <a:pos x="188" y="4"/>
              </a:cxn>
              <a:cxn ang="0">
                <a:pos x="198" y="0"/>
              </a:cxn>
              <a:cxn ang="0">
                <a:pos x="208" y="2"/>
              </a:cxn>
              <a:cxn ang="0">
                <a:pos x="214" y="8"/>
              </a:cxn>
              <a:cxn ang="0">
                <a:pos x="214" y="16"/>
              </a:cxn>
              <a:cxn ang="0">
                <a:pos x="212" y="22"/>
              </a:cxn>
              <a:cxn ang="0">
                <a:pos x="204" y="26"/>
              </a:cxn>
              <a:cxn ang="0">
                <a:pos x="194" y="28"/>
              </a:cxn>
              <a:cxn ang="0">
                <a:pos x="184" y="32"/>
              </a:cxn>
              <a:cxn ang="0">
                <a:pos x="172" y="36"/>
              </a:cxn>
              <a:cxn ang="0">
                <a:pos x="158" y="36"/>
              </a:cxn>
              <a:cxn ang="0">
                <a:pos x="148" y="42"/>
              </a:cxn>
              <a:cxn ang="0">
                <a:pos x="116" y="60"/>
              </a:cxn>
              <a:cxn ang="0">
                <a:pos x="112" y="64"/>
              </a:cxn>
              <a:cxn ang="0">
                <a:pos x="108" y="72"/>
              </a:cxn>
              <a:cxn ang="0">
                <a:pos x="100" y="74"/>
              </a:cxn>
              <a:cxn ang="0">
                <a:pos x="92" y="78"/>
              </a:cxn>
              <a:cxn ang="0">
                <a:pos x="86" y="86"/>
              </a:cxn>
              <a:cxn ang="0">
                <a:pos x="78" y="98"/>
              </a:cxn>
              <a:cxn ang="0">
                <a:pos x="70" y="108"/>
              </a:cxn>
              <a:cxn ang="0">
                <a:pos x="60" y="120"/>
              </a:cxn>
              <a:cxn ang="0">
                <a:pos x="58" y="132"/>
              </a:cxn>
              <a:cxn ang="0">
                <a:pos x="56" y="144"/>
              </a:cxn>
              <a:cxn ang="0">
                <a:pos x="60" y="162"/>
              </a:cxn>
              <a:cxn ang="0">
                <a:pos x="70" y="172"/>
              </a:cxn>
              <a:cxn ang="0">
                <a:pos x="80" y="178"/>
              </a:cxn>
              <a:cxn ang="0">
                <a:pos x="78" y="186"/>
              </a:cxn>
              <a:cxn ang="0">
                <a:pos x="68" y="188"/>
              </a:cxn>
              <a:cxn ang="0">
                <a:pos x="56" y="188"/>
              </a:cxn>
              <a:cxn ang="0">
                <a:pos x="46" y="190"/>
              </a:cxn>
              <a:cxn ang="0">
                <a:pos x="34" y="186"/>
              </a:cxn>
              <a:cxn ang="0">
                <a:pos x="26" y="180"/>
              </a:cxn>
              <a:cxn ang="0">
                <a:pos x="26" y="170"/>
              </a:cxn>
              <a:cxn ang="0">
                <a:pos x="24" y="162"/>
              </a:cxn>
              <a:cxn ang="0">
                <a:pos x="16" y="162"/>
              </a:cxn>
              <a:cxn ang="0">
                <a:pos x="6" y="162"/>
              </a:cxn>
              <a:cxn ang="0">
                <a:pos x="2" y="154"/>
              </a:cxn>
              <a:cxn ang="0">
                <a:pos x="0" y="140"/>
              </a:cxn>
              <a:cxn ang="0">
                <a:pos x="8" y="132"/>
              </a:cxn>
              <a:cxn ang="0">
                <a:pos x="12" y="122"/>
              </a:cxn>
              <a:cxn ang="0">
                <a:pos x="14" y="112"/>
              </a:cxn>
              <a:cxn ang="0">
                <a:pos x="22" y="106"/>
              </a:cxn>
              <a:cxn ang="0">
                <a:pos x="22" y="100"/>
              </a:cxn>
              <a:cxn ang="0">
                <a:pos x="36" y="80"/>
              </a:cxn>
              <a:cxn ang="0">
                <a:pos x="40" y="68"/>
              </a:cxn>
              <a:cxn ang="0">
                <a:pos x="42" y="58"/>
              </a:cxn>
              <a:cxn ang="0">
                <a:pos x="48" y="56"/>
              </a:cxn>
              <a:cxn ang="0">
                <a:pos x="58" y="58"/>
              </a:cxn>
              <a:cxn ang="0">
                <a:pos x="66" y="50"/>
              </a:cxn>
              <a:cxn ang="0">
                <a:pos x="80" y="38"/>
              </a:cxn>
              <a:cxn ang="0">
                <a:pos x="102" y="28"/>
              </a:cxn>
              <a:cxn ang="0">
                <a:pos x="112" y="24"/>
              </a:cxn>
              <a:cxn ang="0">
                <a:pos x="128" y="24"/>
              </a:cxn>
              <a:cxn ang="0">
                <a:pos x="136" y="24"/>
              </a:cxn>
            </a:cxnLst>
            <a:rect l="0" t="0" r="r" b="b"/>
            <a:pathLst>
              <a:path w="215" h="191">
                <a:moveTo>
                  <a:pt x="136" y="24"/>
                </a:moveTo>
                <a:lnTo>
                  <a:pt x="146" y="24"/>
                </a:lnTo>
                <a:lnTo>
                  <a:pt x="178" y="6"/>
                </a:lnTo>
                <a:lnTo>
                  <a:pt x="188" y="4"/>
                </a:lnTo>
                <a:lnTo>
                  <a:pt x="198" y="0"/>
                </a:lnTo>
                <a:lnTo>
                  <a:pt x="208" y="2"/>
                </a:lnTo>
                <a:lnTo>
                  <a:pt x="214" y="8"/>
                </a:lnTo>
                <a:lnTo>
                  <a:pt x="214" y="16"/>
                </a:lnTo>
                <a:lnTo>
                  <a:pt x="212" y="22"/>
                </a:lnTo>
                <a:lnTo>
                  <a:pt x="204" y="26"/>
                </a:lnTo>
                <a:lnTo>
                  <a:pt x="194" y="28"/>
                </a:lnTo>
                <a:lnTo>
                  <a:pt x="184" y="32"/>
                </a:lnTo>
                <a:lnTo>
                  <a:pt x="172" y="36"/>
                </a:lnTo>
                <a:lnTo>
                  <a:pt x="158" y="36"/>
                </a:lnTo>
                <a:lnTo>
                  <a:pt x="148" y="42"/>
                </a:lnTo>
                <a:lnTo>
                  <a:pt x="116" y="60"/>
                </a:lnTo>
                <a:lnTo>
                  <a:pt x="112" y="64"/>
                </a:lnTo>
                <a:lnTo>
                  <a:pt x="108" y="72"/>
                </a:lnTo>
                <a:lnTo>
                  <a:pt x="100" y="74"/>
                </a:lnTo>
                <a:lnTo>
                  <a:pt x="92" y="78"/>
                </a:lnTo>
                <a:lnTo>
                  <a:pt x="86" y="86"/>
                </a:lnTo>
                <a:lnTo>
                  <a:pt x="78" y="98"/>
                </a:lnTo>
                <a:lnTo>
                  <a:pt x="70" y="108"/>
                </a:lnTo>
                <a:lnTo>
                  <a:pt x="60" y="120"/>
                </a:lnTo>
                <a:lnTo>
                  <a:pt x="58" y="132"/>
                </a:lnTo>
                <a:lnTo>
                  <a:pt x="56" y="144"/>
                </a:lnTo>
                <a:lnTo>
                  <a:pt x="60" y="162"/>
                </a:lnTo>
                <a:lnTo>
                  <a:pt x="70" y="172"/>
                </a:lnTo>
                <a:lnTo>
                  <a:pt x="80" y="178"/>
                </a:lnTo>
                <a:lnTo>
                  <a:pt x="78" y="186"/>
                </a:lnTo>
                <a:lnTo>
                  <a:pt x="68" y="188"/>
                </a:lnTo>
                <a:lnTo>
                  <a:pt x="56" y="188"/>
                </a:lnTo>
                <a:lnTo>
                  <a:pt x="46" y="190"/>
                </a:lnTo>
                <a:lnTo>
                  <a:pt x="34" y="186"/>
                </a:lnTo>
                <a:lnTo>
                  <a:pt x="26" y="180"/>
                </a:lnTo>
                <a:lnTo>
                  <a:pt x="26" y="170"/>
                </a:lnTo>
                <a:lnTo>
                  <a:pt x="24" y="162"/>
                </a:lnTo>
                <a:lnTo>
                  <a:pt x="16" y="162"/>
                </a:lnTo>
                <a:lnTo>
                  <a:pt x="6" y="162"/>
                </a:lnTo>
                <a:lnTo>
                  <a:pt x="2" y="154"/>
                </a:lnTo>
                <a:lnTo>
                  <a:pt x="0" y="140"/>
                </a:lnTo>
                <a:lnTo>
                  <a:pt x="8" y="132"/>
                </a:lnTo>
                <a:lnTo>
                  <a:pt x="12" y="122"/>
                </a:lnTo>
                <a:lnTo>
                  <a:pt x="14" y="112"/>
                </a:lnTo>
                <a:lnTo>
                  <a:pt x="22" y="106"/>
                </a:lnTo>
                <a:lnTo>
                  <a:pt x="22" y="100"/>
                </a:lnTo>
                <a:lnTo>
                  <a:pt x="36" y="80"/>
                </a:lnTo>
                <a:lnTo>
                  <a:pt x="40" y="68"/>
                </a:lnTo>
                <a:lnTo>
                  <a:pt x="42" y="58"/>
                </a:lnTo>
                <a:lnTo>
                  <a:pt x="48" y="56"/>
                </a:lnTo>
                <a:lnTo>
                  <a:pt x="58" y="58"/>
                </a:lnTo>
                <a:lnTo>
                  <a:pt x="66" y="50"/>
                </a:lnTo>
                <a:lnTo>
                  <a:pt x="80" y="38"/>
                </a:lnTo>
                <a:lnTo>
                  <a:pt x="102" y="28"/>
                </a:lnTo>
                <a:lnTo>
                  <a:pt x="112" y="24"/>
                </a:lnTo>
                <a:lnTo>
                  <a:pt x="128" y="24"/>
                </a:lnTo>
                <a:lnTo>
                  <a:pt x="136"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8" name="Freeform 524"/>
          <p:cNvSpPr>
            <a:spLocks/>
          </p:cNvSpPr>
          <p:nvPr/>
        </p:nvSpPr>
        <p:spPr bwMode="ltGray">
          <a:xfrm>
            <a:off x="5829847" y="1551010"/>
            <a:ext cx="196773" cy="160337"/>
          </a:xfrm>
          <a:custGeom>
            <a:avLst/>
            <a:gdLst/>
            <a:ahLst/>
            <a:cxnLst>
              <a:cxn ang="0">
                <a:pos x="0" y="40"/>
              </a:cxn>
              <a:cxn ang="0">
                <a:pos x="6" y="30"/>
              </a:cxn>
              <a:cxn ang="0">
                <a:pos x="24" y="12"/>
              </a:cxn>
              <a:cxn ang="0">
                <a:pos x="42" y="8"/>
              </a:cxn>
              <a:cxn ang="0">
                <a:pos x="48" y="4"/>
              </a:cxn>
              <a:cxn ang="0">
                <a:pos x="54" y="0"/>
              </a:cxn>
              <a:cxn ang="0">
                <a:pos x="60" y="4"/>
              </a:cxn>
              <a:cxn ang="0">
                <a:pos x="66" y="12"/>
              </a:cxn>
              <a:cxn ang="0">
                <a:pos x="74" y="12"/>
              </a:cxn>
              <a:cxn ang="0">
                <a:pos x="80" y="12"/>
              </a:cxn>
              <a:cxn ang="0">
                <a:pos x="84" y="18"/>
              </a:cxn>
              <a:cxn ang="0">
                <a:pos x="86" y="28"/>
              </a:cxn>
              <a:cxn ang="0">
                <a:pos x="90" y="34"/>
              </a:cxn>
              <a:cxn ang="0">
                <a:pos x="98" y="38"/>
              </a:cxn>
              <a:cxn ang="0">
                <a:pos x="104" y="36"/>
              </a:cxn>
              <a:cxn ang="0">
                <a:pos x="112" y="36"/>
              </a:cxn>
              <a:cxn ang="0">
                <a:pos x="116" y="40"/>
              </a:cxn>
              <a:cxn ang="0">
                <a:pos x="120" y="48"/>
              </a:cxn>
              <a:cxn ang="0">
                <a:pos x="122" y="56"/>
              </a:cxn>
              <a:cxn ang="0">
                <a:pos x="124" y="68"/>
              </a:cxn>
              <a:cxn ang="0">
                <a:pos x="126" y="72"/>
              </a:cxn>
              <a:cxn ang="0">
                <a:pos x="126" y="80"/>
              </a:cxn>
              <a:cxn ang="0">
                <a:pos x="120" y="84"/>
              </a:cxn>
              <a:cxn ang="0">
                <a:pos x="112" y="86"/>
              </a:cxn>
              <a:cxn ang="0">
                <a:pos x="102" y="86"/>
              </a:cxn>
              <a:cxn ang="0">
                <a:pos x="76" y="74"/>
              </a:cxn>
              <a:cxn ang="0">
                <a:pos x="70" y="72"/>
              </a:cxn>
              <a:cxn ang="0">
                <a:pos x="62" y="72"/>
              </a:cxn>
              <a:cxn ang="0">
                <a:pos x="52" y="72"/>
              </a:cxn>
              <a:cxn ang="0">
                <a:pos x="46" y="64"/>
              </a:cxn>
              <a:cxn ang="0">
                <a:pos x="36" y="60"/>
              </a:cxn>
              <a:cxn ang="0">
                <a:pos x="30" y="58"/>
              </a:cxn>
              <a:cxn ang="0">
                <a:pos x="22" y="56"/>
              </a:cxn>
              <a:cxn ang="0">
                <a:pos x="14" y="52"/>
              </a:cxn>
              <a:cxn ang="0">
                <a:pos x="12" y="50"/>
              </a:cxn>
              <a:cxn ang="0">
                <a:pos x="0" y="40"/>
              </a:cxn>
            </a:cxnLst>
            <a:rect l="0" t="0" r="r" b="b"/>
            <a:pathLst>
              <a:path w="127" h="87">
                <a:moveTo>
                  <a:pt x="0" y="40"/>
                </a:moveTo>
                <a:lnTo>
                  <a:pt x="6" y="30"/>
                </a:lnTo>
                <a:lnTo>
                  <a:pt x="24" y="12"/>
                </a:lnTo>
                <a:lnTo>
                  <a:pt x="42" y="8"/>
                </a:lnTo>
                <a:lnTo>
                  <a:pt x="48" y="4"/>
                </a:lnTo>
                <a:lnTo>
                  <a:pt x="54" y="0"/>
                </a:lnTo>
                <a:lnTo>
                  <a:pt x="60" y="4"/>
                </a:lnTo>
                <a:lnTo>
                  <a:pt x="66" y="12"/>
                </a:lnTo>
                <a:lnTo>
                  <a:pt x="74" y="12"/>
                </a:lnTo>
                <a:lnTo>
                  <a:pt x="80" y="12"/>
                </a:lnTo>
                <a:lnTo>
                  <a:pt x="84" y="18"/>
                </a:lnTo>
                <a:lnTo>
                  <a:pt x="86" y="28"/>
                </a:lnTo>
                <a:lnTo>
                  <a:pt x="90" y="34"/>
                </a:lnTo>
                <a:lnTo>
                  <a:pt x="98" y="38"/>
                </a:lnTo>
                <a:lnTo>
                  <a:pt x="104" y="36"/>
                </a:lnTo>
                <a:lnTo>
                  <a:pt x="112" y="36"/>
                </a:lnTo>
                <a:lnTo>
                  <a:pt x="116" y="40"/>
                </a:lnTo>
                <a:lnTo>
                  <a:pt x="120" y="48"/>
                </a:lnTo>
                <a:lnTo>
                  <a:pt x="122" y="56"/>
                </a:lnTo>
                <a:lnTo>
                  <a:pt x="124" y="68"/>
                </a:lnTo>
                <a:lnTo>
                  <a:pt x="126" y="72"/>
                </a:lnTo>
                <a:lnTo>
                  <a:pt x="126" y="80"/>
                </a:lnTo>
                <a:lnTo>
                  <a:pt x="120" y="84"/>
                </a:lnTo>
                <a:lnTo>
                  <a:pt x="112" y="86"/>
                </a:lnTo>
                <a:lnTo>
                  <a:pt x="102" y="86"/>
                </a:lnTo>
                <a:lnTo>
                  <a:pt x="76" y="74"/>
                </a:lnTo>
                <a:lnTo>
                  <a:pt x="70" y="72"/>
                </a:lnTo>
                <a:lnTo>
                  <a:pt x="62" y="72"/>
                </a:lnTo>
                <a:lnTo>
                  <a:pt x="52" y="72"/>
                </a:lnTo>
                <a:lnTo>
                  <a:pt x="46" y="64"/>
                </a:lnTo>
                <a:lnTo>
                  <a:pt x="36" y="60"/>
                </a:lnTo>
                <a:lnTo>
                  <a:pt x="30" y="58"/>
                </a:lnTo>
                <a:lnTo>
                  <a:pt x="22" y="56"/>
                </a:lnTo>
                <a:lnTo>
                  <a:pt x="14" y="52"/>
                </a:lnTo>
                <a:lnTo>
                  <a:pt x="12" y="5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9" name="Freeform 525"/>
          <p:cNvSpPr>
            <a:spLocks/>
          </p:cNvSpPr>
          <p:nvPr/>
        </p:nvSpPr>
        <p:spPr bwMode="ltGray">
          <a:xfrm>
            <a:off x="6031268" y="1657372"/>
            <a:ext cx="105359" cy="88900"/>
          </a:xfrm>
          <a:custGeom>
            <a:avLst/>
            <a:gdLst/>
            <a:ahLst/>
            <a:cxnLst>
              <a:cxn ang="0">
                <a:pos x="0" y="48"/>
              </a:cxn>
              <a:cxn ang="0">
                <a:pos x="2" y="34"/>
              </a:cxn>
              <a:cxn ang="0">
                <a:pos x="20" y="10"/>
              </a:cxn>
              <a:cxn ang="0">
                <a:pos x="26" y="2"/>
              </a:cxn>
              <a:cxn ang="0">
                <a:pos x="28" y="0"/>
              </a:cxn>
              <a:cxn ang="0">
                <a:pos x="34" y="4"/>
              </a:cxn>
              <a:cxn ang="0">
                <a:pos x="36" y="10"/>
              </a:cxn>
              <a:cxn ang="0">
                <a:pos x="38" y="14"/>
              </a:cxn>
              <a:cxn ang="0">
                <a:pos x="44" y="14"/>
              </a:cxn>
              <a:cxn ang="0">
                <a:pos x="52" y="14"/>
              </a:cxn>
              <a:cxn ang="0">
                <a:pos x="60" y="14"/>
              </a:cxn>
              <a:cxn ang="0">
                <a:pos x="68" y="20"/>
              </a:cxn>
              <a:cxn ang="0">
                <a:pos x="68" y="26"/>
              </a:cxn>
              <a:cxn ang="0">
                <a:pos x="64" y="34"/>
              </a:cxn>
              <a:cxn ang="0">
                <a:pos x="54" y="38"/>
              </a:cxn>
              <a:cxn ang="0">
                <a:pos x="44" y="40"/>
              </a:cxn>
              <a:cxn ang="0">
                <a:pos x="34" y="42"/>
              </a:cxn>
              <a:cxn ang="0">
                <a:pos x="18" y="44"/>
              </a:cxn>
              <a:cxn ang="0">
                <a:pos x="8" y="48"/>
              </a:cxn>
              <a:cxn ang="0">
                <a:pos x="0" y="48"/>
              </a:cxn>
            </a:cxnLst>
            <a:rect l="0" t="0" r="r" b="b"/>
            <a:pathLst>
              <a:path w="69" h="49">
                <a:moveTo>
                  <a:pt x="0" y="48"/>
                </a:moveTo>
                <a:lnTo>
                  <a:pt x="2" y="34"/>
                </a:lnTo>
                <a:lnTo>
                  <a:pt x="20" y="10"/>
                </a:lnTo>
                <a:lnTo>
                  <a:pt x="26" y="2"/>
                </a:lnTo>
                <a:lnTo>
                  <a:pt x="28" y="0"/>
                </a:lnTo>
                <a:lnTo>
                  <a:pt x="34" y="4"/>
                </a:lnTo>
                <a:lnTo>
                  <a:pt x="36" y="10"/>
                </a:lnTo>
                <a:lnTo>
                  <a:pt x="38" y="14"/>
                </a:lnTo>
                <a:lnTo>
                  <a:pt x="44" y="14"/>
                </a:lnTo>
                <a:lnTo>
                  <a:pt x="52" y="14"/>
                </a:lnTo>
                <a:lnTo>
                  <a:pt x="60" y="14"/>
                </a:lnTo>
                <a:lnTo>
                  <a:pt x="68" y="20"/>
                </a:lnTo>
                <a:lnTo>
                  <a:pt x="68" y="26"/>
                </a:lnTo>
                <a:lnTo>
                  <a:pt x="64" y="34"/>
                </a:lnTo>
                <a:lnTo>
                  <a:pt x="54" y="38"/>
                </a:lnTo>
                <a:lnTo>
                  <a:pt x="44" y="40"/>
                </a:lnTo>
                <a:lnTo>
                  <a:pt x="34" y="42"/>
                </a:lnTo>
                <a:lnTo>
                  <a:pt x="18" y="44"/>
                </a:lnTo>
                <a:lnTo>
                  <a:pt x="8" y="48"/>
                </a:lnTo>
                <a:lnTo>
                  <a:pt x="0" y="4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0" name="Freeform 526"/>
          <p:cNvSpPr>
            <a:spLocks/>
          </p:cNvSpPr>
          <p:nvPr/>
        </p:nvSpPr>
        <p:spPr bwMode="ltGray">
          <a:xfrm>
            <a:off x="6826107" y="1827233"/>
            <a:ext cx="171983" cy="88900"/>
          </a:xfrm>
          <a:custGeom>
            <a:avLst/>
            <a:gdLst/>
            <a:ahLst/>
            <a:cxnLst>
              <a:cxn ang="0">
                <a:pos x="2" y="24"/>
              </a:cxn>
              <a:cxn ang="0">
                <a:pos x="0" y="18"/>
              </a:cxn>
              <a:cxn ang="0">
                <a:pos x="12" y="4"/>
              </a:cxn>
              <a:cxn ang="0">
                <a:pos x="14" y="4"/>
              </a:cxn>
              <a:cxn ang="0">
                <a:pos x="16" y="2"/>
              </a:cxn>
              <a:cxn ang="0">
                <a:pos x="18" y="0"/>
              </a:cxn>
              <a:cxn ang="0">
                <a:pos x="24" y="0"/>
              </a:cxn>
              <a:cxn ang="0">
                <a:pos x="28" y="0"/>
              </a:cxn>
              <a:cxn ang="0">
                <a:pos x="30" y="0"/>
              </a:cxn>
              <a:cxn ang="0">
                <a:pos x="34" y="4"/>
              </a:cxn>
              <a:cxn ang="0">
                <a:pos x="36" y="6"/>
              </a:cxn>
              <a:cxn ang="0">
                <a:pos x="38" y="8"/>
              </a:cxn>
              <a:cxn ang="0">
                <a:pos x="40" y="10"/>
              </a:cxn>
              <a:cxn ang="0">
                <a:pos x="46" y="12"/>
              </a:cxn>
              <a:cxn ang="0">
                <a:pos x="46" y="8"/>
              </a:cxn>
              <a:cxn ang="0">
                <a:pos x="48" y="4"/>
              </a:cxn>
              <a:cxn ang="0">
                <a:pos x="52" y="0"/>
              </a:cxn>
              <a:cxn ang="0">
                <a:pos x="56" y="0"/>
              </a:cxn>
              <a:cxn ang="0">
                <a:pos x="64" y="0"/>
              </a:cxn>
              <a:cxn ang="0">
                <a:pos x="64" y="6"/>
              </a:cxn>
              <a:cxn ang="0">
                <a:pos x="68" y="8"/>
              </a:cxn>
              <a:cxn ang="0">
                <a:pos x="74" y="8"/>
              </a:cxn>
              <a:cxn ang="0">
                <a:pos x="78" y="6"/>
              </a:cxn>
              <a:cxn ang="0">
                <a:pos x="86" y="4"/>
              </a:cxn>
              <a:cxn ang="0">
                <a:pos x="90" y="6"/>
              </a:cxn>
              <a:cxn ang="0">
                <a:pos x="92" y="10"/>
              </a:cxn>
              <a:cxn ang="0">
                <a:pos x="98" y="12"/>
              </a:cxn>
              <a:cxn ang="0">
                <a:pos x="104" y="12"/>
              </a:cxn>
              <a:cxn ang="0">
                <a:pos x="108" y="16"/>
              </a:cxn>
              <a:cxn ang="0">
                <a:pos x="110" y="24"/>
              </a:cxn>
              <a:cxn ang="0">
                <a:pos x="102" y="36"/>
              </a:cxn>
              <a:cxn ang="0">
                <a:pos x="86" y="44"/>
              </a:cxn>
              <a:cxn ang="0">
                <a:pos x="82" y="42"/>
              </a:cxn>
              <a:cxn ang="0">
                <a:pos x="78" y="38"/>
              </a:cxn>
              <a:cxn ang="0">
                <a:pos x="76" y="38"/>
              </a:cxn>
              <a:cxn ang="0">
                <a:pos x="72" y="38"/>
              </a:cxn>
              <a:cxn ang="0">
                <a:pos x="68" y="38"/>
              </a:cxn>
              <a:cxn ang="0">
                <a:pos x="64" y="38"/>
              </a:cxn>
              <a:cxn ang="0">
                <a:pos x="62" y="40"/>
              </a:cxn>
              <a:cxn ang="0">
                <a:pos x="60" y="40"/>
              </a:cxn>
              <a:cxn ang="0">
                <a:pos x="56" y="42"/>
              </a:cxn>
              <a:cxn ang="0">
                <a:pos x="52" y="44"/>
              </a:cxn>
              <a:cxn ang="0">
                <a:pos x="48" y="46"/>
              </a:cxn>
              <a:cxn ang="0">
                <a:pos x="40" y="48"/>
              </a:cxn>
              <a:cxn ang="0">
                <a:pos x="32" y="46"/>
              </a:cxn>
              <a:cxn ang="0">
                <a:pos x="26" y="44"/>
              </a:cxn>
              <a:cxn ang="0">
                <a:pos x="18" y="40"/>
              </a:cxn>
              <a:cxn ang="0">
                <a:pos x="14" y="34"/>
              </a:cxn>
              <a:cxn ang="0">
                <a:pos x="6" y="32"/>
              </a:cxn>
              <a:cxn ang="0">
                <a:pos x="4" y="30"/>
              </a:cxn>
              <a:cxn ang="0">
                <a:pos x="2" y="24"/>
              </a:cxn>
            </a:cxnLst>
            <a:rect l="0" t="0" r="r" b="b"/>
            <a:pathLst>
              <a:path w="111" h="49">
                <a:moveTo>
                  <a:pt x="2" y="24"/>
                </a:moveTo>
                <a:lnTo>
                  <a:pt x="0" y="18"/>
                </a:lnTo>
                <a:lnTo>
                  <a:pt x="12" y="4"/>
                </a:lnTo>
                <a:lnTo>
                  <a:pt x="14" y="4"/>
                </a:lnTo>
                <a:lnTo>
                  <a:pt x="16" y="2"/>
                </a:lnTo>
                <a:lnTo>
                  <a:pt x="18" y="0"/>
                </a:lnTo>
                <a:lnTo>
                  <a:pt x="24" y="0"/>
                </a:lnTo>
                <a:lnTo>
                  <a:pt x="28" y="0"/>
                </a:lnTo>
                <a:lnTo>
                  <a:pt x="30" y="0"/>
                </a:lnTo>
                <a:lnTo>
                  <a:pt x="34" y="4"/>
                </a:lnTo>
                <a:lnTo>
                  <a:pt x="36" y="6"/>
                </a:lnTo>
                <a:lnTo>
                  <a:pt x="38" y="8"/>
                </a:lnTo>
                <a:lnTo>
                  <a:pt x="40" y="10"/>
                </a:lnTo>
                <a:lnTo>
                  <a:pt x="46" y="12"/>
                </a:lnTo>
                <a:lnTo>
                  <a:pt x="46" y="8"/>
                </a:lnTo>
                <a:lnTo>
                  <a:pt x="48" y="4"/>
                </a:lnTo>
                <a:lnTo>
                  <a:pt x="52" y="0"/>
                </a:lnTo>
                <a:lnTo>
                  <a:pt x="56" y="0"/>
                </a:lnTo>
                <a:lnTo>
                  <a:pt x="64" y="0"/>
                </a:lnTo>
                <a:lnTo>
                  <a:pt x="64" y="6"/>
                </a:lnTo>
                <a:lnTo>
                  <a:pt x="68" y="8"/>
                </a:lnTo>
                <a:lnTo>
                  <a:pt x="74" y="8"/>
                </a:lnTo>
                <a:lnTo>
                  <a:pt x="78" y="6"/>
                </a:lnTo>
                <a:lnTo>
                  <a:pt x="86" y="4"/>
                </a:lnTo>
                <a:lnTo>
                  <a:pt x="90" y="6"/>
                </a:lnTo>
                <a:lnTo>
                  <a:pt x="92" y="10"/>
                </a:lnTo>
                <a:lnTo>
                  <a:pt x="98" y="12"/>
                </a:lnTo>
                <a:lnTo>
                  <a:pt x="104" y="12"/>
                </a:lnTo>
                <a:lnTo>
                  <a:pt x="108" y="16"/>
                </a:lnTo>
                <a:lnTo>
                  <a:pt x="110" y="24"/>
                </a:lnTo>
                <a:lnTo>
                  <a:pt x="102" y="36"/>
                </a:lnTo>
                <a:lnTo>
                  <a:pt x="86" y="44"/>
                </a:lnTo>
                <a:lnTo>
                  <a:pt x="82" y="42"/>
                </a:lnTo>
                <a:lnTo>
                  <a:pt x="78" y="38"/>
                </a:lnTo>
                <a:lnTo>
                  <a:pt x="76" y="38"/>
                </a:lnTo>
                <a:lnTo>
                  <a:pt x="72" y="38"/>
                </a:lnTo>
                <a:lnTo>
                  <a:pt x="68" y="38"/>
                </a:lnTo>
                <a:lnTo>
                  <a:pt x="64" y="38"/>
                </a:lnTo>
                <a:lnTo>
                  <a:pt x="62" y="40"/>
                </a:lnTo>
                <a:lnTo>
                  <a:pt x="60" y="40"/>
                </a:lnTo>
                <a:lnTo>
                  <a:pt x="56" y="42"/>
                </a:lnTo>
                <a:lnTo>
                  <a:pt x="52" y="44"/>
                </a:lnTo>
                <a:lnTo>
                  <a:pt x="48" y="46"/>
                </a:lnTo>
                <a:lnTo>
                  <a:pt x="40" y="48"/>
                </a:lnTo>
                <a:lnTo>
                  <a:pt x="32" y="46"/>
                </a:lnTo>
                <a:lnTo>
                  <a:pt x="26" y="44"/>
                </a:lnTo>
                <a:lnTo>
                  <a:pt x="18" y="40"/>
                </a:lnTo>
                <a:lnTo>
                  <a:pt x="14" y="34"/>
                </a:lnTo>
                <a:lnTo>
                  <a:pt x="6" y="32"/>
                </a:lnTo>
                <a:lnTo>
                  <a:pt x="4" y="30"/>
                </a:lnTo>
                <a:lnTo>
                  <a:pt x="2"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1" name="Freeform 527"/>
          <p:cNvSpPr>
            <a:spLocks/>
          </p:cNvSpPr>
          <p:nvPr/>
        </p:nvSpPr>
        <p:spPr bwMode="ltGray">
          <a:xfrm>
            <a:off x="7018231" y="1860571"/>
            <a:ext cx="106909" cy="49212"/>
          </a:xfrm>
          <a:custGeom>
            <a:avLst/>
            <a:gdLst/>
            <a:ahLst/>
            <a:cxnLst>
              <a:cxn ang="0">
                <a:pos x="0" y="4"/>
              </a:cxn>
              <a:cxn ang="0">
                <a:pos x="4" y="0"/>
              </a:cxn>
              <a:cxn ang="0">
                <a:pos x="40" y="6"/>
              </a:cxn>
              <a:cxn ang="0">
                <a:pos x="44" y="4"/>
              </a:cxn>
              <a:cxn ang="0">
                <a:pos x="50" y="2"/>
              </a:cxn>
              <a:cxn ang="0">
                <a:pos x="54" y="2"/>
              </a:cxn>
              <a:cxn ang="0">
                <a:pos x="56" y="6"/>
              </a:cxn>
              <a:cxn ang="0">
                <a:pos x="64" y="8"/>
              </a:cxn>
              <a:cxn ang="0">
                <a:pos x="68" y="12"/>
              </a:cxn>
              <a:cxn ang="0">
                <a:pos x="68" y="16"/>
              </a:cxn>
              <a:cxn ang="0">
                <a:pos x="62" y="22"/>
              </a:cxn>
              <a:cxn ang="0">
                <a:pos x="54" y="24"/>
              </a:cxn>
              <a:cxn ang="0">
                <a:pos x="48" y="26"/>
              </a:cxn>
              <a:cxn ang="0">
                <a:pos x="40" y="26"/>
              </a:cxn>
              <a:cxn ang="0">
                <a:pos x="28" y="24"/>
              </a:cxn>
              <a:cxn ang="0">
                <a:pos x="20" y="18"/>
              </a:cxn>
              <a:cxn ang="0">
                <a:pos x="8" y="12"/>
              </a:cxn>
              <a:cxn ang="0">
                <a:pos x="0" y="4"/>
              </a:cxn>
            </a:cxnLst>
            <a:rect l="0" t="0" r="r" b="b"/>
            <a:pathLst>
              <a:path w="69" h="27">
                <a:moveTo>
                  <a:pt x="0" y="4"/>
                </a:moveTo>
                <a:lnTo>
                  <a:pt x="4" y="0"/>
                </a:lnTo>
                <a:lnTo>
                  <a:pt x="40" y="6"/>
                </a:lnTo>
                <a:lnTo>
                  <a:pt x="44" y="4"/>
                </a:lnTo>
                <a:lnTo>
                  <a:pt x="50" y="2"/>
                </a:lnTo>
                <a:lnTo>
                  <a:pt x="54" y="2"/>
                </a:lnTo>
                <a:lnTo>
                  <a:pt x="56" y="6"/>
                </a:lnTo>
                <a:lnTo>
                  <a:pt x="64" y="8"/>
                </a:lnTo>
                <a:lnTo>
                  <a:pt x="68" y="12"/>
                </a:lnTo>
                <a:lnTo>
                  <a:pt x="68" y="16"/>
                </a:lnTo>
                <a:lnTo>
                  <a:pt x="62" y="22"/>
                </a:lnTo>
                <a:lnTo>
                  <a:pt x="54" y="24"/>
                </a:lnTo>
                <a:lnTo>
                  <a:pt x="48" y="26"/>
                </a:lnTo>
                <a:lnTo>
                  <a:pt x="40" y="26"/>
                </a:lnTo>
                <a:lnTo>
                  <a:pt x="28" y="24"/>
                </a:lnTo>
                <a:lnTo>
                  <a:pt x="20" y="18"/>
                </a:lnTo>
                <a:lnTo>
                  <a:pt x="8" y="12"/>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2" name="Freeform 528"/>
          <p:cNvSpPr>
            <a:spLocks/>
          </p:cNvSpPr>
          <p:nvPr/>
        </p:nvSpPr>
        <p:spPr bwMode="ltGray">
          <a:xfrm>
            <a:off x="6923719" y="1920896"/>
            <a:ext cx="77470" cy="57150"/>
          </a:xfrm>
          <a:custGeom>
            <a:avLst/>
            <a:gdLst/>
            <a:ahLst/>
            <a:cxnLst>
              <a:cxn ang="0">
                <a:pos x="50" y="30"/>
              </a:cxn>
              <a:cxn ang="0">
                <a:pos x="0" y="30"/>
              </a:cxn>
              <a:cxn ang="0">
                <a:pos x="0" y="6"/>
              </a:cxn>
              <a:cxn ang="0">
                <a:pos x="2" y="0"/>
              </a:cxn>
              <a:cxn ang="0">
                <a:pos x="8" y="2"/>
              </a:cxn>
              <a:cxn ang="0">
                <a:pos x="14" y="8"/>
              </a:cxn>
              <a:cxn ang="0">
                <a:pos x="22" y="12"/>
              </a:cxn>
              <a:cxn ang="0">
                <a:pos x="32" y="14"/>
              </a:cxn>
              <a:cxn ang="0">
                <a:pos x="42" y="20"/>
              </a:cxn>
              <a:cxn ang="0">
                <a:pos x="50" y="30"/>
              </a:cxn>
            </a:cxnLst>
            <a:rect l="0" t="0" r="r" b="b"/>
            <a:pathLst>
              <a:path w="51" h="31">
                <a:moveTo>
                  <a:pt x="50" y="30"/>
                </a:moveTo>
                <a:lnTo>
                  <a:pt x="0" y="30"/>
                </a:lnTo>
                <a:lnTo>
                  <a:pt x="0" y="6"/>
                </a:lnTo>
                <a:lnTo>
                  <a:pt x="2" y="0"/>
                </a:lnTo>
                <a:lnTo>
                  <a:pt x="8" y="2"/>
                </a:lnTo>
                <a:lnTo>
                  <a:pt x="14" y="8"/>
                </a:lnTo>
                <a:lnTo>
                  <a:pt x="22" y="12"/>
                </a:lnTo>
                <a:lnTo>
                  <a:pt x="32" y="14"/>
                </a:lnTo>
                <a:lnTo>
                  <a:pt x="42" y="20"/>
                </a:lnTo>
                <a:lnTo>
                  <a:pt x="5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3" name="Freeform 529"/>
          <p:cNvSpPr>
            <a:spLocks/>
          </p:cNvSpPr>
          <p:nvPr/>
        </p:nvSpPr>
        <p:spPr bwMode="ltGray">
          <a:xfrm>
            <a:off x="4695690" y="3329002"/>
            <a:ext cx="492707" cy="261937"/>
          </a:xfrm>
          <a:custGeom>
            <a:avLst/>
            <a:gdLst/>
            <a:ahLst/>
            <a:cxnLst>
              <a:cxn ang="0">
                <a:pos x="296" y="68"/>
              </a:cxn>
              <a:cxn ang="0">
                <a:pos x="298" y="58"/>
              </a:cxn>
              <a:cxn ang="0">
                <a:pos x="282" y="48"/>
              </a:cxn>
              <a:cxn ang="0">
                <a:pos x="268" y="32"/>
              </a:cxn>
              <a:cxn ang="0">
                <a:pos x="248" y="32"/>
              </a:cxn>
              <a:cxn ang="0">
                <a:pos x="224" y="44"/>
              </a:cxn>
              <a:cxn ang="0">
                <a:pos x="210" y="38"/>
              </a:cxn>
              <a:cxn ang="0">
                <a:pos x="200" y="42"/>
              </a:cxn>
              <a:cxn ang="0">
                <a:pos x="164" y="30"/>
              </a:cxn>
              <a:cxn ang="0">
                <a:pos x="152" y="22"/>
              </a:cxn>
              <a:cxn ang="0">
                <a:pos x="148" y="14"/>
              </a:cxn>
              <a:cxn ang="0">
                <a:pos x="122" y="10"/>
              </a:cxn>
              <a:cxn ang="0">
                <a:pos x="104" y="16"/>
              </a:cxn>
              <a:cxn ang="0">
                <a:pos x="86" y="28"/>
              </a:cxn>
              <a:cxn ang="0">
                <a:pos x="52" y="22"/>
              </a:cxn>
              <a:cxn ang="0">
                <a:pos x="34" y="4"/>
              </a:cxn>
              <a:cxn ang="0">
                <a:pos x="22" y="0"/>
              </a:cxn>
              <a:cxn ang="0">
                <a:pos x="12" y="2"/>
              </a:cxn>
              <a:cxn ang="0">
                <a:pos x="14" y="10"/>
              </a:cxn>
              <a:cxn ang="0">
                <a:pos x="10" y="18"/>
              </a:cxn>
              <a:cxn ang="0">
                <a:pos x="12" y="30"/>
              </a:cxn>
              <a:cxn ang="0">
                <a:pos x="28" y="28"/>
              </a:cxn>
              <a:cxn ang="0">
                <a:pos x="50" y="24"/>
              </a:cxn>
              <a:cxn ang="0">
                <a:pos x="52" y="36"/>
              </a:cxn>
              <a:cxn ang="0">
                <a:pos x="32" y="40"/>
              </a:cxn>
              <a:cxn ang="0">
                <a:pos x="26" y="40"/>
              </a:cxn>
              <a:cxn ang="0">
                <a:pos x="16" y="38"/>
              </a:cxn>
              <a:cxn ang="0">
                <a:pos x="4" y="60"/>
              </a:cxn>
              <a:cxn ang="0">
                <a:pos x="10" y="68"/>
              </a:cxn>
              <a:cxn ang="0">
                <a:pos x="16" y="56"/>
              </a:cxn>
              <a:cxn ang="0">
                <a:pos x="14" y="76"/>
              </a:cxn>
              <a:cxn ang="0">
                <a:pos x="0" y="76"/>
              </a:cxn>
              <a:cxn ang="0">
                <a:pos x="16" y="86"/>
              </a:cxn>
              <a:cxn ang="0">
                <a:pos x="22" y="102"/>
              </a:cxn>
              <a:cxn ang="0">
                <a:pos x="18" y="112"/>
              </a:cxn>
              <a:cxn ang="0">
                <a:pos x="32" y="108"/>
              </a:cxn>
              <a:cxn ang="0">
                <a:pos x="40" y="118"/>
              </a:cxn>
              <a:cxn ang="0">
                <a:pos x="54" y="130"/>
              </a:cxn>
              <a:cxn ang="0">
                <a:pos x="72" y="128"/>
              </a:cxn>
              <a:cxn ang="0">
                <a:pos x="88" y="120"/>
              </a:cxn>
              <a:cxn ang="0">
                <a:pos x="106" y="138"/>
              </a:cxn>
              <a:cxn ang="0">
                <a:pos x="142" y="124"/>
              </a:cxn>
              <a:cxn ang="0">
                <a:pos x="160" y="126"/>
              </a:cxn>
              <a:cxn ang="0">
                <a:pos x="238" y="138"/>
              </a:cxn>
              <a:cxn ang="0">
                <a:pos x="318" y="118"/>
              </a:cxn>
              <a:cxn ang="0">
                <a:pos x="302" y="74"/>
              </a:cxn>
            </a:cxnLst>
            <a:rect l="0" t="0" r="r" b="b"/>
            <a:pathLst>
              <a:path w="319" h="145">
                <a:moveTo>
                  <a:pt x="302" y="74"/>
                </a:moveTo>
                <a:lnTo>
                  <a:pt x="296" y="68"/>
                </a:lnTo>
                <a:lnTo>
                  <a:pt x="298" y="62"/>
                </a:lnTo>
                <a:lnTo>
                  <a:pt x="298" y="58"/>
                </a:lnTo>
                <a:lnTo>
                  <a:pt x="284" y="52"/>
                </a:lnTo>
                <a:lnTo>
                  <a:pt x="282" y="48"/>
                </a:lnTo>
                <a:lnTo>
                  <a:pt x="276" y="40"/>
                </a:lnTo>
                <a:lnTo>
                  <a:pt x="268" y="32"/>
                </a:lnTo>
                <a:lnTo>
                  <a:pt x="262" y="34"/>
                </a:lnTo>
                <a:lnTo>
                  <a:pt x="248" y="32"/>
                </a:lnTo>
                <a:lnTo>
                  <a:pt x="238" y="42"/>
                </a:lnTo>
                <a:lnTo>
                  <a:pt x="224" y="44"/>
                </a:lnTo>
                <a:lnTo>
                  <a:pt x="214" y="38"/>
                </a:lnTo>
                <a:lnTo>
                  <a:pt x="210" y="38"/>
                </a:lnTo>
                <a:lnTo>
                  <a:pt x="208" y="40"/>
                </a:lnTo>
                <a:lnTo>
                  <a:pt x="200" y="42"/>
                </a:lnTo>
                <a:lnTo>
                  <a:pt x="180" y="36"/>
                </a:lnTo>
                <a:lnTo>
                  <a:pt x="164" y="30"/>
                </a:lnTo>
                <a:lnTo>
                  <a:pt x="164" y="22"/>
                </a:lnTo>
                <a:lnTo>
                  <a:pt x="152" y="22"/>
                </a:lnTo>
                <a:lnTo>
                  <a:pt x="148" y="20"/>
                </a:lnTo>
                <a:lnTo>
                  <a:pt x="148" y="14"/>
                </a:lnTo>
                <a:lnTo>
                  <a:pt x="140" y="14"/>
                </a:lnTo>
                <a:lnTo>
                  <a:pt x="122" y="10"/>
                </a:lnTo>
                <a:lnTo>
                  <a:pt x="116" y="12"/>
                </a:lnTo>
                <a:lnTo>
                  <a:pt x="104" y="16"/>
                </a:lnTo>
                <a:lnTo>
                  <a:pt x="92" y="24"/>
                </a:lnTo>
                <a:lnTo>
                  <a:pt x="86" y="28"/>
                </a:lnTo>
                <a:lnTo>
                  <a:pt x="74" y="26"/>
                </a:lnTo>
                <a:lnTo>
                  <a:pt x="52" y="22"/>
                </a:lnTo>
                <a:lnTo>
                  <a:pt x="38" y="18"/>
                </a:lnTo>
                <a:lnTo>
                  <a:pt x="34" y="4"/>
                </a:lnTo>
                <a:lnTo>
                  <a:pt x="28" y="2"/>
                </a:lnTo>
                <a:lnTo>
                  <a:pt x="22" y="0"/>
                </a:lnTo>
                <a:lnTo>
                  <a:pt x="16" y="0"/>
                </a:lnTo>
                <a:lnTo>
                  <a:pt x="12" y="2"/>
                </a:lnTo>
                <a:lnTo>
                  <a:pt x="12" y="8"/>
                </a:lnTo>
                <a:lnTo>
                  <a:pt x="14" y="10"/>
                </a:lnTo>
                <a:lnTo>
                  <a:pt x="14" y="14"/>
                </a:lnTo>
                <a:lnTo>
                  <a:pt x="10" y="18"/>
                </a:lnTo>
                <a:lnTo>
                  <a:pt x="8" y="26"/>
                </a:lnTo>
                <a:lnTo>
                  <a:pt x="12" y="30"/>
                </a:lnTo>
                <a:lnTo>
                  <a:pt x="14" y="34"/>
                </a:lnTo>
                <a:lnTo>
                  <a:pt x="28" y="28"/>
                </a:lnTo>
                <a:lnTo>
                  <a:pt x="44" y="26"/>
                </a:lnTo>
                <a:lnTo>
                  <a:pt x="50" y="24"/>
                </a:lnTo>
                <a:lnTo>
                  <a:pt x="58" y="32"/>
                </a:lnTo>
                <a:lnTo>
                  <a:pt x="52" y="36"/>
                </a:lnTo>
                <a:lnTo>
                  <a:pt x="42" y="42"/>
                </a:lnTo>
                <a:lnTo>
                  <a:pt x="32" y="40"/>
                </a:lnTo>
                <a:lnTo>
                  <a:pt x="28" y="34"/>
                </a:lnTo>
                <a:lnTo>
                  <a:pt x="26" y="40"/>
                </a:lnTo>
                <a:lnTo>
                  <a:pt x="22" y="38"/>
                </a:lnTo>
                <a:lnTo>
                  <a:pt x="16" y="38"/>
                </a:lnTo>
                <a:lnTo>
                  <a:pt x="8" y="50"/>
                </a:lnTo>
                <a:lnTo>
                  <a:pt x="4" y="60"/>
                </a:lnTo>
                <a:lnTo>
                  <a:pt x="2" y="64"/>
                </a:lnTo>
                <a:lnTo>
                  <a:pt x="10" y="68"/>
                </a:lnTo>
                <a:lnTo>
                  <a:pt x="8" y="58"/>
                </a:lnTo>
                <a:lnTo>
                  <a:pt x="16" y="56"/>
                </a:lnTo>
                <a:lnTo>
                  <a:pt x="16" y="64"/>
                </a:lnTo>
                <a:lnTo>
                  <a:pt x="14" y="76"/>
                </a:lnTo>
                <a:lnTo>
                  <a:pt x="6" y="74"/>
                </a:lnTo>
                <a:lnTo>
                  <a:pt x="0" y="76"/>
                </a:lnTo>
                <a:lnTo>
                  <a:pt x="6" y="84"/>
                </a:lnTo>
                <a:lnTo>
                  <a:pt x="16" y="86"/>
                </a:lnTo>
                <a:lnTo>
                  <a:pt x="18" y="98"/>
                </a:lnTo>
                <a:lnTo>
                  <a:pt x="22" y="102"/>
                </a:lnTo>
                <a:lnTo>
                  <a:pt x="20" y="108"/>
                </a:lnTo>
                <a:lnTo>
                  <a:pt x="18" y="112"/>
                </a:lnTo>
                <a:lnTo>
                  <a:pt x="24" y="114"/>
                </a:lnTo>
                <a:lnTo>
                  <a:pt x="32" y="108"/>
                </a:lnTo>
                <a:lnTo>
                  <a:pt x="30" y="116"/>
                </a:lnTo>
                <a:lnTo>
                  <a:pt x="40" y="118"/>
                </a:lnTo>
                <a:lnTo>
                  <a:pt x="46" y="122"/>
                </a:lnTo>
                <a:lnTo>
                  <a:pt x="54" y="130"/>
                </a:lnTo>
                <a:lnTo>
                  <a:pt x="62" y="128"/>
                </a:lnTo>
                <a:lnTo>
                  <a:pt x="72" y="128"/>
                </a:lnTo>
                <a:lnTo>
                  <a:pt x="74" y="118"/>
                </a:lnTo>
                <a:lnTo>
                  <a:pt x="88" y="120"/>
                </a:lnTo>
                <a:lnTo>
                  <a:pt x="102" y="130"/>
                </a:lnTo>
                <a:lnTo>
                  <a:pt x="106" y="138"/>
                </a:lnTo>
                <a:lnTo>
                  <a:pt x="130" y="136"/>
                </a:lnTo>
                <a:lnTo>
                  <a:pt x="142" y="124"/>
                </a:lnTo>
                <a:lnTo>
                  <a:pt x="148" y="128"/>
                </a:lnTo>
                <a:lnTo>
                  <a:pt x="160" y="126"/>
                </a:lnTo>
                <a:lnTo>
                  <a:pt x="162" y="134"/>
                </a:lnTo>
                <a:lnTo>
                  <a:pt x="238" y="138"/>
                </a:lnTo>
                <a:lnTo>
                  <a:pt x="288" y="144"/>
                </a:lnTo>
                <a:lnTo>
                  <a:pt x="318" y="118"/>
                </a:lnTo>
                <a:lnTo>
                  <a:pt x="300" y="86"/>
                </a:lnTo>
                <a:lnTo>
                  <a:pt x="302" y="7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4" name="Freeform 530"/>
          <p:cNvSpPr>
            <a:spLocks/>
          </p:cNvSpPr>
          <p:nvPr/>
        </p:nvSpPr>
        <p:spPr bwMode="ltGray">
          <a:xfrm>
            <a:off x="4932747" y="3546489"/>
            <a:ext cx="171983" cy="190499"/>
          </a:xfrm>
          <a:custGeom>
            <a:avLst/>
            <a:gdLst/>
            <a:ahLst/>
            <a:cxnLst>
              <a:cxn ang="0">
                <a:pos x="110" y="12"/>
              </a:cxn>
              <a:cxn ang="0">
                <a:pos x="104" y="2"/>
              </a:cxn>
              <a:cxn ang="0">
                <a:pos x="78" y="2"/>
              </a:cxn>
              <a:cxn ang="0">
                <a:pos x="64" y="4"/>
              </a:cxn>
              <a:cxn ang="0">
                <a:pos x="56" y="0"/>
              </a:cxn>
              <a:cxn ang="0">
                <a:pos x="34" y="0"/>
              </a:cxn>
              <a:cxn ang="0">
                <a:pos x="24" y="4"/>
              </a:cxn>
              <a:cxn ang="0">
                <a:pos x="18" y="4"/>
              </a:cxn>
              <a:cxn ang="0">
                <a:pos x="10" y="10"/>
              </a:cxn>
              <a:cxn ang="0">
                <a:pos x="4" y="16"/>
              </a:cxn>
              <a:cxn ang="0">
                <a:pos x="4" y="26"/>
              </a:cxn>
              <a:cxn ang="0">
                <a:pos x="6" y="38"/>
              </a:cxn>
              <a:cxn ang="0">
                <a:pos x="4" y="54"/>
              </a:cxn>
              <a:cxn ang="0">
                <a:pos x="0" y="74"/>
              </a:cxn>
              <a:cxn ang="0">
                <a:pos x="12" y="104"/>
              </a:cxn>
              <a:cxn ang="0">
                <a:pos x="94" y="64"/>
              </a:cxn>
              <a:cxn ang="0">
                <a:pos x="110" y="12"/>
              </a:cxn>
            </a:cxnLst>
            <a:rect l="0" t="0" r="r" b="b"/>
            <a:pathLst>
              <a:path w="111" h="105">
                <a:moveTo>
                  <a:pt x="110" y="12"/>
                </a:moveTo>
                <a:lnTo>
                  <a:pt x="104" y="2"/>
                </a:lnTo>
                <a:lnTo>
                  <a:pt x="78" y="2"/>
                </a:lnTo>
                <a:lnTo>
                  <a:pt x="64" y="4"/>
                </a:lnTo>
                <a:lnTo>
                  <a:pt x="56" y="0"/>
                </a:lnTo>
                <a:lnTo>
                  <a:pt x="34" y="0"/>
                </a:lnTo>
                <a:lnTo>
                  <a:pt x="24" y="4"/>
                </a:lnTo>
                <a:lnTo>
                  <a:pt x="18" y="4"/>
                </a:lnTo>
                <a:lnTo>
                  <a:pt x="10" y="10"/>
                </a:lnTo>
                <a:lnTo>
                  <a:pt x="4" y="16"/>
                </a:lnTo>
                <a:lnTo>
                  <a:pt x="4" y="26"/>
                </a:lnTo>
                <a:lnTo>
                  <a:pt x="6" y="38"/>
                </a:lnTo>
                <a:lnTo>
                  <a:pt x="4" y="54"/>
                </a:lnTo>
                <a:lnTo>
                  <a:pt x="0" y="74"/>
                </a:lnTo>
                <a:lnTo>
                  <a:pt x="12" y="104"/>
                </a:lnTo>
                <a:lnTo>
                  <a:pt x="94" y="64"/>
                </a:lnTo>
                <a:lnTo>
                  <a:pt x="11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5" name="Freeform 531"/>
          <p:cNvSpPr>
            <a:spLocks/>
          </p:cNvSpPr>
          <p:nvPr/>
        </p:nvSpPr>
        <p:spPr bwMode="ltGray">
          <a:xfrm>
            <a:off x="4866124" y="3684601"/>
            <a:ext cx="80568" cy="190499"/>
          </a:xfrm>
          <a:custGeom>
            <a:avLst/>
            <a:gdLst/>
            <a:ahLst/>
            <a:cxnLst>
              <a:cxn ang="0">
                <a:pos x="36" y="2"/>
              </a:cxn>
              <a:cxn ang="0">
                <a:pos x="30" y="6"/>
              </a:cxn>
              <a:cxn ang="0">
                <a:pos x="28" y="16"/>
              </a:cxn>
              <a:cxn ang="0">
                <a:pos x="18" y="38"/>
              </a:cxn>
              <a:cxn ang="0">
                <a:pos x="16" y="34"/>
              </a:cxn>
              <a:cxn ang="0">
                <a:pos x="8" y="44"/>
              </a:cxn>
              <a:cxn ang="0">
                <a:pos x="0" y="62"/>
              </a:cxn>
              <a:cxn ang="0">
                <a:pos x="10" y="104"/>
              </a:cxn>
              <a:cxn ang="0">
                <a:pos x="52" y="44"/>
              </a:cxn>
              <a:cxn ang="0">
                <a:pos x="48" y="10"/>
              </a:cxn>
              <a:cxn ang="0">
                <a:pos x="40" y="0"/>
              </a:cxn>
              <a:cxn ang="0">
                <a:pos x="36" y="2"/>
              </a:cxn>
            </a:cxnLst>
            <a:rect l="0" t="0" r="r" b="b"/>
            <a:pathLst>
              <a:path w="53" h="105">
                <a:moveTo>
                  <a:pt x="36" y="2"/>
                </a:moveTo>
                <a:lnTo>
                  <a:pt x="30" y="6"/>
                </a:lnTo>
                <a:lnTo>
                  <a:pt x="28" y="16"/>
                </a:lnTo>
                <a:lnTo>
                  <a:pt x="18" y="38"/>
                </a:lnTo>
                <a:lnTo>
                  <a:pt x="16" y="34"/>
                </a:lnTo>
                <a:lnTo>
                  <a:pt x="8" y="44"/>
                </a:lnTo>
                <a:lnTo>
                  <a:pt x="0" y="62"/>
                </a:lnTo>
                <a:lnTo>
                  <a:pt x="10" y="104"/>
                </a:lnTo>
                <a:lnTo>
                  <a:pt x="52" y="44"/>
                </a:lnTo>
                <a:lnTo>
                  <a:pt x="48" y="10"/>
                </a:lnTo>
                <a:lnTo>
                  <a:pt x="40" y="0"/>
                </a:lnTo>
                <a:lnTo>
                  <a:pt x="3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6" name="Freeform 532"/>
          <p:cNvSpPr>
            <a:spLocks/>
          </p:cNvSpPr>
          <p:nvPr/>
        </p:nvSpPr>
        <p:spPr bwMode="ltGray">
          <a:xfrm>
            <a:off x="4915704" y="3636976"/>
            <a:ext cx="41833" cy="60325"/>
          </a:xfrm>
          <a:custGeom>
            <a:avLst/>
            <a:gdLst/>
            <a:ahLst/>
            <a:cxnLst>
              <a:cxn ang="0">
                <a:pos x="12" y="2"/>
              </a:cxn>
              <a:cxn ang="0">
                <a:pos x="18" y="0"/>
              </a:cxn>
              <a:cxn ang="0">
                <a:pos x="24" y="6"/>
              </a:cxn>
              <a:cxn ang="0">
                <a:pos x="26" y="12"/>
              </a:cxn>
              <a:cxn ang="0">
                <a:pos x="16" y="24"/>
              </a:cxn>
              <a:cxn ang="0">
                <a:pos x="10" y="32"/>
              </a:cxn>
              <a:cxn ang="0">
                <a:pos x="0" y="30"/>
              </a:cxn>
              <a:cxn ang="0">
                <a:pos x="8" y="12"/>
              </a:cxn>
              <a:cxn ang="0">
                <a:pos x="12" y="2"/>
              </a:cxn>
            </a:cxnLst>
            <a:rect l="0" t="0" r="r" b="b"/>
            <a:pathLst>
              <a:path w="27" h="33">
                <a:moveTo>
                  <a:pt x="12" y="2"/>
                </a:moveTo>
                <a:lnTo>
                  <a:pt x="18" y="0"/>
                </a:lnTo>
                <a:lnTo>
                  <a:pt x="24" y="6"/>
                </a:lnTo>
                <a:lnTo>
                  <a:pt x="26" y="12"/>
                </a:lnTo>
                <a:lnTo>
                  <a:pt x="16" y="24"/>
                </a:lnTo>
                <a:lnTo>
                  <a:pt x="10" y="32"/>
                </a:lnTo>
                <a:lnTo>
                  <a:pt x="0" y="30"/>
                </a:lnTo>
                <a:lnTo>
                  <a:pt x="8" y="12"/>
                </a:lnTo>
                <a:lnTo>
                  <a:pt x="1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7" name="Freeform 533"/>
          <p:cNvSpPr>
            <a:spLocks/>
          </p:cNvSpPr>
          <p:nvPr/>
        </p:nvSpPr>
        <p:spPr bwMode="ltGray">
          <a:xfrm>
            <a:off x="4914154" y="3673489"/>
            <a:ext cx="123952" cy="160336"/>
          </a:xfrm>
          <a:custGeom>
            <a:avLst/>
            <a:gdLst/>
            <a:ahLst/>
            <a:cxnLst>
              <a:cxn ang="0">
                <a:pos x="4" y="84"/>
              </a:cxn>
              <a:cxn ang="0">
                <a:pos x="0" y="78"/>
              </a:cxn>
              <a:cxn ang="0">
                <a:pos x="12" y="48"/>
              </a:cxn>
              <a:cxn ang="0">
                <a:pos x="14" y="26"/>
              </a:cxn>
              <a:cxn ang="0">
                <a:pos x="8" y="18"/>
              </a:cxn>
              <a:cxn ang="0">
                <a:pos x="20" y="0"/>
              </a:cxn>
              <a:cxn ang="0">
                <a:pos x="22" y="14"/>
              </a:cxn>
              <a:cxn ang="0">
                <a:pos x="26" y="26"/>
              </a:cxn>
              <a:cxn ang="0">
                <a:pos x="66" y="8"/>
              </a:cxn>
              <a:cxn ang="0">
                <a:pos x="80" y="46"/>
              </a:cxn>
              <a:cxn ang="0">
                <a:pos x="48" y="84"/>
              </a:cxn>
              <a:cxn ang="0">
                <a:pos x="18" y="88"/>
              </a:cxn>
              <a:cxn ang="0">
                <a:pos x="4" y="84"/>
              </a:cxn>
            </a:cxnLst>
            <a:rect l="0" t="0" r="r" b="b"/>
            <a:pathLst>
              <a:path w="81" h="89">
                <a:moveTo>
                  <a:pt x="4" y="84"/>
                </a:moveTo>
                <a:lnTo>
                  <a:pt x="0" y="78"/>
                </a:lnTo>
                <a:lnTo>
                  <a:pt x="12" y="48"/>
                </a:lnTo>
                <a:lnTo>
                  <a:pt x="14" y="26"/>
                </a:lnTo>
                <a:lnTo>
                  <a:pt x="8" y="18"/>
                </a:lnTo>
                <a:lnTo>
                  <a:pt x="20" y="0"/>
                </a:lnTo>
                <a:lnTo>
                  <a:pt x="22" y="14"/>
                </a:lnTo>
                <a:lnTo>
                  <a:pt x="26" y="26"/>
                </a:lnTo>
                <a:lnTo>
                  <a:pt x="66" y="8"/>
                </a:lnTo>
                <a:lnTo>
                  <a:pt x="80" y="46"/>
                </a:lnTo>
                <a:lnTo>
                  <a:pt x="48" y="84"/>
                </a:lnTo>
                <a:lnTo>
                  <a:pt x="18" y="88"/>
                </a:lnTo>
                <a:lnTo>
                  <a:pt x="4" y="8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8" name="Freeform 534"/>
          <p:cNvSpPr>
            <a:spLocks/>
          </p:cNvSpPr>
          <p:nvPr/>
        </p:nvSpPr>
        <p:spPr bwMode="ltGray">
          <a:xfrm>
            <a:off x="5079940" y="4210061"/>
            <a:ext cx="128599" cy="184149"/>
          </a:xfrm>
          <a:custGeom>
            <a:avLst/>
            <a:gdLst/>
            <a:ahLst/>
            <a:cxnLst>
              <a:cxn ang="0">
                <a:pos x="8" y="24"/>
              </a:cxn>
              <a:cxn ang="0">
                <a:pos x="2" y="32"/>
              </a:cxn>
              <a:cxn ang="0">
                <a:pos x="2" y="42"/>
              </a:cxn>
              <a:cxn ang="0">
                <a:pos x="0" y="52"/>
              </a:cxn>
              <a:cxn ang="0">
                <a:pos x="4" y="60"/>
              </a:cxn>
              <a:cxn ang="0">
                <a:pos x="4" y="72"/>
              </a:cxn>
              <a:cxn ang="0">
                <a:pos x="8" y="80"/>
              </a:cxn>
              <a:cxn ang="0">
                <a:pos x="10" y="90"/>
              </a:cxn>
              <a:cxn ang="0">
                <a:pos x="12" y="100"/>
              </a:cxn>
              <a:cxn ang="0">
                <a:pos x="34" y="98"/>
              </a:cxn>
              <a:cxn ang="0">
                <a:pos x="48" y="86"/>
              </a:cxn>
              <a:cxn ang="0">
                <a:pos x="70" y="86"/>
              </a:cxn>
              <a:cxn ang="0">
                <a:pos x="82" y="16"/>
              </a:cxn>
              <a:cxn ang="0">
                <a:pos x="14" y="0"/>
              </a:cxn>
              <a:cxn ang="0">
                <a:pos x="8" y="24"/>
              </a:cxn>
            </a:cxnLst>
            <a:rect l="0" t="0" r="r" b="b"/>
            <a:pathLst>
              <a:path w="83" h="101">
                <a:moveTo>
                  <a:pt x="8" y="24"/>
                </a:moveTo>
                <a:lnTo>
                  <a:pt x="2" y="32"/>
                </a:lnTo>
                <a:lnTo>
                  <a:pt x="2" y="42"/>
                </a:lnTo>
                <a:lnTo>
                  <a:pt x="0" y="52"/>
                </a:lnTo>
                <a:lnTo>
                  <a:pt x="4" y="60"/>
                </a:lnTo>
                <a:lnTo>
                  <a:pt x="4" y="72"/>
                </a:lnTo>
                <a:lnTo>
                  <a:pt x="8" y="80"/>
                </a:lnTo>
                <a:lnTo>
                  <a:pt x="10" y="90"/>
                </a:lnTo>
                <a:lnTo>
                  <a:pt x="12" y="100"/>
                </a:lnTo>
                <a:lnTo>
                  <a:pt x="34" y="98"/>
                </a:lnTo>
                <a:lnTo>
                  <a:pt x="48" y="86"/>
                </a:lnTo>
                <a:lnTo>
                  <a:pt x="70" y="86"/>
                </a:lnTo>
                <a:lnTo>
                  <a:pt x="82" y="16"/>
                </a:lnTo>
                <a:lnTo>
                  <a:pt x="14" y="0"/>
                </a:lnTo>
                <a:lnTo>
                  <a:pt x="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9" name="Freeform 535"/>
          <p:cNvSpPr>
            <a:spLocks/>
          </p:cNvSpPr>
          <p:nvPr/>
        </p:nvSpPr>
        <p:spPr bwMode="ltGray">
          <a:xfrm>
            <a:off x="5095434" y="4217998"/>
            <a:ext cx="272693" cy="209549"/>
          </a:xfrm>
          <a:custGeom>
            <a:avLst/>
            <a:gdLst/>
            <a:ahLst/>
            <a:cxnLst>
              <a:cxn ang="0">
                <a:pos x="0" y="108"/>
              </a:cxn>
              <a:cxn ang="0">
                <a:pos x="2" y="106"/>
              </a:cxn>
              <a:cxn ang="0">
                <a:pos x="6" y="104"/>
              </a:cxn>
              <a:cxn ang="0">
                <a:pos x="14" y="104"/>
              </a:cxn>
              <a:cxn ang="0">
                <a:pos x="14" y="100"/>
              </a:cxn>
              <a:cxn ang="0">
                <a:pos x="20" y="94"/>
              </a:cxn>
              <a:cxn ang="0">
                <a:pos x="38" y="88"/>
              </a:cxn>
              <a:cxn ang="0">
                <a:pos x="42" y="90"/>
              </a:cxn>
              <a:cxn ang="0">
                <a:pos x="46" y="86"/>
              </a:cxn>
              <a:cxn ang="0">
                <a:pos x="44" y="78"/>
              </a:cxn>
              <a:cxn ang="0">
                <a:pos x="42" y="72"/>
              </a:cxn>
              <a:cxn ang="0">
                <a:pos x="56" y="52"/>
              </a:cxn>
              <a:cxn ang="0">
                <a:pos x="70" y="20"/>
              </a:cxn>
              <a:cxn ang="0">
                <a:pos x="122" y="6"/>
              </a:cxn>
              <a:cxn ang="0">
                <a:pos x="174" y="0"/>
              </a:cxn>
              <a:cxn ang="0">
                <a:pos x="174" y="54"/>
              </a:cxn>
              <a:cxn ang="0">
                <a:pos x="156" y="58"/>
              </a:cxn>
              <a:cxn ang="0">
                <a:pos x="152" y="74"/>
              </a:cxn>
              <a:cxn ang="0">
                <a:pos x="144" y="74"/>
              </a:cxn>
              <a:cxn ang="0">
                <a:pos x="140" y="76"/>
              </a:cxn>
              <a:cxn ang="0">
                <a:pos x="124" y="78"/>
              </a:cxn>
              <a:cxn ang="0">
                <a:pos x="118" y="82"/>
              </a:cxn>
              <a:cxn ang="0">
                <a:pos x="98" y="86"/>
              </a:cxn>
              <a:cxn ang="0">
                <a:pos x="90" y="94"/>
              </a:cxn>
              <a:cxn ang="0">
                <a:pos x="78" y="94"/>
              </a:cxn>
              <a:cxn ang="0">
                <a:pos x="74" y="98"/>
              </a:cxn>
              <a:cxn ang="0">
                <a:pos x="62" y="102"/>
              </a:cxn>
              <a:cxn ang="0">
                <a:pos x="48" y="100"/>
              </a:cxn>
              <a:cxn ang="0">
                <a:pos x="38" y="98"/>
              </a:cxn>
              <a:cxn ang="0">
                <a:pos x="32" y="104"/>
              </a:cxn>
              <a:cxn ang="0">
                <a:pos x="28" y="108"/>
              </a:cxn>
              <a:cxn ang="0">
                <a:pos x="18" y="114"/>
              </a:cxn>
              <a:cxn ang="0">
                <a:pos x="4" y="114"/>
              </a:cxn>
              <a:cxn ang="0">
                <a:pos x="0" y="108"/>
              </a:cxn>
            </a:cxnLst>
            <a:rect l="0" t="0" r="r" b="b"/>
            <a:pathLst>
              <a:path w="175" h="115">
                <a:moveTo>
                  <a:pt x="0" y="108"/>
                </a:moveTo>
                <a:lnTo>
                  <a:pt x="2" y="106"/>
                </a:lnTo>
                <a:lnTo>
                  <a:pt x="6" y="104"/>
                </a:lnTo>
                <a:lnTo>
                  <a:pt x="14" y="104"/>
                </a:lnTo>
                <a:lnTo>
                  <a:pt x="14" y="100"/>
                </a:lnTo>
                <a:lnTo>
                  <a:pt x="20" y="94"/>
                </a:lnTo>
                <a:lnTo>
                  <a:pt x="38" y="88"/>
                </a:lnTo>
                <a:lnTo>
                  <a:pt x="42" y="90"/>
                </a:lnTo>
                <a:lnTo>
                  <a:pt x="46" y="86"/>
                </a:lnTo>
                <a:lnTo>
                  <a:pt x="44" y="78"/>
                </a:lnTo>
                <a:lnTo>
                  <a:pt x="42" y="72"/>
                </a:lnTo>
                <a:lnTo>
                  <a:pt x="56" y="52"/>
                </a:lnTo>
                <a:lnTo>
                  <a:pt x="70" y="20"/>
                </a:lnTo>
                <a:lnTo>
                  <a:pt x="122" y="6"/>
                </a:lnTo>
                <a:lnTo>
                  <a:pt x="174" y="0"/>
                </a:lnTo>
                <a:lnTo>
                  <a:pt x="174" y="54"/>
                </a:lnTo>
                <a:lnTo>
                  <a:pt x="156" y="58"/>
                </a:lnTo>
                <a:lnTo>
                  <a:pt x="152" y="74"/>
                </a:lnTo>
                <a:lnTo>
                  <a:pt x="144" y="74"/>
                </a:lnTo>
                <a:lnTo>
                  <a:pt x="140" y="76"/>
                </a:lnTo>
                <a:lnTo>
                  <a:pt x="124" y="78"/>
                </a:lnTo>
                <a:lnTo>
                  <a:pt x="118" y="82"/>
                </a:lnTo>
                <a:lnTo>
                  <a:pt x="98" y="86"/>
                </a:lnTo>
                <a:lnTo>
                  <a:pt x="90" y="94"/>
                </a:lnTo>
                <a:lnTo>
                  <a:pt x="78" y="94"/>
                </a:lnTo>
                <a:lnTo>
                  <a:pt x="74" y="98"/>
                </a:lnTo>
                <a:lnTo>
                  <a:pt x="62" y="102"/>
                </a:lnTo>
                <a:lnTo>
                  <a:pt x="48" y="100"/>
                </a:lnTo>
                <a:lnTo>
                  <a:pt x="38" y="98"/>
                </a:lnTo>
                <a:lnTo>
                  <a:pt x="32" y="104"/>
                </a:lnTo>
                <a:lnTo>
                  <a:pt x="28" y="108"/>
                </a:lnTo>
                <a:lnTo>
                  <a:pt x="18" y="114"/>
                </a:lnTo>
                <a:lnTo>
                  <a:pt x="4" y="114"/>
                </a:lnTo>
                <a:lnTo>
                  <a:pt x="0"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0" name="Freeform 537"/>
          <p:cNvSpPr>
            <a:spLocks/>
          </p:cNvSpPr>
          <p:nvPr/>
        </p:nvSpPr>
        <p:spPr bwMode="ltGray">
          <a:xfrm>
            <a:off x="5340238" y="4013212"/>
            <a:ext cx="202970" cy="282574"/>
          </a:xfrm>
          <a:custGeom>
            <a:avLst/>
            <a:gdLst/>
            <a:ahLst/>
            <a:cxnLst>
              <a:cxn ang="0">
                <a:pos x="72" y="4"/>
              </a:cxn>
              <a:cxn ang="0">
                <a:pos x="76" y="20"/>
              </a:cxn>
              <a:cxn ang="0">
                <a:pos x="84" y="32"/>
              </a:cxn>
              <a:cxn ang="0">
                <a:pos x="104" y="38"/>
              </a:cxn>
              <a:cxn ang="0">
                <a:pos x="112" y="40"/>
              </a:cxn>
              <a:cxn ang="0">
                <a:pos x="124" y="58"/>
              </a:cxn>
              <a:cxn ang="0">
                <a:pos x="130" y="62"/>
              </a:cxn>
              <a:cxn ang="0">
                <a:pos x="128" y="70"/>
              </a:cxn>
              <a:cxn ang="0">
                <a:pos x="106" y="98"/>
              </a:cxn>
              <a:cxn ang="0">
                <a:pos x="102" y="94"/>
              </a:cxn>
              <a:cxn ang="0">
                <a:pos x="92" y="108"/>
              </a:cxn>
              <a:cxn ang="0">
                <a:pos x="94" y="124"/>
              </a:cxn>
              <a:cxn ang="0">
                <a:pos x="80" y="124"/>
              </a:cxn>
              <a:cxn ang="0">
                <a:pos x="74" y="130"/>
              </a:cxn>
              <a:cxn ang="0">
                <a:pos x="72" y="138"/>
              </a:cxn>
              <a:cxn ang="0">
                <a:pos x="68" y="140"/>
              </a:cxn>
              <a:cxn ang="0">
                <a:pos x="50" y="138"/>
              </a:cxn>
              <a:cxn ang="0">
                <a:pos x="50" y="148"/>
              </a:cxn>
              <a:cxn ang="0">
                <a:pos x="44" y="156"/>
              </a:cxn>
              <a:cxn ang="0">
                <a:pos x="30" y="154"/>
              </a:cxn>
              <a:cxn ang="0">
                <a:pos x="16" y="156"/>
              </a:cxn>
              <a:cxn ang="0">
                <a:pos x="2" y="150"/>
              </a:cxn>
              <a:cxn ang="0">
                <a:pos x="8" y="136"/>
              </a:cxn>
              <a:cxn ang="0">
                <a:pos x="0" y="120"/>
              </a:cxn>
              <a:cxn ang="0">
                <a:pos x="4" y="102"/>
              </a:cxn>
              <a:cxn ang="0">
                <a:pos x="54" y="8"/>
              </a:cxn>
              <a:cxn ang="0">
                <a:pos x="64" y="0"/>
              </a:cxn>
              <a:cxn ang="0">
                <a:pos x="72" y="4"/>
              </a:cxn>
            </a:cxnLst>
            <a:rect l="0" t="0" r="r" b="b"/>
            <a:pathLst>
              <a:path w="131" h="157">
                <a:moveTo>
                  <a:pt x="72" y="4"/>
                </a:moveTo>
                <a:lnTo>
                  <a:pt x="76" y="20"/>
                </a:lnTo>
                <a:lnTo>
                  <a:pt x="84" y="32"/>
                </a:lnTo>
                <a:lnTo>
                  <a:pt x="104" y="38"/>
                </a:lnTo>
                <a:lnTo>
                  <a:pt x="112" y="40"/>
                </a:lnTo>
                <a:lnTo>
                  <a:pt x="124" y="58"/>
                </a:lnTo>
                <a:lnTo>
                  <a:pt x="130" y="62"/>
                </a:lnTo>
                <a:lnTo>
                  <a:pt x="128" y="70"/>
                </a:lnTo>
                <a:lnTo>
                  <a:pt x="106" y="98"/>
                </a:lnTo>
                <a:lnTo>
                  <a:pt x="102" y="94"/>
                </a:lnTo>
                <a:lnTo>
                  <a:pt x="92" y="108"/>
                </a:lnTo>
                <a:lnTo>
                  <a:pt x="94" y="124"/>
                </a:lnTo>
                <a:lnTo>
                  <a:pt x="80" y="124"/>
                </a:lnTo>
                <a:lnTo>
                  <a:pt x="74" y="130"/>
                </a:lnTo>
                <a:lnTo>
                  <a:pt x="72" y="138"/>
                </a:lnTo>
                <a:lnTo>
                  <a:pt x="68" y="140"/>
                </a:lnTo>
                <a:lnTo>
                  <a:pt x="50" y="138"/>
                </a:lnTo>
                <a:lnTo>
                  <a:pt x="50" y="148"/>
                </a:lnTo>
                <a:lnTo>
                  <a:pt x="44" y="156"/>
                </a:lnTo>
                <a:lnTo>
                  <a:pt x="30" y="154"/>
                </a:lnTo>
                <a:lnTo>
                  <a:pt x="16" y="156"/>
                </a:lnTo>
                <a:lnTo>
                  <a:pt x="2" y="150"/>
                </a:lnTo>
                <a:lnTo>
                  <a:pt x="8" y="136"/>
                </a:lnTo>
                <a:lnTo>
                  <a:pt x="0" y="120"/>
                </a:lnTo>
                <a:lnTo>
                  <a:pt x="4" y="102"/>
                </a:lnTo>
                <a:lnTo>
                  <a:pt x="54" y="8"/>
                </a:lnTo>
                <a:lnTo>
                  <a:pt x="64" y="0"/>
                </a:lnTo>
                <a:lnTo>
                  <a:pt x="72"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1" name="Freeform 538"/>
          <p:cNvSpPr>
            <a:spLocks/>
          </p:cNvSpPr>
          <p:nvPr/>
        </p:nvSpPr>
        <p:spPr bwMode="ltGray">
          <a:xfrm>
            <a:off x="5284460" y="3971937"/>
            <a:ext cx="171982" cy="147636"/>
          </a:xfrm>
          <a:custGeom>
            <a:avLst/>
            <a:gdLst/>
            <a:ahLst/>
            <a:cxnLst>
              <a:cxn ang="0">
                <a:pos x="8" y="18"/>
              </a:cxn>
              <a:cxn ang="0">
                <a:pos x="16" y="22"/>
              </a:cxn>
              <a:cxn ang="0">
                <a:pos x="16" y="14"/>
              </a:cxn>
              <a:cxn ang="0">
                <a:pos x="20" y="0"/>
              </a:cxn>
              <a:cxn ang="0">
                <a:pos x="26" y="10"/>
              </a:cxn>
              <a:cxn ang="0">
                <a:pos x="24" y="16"/>
              </a:cxn>
              <a:cxn ang="0">
                <a:pos x="26" y="20"/>
              </a:cxn>
              <a:cxn ang="0">
                <a:pos x="26" y="30"/>
              </a:cxn>
              <a:cxn ang="0">
                <a:pos x="30" y="40"/>
              </a:cxn>
              <a:cxn ang="0">
                <a:pos x="34" y="44"/>
              </a:cxn>
              <a:cxn ang="0">
                <a:pos x="44" y="40"/>
              </a:cxn>
              <a:cxn ang="0">
                <a:pos x="50" y="42"/>
              </a:cxn>
              <a:cxn ang="0">
                <a:pos x="58" y="40"/>
              </a:cxn>
              <a:cxn ang="0">
                <a:pos x="66" y="44"/>
              </a:cxn>
              <a:cxn ang="0">
                <a:pos x="78" y="42"/>
              </a:cxn>
              <a:cxn ang="0">
                <a:pos x="78" y="34"/>
              </a:cxn>
              <a:cxn ang="0">
                <a:pos x="90" y="22"/>
              </a:cxn>
              <a:cxn ang="0">
                <a:pos x="104" y="12"/>
              </a:cxn>
              <a:cxn ang="0">
                <a:pos x="106" y="4"/>
              </a:cxn>
              <a:cxn ang="0">
                <a:pos x="108" y="2"/>
              </a:cxn>
              <a:cxn ang="0">
                <a:pos x="110" y="8"/>
              </a:cxn>
              <a:cxn ang="0">
                <a:pos x="110" y="32"/>
              </a:cxn>
              <a:cxn ang="0">
                <a:pos x="98" y="26"/>
              </a:cxn>
              <a:cxn ang="0">
                <a:pos x="98" y="44"/>
              </a:cxn>
              <a:cxn ang="0">
                <a:pos x="90" y="46"/>
              </a:cxn>
              <a:cxn ang="0">
                <a:pos x="94" y="52"/>
              </a:cxn>
              <a:cxn ang="0">
                <a:pos x="86" y="66"/>
              </a:cxn>
              <a:cxn ang="0">
                <a:pos x="88" y="80"/>
              </a:cxn>
              <a:cxn ang="0">
                <a:pos x="48" y="80"/>
              </a:cxn>
              <a:cxn ang="0">
                <a:pos x="6" y="42"/>
              </a:cxn>
              <a:cxn ang="0">
                <a:pos x="0" y="24"/>
              </a:cxn>
              <a:cxn ang="0">
                <a:pos x="8" y="18"/>
              </a:cxn>
            </a:cxnLst>
            <a:rect l="0" t="0" r="r" b="b"/>
            <a:pathLst>
              <a:path w="111" h="81">
                <a:moveTo>
                  <a:pt x="8" y="18"/>
                </a:moveTo>
                <a:lnTo>
                  <a:pt x="16" y="22"/>
                </a:lnTo>
                <a:lnTo>
                  <a:pt x="16" y="14"/>
                </a:lnTo>
                <a:lnTo>
                  <a:pt x="20" y="0"/>
                </a:lnTo>
                <a:lnTo>
                  <a:pt x="26" y="10"/>
                </a:lnTo>
                <a:lnTo>
                  <a:pt x="24" y="16"/>
                </a:lnTo>
                <a:lnTo>
                  <a:pt x="26" y="20"/>
                </a:lnTo>
                <a:lnTo>
                  <a:pt x="26" y="30"/>
                </a:lnTo>
                <a:lnTo>
                  <a:pt x="30" y="40"/>
                </a:lnTo>
                <a:lnTo>
                  <a:pt x="34" y="44"/>
                </a:lnTo>
                <a:lnTo>
                  <a:pt x="44" y="40"/>
                </a:lnTo>
                <a:lnTo>
                  <a:pt x="50" y="42"/>
                </a:lnTo>
                <a:lnTo>
                  <a:pt x="58" y="40"/>
                </a:lnTo>
                <a:lnTo>
                  <a:pt x="66" y="44"/>
                </a:lnTo>
                <a:lnTo>
                  <a:pt x="78" y="42"/>
                </a:lnTo>
                <a:lnTo>
                  <a:pt x="78" y="34"/>
                </a:lnTo>
                <a:lnTo>
                  <a:pt x="90" y="22"/>
                </a:lnTo>
                <a:lnTo>
                  <a:pt x="104" y="12"/>
                </a:lnTo>
                <a:lnTo>
                  <a:pt x="106" y="4"/>
                </a:lnTo>
                <a:lnTo>
                  <a:pt x="108" y="2"/>
                </a:lnTo>
                <a:lnTo>
                  <a:pt x="110" y="8"/>
                </a:lnTo>
                <a:lnTo>
                  <a:pt x="110" y="32"/>
                </a:lnTo>
                <a:lnTo>
                  <a:pt x="98" y="26"/>
                </a:lnTo>
                <a:lnTo>
                  <a:pt x="98" y="44"/>
                </a:lnTo>
                <a:lnTo>
                  <a:pt x="90" y="46"/>
                </a:lnTo>
                <a:lnTo>
                  <a:pt x="94" y="52"/>
                </a:lnTo>
                <a:lnTo>
                  <a:pt x="86" y="66"/>
                </a:lnTo>
                <a:lnTo>
                  <a:pt x="88" y="80"/>
                </a:lnTo>
                <a:lnTo>
                  <a:pt x="48" y="80"/>
                </a:lnTo>
                <a:lnTo>
                  <a:pt x="6" y="42"/>
                </a:lnTo>
                <a:lnTo>
                  <a:pt x="0" y="24"/>
                </a:lnTo>
                <a:lnTo>
                  <a:pt x="8"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2" name="Freeform 539"/>
          <p:cNvSpPr>
            <a:spLocks/>
          </p:cNvSpPr>
          <p:nvPr/>
        </p:nvSpPr>
        <p:spPr bwMode="ltGray">
          <a:xfrm>
            <a:off x="4880068" y="3721113"/>
            <a:ext cx="559332" cy="585784"/>
          </a:xfrm>
          <a:custGeom>
            <a:avLst/>
            <a:gdLst/>
            <a:ahLst/>
            <a:cxnLst>
              <a:cxn ang="0">
                <a:pos x="266" y="112"/>
              </a:cxn>
              <a:cxn ang="0">
                <a:pos x="278" y="122"/>
              </a:cxn>
              <a:cxn ang="0">
                <a:pos x="282" y="138"/>
              </a:cxn>
              <a:cxn ang="0">
                <a:pos x="280" y="142"/>
              </a:cxn>
              <a:cxn ang="0">
                <a:pos x="284" y="160"/>
              </a:cxn>
              <a:cxn ang="0">
                <a:pos x="282" y="168"/>
              </a:cxn>
              <a:cxn ang="0">
                <a:pos x="296" y="176"/>
              </a:cxn>
              <a:cxn ang="0">
                <a:pos x="304" y="196"/>
              </a:cxn>
              <a:cxn ang="0">
                <a:pos x="348" y="212"/>
              </a:cxn>
              <a:cxn ang="0">
                <a:pos x="362" y="220"/>
              </a:cxn>
              <a:cxn ang="0">
                <a:pos x="242" y="280"/>
              </a:cxn>
              <a:cxn ang="0">
                <a:pos x="206" y="304"/>
              </a:cxn>
              <a:cxn ang="0">
                <a:pos x="164" y="288"/>
              </a:cxn>
              <a:cxn ang="0">
                <a:pos x="162" y="282"/>
              </a:cxn>
              <a:cxn ang="0">
                <a:pos x="156" y="292"/>
              </a:cxn>
              <a:cxn ang="0">
                <a:pos x="144" y="302"/>
              </a:cxn>
              <a:cxn ang="0">
                <a:pos x="136" y="292"/>
              </a:cxn>
              <a:cxn ang="0">
                <a:pos x="126" y="270"/>
              </a:cxn>
              <a:cxn ang="0">
                <a:pos x="104" y="234"/>
              </a:cxn>
              <a:cxn ang="0">
                <a:pos x="94" y="220"/>
              </a:cxn>
              <a:cxn ang="0">
                <a:pos x="86" y="188"/>
              </a:cxn>
              <a:cxn ang="0">
                <a:pos x="78" y="172"/>
              </a:cxn>
              <a:cxn ang="0">
                <a:pos x="68" y="160"/>
              </a:cxn>
              <a:cxn ang="0">
                <a:pos x="48" y="142"/>
              </a:cxn>
              <a:cxn ang="0">
                <a:pos x="38" y="122"/>
              </a:cxn>
              <a:cxn ang="0">
                <a:pos x="22" y="102"/>
              </a:cxn>
              <a:cxn ang="0">
                <a:pos x="24" y="68"/>
              </a:cxn>
              <a:cxn ang="0">
                <a:pos x="56" y="58"/>
              </a:cxn>
              <a:cxn ang="0">
                <a:pos x="78" y="52"/>
              </a:cxn>
              <a:cxn ang="0">
                <a:pos x="78" y="44"/>
              </a:cxn>
              <a:cxn ang="0">
                <a:pos x="68" y="18"/>
              </a:cxn>
              <a:cxn ang="0">
                <a:pos x="104" y="0"/>
              </a:cxn>
              <a:cxn ang="0">
                <a:pos x="196" y="58"/>
              </a:cxn>
              <a:cxn ang="0">
                <a:pos x="246" y="80"/>
              </a:cxn>
              <a:cxn ang="0">
                <a:pos x="258" y="104"/>
              </a:cxn>
            </a:cxnLst>
            <a:rect l="0" t="0" r="r" b="b"/>
            <a:pathLst>
              <a:path w="363" h="323">
                <a:moveTo>
                  <a:pt x="264" y="106"/>
                </a:moveTo>
                <a:lnTo>
                  <a:pt x="266" y="112"/>
                </a:lnTo>
                <a:lnTo>
                  <a:pt x="270" y="122"/>
                </a:lnTo>
                <a:lnTo>
                  <a:pt x="278" y="122"/>
                </a:lnTo>
                <a:lnTo>
                  <a:pt x="278" y="128"/>
                </a:lnTo>
                <a:lnTo>
                  <a:pt x="282" y="138"/>
                </a:lnTo>
                <a:lnTo>
                  <a:pt x="278" y="138"/>
                </a:lnTo>
                <a:lnTo>
                  <a:pt x="280" y="142"/>
                </a:lnTo>
                <a:lnTo>
                  <a:pt x="288" y="156"/>
                </a:lnTo>
                <a:lnTo>
                  <a:pt x="284" y="160"/>
                </a:lnTo>
                <a:lnTo>
                  <a:pt x="282" y="164"/>
                </a:lnTo>
                <a:lnTo>
                  <a:pt x="282" y="168"/>
                </a:lnTo>
                <a:lnTo>
                  <a:pt x="288" y="172"/>
                </a:lnTo>
                <a:lnTo>
                  <a:pt x="296" y="176"/>
                </a:lnTo>
                <a:lnTo>
                  <a:pt x="300" y="186"/>
                </a:lnTo>
                <a:lnTo>
                  <a:pt x="304" y="196"/>
                </a:lnTo>
                <a:lnTo>
                  <a:pt x="328" y="206"/>
                </a:lnTo>
                <a:lnTo>
                  <a:pt x="348" y="212"/>
                </a:lnTo>
                <a:lnTo>
                  <a:pt x="360" y="214"/>
                </a:lnTo>
                <a:lnTo>
                  <a:pt x="362" y="220"/>
                </a:lnTo>
                <a:lnTo>
                  <a:pt x="358" y="260"/>
                </a:lnTo>
                <a:lnTo>
                  <a:pt x="242" y="280"/>
                </a:lnTo>
                <a:lnTo>
                  <a:pt x="204" y="322"/>
                </a:lnTo>
                <a:lnTo>
                  <a:pt x="206" y="304"/>
                </a:lnTo>
                <a:lnTo>
                  <a:pt x="172" y="290"/>
                </a:lnTo>
                <a:lnTo>
                  <a:pt x="164" y="288"/>
                </a:lnTo>
                <a:lnTo>
                  <a:pt x="164" y="284"/>
                </a:lnTo>
                <a:lnTo>
                  <a:pt x="162" y="282"/>
                </a:lnTo>
                <a:lnTo>
                  <a:pt x="158" y="284"/>
                </a:lnTo>
                <a:lnTo>
                  <a:pt x="156" y="292"/>
                </a:lnTo>
                <a:lnTo>
                  <a:pt x="156" y="298"/>
                </a:lnTo>
                <a:lnTo>
                  <a:pt x="144" y="302"/>
                </a:lnTo>
                <a:lnTo>
                  <a:pt x="144" y="292"/>
                </a:lnTo>
                <a:lnTo>
                  <a:pt x="136" y="292"/>
                </a:lnTo>
                <a:lnTo>
                  <a:pt x="138" y="284"/>
                </a:lnTo>
                <a:lnTo>
                  <a:pt x="126" y="270"/>
                </a:lnTo>
                <a:lnTo>
                  <a:pt x="116" y="244"/>
                </a:lnTo>
                <a:lnTo>
                  <a:pt x="104" y="234"/>
                </a:lnTo>
                <a:lnTo>
                  <a:pt x="98" y="228"/>
                </a:lnTo>
                <a:lnTo>
                  <a:pt x="94" y="220"/>
                </a:lnTo>
                <a:lnTo>
                  <a:pt x="86" y="196"/>
                </a:lnTo>
                <a:lnTo>
                  <a:pt x="86" y="188"/>
                </a:lnTo>
                <a:lnTo>
                  <a:pt x="82" y="180"/>
                </a:lnTo>
                <a:lnTo>
                  <a:pt x="78" y="172"/>
                </a:lnTo>
                <a:lnTo>
                  <a:pt x="74" y="164"/>
                </a:lnTo>
                <a:lnTo>
                  <a:pt x="68" y="160"/>
                </a:lnTo>
                <a:lnTo>
                  <a:pt x="54" y="154"/>
                </a:lnTo>
                <a:lnTo>
                  <a:pt x="48" y="142"/>
                </a:lnTo>
                <a:lnTo>
                  <a:pt x="44" y="136"/>
                </a:lnTo>
                <a:lnTo>
                  <a:pt x="38" y="122"/>
                </a:lnTo>
                <a:lnTo>
                  <a:pt x="28" y="110"/>
                </a:lnTo>
                <a:lnTo>
                  <a:pt x="22" y="102"/>
                </a:lnTo>
                <a:lnTo>
                  <a:pt x="0" y="82"/>
                </a:lnTo>
                <a:lnTo>
                  <a:pt x="24" y="68"/>
                </a:lnTo>
                <a:lnTo>
                  <a:pt x="34" y="52"/>
                </a:lnTo>
                <a:lnTo>
                  <a:pt x="56" y="58"/>
                </a:lnTo>
                <a:lnTo>
                  <a:pt x="62" y="50"/>
                </a:lnTo>
                <a:lnTo>
                  <a:pt x="78" y="52"/>
                </a:lnTo>
                <a:lnTo>
                  <a:pt x="80" y="48"/>
                </a:lnTo>
                <a:lnTo>
                  <a:pt x="78" y="44"/>
                </a:lnTo>
                <a:lnTo>
                  <a:pt x="84" y="40"/>
                </a:lnTo>
                <a:lnTo>
                  <a:pt x="68" y="18"/>
                </a:lnTo>
                <a:lnTo>
                  <a:pt x="100" y="10"/>
                </a:lnTo>
                <a:lnTo>
                  <a:pt x="104" y="0"/>
                </a:lnTo>
                <a:lnTo>
                  <a:pt x="152" y="12"/>
                </a:lnTo>
                <a:lnTo>
                  <a:pt x="196" y="58"/>
                </a:lnTo>
                <a:lnTo>
                  <a:pt x="238" y="78"/>
                </a:lnTo>
                <a:lnTo>
                  <a:pt x="246" y="80"/>
                </a:lnTo>
                <a:lnTo>
                  <a:pt x="250" y="84"/>
                </a:lnTo>
                <a:lnTo>
                  <a:pt x="258" y="104"/>
                </a:lnTo>
                <a:lnTo>
                  <a:pt x="264" y="1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3" name="Freeform 540"/>
          <p:cNvSpPr>
            <a:spLocks/>
          </p:cNvSpPr>
          <p:nvPr/>
        </p:nvSpPr>
        <p:spPr bwMode="ltGray">
          <a:xfrm>
            <a:off x="5013315" y="3543314"/>
            <a:ext cx="251002" cy="320674"/>
          </a:xfrm>
          <a:custGeom>
            <a:avLst/>
            <a:gdLst/>
            <a:ahLst/>
            <a:cxnLst>
              <a:cxn ang="0">
                <a:pos x="64" y="4"/>
              </a:cxn>
              <a:cxn ang="0">
                <a:pos x="56" y="14"/>
              </a:cxn>
              <a:cxn ang="0">
                <a:pos x="44" y="16"/>
              </a:cxn>
              <a:cxn ang="0">
                <a:pos x="40" y="18"/>
              </a:cxn>
              <a:cxn ang="0">
                <a:pos x="36" y="22"/>
              </a:cxn>
              <a:cxn ang="0">
                <a:pos x="36" y="26"/>
              </a:cxn>
              <a:cxn ang="0">
                <a:pos x="38" y="36"/>
              </a:cxn>
              <a:cxn ang="0">
                <a:pos x="34" y="48"/>
              </a:cxn>
              <a:cxn ang="0">
                <a:pos x="32" y="62"/>
              </a:cxn>
              <a:cxn ang="0">
                <a:pos x="28" y="62"/>
              </a:cxn>
              <a:cxn ang="0">
                <a:pos x="0" y="80"/>
              </a:cxn>
              <a:cxn ang="0">
                <a:pos x="4" y="104"/>
              </a:cxn>
              <a:cxn ang="0">
                <a:pos x="18" y="104"/>
              </a:cxn>
              <a:cxn ang="0">
                <a:pos x="60" y="134"/>
              </a:cxn>
              <a:cxn ang="0">
                <a:pos x="64" y="140"/>
              </a:cxn>
              <a:cxn ang="0">
                <a:pos x="72" y="142"/>
              </a:cxn>
              <a:cxn ang="0">
                <a:pos x="72" y="160"/>
              </a:cxn>
              <a:cxn ang="0">
                <a:pos x="88" y="170"/>
              </a:cxn>
              <a:cxn ang="0">
                <a:pos x="130" y="176"/>
              </a:cxn>
              <a:cxn ang="0">
                <a:pos x="154" y="164"/>
              </a:cxn>
              <a:cxn ang="0">
                <a:pos x="162" y="156"/>
              </a:cxn>
              <a:cxn ang="0">
                <a:pos x="162" y="102"/>
              </a:cxn>
              <a:cxn ang="0">
                <a:pos x="114" y="6"/>
              </a:cxn>
              <a:cxn ang="0">
                <a:pos x="98" y="0"/>
              </a:cxn>
              <a:cxn ang="0">
                <a:pos x="90" y="14"/>
              </a:cxn>
              <a:cxn ang="0">
                <a:pos x="86" y="12"/>
              </a:cxn>
              <a:cxn ang="0">
                <a:pos x="64" y="4"/>
              </a:cxn>
            </a:cxnLst>
            <a:rect l="0" t="0" r="r" b="b"/>
            <a:pathLst>
              <a:path w="163" h="177">
                <a:moveTo>
                  <a:pt x="64" y="4"/>
                </a:moveTo>
                <a:lnTo>
                  <a:pt x="56" y="14"/>
                </a:lnTo>
                <a:lnTo>
                  <a:pt x="44" y="16"/>
                </a:lnTo>
                <a:lnTo>
                  <a:pt x="40" y="18"/>
                </a:lnTo>
                <a:lnTo>
                  <a:pt x="36" y="22"/>
                </a:lnTo>
                <a:lnTo>
                  <a:pt x="36" y="26"/>
                </a:lnTo>
                <a:lnTo>
                  <a:pt x="38" y="36"/>
                </a:lnTo>
                <a:lnTo>
                  <a:pt x="34" y="48"/>
                </a:lnTo>
                <a:lnTo>
                  <a:pt x="32" y="62"/>
                </a:lnTo>
                <a:lnTo>
                  <a:pt x="28" y="62"/>
                </a:lnTo>
                <a:lnTo>
                  <a:pt x="0" y="80"/>
                </a:lnTo>
                <a:lnTo>
                  <a:pt x="4" y="104"/>
                </a:lnTo>
                <a:lnTo>
                  <a:pt x="18" y="104"/>
                </a:lnTo>
                <a:lnTo>
                  <a:pt x="60" y="134"/>
                </a:lnTo>
                <a:lnTo>
                  <a:pt x="64" y="140"/>
                </a:lnTo>
                <a:lnTo>
                  <a:pt x="72" y="142"/>
                </a:lnTo>
                <a:lnTo>
                  <a:pt x="72" y="160"/>
                </a:lnTo>
                <a:lnTo>
                  <a:pt x="88" y="170"/>
                </a:lnTo>
                <a:lnTo>
                  <a:pt x="130" y="176"/>
                </a:lnTo>
                <a:lnTo>
                  <a:pt x="154" y="164"/>
                </a:lnTo>
                <a:lnTo>
                  <a:pt x="162" y="156"/>
                </a:lnTo>
                <a:lnTo>
                  <a:pt x="162" y="102"/>
                </a:lnTo>
                <a:lnTo>
                  <a:pt x="114" y="6"/>
                </a:lnTo>
                <a:lnTo>
                  <a:pt x="98" y="0"/>
                </a:lnTo>
                <a:lnTo>
                  <a:pt x="90" y="14"/>
                </a:lnTo>
                <a:lnTo>
                  <a:pt x="86" y="12"/>
                </a:lnTo>
                <a:lnTo>
                  <a:pt x="6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4" name="Freeform 541"/>
          <p:cNvSpPr>
            <a:spLocks/>
          </p:cNvSpPr>
          <p:nvPr/>
        </p:nvSpPr>
        <p:spPr bwMode="ltGray">
          <a:xfrm>
            <a:off x="5571097" y="3613164"/>
            <a:ext cx="429183" cy="506410"/>
          </a:xfrm>
          <a:custGeom>
            <a:avLst/>
            <a:gdLst/>
            <a:ahLst/>
            <a:cxnLst>
              <a:cxn ang="0">
                <a:pos x="120" y="264"/>
              </a:cxn>
              <a:cxn ang="0">
                <a:pos x="108" y="252"/>
              </a:cxn>
              <a:cxn ang="0">
                <a:pos x="98" y="236"/>
              </a:cxn>
              <a:cxn ang="0">
                <a:pos x="74" y="236"/>
              </a:cxn>
              <a:cxn ang="0">
                <a:pos x="60" y="236"/>
              </a:cxn>
              <a:cxn ang="0">
                <a:pos x="52" y="236"/>
              </a:cxn>
              <a:cxn ang="0">
                <a:pos x="42" y="234"/>
              </a:cxn>
              <a:cxn ang="0">
                <a:pos x="28" y="232"/>
              </a:cxn>
              <a:cxn ang="0">
                <a:pos x="14" y="236"/>
              </a:cxn>
              <a:cxn ang="0">
                <a:pos x="14" y="228"/>
              </a:cxn>
              <a:cxn ang="0">
                <a:pos x="14" y="220"/>
              </a:cxn>
              <a:cxn ang="0">
                <a:pos x="18" y="214"/>
              </a:cxn>
              <a:cxn ang="0">
                <a:pos x="24" y="208"/>
              </a:cxn>
              <a:cxn ang="0">
                <a:pos x="30" y="208"/>
              </a:cxn>
              <a:cxn ang="0">
                <a:pos x="40" y="208"/>
              </a:cxn>
              <a:cxn ang="0">
                <a:pos x="42" y="202"/>
              </a:cxn>
              <a:cxn ang="0">
                <a:pos x="48" y="192"/>
              </a:cxn>
              <a:cxn ang="0">
                <a:pos x="40" y="176"/>
              </a:cxn>
              <a:cxn ang="0">
                <a:pos x="28" y="174"/>
              </a:cxn>
              <a:cxn ang="0">
                <a:pos x="18" y="170"/>
              </a:cxn>
              <a:cxn ang="0">
                <a:pos x="10" y="164"/>
              </a:cxn>
              <a:cxn ang="0">
                <a:pos x="2" y="148"/>
              </a:cxn>
              <a:cxn ang="0">
                <a:pos x="0" y="144"/>
              </a:cxn>
              <a:cxn ang="0">
                <a:pos x="26" y="162"/>
              </a:cxn>
              <a:cxn ang="0">
                <a:pos x="44" y="164"/>
              </a:cxn>
              <a:cxn ang="0">
                <a:pos x="60" y="166"/>
              </a:cxn>
              <a:cxn ang="0">
                <a:pos x="72" y="164"/>
              </a:cxn>
              <a:cxn ang="0">
                <a:pos x="80" y="158"/>
              </a:cxn>
              <a:cxn ang="0">
                <a:pos x="88" y="152"/>
              </a:cxn>
              <a:cxn ang="0">
                <a:pos x="92" y="142"/>
              </a:cxn>
              <a:cxn ang="0">
                <a:pos x="90" y="128"/>
              </a:cxn>
              <a:cxn ang="0">
                <a:pos x="92" y="116"/>
              </a:cxn>
              <a:cxn ang="0">
                <a:pos x="100" y="116"/>
              </a:cxn>
              <a:cxn ang="0">
                <a:pos x="112" y="124"/>
              </a:cxn>
              <a:cxn ang="0">
                <a:pos x="120" y="112"/>
              </a:cxn>
              <a:cxn ang="0">
                <a:pos x="132" y="116"/>
              </a:cxn>
              <a:cxn ang="0">
                <a:pos x="138" y="114"/>
              </a:cxn>
              <a:cxn ang="0">
                <a:pos x="140" y="102"/>
              </a:cxn>
              <a:cxn ang="0">
                <a:pos x="142" y="90"/>
              </a:cxn>
              <a:cxn ang="0">
                <a:pos x="154" y="82"/>
              </a:cxn>
              <a:cxn ang="0">
                <a:pos x="148" y="72"/>
              </a:cxn>
              <a:cxn ang="0">
                <a:pos x="154" y="68"/>
              </a:cxn>
              <a:cxn ang="0">
                <a:pos x="162" y="68"/>
              </a:cxn>
              <a:cxn ang="0">
                <a:pos x="160" y="58"/>
              </a:cxn>
              <a:cxn ang="0">
                <a:pos x="170" y="56"/>
              </a:cxn>
              <a:cxn ang="0">
                <a:pos x="178" y="46"/>
              </a:cxn>
              <a:cxn ang="0">
                <a:pos x="182" y="28"/>
              </a:cxn>
              <a:cxn ang="0">
                <a:pos x="194" y="10"/>
              </a:cxn>
              <a:cxn ang="0">
                <a:pos x="212" y="0"/>
              </a:cxn>
              <a:cxn ang="0">
                <a:pos x="216" y="8"/>
              </a:cxn>
              <a:cxn ang="0">
                <a:pos x="232" y="6"/>
              </a:cxn>
              <a:cxn ang="0">
                <a:pos x="248" y="18"/>
              </a:cxn>
              <a:cxn ang="0">
                <a:pos x="256" y="30"/>
              </a:cxn>
              <a:cxn ang="0">
                <a:pos x="276" y="126"/>
              </a:cxn>
              <a:cxn ang="0">
                <a:pos x="184" y="278"/>
              </a:cxn>
              <a:cxn ang="0">
                <a:pos x="132" y="266"/>
              </a:cxn>
              <a:cxn ang="0">
                <a:pos x="120" y="264"/>
              </a:cxn>
            </a:cxnLst>
            <a:rect l="0" t="0" r="r" b="b"/>
            <a:pathLst>
              <a:path w="277" h="279">
                <a:moveTo>
                  <a:pt x="120" y="264"/>
                </a:moveTo>
                <a:lnTo>
                  <a:pt x="108" y="252"/>
                </a:lnTo>
                <a:lnTo>
                  <a:pt x="98" y="236"/>
                </a:lnTo>
                <a:lnTo>
                  <a:pt x="74" y="236"/>
                </a:lnTo>
                <a:lnTo>
                  <a:pt x="60" y="236"/>
                </a:lnTo>
                <a:lnTo>
                  <a:pt x="52" y="236"/>
                </a:lnTo>
                <a:lnTo>
                  <a:pt x="42" y="234"/>
                </a:lnTo>
                <a:lnTo>
                  <a:pt x="28" y="232"/>
                </a:lnTo>
                <a:lnTo>
                  <a:pt x="14" y="236"/>
                </a:lnTo>
                <a:lnTo>
                  <a:pt x="14" y="228"/>
                </a:lnTo>
                <a:lnTo>
                  <a:pt x="14" y="220"/>
                </a:lnTo>
                <a:lnTo>
                  <a:pt x="18" y="214"/>
                </a:lnTo>
                <a:lnTo>
                  <a:pt x="24" y="208"/>
                </a:lnTo>
                <a:lnTo>
                  <a:pt x="30" y="208"/>
                </a:lnTo>
                <a:lnTo>
                  <a:pt x="40" y="208"/>
                </a:lnTo>
                <a:lnTo>
                  <a:pt x="42" y="202"/>
                </a:lnTo>
                <a:lnTo>
                  <a:pt x="48" y="192"/>
                </a:lnTo>
                <a:lnTo>
                  <a:pt x="40" y="176"/>
                </a:lnTo>
                <a:lnTo>
                  <a:pt x="28" y="174"/>
                </a:lnTo>
                <a:lnTo>
                  <a:pt x="18" y="170"/>
                </a:lnTo>
                <a:lnTo>
                  <a:pt x="10" y="164"/>
                </a:lnTo>
                <a:lnTo>
                  <a:pt x="2" y="148"/>
                </a:lnTo>
                <a:lnTo>
                  <a:pt x="0" y="144"/>
                </a:lnTo>
                <a:lnTo>
                  <a:pt x="26" y="162"/>
                </a:lnTo>
                <a:lnTo>
                  <a:pt x="44" y="164"/>
                </a:lnTo>
                <a:lnTo>
                  <a:pt x="60" y="166"/>
                </a:lnTo>
                <a:lnTo>
                  <a:pt x="72" y="164"/>
                </a:lnTo>
                <a:lnTo>
                  <a:pt x="80" y="158"/>
                </a:lnTo>
                <a:lnTo>
                  <a:pt x="88" y="152"/>
                </a:lnTo>
                <a:lnTo>
                  <a:pt x="92" y="142"/>
                </a:lnTo>
                <a:lnTo>
                  <a:pt x="90" y="128"/>
                </a:lnTo>
                <a:lnTo>
                  <a:pt x="92" y="116"/>
                </a:lnTo>
                <a:lnTo>
                  <a:pt x="100" y="116"/>
                </a:lnTo>
                <a:lnTo>
                  <a:pt x="112" y="124"/>
                </a:lnTo>
                <a:lnTo>
                  <a:pt x="120" y="112"/>
                </a:lnTo>
                <a:lnTo>
                  <a:pt x="132" y="116"/>
                </a:lnTo>
                <a:lnTo>
                  <a:pt x="138" y="114"/>
                </a:lnTo>
                <a:lnTo>
                  <a:pt x="140" y="102"/>
                </a:lnTo>
                <a:lnTo>
                  <a:pt x="142" y="90"/>
                </a:lnTo>
                <a:lnTo>
                  <a:pt x="154" y="82"/>
                </a:lnTo>
                <a:lnTo>
                  <a:pt x="148" y="72"/>
                </a:lnTo>
                <a:lnTo>
                  <a:pt x="154" y="68"/>
                </a:lnTo>
                <a:lnTo>
                  <a:pt x="162" y="68"/>
                </a:lnTo>
                <a:lnTo>
                  <a:pt x="160" y="58"/>
                </a:lnTo>
                <a:lnTo>
                  <a:pt x="170" y="56"/>
                </a:lnTo>
                <a:lnTo>
                  <a:pt x="178" y="46"/>
                </a:lnTo>
                <a:lnTo>
                  <a:pt x="182" y="28"/>
                </a:lnTo>
                <a:lnTo>
                  <a:pt x="194" y="10"/>
                </a:lnTo>
                <a:lnTo>
                  <a:pt x="212" y="0"/>
                </a:lnTo>
                <a:lnTo>
                  <a:pt x="216" y="8"/>
                </a:lnTo>
                <a:lnTo>
                  <a:pt x="232" y="6"/>
                </a:lnTo>
                <a:lnTo>
                  <a:pt x="248" y="18"/>
                </a:lnTo>
                <a:lnTo>
                  <a:pt x="256" y="30"/>
                </a:lnTo>
                <a:lnTo>
                  <a:pt x="276" y="126"/>
                </a:lnTo>
                <a:lnTo>
                  <a:pt x="184" y="278"/>
                </a:lnTo>
                <a:lnTo>
                  <a:pt x="132" y="266"/>
                </a:lnTo>
                <a:lnTo>
                  <a:pt x="120" y="26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5" name="Freeform 542"/>
          <p:cNvSpPr>
            <a:spLocks/>
          </p:cNvSpPr>
          <p:nvPr/>
        </p:nvSpPr>
        <p:spPr bwMode="ltGray">
          <a:xfrm>
            <a:off x="6265226" y="3119453"/>
            <a:ext cx="672437" cy="401636"/>
          </a:xfrm>
          <a:custGeom>
            <a:avLst/>
            <a:gdLst/>
            <a:ahLst/>
            <a:cxnLst>
              <a:cxn ang="0">
                <a:pos x="366" y="18"/>
              </a:cxn>
              <a:cxn ang="0">
                <a:pos x="356" y="6"/>
              </a:cxn>
              <a:cxn ang="0">
                <a:pos x="354" y="0"/>
              </a:cxn>
              <a:cxn ang="0">
                <a:pos x="342" y="8"/>
              </a:cxn>
              <a:cxn ang="0">
                <a:pos x="336" y="8"/>
              </a:cxn>
              <a:cxn ang="0">
                <a:pos x="332" y="4"/>
              </a:cxn>
              <a:cxn ang="0">
                <a:pos x="320" y="12"/>
              </a:cxn>
              <a:cxn ang="0">
                <a:pos x="314" y="22"/>
              </a:cxn>
              <a:cxn ang="0">
                <a:pos x="308" y="22"/>
              </a:cxn>
              <a:cxn ang="0">
                <a:pos x="306" y="28"/>
              </a:cxn>
              <a:cxn ang="0">
                <a:pos x="292" y="32"/>
              </a:cxn>
              <a:cxn ang="0">
                <a:pos x="288" y="32"/>
              </a:cxn>
              <a:cxn ang="0">
                <a:pos x="264" y="36"/>
              </a:cxn>
              <a:cxn ang="0">
                <a:pos x="256" y="32"/>
              </a:cxn>
              <a:cxn ang="0">
                <a:pos x="250" y="28"/>
              </a:cxn>
              <a:cxn ang="0">
                <a:pos x="240" y="28"/>
              </a:cxn>
              <a:cxn ang="0">
                <a:pos x="226" y="22"/>
              </a:cxn>
              <a:cxn ang="0">
                <a:pos x="216" y="22"/>
              </a:cxn>
              <a:cxn ang="0">
                <a:pos x="200" y="28"/>
              </a:cxn>
              <a:cxn ang="0">
                <a:pos x="198" y="34"/>
              </a:cxn>
              <a:cxn ang="0">
                <a:pos x="186" y="34"/>
              </a:cxn>
              <a:cxn ang="0">
                <a:pos x="178" y="32"/>
              </a:cxn>
              <a:cxn ang="0">
                <a:pos x="174" y="26"/>
              </a:cxn>
              <a:cxn ang="0">
                <a:pos x="174" y="16"/>
              </a:cxn>
              <a:cxn ang="0">
                <a:pos x="168" y="12"/>
              </a:cxn>
              <a:cxn ang="0">
                <a:pos x="158" y="8"/>
              </a:cxn>
              <a:cxn ang="0">
                <a:pos x="146" y="8"/>
              </a:cxn>
              <a:cxn ang="0">
                <a:pos x="138" y="6"/>
              </a:cxn>
              <a:cxn ang="0">
                <a:pos x="128" y="4"/>
              </a:cxn>
              <a:cxn ang="0">
                <a:pos x="128" y="10"/>
              </a:cxn>
              <a:cxn ang="0">
                <a:pos x="124" y="16"/>
              </a:cxn>
              <a:cxn ang="0">
                <a:pos x="124" y="28"/>
              </a:cxn>
              <a:cxn ang="0">
                <a:pos x="130" y="40"/>
              </a:cxn>
              <a:cxn ang="0">
                <a:pos x="130" y="46"/>
              </a:cxn>
              <a:cxn ang="0">
                <a:pos x="122" y="52"/>
              </a:cxn>
              <a:cxn ang="0">
                <a:pos x="110" y="48"/>
              </a:cxn>
              <a:cxn ang="0">
                <a:pos x="106" y="46"/>
              </a:cxn>
              <a:cxn ang="0">
                <a:pos x="104" y="46"/>
              </a:cxn>
              <a:cxn ang="0">
                <a:pos x="98" y="50"/>
              </a:cxn>
              <a:cxn ang="0">
                <a:pos x="88" y="48"/>
              </a:cxn>
              <a:cxn ang="0">
                <a:pos x="80" y="46"/>
              </a:cxn>
              <a:cxn ang="0">
                <a:pos x="82" y="42"/>
              </a:cxn>
              <a:cxn ang="0">
                <a:pos x="80" y="38"/>
              </a:cxn>
              <a:cxn ang="0">
                <a:pos x="70" y="38"/>
              </a:cxn>
              <a:cxn ang="0">
                <a:pos x="62" y="38"/>
              </a:cxn>
              <a:cxn ang="0">
                <a:pos x="56" y="36"/>
              </a:cxn>
              <a:cxn ang="0">
                <a:pos x="44" y="42"/>
              </a:cxn>
              <a:cxn ang="0">
                <a:pos x="36" y="42"/>
              </a:cxn>
              <a:cxn ang="0">
                <a:pos x="24" y="52"/>
              </a:cxn>
              <a:cxn ang="0">
                <a:pos x="22" y="58"/>
              </a:cxn>
              <a:cxn ang="0">
                <a:pos x="14" y="60"/>
              </a:cxn>
              <a:cxn ang="0">
                <a:pos x="0" y="72"/>
              </a:cxn>
              <a:cxn ang="0">
                <a:pos x="44" y="154"/>
              </a:cxn>
              <a:cxn ang="0">
                <a:pos x="134" y="204"/>
              </a:cxn>
              <a:cxn ang="0">
                <a:pos x="290" y="220"/>
              </a:cxn>
              <a:cxn ang="0">
                <a:pos x="434" y="36"/>
              </a:cxn>
              <a:cxn ang="0">
                <a:pos x="366" y="18"/>
              </a:cxn>
            </a:cxnLst>
            <a:rect l="0" t="0" r="r" b="b"/>
            <a:pathLst>
              <a:path w="435" h="221">
                <a:moveTo>
                  <a:pt x="366" y="18"/>
                </a:moveTo>
                <a:lnTo>
                  <a:pt x="356" y="6"/>
                </a:lnTo>
                <a:lnTo>
                  <a:pt x="354" y="0"/>
                </a:lnTo>
                <a:lnTo>
                  <a:pt x="342" y="8"/>
                </a:lnTo>
                <a:lnTo>
                  <a:pt x="336" y="8"/>
                </a:lnTo>
                <a:lnTo>
                  <a:pt x="332" y="4"/>
                </a:lnTo>
                <a:lnTo>
                  <a:pt x="320" y="12"/>
                </a:lnTo>
                <a:lnTo>
                  <a:pt x="314" y="22"/>
                </a:lnTo>
                <a:lnTo>
                  <a:pt x="308" y="22"/>
                </a:lnTo>
                <a:lnTo>
                  <a:pt x="306" y="28"/>
                </a:lnTo>
                <a:lnTo>
                  <a:pt x="292" y="32"/>
                </a:lnTo>
                <a:lnTo>
                  <a:pt x="288" y="32"/>
                </a:lnTo>
                <a:lnTo>
                  <a:pt x="264" y="36"/>
                </a:lnTo>
                <a:lnTo>
                  <a:pt x="256" y="32"/>
                </a:lnTo>
                <a:lnTo>
                  <a:pt x="250" y="28"/>
                </a:lnTo>
                <a:lnTo>
                  <a:pt x="240" y="28"/>
                </a:lnTo>
                <a:lnTo>
                  <a:pt x="226" y="22"/>
                </a:lnTo>
                <a:lnTo>
                  <a:pt x="216" y="22"/>
                </a:lnTo>
                <a:lnTo>
                  <a:pt x="200" y="28"/>
                </a:lnTo>
                <a:lnTo>
                  <a:pt x="198" y="34"/>
                </a:lnTo>
                <a:lnTo>
                  <a:pt x="186" y="34"/>
                </a:lnTo>
                <a:lnTo>
                  <a:pt x="178" y="32"/>
                </a:lnTo>
                <a:lnTo>
                  <a:pt x="174" y="26"/>
                </a:lnTo>
                <a:lnTo>
                  <a:pt x="174" y="16"/>
                </a:lnTo>
                <a:lnTo>
                  <a:pt x="168" y="12"/>
                </a:lnTo>
                <a:lnTo>
                  <a:pt x="158" y="8"/>
                </a:lnTo>
                <a:lnTo>
                  <a:pt x="146" y="8"/>
                </a:lnTo>
                <a:lnTo>
                  <a:pt x="138" y="6"/>
                </a:lnTo>
                <a:lnTo>
                  <a:pt x="128" y="4"/>
                </a:lnTo>
                <a:lnTo>
                  <a:pt x="128" y="10"/>
                </a:lnTo>
                <a:lnTo>
                  <a:pt x="124" y="16"/>
                </a:lnTo>
                <a:lnTo>
                  <a:pt x="124" y="28"/>
                </a:lnTo>
                <a:lnTo>
                  <a:pt x="130" y="40"/>
                </a:lnTo>
                <a:lnTo>
                  <a:pt x="130" y="46"/>
                </a:lnTo>
                <a:lnTo>
                  <a:pt x="122" y="52"/>
                </a:lnTo>
                <a:lnTo>
                  <a:pt x="110" y="48"/>
                </a:lnTo>
                <a:lnTo>
                  <a:pt x="106" y="46"/>
                </a:lnTo>
                <a:lnTo>
                  <a:pt x="104" y="46"/>
                </a:lnTo>
                <a:lnTo>
                  <a:pt x="98" y="50"/>
                </a:lnTo>
                <a:lnTo>
                  <a:pt x="88" y="48"/>
                </a:lnTo>
                <a:lnTo>
                  <a:pt x="80" y="46"/>
                </a:lnTo>
                <a:lnTo>
                  <a:pt x="82" y="42"/>
                </a:lnTo>
                <a:lnTo>
                  <a:pt x="80" y="38"/>
                </a:lnTo>
                <a:lnTo>
                  <a:pt x="70" y="38"/>
                </a:lnTo>
                <a:lnTo>
                  <a:pt x="62" y="38"/>
                </a:lnTo>
                <a:lnTo>
                  <a:pt x="56" y="36"/>
                </a:lnTo>
                <a:lnTo>
                  <a:pt x="44" y="42"/>
                </a:lnTo>
                <a:lnTo>
                  <a:pt x="36" y="42"/>
                </a:lnTo>
                <a:lnTo>
                  <a:pt x="24" y="52"/>
                </a:lnTo>
                <a:lnTo>
                  <a:pt x="22" y="58"/>
                </a:lnTo>
                <a:lnTo>
                  <a:pt x="14" y="60"/>
                </a:lnTo>
                <a:lnTo>
                  <a:pt x="0" y="72"/>
                </a:lnTo>
                <a:lnTo>
                  <a:pt x="44" y="154"/>
                </a:lnTo>
                <a:lnTo>
                  <a:pt x="134" y="204"/>
                </a:lnTo>
                <a:lnTo>
                  <a:pt x="290" y="220"/>
                </a:lnTo>
                <a:lnTo>
                  <a:pt x="434" y="36"/>
                </a:lnTo>
                <a:lnTo>
                  <a:pt x="366"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6" name="Freeform 543"/>
          <p:cNvSpPr>
            <a:spLocks/>
          </p:cNvSpPr>
          <p:nvPr/>
        </p:nvSpPr>
        <p:spPr bwMode="ltGray">
          <a:xfrm>
            <a:off x="7106547" y="3243277"/>
            <a:ext cx="189026" cy="292099"/>
          </a:xfrm>
          <a:custGeom>
            <a:avLst/>
            <a:gdLst/>
            <a:ahLst/>
            <a:cxnLst>
              <a:cxn ang="0">
                <a:pos x="58" y="0"/>
              </a:cxn>
              <a:cxn ang="0">
                <a:pos x="70" y="6"/>
              </a:cxn>
              <a:cxn ang="0">
                <a:pos x="70" y="22"/>
              </a:cxn>
              <a:cxn ang="0">
                <a:pos x="74" y="38"/>
              </a:cxn>
              <a:cxn ang="0">
                <a:pos x="64" y="54"/>
              </a:cxn>
              <a:cxn ang="0">
                <a:pos x="58" y="62"/>
              </a:cxn>
              <a:cxn ang="0">
                <a:pos x="58" y="72"/>
              </a:cxn>
              <a:cxn ang="0">
                <a:pos x="80" y="78"/>
              </a:cxn>
              <a:cxn ang="0">
                <a:pos x="88" y="92"/>
              </a:cxn>
              <a:cxn ang="0">
                <a:pos x="92" y="92"/>
              </a:cxn>
              <a:cxn ang="0">
                <a:pos x="104" y="104"/>
              </a:cxn>
              <a:cxn ang="0">
                <a:pos x="110" y="114"/>
              </a:cxn>
              <a:cxn ang="0">
                <a:pos x="112" y="118"/>
              </a:cxn>
              <a:cxn ang="0">
                <a:pos x="110" y="120"/>
              </a:cxn>
              <a:cxn ang="0">
                <a:pos x="120" y="114"/>
              </a:cxn>
              <a:cxn ang="0">
                <a:pos x="118" y="136"/>
              </a:cxn>
              <a:cxn ang="0">
                <a:pos x="112" y="140"/>
              </a:cxn>
              <a:cxn ang="0">
                <a:pos x="108" y="144"/>
              </a:cxn>
              <a:cxn ang="0">
                <a:pos x="106" y="144"/>
              </a:cxn>
              <a:cxn ang="0">
                <a:pos x="102" y="144"/>
              </a:cxn>
              <a:cxn ang="0">
                <a:pos x="100" y="150"/>
              </a:cxn>
              <a:cxn ang="0">
                <a:pos x="94" y="154"/>
              </a:cxn>
              <a:cxn ang="0">
                <a:pos x="92" y="152"/>
              </a:cxn>
              <a:cxn ang="0">
                <a:pos x="88" y="158"/>
              </a:cxn>
              <a:cxn ang="0">
                <a:pos x="86" y="160"/>
              </a:cxn>
              <a:cxn ang="0">
                <a:pos x="82" y="158"/>
              </a:cxn>
              <a:cxn ang="0">
                <a:pos x="76" y="150"/>
              </a:cxn>
              <a:cxn ang="0">
                <a:pos x="76" y="144"/>
              </a:cxn>
              <a:cxn ang="0">
                <a:pos x="78" y="134"/>
              </a:cxn>
              <a:cxn ang="0">
                <a:pos x="74" y="132"/>
              </a:cxn>
              <a:cxn ang="0">
                <a:pos x="70" y="122"/>
              </a:cxn>
              <a:cxn ang="0">
                <a:pos x="66" y="126"/>
              </a:cxn>
              <a:cxn ang="0">
                <a:pos x="62" y="122"/>
              </a:cxn>
              <a:cxn ang="0">
                <a:pos x="66" y="116"/>
              </a:cxn>
              <a:cxn ang="0">
                <a:pos x="70" y="112"/>
              </a:cxn>
              <a:cxn ang="0">
                <a:pos x="68" y="108"/>
              </a:cxn>
              <a:cxn ang="0">
                <a:pos x="60" y="108"/>
              </a:cxn>
              <a:cxn ang="0">
                <a:pos x="58" y="106"/>
              </a:cxn>
              <a:cxn ang="0">
                <a:pos x="56" y="112"/>
              </a:cxn>
              <a:cxn ang="0">
                <a:pos x="44" y="108"/>
              </a:cxn>
              <a:cxn ang="0">
                <a:pos x="38" y="104"/>
              </a:cxn>
              <a:cxn ang="0">
                <a:pos x="34" y="104"/>
              </a:cxn>
              <a:cxn ang="0">
                <a:pos x="38" y="96"/>
              </a:cxn>
              <a:cxn ang="0">
                <a:pos x="38" y="86"/>
              </a:cxn>
              <a:cxn ang="0">
                <a:pos x="32" y="78"/>
              </a:cxn>
              <a:cxn ang="0">
                <a:pos x="22" y="78"/>
              </a:cxn>
              <a:cxn ang="0">
                <a:pos x="0" y="62"/>
              </a:cxn>
              <a:cxn ang="0">
                <a:pos x="16" y="16"/>
              </a:cxn>
              <a:cxn ang="0">
                <a:pos x="58" y="0"/>
              </a:cxn>
            </a:cxnLst>
            <a:rect l="0" t="0" r="r" b="b"/>
            <a:pathLst>
              <a:path w="121" h="161">
                <a:moveTo>
                  <a:pt x="58" y="0"/>
                </a:moveTo>
                <a:lnTo>
                  <a:pt x="70" y="6"/>
                </a:lnTo>
                <a:lnTo>
                  <a:pt x="70" y="22"/>
                </a:lnTo>
                <a:lnTo>
                  <a:pt x="74" y="38"/>
                </a:lnTo>
                <a:lnTo>
                  <a:pt x="64" y="54"/>
                </a:lnTo>
                <a:lnTo>
                  <a:pt x="58" y="62"/>
                </a:lnTo>
                <a:lnTo>
                  <a:pt x="58" y="72"/>
                </a:lnTo>
                <a:lnTo>
                  <a:pt x="80" y="78"/>
                </a:lnTo>
                <a:lnTo>
                  <a:pt x="88" y="92"/>
                </a:lnTo>
                <a:lnTo>
                  <a:pt x="92" y="92"/>
                </a:lnTo>
                <a:lnTo>
                  <a:pt x="104" y="104"/>
                </a:lnTo>
                <a:lnTo>
                  <a:pt x="110" y="114"/>
                </a:lnTo>
                <a:lnTo>
                  <a:pt x="112" y="118"/>
                </a:lnTo>
                <a:lnTo>
                  <a:pt x="110" y="120"/>
                </a:lnTo>
                <a:lnTo>
                  <a:pt x="120" y="114"/>
                </a:lnTo>
                <a:lnTo>
                  <a:pt x="118" y="136"/>
                </a:lnTo>
                <a:lnTo>
                  <a:pt x="112" y="140"/>
                </a:lnTo>
                <a:lnTo>
                  <a:pt x="108" y="144"/>
                </a:lnTo>
                <a:lnTo>
                  <a:pt x="106" y="144"/>
                </a:lnTo>
                <a:lnTo>
                  <a:pt x="102" y="144"/>
                </a:lnTo>
                <a:lnTo>
                  <a:pt x="100" y="150"/>
                </a:lnTo>
                <a:lnTo>
                  <a:pt x="94" y="154"/>
                </a:lnTo>
                <a:lnTo>
                  <a:pt x="92" y="152"/>
                </a:lnTo>
                <a:lnTo>
                  <a:pt x="88" y="158"/>
                </a:lnTo>
                <a:lnTo>
                  <a:pt x="86" y="160"/>
                </a:lnTo>
                <a:lnTo>
                  <a:pt x="82" y="158"/>
                </a:lnTo>
                <a:lnTo>
                  <a:pt x="76" y="150"/>
                </a:lnTo>
                <a:lnTo>
                  <a:pt x="76" y="144"/>
                </a:lnTo>
                <a:lnTo>
                  <a:pt x="78" y="134"/>
                </a:lnTo>
                <a:lnTo>
                  <a:pt x="74" y="132"/>
                </a:lnTo>
                <a:lnTo>
                  <a:pt x="70" y="122"/>
                </a:lnTo>
                <a:lnTo>
                  <a:pt x="66" y="126"/>
                </a:lnTo>
                <a:lnTo>
                  <a:pt x="62" y="122"/>
                </a:lnTo>
                <a:lnTo>
                  <a:pt x="66" y="116"/>
                </a:lnTo>
                <a:lnTo>
                  <a:pt x="70" y="112"/>
                </a:lnTo>
                <a:lnTo>
                  <a:pt x="68" y="108"/>
                </a:lnTo>
                <a:lnTo>
                  <a:pt x="60" y="108"/>
                </a:lnTo>
                <a:lnTo>
                  <a:pt x="58" y="106"/>
                </a:lnTo>
                <a:lnTo>
                  <a:pt x="56" y="112"/>
                </a:lnTo>
                <a:lnTo>
                  <a:pt x="44" y="108"/>
                </a:lnTo>
                <a:lnTo>
                  <a:pt x="38" y="104"/>
                </a:lnTo>
                <a:lnTo>
                  <a:pt x="34" y="104"/>
                </a:lnTo>
                <a:lnTo>
                  <a:pt x="38" y="96"/>
                </a:lnTo>
                <a:lnTo>
                  <a:pt x="38" y="86"/>
                </a:lnTo>
                <a:lnTo>
                  <a:pt x="32" y="78"/>
                </a:lnTo>
                <a:lnTo>
                  <a:pt x="22" y="78"/>
                </a:lnTo>
                <a:lnTo>
                  <a:pt x="0" y="62"/>
                </a:lnTo>
                <a:lnTo>
                  <a:pt x="16" y="16"/>
                </a:lnTo>
                <a:lnTo>
                  <a:pt x="5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7" name="Freeform 544"/>
          <p:cNvSpPr>
            <a:spLocks/>
          </p:cNvSpPr>
          <p:nvPr/>
        </p:nvSpPr>
        <p:spPr bwMode="ltGray">
          <a:xfrm>
            <a:off x="5956897" y="2982929"/>
            <a:ext cx="1244163" cy="1228720"/>
          </a:xfrm>
          <a:custGeom>
            <a:avLst/>
            <a:gdLst/>
            <a:ahLst/>
            <a:cxnLst>
              <a:cxn ang="0">
                <a:pos x="18" y="360"/>
              </a:cxn>
              <a:cxn ang="0">
                <a:pos x="10" y="340"/>
              </a:cxn>
              <a:cxn ang="0">
                <a:pos x="6" y="334"/>
              </a:cxn>
              <a:cxn ang="0">
                <a:pos x="12" y="310"/>
              </a:cxn>
              <a:cxn ang="0">
                <a:pos x="30" y="300"/>
              </a:cxn>
              <a:cxn ang="0">
                <a:pos x="50" y="304"/>
              </a:cxn>
              <a:cxn ang="0">
                <a:pos x="74" y="298"/>
              </a:cxn>
              <a:cxn ang="0">
                <a:pos x="88" y="288"/>
              </a:cxn>
              <a:cxn ang="0">
                <a:pos x="102" y="280"/>
              </a:cxn>
              <a:cxn ang="0">
                <a:pos x="110" y="228"/>
              </a:cxn>
              <a:cxn ang="0">
                <a:pos x="122" y="220"/>
              </a:cxn>
              <a:cxn ang="0">
                <a:pos x="140" y="194"/>
              </a:cxn>
              <a:cxn ang="0">
                <a:pos x="174" y="180"/>
              </a:cxn>
              <a:cxn ang="0">
                <a:pos x="188" y="156"/>
              </a:cxn>
              <a:cxn ang="0">
                <a:pos x="218" y="162"/>
              </a:cxn>
              <a:cxn ang="0">
                <a:pos x="234" y="162"/>
              </a:cxn>
              <a:cxn ang="0">
                <a:pos x="242" y="182"/>
              </a:cxn>
              <a:cxn ang="0">
                <a:pos x="246" y="222"/>
              </a:cxn>
              <a:cxn ang="0">
                <a:pos x="310" y="236"/>
              </a:cxn>
              <a:cxn ang="0">
                <a:pos x="342" y="264"/>
              </a:cxn>
              <a:cxn ang="0">
                <a:pos x="396" y="252"/>
              </a:cxn>
              <a:cxn ang="0">
                <a:pos x="434" y="268"/>
              </a:cxn>
              <a:cxn ang="0">
                <a:pos x="456" y="264"/>
              </a:cxn>
              <a:cxn ang="0">
                <a:pos x="502" y="244"/>
              </a:cxn>
              <a:cxn ang="0">
                <a:pos x="540" y="216"/>
              </a:cxn>
              <a:cxn ang="0">
                <a:pos x="536" y="192"/>
              </a:cxn>
              <a:cxn ang="0">
                <a:pos x="552" y="190"/>
              </a:cxn>
              <a:cxn ang="0">
                <a:pos x="568" y="180"/>
              </a:cxn>
              <a:cxn ang="0">
                <a:pos x="590" y="148"/>
              </a:cxn>
              <a:cxn ang="0">
                <a:pos x="612" y="134"/>
              </a:cxn>
              <a:cxn ang="0">
                <a:pos x="596" y="110"/>
              </a:cxn>
              <a:cxn ang="0">
                <a:pos x="560" y="102"/>
              </a:cxn>
              <a:cxn ang="0">
                <a:pos x="564" y="84"/>
              </a:cxn>
              <a:cxn ang="0">
                <a:pos x="582" y="70"/>
              </a:cxn>
              <a:cxn ang="0">
                <a:pos x="584" y="30"/>
              </a:cxn>
              <a:cxn ang="0">
                <a:pos x="582" y="10"/>
              </a:cxn>
              <a:cxn ang="0">
                <a:pos x="626" y="2"/>
              </a:cxn>
              <a:cxn ang="0">
                <a:pos x="668" y="28"/>
              </a:cxn>
              <a:cxn ang="0">
                <a:pos x="746" y="66"/>
              </a:cxn>
              <a:cxn ang="0">
                <a:pos x="782" y="36"/>
              </a:cxn>
              <a:cxn ang="0">
                <a:pos x="782" y="106"/>
              </a:cxn>
              <a:cxn ang="0">
                <a:pos x="792" y="148"/>
              </a:cxn>
              <a:cxn ang="0">
                <a:pos x="782" y="192"/>
              </a:cxn>
              <a:cxn ang="0">
                <a:pos x="758" y="190"/>
              </a:cxn>
              <a:cxn ang="0">
                <a:pos x="720" y="244"/>
              </a:cxn>
              <a:cxn ang="0">
                <a:pos x="690" y="226"/>
              </a:cxn>
              <a:cxn ang="0">
                <a:pos x="648" y="282"/>
              </a:cxn>
              <a:cxn ang="0">
                <a:pos x="684" y="304"/>
              </a:cxn>
              <a:cxn ang="0">
                <a:pos x="736" y="296"/>
              </a:cxn>
              <a:cxn ang="0">
                <a:pos x="720" y="354"/>
              </a:cxn>
              <a:cxn ang="0">
                <a:pos x="748" y="400"/>
              </a:cxn>
              <a:cxn ang="0">
                <a:pos x="774" y="440"/>
              </a:cxn>
              <a:cxn ang="0">
                <a:pos x="760" y="500"/>
              </a:cxn>
              <a:cxn ang="0">
                <a:pos x="744" y="540"/>
              </a:cxn>
              <a:cxn ang="0">
                <a:pos x="716" y="580"/>
              </a:cxn>
              <a:cxn ang="0">
                <a:pos x="656" y="602"/>
              </a:cxn>
              <a:cxn ang="0">
                <a:pos x="618" y="640"/>
              </a:cxn>
              <a:cxn ang="0">
                <a:pos x="614" y="656"/>
              </a:cxn>
              <a:cxn ang="0">
                <a:pos x="604" y="630"/>
              </a:cxn>
              <a:cxn ang="0">
                <a:pos x="590" y="630"/>
              </a:cxn>
              <a:cxn ang="0">
                <a:pos x="454" y="678"/>
              </a:cxn>
              <a:cxn ang="0">
                <a:pos x="4" y="380"/>
              </a:cxn>
            </a:cxnLst>
            <a:rect l="0" t="0" r="r" b="b"/>
            <a:pathLst>
              <a:path w="805" h="679">
                <a:moveTo>
                  <a:pt x="4" y="380"/>
                </a:moveTo>
                <a:lnTo>
                  <a:pt x="8" y="368"/>
                </a:lnTo>
                <a:lnTo>
                  <a:pt x="18" y="360"/>
                </a:lnTo>
                <a:lnTo>
                  <a:pt x="12" y="356"/>
                </a:lnTo>
                <a:lnTo>
                  <a:pt x="14" y="346"/>
                </a:lnTo>
                <a:lnTo>
                  <a:pt x="10" y="340"/>
                </a:lnTo>
                <a:lnTo>
                  <a:pt x="4" y="342"/>
                </a:lnTo>
                <a:lnTo>
                  <a:pt x="0" y="340"/>
                </a:lnTo>
                <a:lnTo>
                  <a:pt x="6" y="334"/>
                </a:lnTo>
                <a:lnTo>
                  <a:pt x="2" y="326"/>
                </a:lnTo>
                <a:lnTo>
                  <a:pt x="12" y="320"/>
                </a:lnTo>
                <a:lnTo>
                  <a:pt x="12" y="310"/>
                </a:lnTo>
                <a:lnTo>
                  <a:pt x="20" y="308"/>
                </a:lnTo>
                <a:lnTo>
                  <a:pt x="22" y="302"/>
                </a:lnTo>
                <a:lnTo>
                  <a:pt x="30" y="300"/>
                </a:lnTo>
                <a:lnTo>
                  <a:pt x="36" y="308"/>
                </a:lnTo>
                <a:lnTo>
                  <a:pt x="44" y="308"/>
                </a:lnTo>
                <a:lnTo>
                  <a:pt x="50" y="304"/>
                </a:lnTo>
                <a:lnTo>
                  <a:pt x="52" y="292"/>
                </a:lnTo>
                <a:lnTo>
                  <a:pt x="56" y="296"/>
                </a:lnTo>
                <a:lnTo>
                  <a:pt x="74" y="298"/>
                </a:lnTo>
                <a:lnTo>
                  <a:pt x="74" y="290"/>
                </a:lnTo>
                <a:lnTo>
                  <a:pt x="82" y="288"/>
                </a:lnTo>
                <a:lnTo>
                  <a:pt x="88" y="288"/>
                </a:lnTo>
                <a:lnTo>
                  <a:pt x="92" y="288"/>
                </a:lnTo>
                <a:lnTo>
                  <a:pt x="98" y="280"/>
                </a:lnTo>
                <a:lnTo>
                  <a:pt x="102" y="280"/>
                </a:lnTo>
                <a:lnTo>
                  <a:pt x="110" y="256"/>
                </a:lnTo>
                <a:lnTo>
                  <a:pt x="108" y="248"/>
                </a:lnTo>
                <a:lnTo>
                  <a:pt x="110" y="228"/>
                </a:lnTo>
                <a:lnTo>
                  <a:pt x="102" y="228"/>
                </a:lnTo>
                <a:lnTo>
                  <a:pt x="106" y="224"/>
                </a:lnTo>
                <a:lnTo>
                  <a:pt x="122" y="220"/>
                </a:lnTo>
                <a:lnTo>
                  <a:pt x="140" y="218"/>
                </a:lnTo>
                <a:lnTo>
                  <a:pt x="134" y="214"/>
                </a:lnTo>
                <a:lnTo>
                  <a:pt x="140" y="194"/>
                </a:lnTo>
                <a:lnTo>
                  <a:pt x="162" y="196"/>
                </a:lnTo>
                <a:lnTo>
                  <a:pt x="172" y="186"/>
                </a:lnTo>
                <a:lnTo>
                  <a:pt x="174" y="180"/>
                </a:lnTo>
                <a:lnTo>
                  <a:pt x="174" y="164"/>
                </a:lnTo>
                <a:lnTo>
                  <a:pt x="180" y="158"/>
                </a:lnTo>
                <a:lnTo>
                  <a:pt x="188" y="156"/>
                </a:lnTo>
                <a:lnTo>
                  <a:pt x="194" y="142"/>
                </a:lnTo>
                <a:lnTo>
                  <a:pt x="204" y="144"/>
                </a:lnTo>
                <a:lnTo>
                  <a:pt x="218" y="162"/>
                </a:lnTo>
                <a:lnTo>
                  <a:pt x="224" y="160"/>
                </a:lnTo>
                <a:lnTo>
                  <a:pt x="230" y="164"/>
                </a:lnTo>
                <a:lnTo>
                  <a:pt x="234" y="162"/>
                </a:lnTo>
                <a:lnTo>
                  <a:pt x="240" y="170"/>
                </a:lnTo>
                <a:lnTo>
                  <a:pt x="238" y="180"/>
                </a:lnTo>
                <a:lnTo>
                  <a:pt x="242" y="182"/>
                </a:lnTo>
                <a:lnTo>
                  <a:pt x="250" y="196"/>
                </a:lnTo>
                <a:lnTo>
                  <a:pt x="250" y="214"/>
                </a:lnTo>
                <a:lnTo>
                  <a:pt x="246" y="222"/>
                </a:lnTo>
                <a:lnTo>
                  <a:pt x="268" y="220"/>
                </a:lnTo>
                <a:lnTo>
                  <a:pt x="280" y="220"/>
                </a:lnTo>
                <a:lnTo>
                  <a:pt x="310" y="236"/>
                </a:lnTo>
                <a:lnTo>
                  <a:pt x="314" y="250"/>
                </a:lnTo>
                <a:lnTo>
                  <a:pt x="328" y="266"/>
                </a:lnTo>
                <a:lnTo>
                  <a:pt x="342" y="264"/>
                </a:lnTo>
                <a:lnTo>
                  <a:pt x="356" y="254"/>
                </a:lnTo>
                <a:lnTo>
                  <a:pt x="376" y="254"/>
                </a:lnTo>
                <a:lnTo>
                  <a:pt x="396" y="252"/>
                </a:lnTo>
                <a:lnTo>
                  <a:pt x="400" y="256"/>
                </a:lnTo>
                <a:lnTo>
                  <a:pt x="416" y="266"/>
                </a:lnTo>
                <a:lnTo>
                  <a:pt x="434" y="268"/>
                </a:lnTo>
                <a:lnTo>
                  <a:pt x="442" y="266"/>
                </a:lnTo>
                <a:lnTo>
                  <a:pt x="444" y="276"/>
                </a:lnTo>
                <a:lnTo>
                  <a:pt x="456" y="264"/>
                </a:lnTo>
                <a:lnTo>
                  <a:pt x="482" y="248"/>
                </a:lnTo>
                <a:lnTo>
                  <a:pt x="492" y="246"/>
                </a:lnTo>
                <a:lnTo>
                  <a:pt x="502" y="244"/>
                </a:lnTo>
                <a:lnTo>
                  <a:pt x="508" y="244"/>
                </a:lnTo>
                <a:lnTo>
                  <a:pt x="524" y="236"/>
                </a:lnTo>
                <a:lnTo>
                  <a:pt x="540" y="216"/>
                </a:lnTo>
                <a:lnTo>
                  <a:pt x="534" y="204"/>
                </a:lnTo>
                <a:lnTo>
                  <a:pt x="534" y="196"/>
                </a:lnTo>
                <a:lnTo>
                  <a:pt x="536" y="192"/>
                </a:lnTo>
                <a:lnTo>
                  <a:pt x="540" y="190"/>
                </a:lnTo>
                <a:lnTo>
                  <a:pt x="548" y="188"/>
                </a:lnTo>
                <a:lnTo>
                  <a:pt x="552" y="190"/>
                </a:lnTo>
                <a:lnTo>
                  <a:pt x="554" y="196"/>
                </a:lnTo>
                <a:lnTo>
                  <a:pt x="564" y="190"/>
                </a:lnTo>
                <a:lnTo>
                  <a:pt x="568" y="180"/>
                </a:lnTo>
                <a:lnTo>
                  <a:pt x="572" y="172"/>
                </a:lnTo>
                <a:lnTo>
                  <a:pt x="586" y="166"/>
                </a:lnTo>
                <a:lnTo>
                  <a:pt x="590" y="148"/>
                </a:lnTo>
                <a:lnTo>
                  <a:pt x="590" y="138"/>
                </a:lnTo>
                <a:lnTo>
                  <a:pt x="604" y="130"/>
                </a:lnTo>
                <a:lnTo>
                  <a:pt x="612" y="134"/>
                </a:lnTo>
                <a:lnTo>
                  <a:pt x="616" y="122"/>
                </a:lnTo>
                <a:lnTo>
                  <a:pt x="610" y="114"/>
                </a:lnTo>
                <a:lnTo>
                  <a:pt x="596" y="110"/>
                </a:lnTo>
                <a:lnTo>
                  <a:pt x="584" y="118"/>
                </a:lnTo>
                <a:lnTo>
                  <a:pt x="564" y="120"/>
                </a:lnTo>
                <a:lnTo>
                  <a:pt x="560" y="102"/>
                </a:lnTo>
                <a:lnTo>
                  <a:pt x="554" y="88"/>
                </a:lnTo>
                <a:lnTo>
                  <a:pt x="556" y="80"/>
                </a:lnTo>
                <a:lnTo>
                  <a:pt x="564" y="84"/>
                </a:lnTo>
                <a:lnTo>
                  <a:pt x="578" y="84"/>
                </a:lnTo>
                <a:lnTo>
                  <a:pt x="578" y="76"/>
                </a:lnTo>
                <a:lnTo>
                  <a:pt x="582" y="70"/>
                </a:lnTo>
                <a:lnTo>
                  <a:pt x="578" y="66"/>
                </a:lnTo>
                <a:lnTo>
                  <a:pt x="582" y="40"/>
                </a:lnTo>
                <a:lnTo>
                  <a:pt x="584" y="30"/>
                </a:lnTo>
                <a:lnTo>
                  <a:pt x="572" y="22"/>
                </a:lnTo>
                <a:lnTo>
                  <a:pt x="574" y="16"/>
                </a:lnTo>
                <a:lnTo>
                  <a:pt x="582" y="10"/>
                </a:lnTo>
                <a:lnTo>
                  <a:pt x="598" y="4"/>
                </a:lnTo>
                <a:lnTo>
                  <a:pt x="616" y="0"/>
                </a:lnTo>
                <a:lnTo>
                  <a:pt x="626" y="2"/>
                </a:lnTo>
                <a:lnTo>
                  <a:pt x="634" y="6"/>
                </a:lnTo>
                <a:lnTo>
                  <a:pt x="656" y="18"/>
                </a:lnTo>
                <a:lnTo>
                  <a:pt x="668" y="28"/>
                </a:lnTo>
                <a:lnTo>
                  <a:pt x="690" y="46"/>
                </a:lnTo>
                <a:lnTo>
                  <a:pt x="730" y="52"/>
                </a:lnTo>
                <a:lnTo>
                  <a:pt x="746" y="66"/>
                </a:lnTo>
                <a:lnTo>
                  <a:pt x="768" y="56"/>
                </a:lnTo>
                <a:lnTo>
                  <a:pt x="768" y="50"/>
                </a:lnTo>
                <a:lnTo>
                  <a:pt x="782" y="36"/>
                </a:lnTo>
                <a:lnTo>
                  <a:pt x="792" y="42"/>
                </a:lnTo>
                <a:lnTo>
                  <a:pt x="798" y="100"/>
                </a:lnTo>
                <a:lnTo>
                  <a:pt x="782" y="106"/>
                </a:lnTo>
                <a:lnTo>
                  <a:pt x="804" y="144"/>
                </a:lnTo>
                <a:lnTo>
                  <a:pt x="798" y="156"/>
                </a:lnTo>
                <a:lnTo>
                  <a:pt x="792" y="148"/>
                </a:lnTo>
                <a:lnTo>
                  <a:pt x="788" y="164"/>
                </a:lnTo>
                <a:lnTo>
                  <a:pt x="778" y="180"/>
                </a:lnTo>
                <a:lnTo>
                  <a:pt x="782" y="192"/>
                </a:lnTo>
                <a:lnTo>
                  <a:pt x="768" y="188"/>
                </a:lnTo>
                <a:lnTo>
                  <a:pt x="758" y="184"/>
                </a:lnTo>
                <a:lnTo>
                  <a:pt x="758" y="190"/>
                </a:lnTo>
                <a:lnTo>
                  <a:pt x="754" y="204"/>
                </a:lnTo>
                <a:lnTo>
                  <a:pt x="742" y="228"/>
                </a:lnTo>
                <a:lnTo>
                  <a:pt x="720" y="244"/>
                </a:lnTo>
                <a:lnTo>
                  <a:pt x="714" y="260"/>
                </a:lnTo>
                <a:lnTo>
                  <a:pt x="702" y="238"/>
                </a:lnTo>
                <a:lnTo>
                  <a:pt x="690" y="226"/>
                </a:lnTo>
                <a:lnTo>
                  <a:pt x="674" y="250"/>
                </a:lnTo>
                <a:lnTo>
                  <a:pt x="666" y="274"/>
                </a:lnTo>
                <a:lnTo>
                  <a:pt x="648" y="282"/>
                </a:lnTo>
                <a:lnTo>
                  <a:pt x="658" y="294"/>
                </a:lnTo>
                <a:lnTo>
                  <a:pt x="670" y="292"/>
                </a:lnTo>
                <a:lnTo>
                  <a:pt x="684" y="304"/>
                </a:lnTo>
                <a:lnTo>
                  <a:pt x="704" y="292"/>
                </a:lnTo>
                <a:lnTo>
                  <a:pt x="724" y="290"/>
                </a:lnTo>
                <a:lnTo>
                  <a:pt x="736" y="296"/>
                </a:lnTo>
                <a:lnTo>
                  <a:pt x="710" y="316"/>
                </a:lnTo>
                <a:lnTo>
                  <a:pt x="698" y="350"/>
                </a:lnTo>
                <a:lnTo>
                  <a:pt x="720" y="354"/>
                </a:lnTo>
                <a:lnTo>
                  <a:pt x="742" y="380"/>
                </a:lnTo>
                <a:lnTo>
                  <a:pt x="760" y="392"/>
                </a:lnTo>
                <a:lnTo>
                  <a:pt x="748" y="400"/>
                </a:lnTo>
                <a:lnTo>
                  <a:pt x="742" y="412"/>
                </a:lnTo>
                <a:lnTo>
                  <a:pt x="772" y="416"/>
                </a:lnTo>
                <a:lnTo>
                  <a:pt x="774" y="440"/>
                </a:lnTo>
                <a:lnTo>
                  <a:pt x="772" y="464"/>
                </a:lnTo>
                <a:lnTo>
                  <a:pt x="762" y="488"/>
                </a:lnTo>
                <a:lnTo>
                  <a:pt x="760" y="500"/>
                </a:lnTo>
                <a:lnTo>
                  <a:pt x="762" y="502"/>
                </a:lnTo>
                <a:lnTo>
                  <a:pt x="758" y="520"/>
                </a:lnTo>
                <a:lnTo>
                  <a:pt x="744" y="540"/>
                </a:lnTo>
                <a:lnTo>
                  <a:pt x="734" y="560"/>
                </a:lnTo>
                <a:lnTo>
                  <a:pt x="720" y="564"/>
                </a:lnTo>
                <a:lnTo>
                  <a:pt x="716" y="580"/>
                </a:lnTo>
                <a:lnTo>
                  <a:pt x="684" y="594"/>
                </a:lnTo>
                <a:lnTo>
                  <a:pt x="668" y="594"/>
                </a:lnTo>
                <a:lnTo>
                  <a:pt x="656" y="602"/>
                </a:lnTo>
                <a:lnTo>
                  <a:pt x="658" y="616"/>
                </a:lnTo>
                <a:lnTo>
                  <a:pt x="618" y="632"/>
                </a:lnTo>
                <a:lnTo>
                  <a:pt x="618" y="640"/>
                </a:lnTo>
                <a:lnTo>
                  <a:pt x="614" y="644"/>
                </a:lnTo>
                <a:lnTo>
                  <a:pt x="618" y="650"/>
                </a:lnTo>
                <a:lnTo>
                  <a:pt x="614" y="656"/>
                </a:lnTo>
                <a:lnTo>
                  <a:pt x="608" y="652"/>
                </a:lnTo>
                <a:lnTo>
                  <a:pt x="602" y="642"/>
                </a:lnTo>
                <a:lnTo>
                  <a:pt x="604" y="630"/>
                </a:lnTo>
                <a:lnTo>
                  <a:pt x="600" y="630"/>
                </a:lnTo>
                <a:lnTo>
                  <a:pt x="594" y="636"/>
                </a:lnTo>
                <a:lnTo>
                  <a:pt x="590" y="630"/>
                </a:lnTo>
                <a:lnTo>
                  <a:pt x="582" y="632"/>
                </a:lnTo>
                <a:lnTo>
                  <a:pt x="572" y="634"/>
                </a:lnTo>
                <a:lnTo>
                  <a:pt x="454" y="678"/>
                </a:lnTo>
                <a:lnTo>
                  <a:pt x="124" y="560"/>
                </a:lnTo>
                <a:lnTo>
                  <a:pt x="34" y="486"/>
                </a:lnTo>
                <a:lnTo>
                  <a:pt x="4" y="38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8" name="Freeform 545"/>
          <p:cNvSpPr>
            <a:spLocks/>
          </p:cNvSpPr>
          <p:nvPr/>
        </p:nvSpPr>
        <p:spPr bwMode="ltGray">
          <a:xfrm>
            <a:off x="6643278" y="4695834"/>
            <a:ext cx="113106" cy="173036"/>
          </a:xfrm>
          <a:custGeom>
            <a:avLst/>
            <a:gdLst/>
            <a:ahLst/>
            <a:cxnLst>
              <a:cxn ang="0">
                <a:pos x="0" y="2"/>
              </a:cxn>
              <a:cxn ang="0">
                <a:pos x="2" y="10"/>
              </a:cxn>
              <a:cxn ang="0">
                <a:pos x="2" y="30"/>
              </a:cxn>
              <a:cxn ang="0">
                <a:pos x="8" y="36"/>
              </a:cxn>
              <a:cxn ang="0">
                <a:pos x="6" y="42"/>
              </a:cxn>
              <a:cxn ang="0">
                <a:pos x="14" y="58"/>
              </a:cxn>
              <a:cxn ang="0">
                <a:pos x="20" y="68"/>
              </a:cxn>
              <a:cxn ang="0">
                <a:pos x="20" y="72"/>
              </a:cxn>
              <a:cxn ang="0">
                <a:pos x="30" y="74"/>
              </a:cxn>
              <a:cxn ang="0">
                <a:pos x="38" y="80"/>
              </a:cxn>
              <a:cxn ang="0">
                <a:pos x="42" y="84"/>
              </a:cxn>
              <a:cxn ang="0">
                <a:pos x="54" y="88"/>
              </a:cxn>
              <a:cxn ang="0">
                <a:pos x="58" y="92"/>
              </a:cxn>
              <a:cxn ang="0">
                <a:pos x="66" y="94"/>
              </a:cxn>
              <a:cxn ang="0">
                <a:pos x="74" y="90"/>
              </a:cxn>
              <a:cxn ang="0">
                <a:pos x="74" y="84"/>
              </a:cxn>
              <a:cxn ang="0">
                <a:pos x="68" y="68"/>
              </a:cxn>
              <a:cxn ang="0">
                <a:pos x="62" y="62"/>
              </a:cxn>
              <a:cxn ang="0">
                <a:pos x="60" y="62"/>
              </a:cxn>
              <a:cxn ang="0">
                <a:pos x="58" y="50"/>
              </a:cxn>
              <a:cxn ang="0">
                <a:pos x="62" y="42"/>
              </a:cxn>
              <a:cxn ang="0">
                <a:pos x="62" y="36"/>
              </a:cxn>
              <a:cxn ang="0">
                <a:pos x="56" y="22"/>
              </a:cxn>
              <a:cxn ang="0">
                <a:pos x="36" y="4"/>
              </a:cxn>
              <a:cxn ang="0">
                <a:pos x="20" y="0"/>
              </a:cxn>
              <a:cxn ang="0">
                <a:pos x="0" y="2"/>
              </a:cxn>
            </a:cxnLst>
            <a:rect l="0" t="0" r="r" b="b"/>
            <a:pathLst>
              <a:path w="75" h="95">
                <a:moveTo>
                  <a:pt x="0" y="2"/>
                </a:moveTo>
                <a:lnTo>
                  <a:pt x="2" y="10"/>
                </a:lnTo>
                <a:lnTo>
                  <a:pt x="2" y="30"/>
                </a:lnTo>
                <a:lnTo>
                  <a:pt x="8" y="36"/>
                </a:lnTo>
                <a:lnTo>
                  <a:pt x="6" y="42"/>
                </a:lnTo>
                <a:lnTo>
                  <a:pt x="14" y="58"/>
                </a:lnTo>
                <a:lnTo>
                  <a:pt x="20" y="68"/>
                </a:lnTo>
                <a:lnTo>
                  <a:pt x="20" y="72"/>
                </a:lnTo>
                <a:lnTo>
                  <a:pt x="30" y="74"/>
                </a:lnTo>
                <a:lnTo>
                  <a:pt x="38" y="80"/>
                </a:lnTo>
                <a:lnTo>
                  <a:pt x="42" y="84"/>
                </a:lnTo>
                <a:lnTo>
                  <a:pt x="54" y="88"/>
                </a:lnTo>
                <a:lnTo>
                  <a:pt x="58" y="92"/>
                </a:lnTo>
                <a:lnTo>
                  <a:pt x="66" y="94"/>
                </a:lnTo>
                <a:lnTo>
                  <a:pt x="74" y="90"/>
                </a:lnTo>
                <a:lnTo>
                  <a:pt x="74" y="84"/>
                </a:lnTo>
                <a:lnTo>
                  <a:pt x="68" y="68"/>
                </a:lnTo>
                <a:lnTo>
                  <a:pt x="62" y="62"/>
                </a:lnTo>
                <a:lnTo>
                  <a:pt x="60" y="62"/>
                </a:lnTo>
                <a:lnTo>
                  <a:pt x="58" y="50"/>
                </a:lnTo>
                <a:lnTo>
                  <a:pt x="62" y="42"/>
                </a:lnTo>
                <a:lnTo>
                  <a:pt x="62" y="36"/>
                </a:lnTo>
                <a:lnTo>
                  <a:pt x="56" y="22"/>
                </a:lnTo>
                <a:lnTo>
                  <a:pt x="36" y="4"/>
                </a:lnTo>
                <a:lnTo>
                  <a:pt x="20"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9" name="Freeform 546"/>
          <p:cNvSpPr>
            <a:spLocks/>
          </p:cNvSpPr>
          <p:nvPr/>
        </p:nvSpPr>
        <p:spPr bwMode="ltGray">
          <a:xfrm>
            <a:off x="6675816" y="4087824"/>
            <a:ext cx="227760" cy="514348"/>
          </a:xfrm>
          <a:custGeom>
            <a:avLst/>
            <a:gdLst/>
            <a:ahLst/>
            <a:cxnLst>
              <a:cxn ang="0">
                <a:pos x="12" y="20"/>
              </a:cxn>
              <a:cxn ang="0">
                <a:pos x="24" y="20"/>
              </a:cxn>
              <a:cxn ang="0">
                <a:pos x="26" y="14"/>
              </a:cxn>
              <a:cxn ang="0">
                <a:pos x="40" y="14"/>
              </a:cxn>
              <a:cxn ang="0">
                <a:pos x="54" y="8"/>
              </a:cxn>
              <a:cxn ang="0">
                <a:pos x="52" y="0"/>
              </a:cxn>
              <a:cxn ang="0">
                <a:pos x="62" y="2"/>
              </a:cxn>
              <a:cxn ang="0">
                <a:pos x="64" y="8"/>
              </a:cxn>
              <a:cxn ang="0">
                <a:pos x="80" y="8"/>
              </a:cxn>
              <a:cxn ang="0">
                <a:pos x="90" y="8"/>
              </a:cxn>
              <a:cxn ang="0">
                <a:pos x="92" y="12"/>
              </a:cxn>
              <a:cxn ang="0">
                <a:pos x="88" y="16"/>
              </a:cxn>
              <a:cxn ang="0">
                <a:pos x="90" y="24"/>
              </a:cxn>
              <a:cxn ang="0">
                <a:pos x="98" y="22"/>
              </a:cxn>
              <a:cxn ang="0">
                <a:pos x="108" y="22"/>
              </a:cxn>
              <a:cxn ang="0">
                <a:pos x="104" y="28"/>
              </a:cxn>
              <a:cxn ang="0">
                <a:pos x="100" y="36"/>
              </a:cxn>
              <a:cxn ang="0">
                <a:pos x="90" y="40"/>
              </a:cxn>
              <a:cxn ang="0">
                <a:pos x="88" y="50"/>
              </a:cxn>
              <a:cxn ang="0">
                <a:pos x="76" y="68"/>
              </a:cxn>
              <a:cxn ang="0">
                <a:pos x="74" y="76"/>
              </a:cxn>
              <a:cxn ang="0">
                <a:pos x="74" y="80"/>
              </a:cxn>
              <a:cxn ang="0">
                <a:pos x="72" y="84"/>
              </a:cxn>
              <a:cxn ang="0">
                <a:pos x="88" y="100"/>
              </a:cxn>
              <a:cxn ang="0">
                <a:pos x="90" y="106"/>
              </a:cxn>
              <a:cxn ang="0">
                <a:pos x="90" y="108"/>
              </a:cxn>
              <a:cxn ang="0">
                <a:pos x="102" y="116"/>
              </a:cxn>
              <a:cxn ang="0">
                <a:pos x="108" y="118"/>
              </a:cxn>
              <a:cxn ang="0">
                <a:pos x="118" y="124"/>
              </a:cxn>
              <a:cxn ang="0">
                <a:pos x="128" y="136"/>
              </a:cxn>
              <a:cxn ang="0">
                <a:pos x="130" y="140"/>
              </a:cxn>
              <a:cxn ang="0">
                <a:pos x="132" y="144"/>
              </a:cxn>
              <a:cxn ang="0">
                <a:pos x="134" y="152"/>
              </a:cxn>
              <a:cxn ang="0">
                <a:pos x="142" y="168"/>
              </a:cxn>
              <a:cxn ang="0">
                <a:pos x="140" y="174"/>
              </a:cxn>
              <a:cxn ang="0">
                <a:pos x="146" y="186"/>
              </a:cxn>
              <a:cxn ang="0">
                <a:pos x="142" y="198"/>
              </a:cxn>
              <a:cxn ang="0">
                <a:pos x="144" y="202"/>
              </a:cxn>
              <a:cxn ang="0">
                <a:pos x="144" y="208"/>
              </a:cxn>
              <a:cxn ang="0">
                <a:pos x="142" y="216"/>
              </a:cxn>
              <a:cxn ang="0">
                <a:pos x="132" y="226"/>
              </a:cxn>
              <a:cxn ang="0">
                <a:pos x="126" y="230"/>
              </a:cxn>
              <a:cxn ang="0">
                <a:pos x="124" y="236"/>
              </a:cxn>
              <a:cxn ang="0">
                <a:pos x="120" y="246"/>
              </a:cxn>
              <a:cxn ang="0">
                <a:pos x="100" y="252"/>
              </a:cxn>
              <a:cxn ang="0">
                <a:pos x="92" y="258"/>
              </a:cxn>
              <a:cxn ang="0">
                <a:pos x="88" y="266"/>
              </a:cxn>
              <a:cxn ang="0">
                <a:pos x="78" y="274"/>
              </a:cxn>
              <a:cxn ang="0">
                <a:pos x="72" y="280"/>
              </a:cxn>
              <a:cxn ang="0">
                <a:pos x="72" y="282"/>
              </a:cxn>
              <a:cxn ang="0">
                <a:pos x="60" y="284"/>
              </a:cxn>
              <a:cxn ang="0">
                <a:pos x="64" y="280"/>
              </a:cxn>
              <a:cxn ang="0">
                <a:pos x="64" y="262"/>
              </a:cxn>
              <a:cxn ang="0">
                <a:pos x="64" y="256"/>
              </a:cxn>
              <a:cxn ang="0">
                <a:pos x="54" y="256"/>
              </a:cxn>
              <a:cxn ang="0">
                <a:pos x="74" y="200"/>
              </a:cxn>
              <a:cxn ang="0">
                <a:pos x="84" y="136"/>
              </a:cxn>
              <a:cxn ang="0">
                <a:pos x="16" y="70"/>
              </a:cxn>
              <a:cxn ang="0">
                <a:pos x="0" y="38"/>
              </a:cxn>
              <a:cxn ang="0">
                <a:pos x="8" y="28"/>
              </a:cxn>
              <a:cxn ang="0">
                <a:pos x="12" y="20"/>
              </a:cxn>
            </a:cxnLst>
            <a:rect l="0" t="0" r="r" b="b"/>
            <a:pathLst>
              <a:path w="147" h="285">
                <a:moveTo>
                  <a:pt x="12" y="20"/>
                </a:moveTo>
                <a:lnTo>
                  <a:pt x="24" y="20"/>
                </a:lnTo>
                <a:lnTo>
                  <a:pt x="26" y="14"/>
                </a:lnTo>
                <a:lnTo>
                  <a:pt x="40" y="14"/>
                </a:lnTo>
                <a:lnTo>
                  <a:pt x="54" y="8"/>
                </a:lnTo>
                <a:lnTo>
                  <a:pt x="52" y="0"/>
                </a:lnTo>
                <a:lnTo>
                  <a:pt x="62" y="2"/>
                </a:lnTo>
                <a:lnTo>
                  <a:pt x="64" y="8"/>
                </a:lnTo>
                <a:lnTo>
                  <a:pt x="80" y="8"/>
                </a:lnTo>
                <a:lnTo>
                  <a:pt x="90" y="8"/>
                </a:lnTo>
                <a:lnTo>
                  <a:pt x="92" y="12"/>
                </a:lnTo>
                <a:lnTo>
                  <a:pt x="88" y="16"/>
                </a:lnTo>
                <a:lnTo>
                  <a:pt x="90" y="24"/>
                </a:lnTo>
                <a:lnTo>
                  <a:pt x="98" y="22"/>
                </a:lnTo>
                <a:lnTo>
                  <a:pt x="108" y="22"/>
                </a:lnTo>
                <a:lnTo>
                  <a:pt x="104" y="28"/>
                </a:lnTo>
                <a:lnTo>
                  <a:pt x="100" y="36"/>
                </a:lnTo>
                <a:lnTo>
                  <a:pt x="90" y="40"/>
                </a:lnTo>
                <a:lnTo>
                  <a:pt x="88" y="50"/>
                </a:lnTo>
                <a:lnTo>
                  <a:pt x="76" y="68"/>
                </a:lnTo>
                <a:lnTo>
                  <a:pt x="74" y="76"/>
                </a:lnTo>
                <a:lnTo>
                  <a:pt x="74" y="80"/>
                </a:lnTo>
                <a:lnTo>
                  <a:pt x="72" y="84"/>
                </a:lnTo>
                <a:lnTo>
                  <a:pt x="88" y="100"/>
                </a:lnTo>
                <a:lnTo>
                  <a:pt x="90" y="106"/>
                </a:lnTo>
                <a:lnTo>
                  <a:pt x="90" y="108"/>
                </a:lnTo>
                <a:lnTo>
                  <a:pt x="102" y="116"/>
                </a:lnTo>
                <a:lnTo>
                  <a:pt x="108" y="118"/>
                </a:lnTo>
                <a:lnTo>
                  <a:pt x="118" y="124"/>
                </a:lnTo>
                <a:lnTo>
                  <a:pt x="128" y="136"/>
                </a:lnTo>
                <a:lnTo>
                  <a:pt x="130" y="140"/>
                </a:lnTo>
                <a:lnTo>
                  <a:pt x="132" y="144"/>
                </a:lnTo>
                <a:lnTo>
                  <a:pt x="134" y="152"/>
                </a:lnTo>
                <a:lnTo>
                  <a:pt x="142" y="168"/>
                </a:lnTo>
                <a:lnTo>
                  <a:pt x="140" y="174"/>
                </a:lnTo>
                <a:lnTo>
                  <a:pt x="146" y="186"/>
                </a:lnTo>
                <a:lnTo>
                  <a:pt x="142" y="198"/>
                </a:lnTo>
                <a:lnTo>
                  <a:pt x="144" y="202"/>
                </a:lnTo>
                <a:lnTo>
                  <a:pt x="144" y="208"/>
                </a:lnTo>
                <a:lnTo>
                  <a:pt x="142" y="216"/>
                </a:lnTo>
                <a:lnTo>
                  <a:pt x="132" y="226"/>
                </a:lnTo>
                <a:lnTo>
                  <a:pt x="126" y="230"/>
                </a:lnTo>
                <a:lnTo>
                  <a:pt x="124" y="236"/>
                </a:lnTo>
                <a:lnTo>
                  <a:pt x="120" y="246"/>
                </a:lnTo>
                <a:lnTo>
                  <a:pt x="100" y="252"/>
                </a:lnTo>
                <a:lnTo>
                  <a:pt x="92" y="258"/>
                </a:lnTo>
                <a:lnTo>
                  <a:pt x="88" y="266"/>
                </a:lnTo>
                <a:lnTo>
                  <a:pt x="78" y="274"/>
                </a:lnTo>
                <a:lnTo>
                  <a:pt x="72" y="280"/>
                </a:lnTo>
                <a:lnTo>
                  <a:pt x="72" y="282"/>
                </a:lnTo>
                <a:lnTo>
                  <a:pt x="60" y="284"/>
                </a:lnTo>
                <a:lnTo>
                  <a:pt x="64" y="280"/>
                </a:lnTo>
                <a:lnTo>
                  <a:pt x="64" y="262"/>
                </a:lnTo>
                <a:lnTo>
                  <a:pt x="64" y="256"/>
                </a:lnTo>
                <a:lnTo>
                  <a:pt x="54" y="256"/>
                </a:lnTo>
                <a:lnTo>
                  <a:pt x="74" y="200"/>
                </a:lnTo>
                <a:lnTo>
                  <a:pt x="84" y="136"/>
                </a:lnTo>
                <a:lnTo>
                  <a:pt x="16" y="70"/>
                </a:lnTo>
                <a:lnTo>
                  <a:pt x="0" y="38"/>
                </a:lnTo>
                <a:lnTo>
                  <a:pt x="8" y="28"/>
                </a:lnTo>
                <a:lnTo>
                  <a:pt x="12"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0" name="Freeform 547"/>
          <p:cNvSpPr>
            <a:spLocks/>
          </p:cNvSpPr>
          <p:nvPr/>
        </p:nvSpPr>
        <p:spPr bwMode="ltGray">
          <a:xfrm>
            <a:off x="6620038" y="4138624"/>
            <a:ext cx="227760" cy="296862"/>
          </a:xfrm>
          <a:custGeom>
            <a:avLst/>
            <a:gdLst/>
            <a:ahLst/>
            <a:cxnLst>
              <a:cxn ang="0">
                <a:pos x="18" y="20"/>
              </a:cxn>
              <a:cxn ang="0">
                <a:pos x="30" y="24"/>
              </a:cxn>
              <a:cxn ang="0">
                <a:pos x="32" y="20"/>
              </a:cxn>
              <a:cxn ang="0">
                <a:pos x="28" y="16"/>
              </a:cxn>
              <a:cxn ang="0">
                <a:pos x="30" y="10"/>
              </a:cxn>
              <a:cxn ang="0">
                <a:pos x="30" y="2"/>
              </a:cxn>
              <a:cxn ang="0">
                <a:pos x="34" y="0"/>
              </a:cxn>
              <a:cxn ang="0">
                <a:pos x="38" y="2"/>
              </a:cxn>
              <a:cxn ang="0">
                <a:pos x="40" y="0"/>
              </a:cxn>
              <a:cxn ang="0">
                <a:pos x="44" y="0"/>
              </a:cxn>
              <a:cxn ang="0">
                <a:pos x="44" y="8"/>
              </a:cxn>
              <a:cxn ang="0">
                <a:pos x="56" y="20"/>
              </a:cxn>
              <a:cxn ang="0">
                <a:pos x="56" y="24"/>
              </a:cxn>
              <a:cxn ang="0">
                <a:pos x="64" y="36"/>
              </a:cxn>
              <a:cxn ang="0">
                <a:pos x="74" y="32"/>
              </a:cxn>
              <a:cxn ang="0">
                <a:pos x="78" y="32"/>
              </a:cxn>
              <a:cxn ang="0">
                <a:pos x="80" y="44"/>
              </a:cxn>
              <a:cxn ang="0">
                <a:pos x="78" y="48"/>
              </a:cxn>
              <a:cxn ang="0">
                <a:pos x="72" y="48"/>
              </a:cxn>
              <a:cxn ang="0">
                <a:pos x="96" y="64"/>
              </a:cxn>
              <a:cxn ang="0">
                <a:pos x="96" y="70"/>
              </a:cxn>
              <a:cxn ang="0">
                <a:pos x="116" y="90"/>
              </a:cxn>
              <a:cxn ang="0">
                <a:pos x="124" y="92"/>
              </a:cxn>
              <a:cxn ang="0">
                <a:pos x="126" y="100"/>
              </a:cxn>
              <a:cxn ang="0">
                <a:pos x="132" y="100"/>
              </a:cxn>
              <a:cxn ang="0">
                <a:pos x="134" y="106"/>
              </a:cxn>
              <a:cxn ang="0">
                <a:pos x="142" y="110"/>
              </a:cxn>
              <a:cxn ang="0">
                <a:pos x="142" y="112"/>
              </a:cxn>
              <a:cxn ang="0">
                <a:pos x="138" y="116"/>
              </a:cxn>
              <a:cxn ang="0">
                <a:pos x="140" y="122"/>
              </a:cxn>
              <a:cxn ang="0">
                <a:pos x="144" y="126"/>
              </a:cxn>
              <a:cxn ang="0">
                <a:pos x="144" y="128"/>
              </a:cxn>
              <a:cxn ang="0">
                <a:pos x="138" y="130"/>
              </a:cxn>
              <a:cxn ang="0">
                <a:pos x="142" y="134"/>
              </a:cxn>
              <a:cxn ang="0">
                <a:pos x="146" y="146"/>
              </a:cxn>
              <a:cxn ang="0">
                <a:pos x="136" y="160"/>
              </a:cxn>
              <a:cxn ang="0">
                <a:pos x="92" y="164"/>
              </a:cxn>
              <a:cxn ang="0">
                <a:pos x="18" y="100"/>
              </a:cxn>
              <a:cxn ang="0">
                <a:pos x="0" y="36"/>
              </a:cxn>
              <a:cxn ang="0">
                <a:pos x="18" y="20"/>
              </a:cxn>
            </a:cxnLst>
            <a:rect l="0" t="0" r="r" b="b"/>
            <a:pathLst>
              <a:path w="147" h="165">
                <a:moveTo>
                  <a:pt x="18" y="20"/>
                </a:moveTo>
                <a:lnTo>
                  <a:pt x="30" y="24"/>
                </a:lnTo>
                <a:lnTo>
                  <a:pt x="32" y="20"/>
                </a:lnTo>
                <a:lnTo>
                  <a:pt x="28" y="16"/>
                </a:lnTo>
                <a:lnTo>
                  <a:pt x="30" y="10"/>
                </a:lnTo>
                <a:lnTo>
                  <a:pt x="30" y="2"/>
                </a:lnTo>
                <a:lnTo>
                  <a:pt x="34" y="0"/>
                </a:lnTo>
                <a:lnTo>
                  <a:pt x="38" y="2"/>
                </a:lnTo>
                <a:lnTo>
                  <a:pt x="40" y="0"/>
                </a:lnTo>
                <a:lnTo>
                  <a:pt x="44" y="0"/>
                </a:lnTo>
                <a:lnTo>
                  <a:pt x="44" y="8"/>
                </a:lnTo>
                <a:lnTo>
                  <a:pt x="56" y="20"/>
                </a:lnTo>
                <a:lnTo>
                  <a:pt x="56" y="24"/>
                </a:lnTo>
                <a:lnTo>
                  <a:pt x="64" y="36"/>
                </a:lnTo>
                <a:lnTo>
                  <a:pt x="74" y="32"/>
                </a:lnTo>
                <a:lnTo>
                  <a:pt x="78" y="32"/>
                </a:lnTo>
                <a:lnTo>
                  <a:pt x="80" y="44"/>
                </a:lnTo>
                <a:lnTo>
                  <a:pt x="78" y="48"/>
                </a:lnTo>
                <a:lnTo>
                  <a:pt x="72" y="48"/>
                </a:lnTo>
                <a:lnTo>
                  <a:pt x="96" y="64"/>
                </a:lnTo>
                <a:lnTo>
                  <a:pt x="96" y="70"/>
                </a:lnTo>
                <a:lnTo>
                  <a:pt x="116" y="90"/>
                </a:lnTo>
                <a:lnTo>
                  <a:pt x="124" y="92"/>
                </a:lnTo>
                <a:lnTo>
                  <a:pt x="126" y="100"/>
                </a:lnTo>
                <a:lnTo>
                  <a:pt x="132" y="100"/>
                </a:lnTo>
                <a:lnTo>
                  <a:pt x="134" y="106"/>
                </a:lnTo>
                <a:lnTo>
                  <a:pt x="142" y="110"/>
                </a:lnTo>
                <a:lnTo>
                  <a:pt x="142" y="112"/>
                </a:lnTo>
                <a:lnTo>
                  <a:pt x="138" y="116"/>
                </a:lnTo>
                <a:lnTo>
                  <a:pt x="140" y="122"/>
                </a:lnTo>
                <a:lnTo>
                  <a:pt x="144" y="126"/>
                </a:lnTo>
                <a:lnTo>
                  <a:pt x="144" y="128"/>
                </a:lnTo>
                <a:lnTo>
                  <a:pt x="138" y="130"/>
                </a:lnTo>
                <a:lnTo>
                  <a:pt x="142" y="134"/>
                </a:lnTo>
                <a:lnTo>
                  <a:pt x="146" y="146"/>
                </a:lnTo>
                <a:lnTo>
                  <a:pt x="136" y="160"/>
                </a:lnTo>
                <a:lnTo>
                  <a:pt x="92" y="164"/>
                </a:lnTo>
                <a:lnTo>
                  <a:pt x="18" y="100"/>
                </a:lnTo>
                <a:lnTo>
                  <a:pt x="0" y="36"/>
                </a:lnTo>
                <a:lnTo>
                  <a:pt x="1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1" name="Freeform 548"/>
          <p:cNvSpPr>
            <a:spLocks/>
          </p:cNvSpPr>
          <p:nvPr/>
        </p:nvSpPr>
        <p:spPr bwMode="ltGray">
          <a:xfrm>
            <a:off x="6686661" y="4392623"/>
            <a:ext cx="167335" cy="160337"/>
          </a:xfrm>
          <a:custGeom>
            <a:avLst/>
            <a:gdLst/>
            <a:ahLst/>
            <a:cxnLst>
              <a:cxn ang="0">
                <a:pos x="100" y="10"/>
              </a:cxn>
              <a:cxn ang="0">
                <a:pos x="100" y="20"/>
              </a:cxn>
              <a:cxn ang="0">
                <a:pos x="108" y="26"/>
              </a:cxn>
              <a:cxn ang="0">
                <a:pos x="108" y="28"/>
              </a:cxn>
              <a:cxn ang="0">
                <a:pos x="102" y="34"/>
              </a:cxn>
              <a:cxn ang="0">
                <a:pos x="102" y="42"/>
              </a:cxn>
              <a:cxn ang="0">
                <a:pos x="98" y="48"/>
              </a:cxn>
              <a:cxn ang="0">
                <a:pos x="96" y="50"/>
              </a:cxn>
              <a:cxn ang="0">
                <a:pos x="92" y="46"/>
              </a:cxn>
              <a:cxn ang="0">
                <a:pos x="90" y="48"/>
              </a:cxn>
              <a:cxn ang="0">
                <a:pos x="90" y="52"/>
              </a:cxn>
              <a:cxn ang="0">
                <a:pos x="82" y="52"/>
              </a:cxn>
              <a:cxn ang="0">
                <a:pos x="84" y="58"/>
              </a:cxn>
              <a:cxn ang="0">
                <a:pos x="82" y="68"/>
              </a:cxn>
              <a:cxn ang="0">
                <a:pos x="74" y="66"/>
              </a:cxn>
              <a:cxn ang="0">
                <a:pos x="72" y="70"/>
              </a:cxn>
              <a:cxn ang="0">
                <a:pos x="62" y="70"/>
              </a:cxn>
              <a:cxn ang="0">
                <a:pos x="60" y="78"/>
              </a:cxn>
              <a:cxn ang="0">
                <a:pos x="56" y="80"/>
              </a:cxn>
              <a:cxn ang="0">
                <a:pos x="50" y="88"/>
              </a:cxn>
              <a:cxn ang="0">
                <a:pos x="46" y="86"/>
              </a:cxn>
              <a:cxn ang="0">
                <a:pos x="36" y="84"/>
              </a:cxn>
              <a:cxn ang="0">
                <a:pos x="34" y="82"/>
              </a:cxn>
              <a:cxn ang="0">
                <a:pos x="36" y="74"/>
              </a:cxn>
              <a:cxn ang="0">
                <a:pos x="36" y="72"/>
              </a:cxn>
              <a:cxn ang="0">
                <a:pos x="32" y="78"/>
              </a:cxn>
              <a:cxn ang="0">
                <a:pos x="28" y="76"/>
              </a:cxn>
              <a:cxn ang="0">
                <a:pos x="24" y="64"/>
              </a:cxn>
              <a:cxn ang="0">
                <a:pos x="0" y="18"/>
              </a:cxn>
              <a:cxn ang="0">
                <a:pos x="34" y="0"/>
              </a:cxn>
              <a:cxn ang="0">
                <a:pos x="58" y="8"/>
              </a:cxn>
              <a:cxn ang="0">
                <a:pos x="62" y="16"/>
              </a:cxn>
              <a:cxn ang="0">
                <a:pos x="70" y="14"/>
              </a:cxn>
              <a:cxn ang="0">
                <a:pos x="74" y="16"/>
              </a:cxn>
              <a:cxn ang="0">
                <a:pos x="80" y="18"/>
              </a:cxn>
              <a:cxn ang="0">
                <a:pos x="80" y="10"/>
              </a:cxn>
              <a:cxn ang="0">
                <a:pos x="88" y="8"/>
              </a:cxn>
              <a:cxn ang="0">
                <a:pos x="92" y="14"/>
              </a:cxn>
              <a:cxn ang="0">
                <a:pos x="100" y="10"/>
              </a:cxn>
            </a:cxnLst>
            <a:rect l="0" t="0" r="r" b="b"/>
            <a:pathLst>
              <a:path w="109" h="89">
                <a:moveTo>
                  <a:pt x="100" y="10"/>
                </a:moveTo>
                <a:lnTo>
                  <a:pt x="100" y="20"/>
                </a:lnTo>
                <a:lnTo>
                  <a:pt x="108" y="26"/>
                </a:lnTo>
                <a:lnTo>
                  <a:pt x="108" y="28"/>
                </a:lnTo>
                <a:lnTo>
                  <a:pt x="102" y="34"/>
                </a:lnTo>
                <a:lnTo>
                  <a:pt x="102" y="42"/>
                </a:lnTo>
                <a:lnTo>
                  <a:pt x="98" y="48"/>
                </a:lnTo>
                <a:lnTo>
                  <a:pt x="96" y="50"/>
                </a:lnTo>
                <a:lnTo>
                  <a:pt x="92" y="46"/>
                </a:lnTo>
                <a:lnTo>
                  <a:pt x="90" y="48"/>
                </a:lnTo>
                <a:lnTo>
                  <a:pt x="90" y="52"/>
                </a:lnTo>
                <a:lnTo>
                  <a:pt x="82" y="52"/>
                </a:lnTo>
                <a:lnTo>
                  <a:pt x="84" y="58"/>
                </a:lnTo>
                <a:lnTo>
                  <a:pt x="82" y="68"/>
                </a:lnTo>
                <a:lnTo>
                  <a:pt x="74" y="66"/>
                </a:lnTo>
                <a:lnTo>
                  <a:pt x="72" y="70"/>
                </a:lnTo>
                <a:lnTo>
                  <a:pt x="62" y="70"/>
                </a:lnTo>
                <a:lnTo>
                  <a:pt x="60" y="78"/>
                </a:lnTo>
                <a:lnTo>
                  <a:pt x="56" y="80"/>
                </a:lnTo>
                <a:lnTo>
                  <a:pt x="50" y="88"/>
                </a:lnTo>
                <a:lnTo>
                  <a:pt x="46" y="86"/>
                </a:lnTo>
                <a:lnTo>
                  <a:pt x="36" y="84"/>
                </a:lnTo>
                <a:lnTo>
                  <a:pt x="34" y="82"/>
                </a:lnTo>
                <a:lnTo>
                  <a:pt x="36" y="74"/>
                </a:lnTo>
                <a:lnTo>
                  <a:pt x="36" y="72"/>
                </a:lnTo>
                <a:lnTo>
                  <a:pt x="32" y="78"/>
                </a:lnTo>
                <a:lnTo>
                  <a:pt x="28" y="76"/>
                </a:lnTo>
                <a:lnTo>
                  <a:pt x="24" y="64"/>
                </a:lnTo>
                <a:lnTo>
                  <a:pt x="0" y="18"/>
                </a:lnTo>
                <a:lnTo>
                  <a:pt x="34" y="0"/>
                </a:lnTo>
                <a:lnTo>
                  <a:pt x="58" y="8"/>
                </a:lnTo>
                <a:lnTo>
                  <a:pt x="62" y="16"/>
                </a:lnTo>
                <a:lnTo>
                  <a:pt x="70" y="14"/>
                </a:lnTo>
                <a:lnTo>
                  <a:pt x="74" y="16"/>
                </a:lnTo>
                <a:lnTo>
                  <a:pt x="80" y="18"/>
                </a:lnTo>
                <a:lnTo>
                  <a:pt x="80" y="10"/>
                </a:lnTo>
                <a:lnTo>
                  <a:pt x="88" y="8"/>
                </a:lnTo>
                <a:lnTo>
                  <a:pt x="92" y="14"/>
                </a:lnTo>
                <a:lnTo>
                  <a:pt x="10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2" name="Freeform 549"/>
          <p:cNvSpPr>
            <a:spLocks/>
          </p:cNvSpPr>
          <p:nvPr/>
        </p:nvSpPr>
        <p:spPr bwMode="ltGray">
          <a:xfrm>
            <a:off x="6544117" y="4200536"/>
            <a:ext cx="251002" cy="525460"/>
          </a:xfrm>
          <a:custGeom>
            <a:avLst/>
            <a:gdLst/>
            <a:ahLst/>
            <a:cxnLst>
              <a:cxn ang="0">
                <a:pos x="158" y="110"/>
              </a:cxn>
              <a:cxn ang="0">
                <a:pos x="156" y="92"/>
              </a:cxn>
              <a:cxn ang="0">
                <a:pos x="158" y="82"/>
              </a:cxn>
              <a:cxn ang="0">
                <a:pos x="142" y="72"/>
              </a:cxn>
              <a:cxn ang="0">
                <a:pos x="140" y="50"/>
              </a:cxn>
              <a:cxn ang="0">
                <a:pos x="114" y="38"/>
              </a:cxn>
              <a:cxn ang="0">
                <a:pos x="106" y="46"/>
              </a:cxn>
              <a:cxn ang="0">
                <a:pos x="102" y="48"/>
              </a:cxn>
              <a:cxn ang="0">
                <a:pos x="96" y="42"/>
              </a:cxn>
              <a:cxn ang="0">
                <a:pos x="86" y="50"/>
              </a:cxn>
              <a:cxn ang="0">
                <a:pos x="82" y="58"/>
              </a:cxn>
              <a:cxn ang="0">
                <a:pos x="76" y="48"/>
              </a:cxn>
              <a:cxn ang="0">
                <a:pos x="78" y="40"/>
              </a:cxn>
              <a:cxn ang="0">
                <a:pos x="80" y="30"/>
              </a:cxn>
              <a:cxn ang="0">
                <a:pos x="78" y="22"/>
              </a:cxn>
              <a:cxn ang="0">
                <a:pos x="66" y="26"/>
              </a:cxn>
              <a:cxn ang="0">
                <a:pos x="66" y="12"/>
              </a:cxn>
              <a:cxn ang="0">
                <a:pos x="0" y="26"/>
              </a:cxn>
              <a:cxn ang="0">
                <a:pos x="24" y="132"/>
              </a:cxn>
              <a:cxn ang="0">
                <a:pos x="34" y="204"/>
              </a:cxn>
              <a:cxn ang="0">
                <a:pos x="26" y="228"/>
              </a:cxn>
              <a:cxn ang="0">
                <a:pos x="30" y="248"/>
              </a:cxn>
              <a:cxn ang="0">
                <a:pos x="48" y="262"/>
              </a:cxn>
              <a:cxn ang="0">
                <a:pos x="66" y="274"/>
              </a:cxn>
              <a:cxn ang="0">
                <a:pos x="86" y="290"/>
              </a:cxn>
              <a:cxn ang="0">
                <a:pos x="100" y="286"/>
              </a:cxn>
              <a:cxn ang="0">
                <a:pos x="94" y="272"/>
              </a:cxn>
              <a:cxn ang="0">
                <a:pos x="78" y="266"/>
              </a:cxn>
              <a:cxn ang="0">
                <a:pos x="70" y="256"/>
              </a:cxn>
              <a:cxn ang="0">
                <a:pos x="58" y="224"/>
              </a:cxn>
              <a:cxn ang="0">
                <a:pos x="50" y="216"/>
              </a:cxn>
              <a:cxn ang="0">
                <a:pos x="60" y="174"/>
              </a:cxn>
              <a:cxn ang="0">
                <a:pos x="58" y="164"/>
              </a:cxn>
              <a:cxn ang="0">
                <a:pos x="62" y="144"/>
              </a:cxn>
              <a:cxn ang="0">
                <a:pos x="68" y="138"/>
              </a:cxn>
              <a:cxn ang="0">
                <a:pos x="72" y="142"/>
              </a:cxn>
              <a:cxn ang="0">
                <a:pos x="76" y="154"/>
              </a:cxn>
              <a:cxn ang="0">
                <a:pos x="88" y="152"/>
              </a:cxn>
              <a:cxn ang="0">
                <a:pos x="110" y="162"/>
              </a:cxn>
              <a:cxn ang="0">
                <a:pos x="116" y="164"/>
              </a:cxn>
              <a:cxn ang="0">
                <a:pos x="112" y="154"/>
              </a:cxn>
              <a:cxn ang="0">
                <a:pos x="112" y="144"/>
              </a:cxn>
              <a:cxn ang="0">
                <a:pos x="108" y="130"/>
              </a:cxn>
              <a:cxn ang="0">
                <a:pos x="116" y="116"/>
              </a:cxn>
              <a:cxn ang="0">
                <a:pos x="136" y="114"/>
              </a:cxn>
            </a:cxnLst>
            <a:rect l="0" t="0" r="r" b="b"/>
            <a:pathLst>
              <a:path w="163" h="291">
                <a:moveTo>
                  <a:pt x="150" y="114"/>
                </a:moveTo>
                <a:lnTo>
                  <a:pt x="158" y="110"/>
                </a:lnTo>
                <a:lnTo>
                  <a:pt x="160" y="98"/>
                </a:lnTo>
                <a:lnTo>
                  <a:pt x="156" y="92"/>
                </a:lnTo>
                <a:lnTo>
                  <a:pt x="162" y="82"/>
                </a:lnTo>
                <a:lnTo>
                  <a:pt x="158" y="82"/>
                </a:lnTo>
                <a:lnTo>
                  <a:pt x="154" y="76"/>
                </a:lnTo>
                <a:lnTo>
                  <a:pt x="142" y="72"/>
                </a:lnTo>
                <a:lnTo>
                  <a:pt x="142" y="58"/>
                </a:lnTo>
                <a:lnTo>
                  <a:pt x="140" y="50"/>
                </a:lnTo>
                <a:lnTo>
                  <a:pt x="128" y="40"/>
                </a:lnTo>
                <a:lnTo>
                  <a:pt x="114" y="38"/>
                </a:lnTo>
                <a:lnTo>
                  <a:pt x="114" y="44"/>
                </a:lnTo>
                <a:lnTo>
                  <a:pt x="106" y="46"/>
                </a:lnTo>
                <a:lnTo>
                  <a:pt x="104" y="52"/>
                </a:lnTo>
                <a:lnTo>
                  <a:pt x="102" y="48"/>
                </a:lnTo>
                <a:lnTo>
                  <a:pt x="100" y="46"/>
                </a:lnTo>
                <a:lnTo>
                  <a:pt x="96" y="42"/>
                </a:lnTo>
                <a:lnTo>
                  <a:pt x="90" y="42"/>
                </a:lnTo>
                <a:lnTo>
                  <a:pt x="86" y="50"/>
                </a:lnTo>
                <a:lnTo>
                  <a:pt x="84" y="56"/>
                </a:lnTo>
                <a:lnTo>
                  <a:pt x="82" y="58"/>
                </a:lnTo>
                <a:lnTo>
                  <a:pt x="74" y="54"/>
                </a:lnTo>
                <a:lnTo>
                  <a:pt x="76" y="48"/>
                </a:lnTo>
                <a:lnTo>
                  <a:pt x="76" y="44"/>
                </a:lnTo>
                <a:lnTo>
                  <a:pt x="78" y="40"/>
                </a:lnTo>
                <a:lnTo>
                  <a:pt x="76" y="36"/>
                </a:lnTo>
                <a:lnTo>
                  <a:pt x="80" y="30"/>
                </a:lnTo>
                <a:lnTo>
                  <a:pt x="80" y="26"/>
                </a:lnTo>
                <a:lnTo>
                  <a:pt x="78" y="22"/>
                </a:lnTo>
                <a:lnTo>
                  <a:pt x="72" y="20"/>
                </a:lnTo>
                <a:lnTo>
                  <a:pt x="66" y="26"/>
                </a:lnTo>
                <a:lnTo>
                  <a:pt x="62" y="16"/>
                </a:lnTo>
                <a:lnTo>
                  <a:pt x="66" y="12"/>
                </a:lnTo>
                <a:lnTo>
                  <a:pt x="48" y="0"/>
                </a:lnTo>
                <a:lnTo>
                  <a:pt x="0" y="26"/>
                </a:lnTo>
                <a:lnTo>
                  <a:pt x="12" y="80"/>
                </a:lnTo>
                <a:lnTo>
                  <a:pt x="24" y="132"/>
                </a:lnTo>
                <a:lnTo>
                  <a:pt x="46" y="170"/>
                </a:lnTo>
                <a:lnTo>
                  <a:pt x="34" y="204"/>
                </a:lnTo>
                <a:lnTo>
                  <a:pt x="32" y="214"/>
                </a:lnTo>
                <a:lnTo>
                  <a:pt x="26" y="228"/>
                </a:lnTo>
                <a:lnTo>
                  <a:pt x="26" y="240"/>
                </a:lnTo>
                <a:lnTo>
                  <a:pt x="30" y="248"/>
                </a:lnTo>
                <a:lnTo>
                  <a:pt x="36" y="244"/>
                </a:lnTo>
                <a:lnTo>
                  <a:pt x="48" y="262"/>
                </a:lnTo>
                <a:lnTo>
                  <a:pt x="62" y="278"/>
                </a:lnTo>
                <a:lnTo>
                  <a:pt x="66" y="274"/>
                </a:lnTo>
                <a:lnTo>
                  <a:pt x="84" y="284"/>
                </a:lnTo>
                <a:lnTo>
                  <a:pt x="86" y="290"/>
                </a:lnTo>
                <a:lnTo>
                  <a:pt x="92" y="284"/>
                </a:lnTo>
                <a:lnTo>
                  <a:pt x="100" y="286"/>
                </a:lnTo>
                <a:lnTo>
                  <a:pt x="102" y="276"/>
                </a:lnTo>
                <a:lnTo>
                  <a:pt x="94" y="272"/>
                </a:lnTo>
                <a:lnTo>
                  <a:pt x="88" y="266"/>
                </a:lnTo>
                <a:lnTo>
                  <a:pt x="78" y="266"/>
                </a:lnTo>
                <a:lnTo>
                  <a:pt x="74" y="260"/>
                </a:lnTo>
                <a:lnTo>
                  <a:pt x="70" y="256"/>
                </a:lnTo>
                <a:lnTo>
                  <a:pt x="66" y="246"/>
                </a:lnTo>
                <a:lnTo>
                  <a:pt x="58" y="224"/>
                </a:lnTo>
                <a:lnTo>
                  <a:pt x="52" y="222"/>
                </a:lnTo>
                <a:lnTo>
                  <a:pt x="50" y="216"/>
                </a:lnTo>
                <a:lnTo>
                  <a:pt x="50" y="204"/>
                </a:lnTo>
                <a:lnTo>
                  <a:pt x="60" y="174"/>
                </a:lnTo>
                <a:lnTo>
                  <a:pt x="62" y="168"/>
                </a:lnTo>
                <a:lnTo>
                  <a:pt x="58" y="164"/>
                </a:lnTo>
                <a:lnTo>
                  <a:pt x="62" y="150"/>
                </a:lnTo>
                <a:lnTo>
                  <a:pt x="62" y="144"/>
                </a:lnTo>
                <a:lnTo>
                  <a:pt x="62" y="140"/>
                </a:lnTo>
                <a:lnTo>
                  <a:pt x="68" y="138"/>
                </a:lnTo>
                <a:lnTo>
                  <a:pt x="72" y="140"/>
                </a:lnTo>
                <a:lnTo>
                  <a:pt x="72" y="142"/>
                </a:lnTo>
                <a:lnTo>
                  <a:pt x="72" y="152"/>
                </a:lnTo>
                <a:lnTo>
                  <a:pt x="76" y="154"/>
                </a:lnTo>
                <a:lnTo>
                  <a:pt x="80" y="154"/>
                </a:lnTo>
                <a:lnTo>
                  <a:pt x="88" y="152"/>
                </a:lnTo>
                <a:lnTo>
                  <a:pt x="100" y="164"/>
                </a:lnTo>
                <a:lnTo>
                  <a:pt x="110" y="162"/>
                </a:lnTo>
                <a:lnTo>
                  <a:pt x="116" y="172"/>
                </a:lnTo>
                <a:lnTo>
                  <a:pt x="116" y="164"/>
                </a:lnTo>
                <a:lnTo>
                  <a:pt x="114" y="156"/>
                </a:lnTo>
                <a:lnTo>
                  <a:pt x="112" y="154"/>
                </a:lnTo>
                <a:lnTo>
                  <a:pt x="112" y="148"/>
                </a:lnTo>
                <a:lnTo>
                  <a:pt x="112" y="144"/>
                </a:lnTo>
                <a:lnTo>
                  <a:pt x="112" y="138"/>
                </a:lnTo>
                <a:lnTo>
                  <a:pt x="108" y="130"/>
                </a:lnTo>
                <a:lnTo>
                  <a:pt x="106" y="120"/>
                </a:lnTo>
                <a:lnTo>
                  <a:pt x="116" y="116"/>
                </a:lnTo>
                <a:lnTo>
                  <a:pt x="126" y="116"/>
                </a:lnTo>
                <a:lnTo>
                  <a:pt x="136" y="114"/>
                </a:lnTo>
                <a:lnTo>
                  <a:pt x="150" y="1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3" name="Freeform 550"/>
          <p:cNvSpPr>
            <a:spLocks/>
          </p:cNvSpPr>
          <p:nvPr/>
        </p:nvSpPr>
        <p:spPr bwMode="ltGray">
          <a:xfrm>
            <a:off x="6404671" y="3949712"/>
            <a:ext cx="252552" cy="625472"/>
          </a:xfrm>
          <a:custGeom>
            <a:avLst/>
            <a:gdLst/>
            <a:ahLst/>
            <a:cxnLst>
              <a:cxn ang="0">
                <a:pos x="130" y="336"/>
              </a:cxn>
              <a:cxn ang="0">
                <a:pos x="134" y="326"/>
              </a:cxn>
              <a:cxn ang="0">
                <a:pos x="144" y="308"/>
              </a:cxn>
              <a:cxn ang="0">
                <a:pos x="134" y="288"/>
              </a:cxn>
              <a:cxn ang="0">
                <a:pos x="122" y="262"/>
              </a:cxn>
              <a:cxn ang="0">
                <a:pos x="116" y="248"/>
              </a:cxn>
              <a:cxn ang="0">
                <a:pos x="126" y="232"/>
              </a:cxn>
              <a:cxn ang="0">
                <a:pos x="116" y="216"/>
              </a:cxn>
              <a:cxn ang="0">
                <a:pos x="108" y="206"/>
              </a:cxn>
              <a:cxn ang="0">
                <a:pos x="98" y="190"/>
              </a:cxn>
              <a:cxn ang="0">
                <a:pos x="106" y="178"/>
              </a:cxn>
              <a:cxn ang="0">
                <a:pos x="120" y="162"/>
              </a:cxn>
              <a:cxn ang="0">
                <a:pos x="124" y="152"/>
              </a:cxn>
              <a:cxn ang="0">
                <a:pos x="134" y="150"/>
              </a:cxn>
              <a:cxn ang="0">
                <a:pos x="142" y="146"/>
              </a:cxn>
              <a:cxn ang="0">
                <a:pos x="148" y="142"/>
              </a:cxn>
              <a:cxn ang="0">
                <a:pos x="154" y="130"/>
              </a:cxn>
              <a:cxn ang="0">
                <a:pos x="162" y="120"/>
              </a:cxn>
              <a:cxn ang="0">
                <a:pos x="154" y="122"/>
              </a:cxn>
              <a:cxn ang="0">
                <a:pos x="146" y="126"/>
              </a:cxn>
              <a:cxn ang="0">
                <a:pos x="140" y="114"/>
              </a:cxn>
              <a:cxn ang="0">
                <a:pos x="130" y="98"/>
              </a:cxn>
              <a:cxn ang="0">
                <a:pos x="120" y="82"/>
              </a:cxn>
              <a:cxn ang="0">
                <a:pos x="106" y="80"/>
              </a:cxn>
              <a:cxn ang="0">
                <a:pos x="106" y="62"/>
              </a:cxn>
              <a:cxn ang="0">
                <a:pos x="108" y="50"/>
              </a:cxn>
              <a:cxn ang="0">
                <a:pos x="116" y="28"/>
              </a:cxn>
              <a:cxn ang="0">
                <a:pos x="108" y="16"/>
              </a:cxn>
              <a:cxn ang="0">
                <a:pos x="100" y="0"/>
              </a:cxn>
              <a:cxn ang="0">
                <a:pos x="86" y="10"/>
              </a:cxn>
              <a:cxn ang="0">
                <a:pos x="0" y="132"/>
              </a:cxn>
              <a:cxn ang="0">
                <a:pos x="14" y="164"/>
              </a:cxn>
              <a:cxn ang="0">
                <a:pos x="26" y="168"/>
              </a:cxn>
              <a:cxn ang="0">
                <a:pos x="30" y="188"/>
              </a:cxn>
              <a:cxn ang="0">
                <a:pos x="46" y="208"/>
              </a:cxn>
              <a:cxn ang="0">
                <a:pos x="52" y="242"/>
              </a:cxn>
              <a:cxn ang="0">
                <a:pos x="84" y="224"/>
              </a:cxn>
              <a:cxn ang="0">
                <a:pos x="86" y="216"/>
              </a:cxn>
              <a:cxn ang="0">
                <a:pos x="100" y="232"/>
              </a:cxn>
              <a:cxn ang="0">
                <a:pos x="114" y="276"/>
              </a:cxn>
              <a:cxn ang="0">
                <a:pos x="128" y="310"/>
              </a:cxn>
            </a:cxnLst>
            <a:rect l="0" t="0" r="r" b="b"/>
            <a:pathLst>
              <a:path w="163" h="345">
                <a:moveTo>
                  <a:pt x="124" y="344"/>
                </a:moveTo>
                <a:lnTo>
                  <a:pt x="130" y="336"/>
                </a:lnTo>
                <a:lnTo>
                  <a:pt x="136" y="332"/>
                </a:lnTo>
                <a:lnTo>
                  <a:pt x="134" y="326"/>
                </a:lnTo>
                <a:lnTo>
                  <a:pt x="140" y="324"/>
                </a:lnTo>
                <a:lnTo>
                  <a:pt x="144" y="308"/>
                </a:lnTo>
                <a:lnTo>
                  <a:pt x="140" y="298"/>
                </a:lnTo>
                <a:lnTo>
                  <a:pt x="134" y="288"/>
                </a:lnTo>
                <a:lnTo>
                  <a:pt x="134" y="276"/>
                </a:lnTo>
                <a:lnTo>
                  <a:pt x="122" y="262"/>
                </a:lnTo>
                <a:lnTo>
                  <a:pt x="118" y="258"/>
                </a:lnTo>
                <a:lnTo>
                  <a:pt x="116" y="248"/>
                </a:lnTo>
                <a:lnTo>
                  <a:pt x="124" y="240"/>
                </a:lnTo>
                <a:lnTo>
                  <a:pt x="126" y="232"/>
                </a:lnTo>
                <a:lnTo>
                  <a:pt x="124" y="222"/>
                </a:lnTo>
                <a:lnTo>
                  <a:pt x="116" y="216"/>
                </a:lnTo>
                <a:lnTo>
                  <a:pt x="114" y="210"/>
                </a:lnTo>
                <a:lnTo>
                  <a:pt x="108" y="206"/>
                </a:lnTo>
                <a:lnTo>
                  <a:pt x="106" y="200"/>
                </a:lnTo>
                <a:lnTo>
                  <a:pt x="98" y="190"/>
                </a:lnTo>
                <a:lnTo>
                  <a:pt x="108" y="186"/>
                </a:lnTo>
                <a:lnTo>
                  <a:pt x="106" y="178"/>
                </a:lnTo>
                <a:lnTo>
                  <a:pt x="108" y="162"/>
                </a:lnTo>
                <a:lnTo>
                  <a:pt x="120" y="162"/>
                </a:lnTo>
                <a:lnTo>
                  <a:pt x="122" y="158"/>
                </a:lnTo>
                <a:lnTo>
                  <a:pt x="124" y="152"/>
                </a:lnTo>
                <a:lnTo>
                  <a:pt x="132" y="152"/>
                </a:lnTo>
                <a:lnTo>
                  <a:pt x="134" y="150"/>
                </a:lnTo>
                <a:lnTo>
                  <a:pt x="142" y="150"/>
                </a:lnTo>
                <a:lnTo>
                  <a:pt x="142" y="146"/>
                </a:lnTo>
                <a:lnTo>
                  <a:pt x="152" y="148"/>
                </a:lnTo>
                <a:lnTo>
                  <a:pt x="148" y="142"/>
                </a:lnTo>
                <a:lnTo>
                  <a:pt x="154" y="140"/>
                </a:lnTo>
                <a:lnTo>
                  <a:pt x="154" y="130"/>
                </a:lnTo>
                <a:lnTo>
                  <a:pt x="162" y="124"/>
                </a:lnTo>
                <a:lnTo>
                  <a:pt x="162" y="120"/>
                </a:lnTo>
                <a:lnTo>
                  <a:pt x="158" y="118"/>
                </a:lnTo>
                <a:lnTo>
                  <a:pt x="154" y="122"/>
                </a:lnTo>
                <a:lnTo>
                  <a:pt x="148" y="122"/>
                </a:lnTo>
                <a:lnTo>
                  <a:pt x="146" y="126"/>
                </a:lnTo>
                <a:lnTo>
                  <a:pt x="142" y="122"/>
                </a:lnTo>
                <a:lnTo>
                  <a:pt x="140" y="114"/>
                </a:lnTo>
                <a:lnTo>
                  <a:pt x="128" y="116"/>
                </a:lnTo>
                <a:lnTo>
                  <a:pt x="130" y="98"/>
                </a:lnTo>
                <a:lnTo>
                  <a:pt x="126" y="98"/>
                </a:lnTo>
                <a:lnTo>
                  <a:pt x="120" y="82"/>
                </a:lnTo>
                <a:lnTo>
                  <a:pt x="112" y="82"/>
                </a:lnTo>
                <a:lnTo>
                  <a:pt x="106" y="80"/>
                </a:lnTo>
                <a:lnTo>
                  <a:pt x="102" y="76"/>
                </a:lnTo>
                <a:lnTo>
                  <a:pt x="106" y="62"/>
                </a:lnTo>
                <a:lnTo>
                  <a:pt x="108" y="56"/>
                </a:lnTo>
                <a:lnTo>
                  <a:pt x="108" y="50"/>
                </a:lnTo>
                <a:lnTo>
                  <a:pt x="114" y="48"/>
                </a:lnTo>
                <a:lnTo>
                  <a:pt x="116" y="28"/>
                </a:lnTo>
                <a:lnTo>
                  <a:pt x="114" y="18"/>
                </a:lnTo>
                <a:lnTo>
                  <a:pt x="108" y="16"/>
                </a:lnTo>
                <a:lnTo>
                  <a:pt x="106" y="8"/>
                </a:lnTo>
                <a:lnTo>
                  <a:pt x="100" y="0"/>
                </a:lnTo>
                <a:lnTo>
                  <a:pt x="96" y="0"/>
                </a:lnTo>
                <a:lnTo>
                  <a:pt x="86" y="10"/>
                </a:lnTo>
                <a:lnTo>
                  <a:pt x="30" y="36"/>
                </a:lnTo>
                <a:lnTo>
                  <a:pt x="0" y="132"/>
                </a:lnTo>
                <a:lnTo>
                  <a:pt x="6" y="154"/>
                </a:lnTo>
                <a:lnTo>
                  <a:pt x="14" y="164"/>
                </a:lnTo>
                <a:lnTo>
                  <a:pt x="20" y="170"/>
                </a:lnTo>
                <a:lnTo>
                  <a:pt x="26" y="168"/>
                </a:lnTo>
                <a:lnTo>
                  <a:pt x="32" y="184"/>
                </a:lnTo>
                <a:lnTo>
                  <a:pt x="30" y="188"/>
                </a:lnTo>
                <a:lnTo>
                  <a:pt x="36" y="190"/>
                </a:lnTo>
                <a:lnTo>
                  <a:pt x="46" y="208"/>
                </a:lnTo>
                <a:lnTo>
                  <a:pt x="40" y="238"/>
                </a:lnTo>
                <a:lnTo>
                  <a:pt x="52" y="242"/>
                </a:lnTo>
                <a:lnTo>
                  <a:pt x="62" y="242"/>
                </a:lnTo>
                <a:lnTo>
                  <a:pt x="84" y="224"/>
                </a:lnTo>
                <a:lnTo>
                  <a:pt x="86" y="218"/>
                </a:lnTo>
                <a:lnTo>
                  <a:pt x="86" y="216"/>
                </a:lnTo>
                <a:lnTo>
                  <a:pt x="90" y="220"/>
                </a:lnTo>
                <a:lnTo>
                  <a:pt x="100" y="232"/>
                </a:lnTo>
                <a:lnTo>
                  <a:pt x="106" y="254"/>
                </a:lnTo>
                <a:lnTo>
                  <a:pt x="114" y="276"/>
                </a:lnTo>
                <a:lnTo>
                  <a:pt x="124" y="294"/>
                </a:lnTo>
                <a:lnTo>
                  <a:pt x="128" y="310"/>
                </a:lnTo>
                <a:lnTo>
                  <a:pt x="124" y="3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4" name="Freeform 552"/>
          <p:cNvSpPr>
            <a:spLocks/>
          </p:cNvSpPr>
          <p:nvPr/>
        </p:nvSpPr>
        <p:spPr bwMode="ltGray">
          <a:xfrm>
            <a:off x="6282270" y="4014799"/>
            <a:ext cx="148742" cy="227012"/>
          </a:xfrm>
          <a:custGeom>
            <a:avLst/>
            <a:gdLst/>
            <a:ahLst/>
            <a:cxnLst>
              <a:cxn ang="0">
                <a:pos x="28" y="98"/>
              </a:cxn>
              <a:cxn ang="0">
                <a:pos x="0" y="36"/>
              </a:cxn>
              <a:cxn ang="0">
                <a:pos x="18" y="0"/>
              </a:cxn>
              <a:cxn ang="0">
                <a:pos x="82" y="22"/>
              </a:cxn>
              <a:cxn ang="0">
                <a:pos x="96" y="26"/>
              </a:cxn>
              <a:cxn ang="0">
                <a:pos x="94" y="94"/>
              </a:cxn>
              <a:cxn ang="0">
                <a:pos x="90" y="94"/>
              </a:cxn>
              <a:cxn ang="0">
                <a:pos x="90" y="104"/>
              </a:cxn>
              <a:cxn ang="0">
                <a:pos x="92" y="108"/>
              </a:cxn>
              <a:cxn ang="0">
                <a:pos x="92" y="110"/>
              </a:cxn>
              <a:cxn ang="0">
                <a:pos x="88" y="110"/>
              </a:cxn>
              <a:cxn ang="0">
                <a:pos x="86" y="112"/>
              </a:cxn>
              <a:cxn ang="0">
                <a:pos x="90" y="124"/>
              </a:cxn>
              <a:cxn ang="0">
                <a:pos x="82" y="110"/>
              </a:cxn>
              <a:cxn ang="0">
                <a:pos x="74" y="88"/>
              </a:cxn>
              <a:cxn ang="0">
                <a:pos x="72" y="80"/>
              </a:cxn>
              <a:cxn ang="0">
                <a:pos x="70" y="80"/>
              </a:cxn>
              <a:cxn ang="0">
                <a:pos x="66" y="82"/>
              </a:cxn>
              <a:cxn ang="0">
                <a:pos x="62" y="82"/>
              </a:cxn>
              <a:cxn ang="0">
                <a:pos x="58" y="86"/>
              </a:cxn>
              <a:cxn ang="0">
                <a:pos x="46" y="94"/>
              </a:cxn>
              <a:cxn ang="0">
                <a:pos x="34" y="96"/>
              </a:cxn>
              <a:cxn ang="0">
                <a:pos x="28" y="98"/>
              </a:cxn>
            </a:cxnLst>
            <a:rect l="0" t="0" r="r" b="b"/>
            <a:pathLst>
              <a:path w="97" h="125">
                <a:moveTo>
                  <a:pt x="28" y="98"/>
                </a:moveTo>
                <a:lnTo>
                  <a:pt x="0" y="36"/>
                </a:lnTo>
                <a:lnTo>
                  <a:pt x="18" y="0"/>
                </a:lnTo>
                <a:lnTo>
                  <a:pt x="82" y="22"/>
                </a:lnTo>
                <a:lnTo>
                  <a:pt x="96" y="26"/>
                </a:lnTo>
                <a:lnTo>
                  <a:pt x="94" y="94"/>
                </a:lnTo>
                <a:lnTo>
                  <a:pt x="90" y="94"/>
                </a:lnTo>
                <a:lnTo>
                  <a:pt x="90" y="104"/>
                </a:lnTo>
                <a:lnTo>
                  <a:pt x="92" y="108"/>
                </a:lnTo>
                <a:lnTo>
                  <a:pt x="92" y="110"/>
                </a:lnTo>
                <a:lnTo>
                  <a:pt x="88" y="110"/>
                </a:lnTo>
                <a:lnTo>
                  <a:pt x="86" y="112"/>
                </a:lnTo>
                <a:lnTo>
                  <a:pt x="90" y="124"/>
                </a:lnTo>
                <a:lnTo>
                  <a:pt x="82" y="110"/>
                </a:lnTo>
                <a:lnTo>
                  <a:pt x="74" y="88"/>
                </a:lnTo>
                <a:lnTo>
                  <a:pt x="72" y="80"/>
                </a:lnTo>
                <a:lnTo>
                  <a:pt x="70" y="80"/>
                </a:lnTo>
                <a:lnTo>
                  <a:pt x="66" y="82"/>
                </a:lnTo>
                <a:lnTo>
                  <a:pt x="62" y="82"/>
                </a:lnTo>
                <a:lnTo>
                  <a:pt x="58" y="86"/>
                </a:lnTo>
                <a:lnTo>
                  <a:pt x="46" y="94"/>
                </a:lnTo>
                <a:lnTo>
                  <a:pt x="34" y="96"/>
                </a:lnTo>
                <a:lnTo>
                  <a:pt x="28"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5" name="Freeform 553"/>
          <p:cNvSpPr>
            <a:spLocks/>
          </p:cNvSpPr>
          <p:nvPr/>
        </p:nvSpPr>
        <p:spPr bwMode="ltGray">
          <a:xfrm>
            <a:off x="6314806" y="3968762"/>
            <a:ext cx="85217" cy="66675"/>
          </a:xfrm>
          <a:custGeom>
            <a:avLst/>
            <a:gdLst/>
            <a:ahLst/>
            <a:cxnLst>
              <a:cxn ang="0">
                <a:pos x="54" y="22"/>
              </a:cxn>
              <a:cxn ang="0">
                <a:pos x="20" y="36"/>
              </a:cxn>
              <a:cxn ang="0">
                <a:pos x="0" y="24"/>
              </a:cxn>
              <a:cxn ang="0">
                <a:pos x="8" y="10"/>
              </a:cxn>
              <a:cxn ang="0">
                <a:pos x="10" y="8"/>
              </a:cxn>
              <a:cxn ang="0">
                <a:pos x="12" y="6"/>
              </a:cxn>
              <a:cxn ang="0">
                <a:pos x="14" y="4"/>
              </a:cxn>
              <a:cxn ang="0">
                <a:pos x="16" y="2"/>
              </a:cxn>
              <a:cxn ang="0">
                <a:pos x="18" y="0"/>
              </a:cxn>
              <a:cxn ang="0">
                <a:pos x="24" y="0"/>
              </a:cxn>
              <a:cxn ang="0">
                <a:pos x="26" y="4"/>
              </a:cxn>
              <a:cxn ang="0">
                <a:pos x="32" y="4"/>
              </a:cxn>
              <a:cxn ang="0">
                <a:pos x="38" y="8"/>
              </a:cxn>
              <a:cxn ang="0">
                <a:pos x="40" y="10"/>
              </a:cxn>
              <a:cxn ang="0">
                <a:pos x="46" y="6"/>
              </a:cxn>
              <a:cxn ang="0">
                <a:pos x="52" y="8"/>
              </a:cxn>
              <a:cxn ang="0">
                <a:pos x="52" y="16"/>
              </a:cxn>
              <a:cxn ang="0">
                <a:pos x="54" y="22"/>
              </a:cxn>
            </a:cxnLst>
            <a:rect l="0" t="0" r="r" b="b"/>
            <a:pathLst>
              <a:path w="55" h="37">
                <a:moveTo>
                  <a:pt x="54" y="22"/>
                </a:moveTo>
                <a:lnTo>
                  <a:pt x="20" y="36"/>
                </a:lnTo>
                <a:lnTo>
                  <a:pt x="0" y="24"/>
                </a:lnTo>
                <a:lnTo>
                  <a:pt x="8" y="10"/>
                </a:lnTo>
                <a:lnTo>
                  <a:pt x="10" y="8"/>
                </a:lnTo>
                <a:lnTo>
                  <a:pt x="12" y="6"/>
                </a:lnTo>
                <a:lnTo>
                  <a:pt x="14" y="4"/>
                </a:lnTo>
                <a:lnTo>
                  <a:pt x="16" y="2"/>
                </a:lnTo>
                <a:lnTo>
                  <a:pt x="18" y="0"/>
                </a:lnTo>
                <a:lnTo>
                  <a:pt x="24" y="0"/>
                </a:lnTo>
                <a:lnTo>
                  <a:pt x="26" y="4"/>
                </a:lnTo>
                <a:lnTo>
                  <a:pt x="32" y="4"/>
                </a:lnTo>
                <a:lnTo>
                  <a:pt x="38" y="8"/>
                </a:lnTo>
                <a:lnTo>
                  <a:pt x="40" y="10"/>
                </a:lnTo>
                <a:lnTo>
                  <a:pt x="46" y="6"/>
                </a:lnTo>
                <a:lnTo>
                  <a:pt x="52" y="8"/>
                </a:lnTo>
                <a:lnTo>
                  <a:pt x="52" y="16"/>
                </a:lnTo>
                <a:lnTo>
                  <a:pt x="54"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6" name="Freeform 554"/>
          <p:cNvSpPr>
            <a:spLocks/>
          </p:cNvSpPr>
          <p:nvPr/>
        </p:nvSpPr>
        <p:spPr bwMode="ltGray">
          <a:xfrm>
            <a:off x="6087046" y="3906850"/>
            <a:ext cx="213816" cy="136524"/>
          </a:xfrm>
          <a:custGeom>
            <a:avLst/>
            <a:gdLst/>
            <a:ahLst/>
            <a:cxnLst>
              <a:cxn ang="0">
                <a:pos x="4" y="0"/>
              </a:cxn>
              <a:cxn ang="0">
                <a:pos x="0" y="34"/>
              </a:cxn>
              <a:cxn ang="0">
                <a:pos x="78" y="74"/>
              </a:cxn>
              <a:cxn ang="0">
                <a:pos x="138" y="74"/>
              </a:cxn>
              <a:cxn ang="0">
                <a:pos x="138" y="44"/>
              </a:cxn>
              <a:cxn ang="0">
                <a:pos x="128" y="44"/>
              </a:cxn>
              <a:cxn ang="0">
                <a:pos x="126" y="46"/>
              </a:cxn>
              <a:cxn ang="0">
                <a:pos x="122" y="42"/>
              </a:cxn>
              <a:cxn ang="0">
                <a:pos x="112" y="40"/>
              </a:cxn>
              <a:cxn ang="0">
                <a:pos x="112" y="44"/>
              </a:cxn>
              <a:cxn ang="0">
                <a:pos x="102" y="42"/>
              </a:cxn>
              <a:cxn ang="0">
                <a:pos x="100" y="38"/>
              </a:cxn>
              <a:cxn ang="0">
                <a:pos x="98" y="38"/>
              </a:cxn>
              <a:cxn ang="0">
                <a:pos x="92" y="40"/>
              </a:cxn>
              <a:cxn ang="0">
                <a:pos x="88" y="38"/>
              </a:cxn>
              <a:cxn ang="0">
                <a:pos x="80" y="26"/>
              </a:cxn>
              <a:cxn ang="0">
                <a:pos x="76" y="26"/>
              </a:cxn>
              <a:cxn ang="0">
                <a:pos x="42" y="2"/>
              </a:cxn>
              <a:cxn ang="0">
                <a:pos x="28" y="0"/>
              </a:cxn>
              <a:cxn ang="0">
                <a:pos x="26" y="4"/>
              </a:cxn>
              <a:cxn ang="0">
                <a:pos x="4" y="0"/>
              </a:cxn>
            </a:cxnLst>
            <a:rect l="0" t="0" r="r" b="b"/>
            <a:pathLst>
              <a:path w="139" h="75">
                <a:moveTo>
                  <a:pt x="4" y="0"/>
                </a:moveTo>
                <a:lnTo>
                  <a:pt x="0" y="34"/>
                </a:lnTo>
                <a:lnTo>
                  <a:pt x="78" y="74"/>
                </a:lnTo>
                <a:lnTo>
                  <a:pt x="138" y="74"/>
                </a:lnTo>
                <a:lnTo>
                  <a:pt x="138" y="44"/>
                </a:lnTo>
                <a:lnTo>
                  <a:pt x="128" y="44"/>
                </a:lnTo>
                <a:lnTo>
                  <a:pt x="126" y="46"/>
                </a:lnTo>
                <a:lnTo>
                  <a:pt x="122" y="42"/>
                </a:lnTo>
                <a:lnTo>
                  <a:pt x="112" y="40"/>
                </a:lnTo>
                <a:lnTo>
                  <a:pt x="112" y="44"/>
                </a:lnTo>
                <a:lnTo>
                  <a:pt x="102" y="42"/>
                </a:lnTo>
                <a:lnTo>
                  <a:pt x="100" y="38"/>
                </a:lnTo>
                <a:lnTo>
                  <a:pt x="98" y="38"/>
                </a:lnTo>
                <a:lnTo>
                  <a:pt x="92" y="40"/>
                </a:lnTo>
                <a:lnTo>
                  <a:pt x="88" y="38"/>
                </a:lnTo>
                <a:lnTo>
                  <a:pt x="80" y="26"/>
                </a:lnTo>
                <a:lnTo>
                  <a:pt x="76" y="26"/>
                </a:lnTo>
                <a:lnTo>
                  <a:pt x="42" y="2"/>
                </a:lnTo>
                <a:lnTo>
                  <a:pt x="28" y="0"/>
                </a:lnTo>
                <a:lnTo>
                  <a:pt x="26"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7" name="Freeform 555"/>
          <p:cNvSpPr>
            <a:spLocks/>
          </p:cNvSpPr>
          <p:nvPr/>
        </p:nvSpPr>
        <p:spPr bwMode="ltGray">
          <a:xfrm>
            <a:off x="5753926" y="3646501"/>
            <a:ext cx="791741" cy="1014409"/>
          </a:xfrm>
          <a:custGeom>
            <a:avLst/>
            <a:gdLst/>
            <a:ahLst/>
            <a:cxnLst>
              <a:cxn ang="0">
                <a:pos x="22" y="238"/>
              </a:cxn>
              <a:cxn ang="0">
                <a:pos x="52" y="230"/>
              </a:cxn>
              <a:cxn ang="0">
                <a:pos x="44" y="202"/>
              </a:cxn>
              <a:cxn ang="0">
                <a:pos x="50" y="174"/>
              </a:cxn>
              <a:cxn ang="0">
                <a:pos x="68" y="178"/>
              </a:cxn>
              <a:cxn ang="0">
                <a:pos x="86" y="164"/>
              </a:cxn>
              <a:cxn ang="0">
                <a:pos x="124" y="118"/>
              </a:cxn>
              <a:cxn ang="0">
                <a:pos x="140" y="102"/>
              </a:cxn>
              <a:cxn ang="0">
                <a:pos x="120" y="72"/>
              </a:cxn>
              <a:cxn ang="0">
                <a:pos x="130" y="48"/>
              </a:cxn>
              <a:cxn ang="0">
                <a:pos x="120" y="32"/>
              </a:cxn>
              <a:cxn ang="0">
                <a:pos x="108" y="20"/>
              </a:cxn>
              <a:cxn ang="0">
                <a:pos x="122" y="8"/>
              </a:cxn>
              <a:cxn ang="0">
                <a:pos x="142" y="4"/>
              </a:cxn>
              <a:cxn ang="0">
                <a:pos x="164" y="16"/>
              </a:cxn>
              <a:cxn ang="0">
                <a:pos x="202" y="32"/>
              </a:cxn>
              <a:cxn ang="0">
                <a:pos x="222" y="60"/>
              </a:cxn>
              <a:cxn ang="0">
                <a:pos x="202" y="76"/>
              </a:cxn>
              <a:cxn ang="0">
                <a:pos x="198" y="100"/>
              </a:cxn>
              <a:cxn ang="0">
                <a:pos x="210" y="128"/>
              </a:cxn>
              <a:cxn ang="0">
                <a:pos x="222" y="166"/>
              </a:cxn>
              <a:cxn ang="0">
                <a:pos x="246" y="190"/>
              </a:cxn>
              <a:cxn ang="0">
                <a:pos x="286" y="196"/>
              </a:cxn>
              <a:cxn ang="0">
                <a:pos x="324" y="212"/>
              </a:cxn>
              <a:cxn ang="0">
                <a:pos x="352" y="208"/>
              </a:cxn>
              <a:cxn ang="0">
                <a:pos x="372" y="190"/>
              </a:cxn>
              <a:cxn ang="0">
                <a:pos x="390" y="204"/>
              </a:cxn>
              <a:cxn ang="0">
                <a:pos x="434" y="182"/>
              </a:cxn>
              <a:cxn ang="0">
                <a:pos x="474" y="156"/>
              </a:cxn>
              <a:cxn ang="0">
                <a:pos x="502" y="184"/>
              </a:cxn>
              <a:cxn ang="0">
                <a:pos x="484" y="204"/>
              </a:cxn>
              <a:cxn ang="0">
                <a:pos x="462" y="232"/>
              </a:cxn>
              <a:cxn ang="0">
                <a:pos x="456" y="262"/>
              </a:cxn>
              <a:cxn ang="0">
                <a:pos x="436" y="298"/>
              </a:cxn>
              <a:cxn ang="0">
                <a:pos x="424" y="262"/>
              </a:cxn>
              <a:cxn ang="0">
                <a:pos x="410" y="264"/>
              </a:cxn>
              <a:cxn ang="0">
                <a:pos x="434" y="232"/>
              </a:cxn>
              <a:cxn ang="0">
                <a:pos x="386" y="238"/>
              </a:cxn>
              <a:cxn ang="0">
                <a:pos x="366" y="214"/>
              </a:cxn>
              <a:cxn ang="0">
                <a:pos x="362" y="240"/>
              </a:cxn>
              <a:cxn ang="0">
                <a:pos x="370" y="274"/>
              </a:cxn>
              <a:cxn ang="0">
                <a:pos x="336" y="308"/>
              </a:cxn>
              <a:cxn ang="0">
                <a:pos x="304" y="344"/>
              </a:cxn>
              <a:cxn ang="0">
                <a:pos x="242" y="404"/>
              </a:cxn>
              <a:cxn ang="0">
                <a:pos x="212" y="418"/>
              </a:cxn>
              <a:cxn ang="0">
                <a:pos x="206" y="478"/>
              </a:cxn>
              <a:cxn ang="0">
                <a:pos x="184" y="522"/>
              </a:cxn>
              <a:cxn ang="0">
                <a:pos x="160" y="550"/>
              </a:cxn>
              <a:cxn ang="0">
                <a:pos x="126" y="520"/>
              </a:cxn>
              <a:cxn ang="0">
                <a:pos x="90" y="422"/>
              </a:cxn>
              <a:cxn ang="0">
                <a:pos x="72" y="348"/>
              </a:cxn>
              <a:cxn ang="0">
                <a:pos x="74" y="284"/>
              </a:cxn>
              <a:cxn ang="0">
                <a:pos x="18" y="280"/>
              </a:cxn>
              <a:cxn ang="0">
                <a:pos x="24" y="264"/>
              </a:cxn>
            </a:cxnLst>
            <a:rect l="0" t="0" r="r" b="b"/>
            <a:pathLst>
              <a:path w="513" h="561">
                <a:moveTo>
                  <a:pt x="4" y="244"/>
                </a:moveTo>
                <a:lnTo>
                  <a:pt x="8" y="240"/>
                </a:lnTo>
                <a:lnTo>
                  <a:pt x="14" y="240"/>
                </a:lnTo>
                <a:lnTo>
                  <a:pt x="18" y="236"/>
                </a:lnTo>
                <a:lnTo>
                  <a:pt x="22" y="238"/>
                </a:lnTo>
                <a:lnTo>
                  <a:pt x="32" y="240"/>
                </a:lnTo>
                <a:lnTo>
                  <a:pt x="44" y="238"/>
                </a:lnTo>
                <a:lnTo>
                  <a:pt x="48" y="244"/>
                </a:lnTo>
                <a:lnTo>
                  <a:pt x="56" y="234"/>
                </a:lnTo>
                <a:lnTo>
                  <a:pt x="52" y="230"/>
                </a:lnTo>
                <a:lnTo>
                  <a:pt x="50" y="220"/>
                </a:lnTo>
                <a:lnTo>
                  <a:pt x="52" y="216"/>
                </a:lnTo>
                <a:lnTo>
                  <a:pt x="42" y="214"/>
                </a:lnTo>
                <a:lnTo>
                  <a:pt x="42" y="212"/>
                </a:lnTo>
                <a:lnTo>
                  <a:pt x="44" y="202"/>
                </a:lnTo>
                <a:lnTo>
                  <a:pt x="44" y="196"/>
                </a:lnTo>
                <a:lnTo>
                  <a:pt x="38" y="196"/>
                </a:lnTo>
                <a:lnTo>
                  <a:pt x="34" y="194"/>
                </a:lnTo>
                <a:lnTo>
                  <a:pt x="36" y="188"/>
                </a:lnTo>
                <a:lnTo>
                  <a:pt x="50" y="174"/>
                </a:lnTo>
                <a:lnTo>
                  <a:pt x="54" y="174"/>
                </a:lnTo>
                <a:lnTo>
                  <a:pt x="56" y="176"/>
                </a:lnTo>
                <a:lnTo>
                  <a:pt x="60" y="184"/>
                </a:lnTo>
                <a:lnTo>
                  <a:pt x="64" y="180"/>
                </a:lnTo>
                <a:lnTo>
                  <a:pt x="68" y="178"/>
                </a:lnTo>
                <a:lnTo>
                  <a:pt x="72" y="182"/>
                </a:lnTo>
                <a:lnTo>
                  <a:pt x="78" y="180"/>
                </a:lnTo>
                <a:lnTo>
                  <a:pt x="78" y="174"/>
                </a:lnTo>
                <a:lnTo>
                  <a:pt x="84" y="170"/>
                </a:lnTo>
                <a:lnTo>
                  <a:pt x="86" y="164"/>
                </a:lnTo>
                <a:lnTo>
                  <a:pt x="100" y="160"/>
                </a:lnTo>
                <a:lnTo>
                  <a:pt x="108" y="144"/>
                </a:lnTo>
                <a:lnTo>
                  <a:pt x="114" y="138"/>
                </a:lnTo>
                <a:lnTo>
                  <a:pt x="114" y="130"/>
                </a:lnTo>
                <a:lnTo>
                  <a:pt x="124" y="118"/>
                </a:lnTo>
                <a:lnTo>
                  <a:pt x="128" y="120"/>
                </a:lnTo>
                <a:lnTo>
                  <a:pt x="130" y="112"/>
                </a:lnTo>
                <a:lnTo>
                  <a:pt x="132" y="110"/>
                </a:lnTo>
                <a:lnTo>
                  <a:pt x="132" y="104"/>
                </a:lnTo>
                <a:lnTo>
                  <a:pt x="140" y="102"/>
                </a:lnTo>
                <a:lnTo>
                  <a:pt x="138" y="96"/>
                </a:lnTo>
                <a:lnTo>
                  <a:pt x="134" y="94"/>
                </a:lnTo>
                <a:lnTo>
                  <a:pt x="132" y="94"/>
                </a:lnTo>
                <a:lnTo>
                  <a:pt x="120" y="84"/>
                </a:lnTo>
                <a:lnTo>
                  <a:pt x="120" y="72"/>
                </a:lnTo>
                <a:lnTo>
                  <a:pt x="118" y="68"/>
                </a:lnTo>
                <a:lnTo>
                  <a:pt x="120" y="64"/>
                </a:lnTo>
                <a:lnTo>
                  <a:pt x="116" y="58"/>
                </a:lnTo>
                <a:lnTo>
                  <a:pt x="124" y="50"/>
                </a:lnTo>
                <a:lnTo>
                  <a:pt x="130" y="48"/>
                </a:lnTo>
                <a:lnTo>
                  <a:pt x="132" y="44"/>
                </a:lnTo>
                <a:lnTo>
                  <a:pt x="130" y="42"/>
                </a:lnTo>
                <a:lnTo>
                  <a:pt x="126" y="42"/>
                </a:lnTo>
                <a:lnTo>
                  <a:pt x="126" y="36"/>
                </a:lnTo>
                <a:lnTo>
                  <a:pt x="120" y="32"/>
                </a:lnTo>
                <a:lnTo>
                  <a:pt x="118" y="32"/>
                </a:lnTo>
                <a:lnTo>
                  <a:pt x="118" y="28"/>
                </a:lnTo>
                <a:lnTo>
                  <a:pt x="112" y="26"/>
                </a:lnTo>
                <a:lnTo>
                  <a:pt x="108" y="26"/>
                </a:lnTo>
                <a:lnTo>
                  <a:pt x="108" y="20"/>
                </a:lnTo>
                <a:lnTo>
                  <a:pt x="110" y="20"/>
                </a:lnTo>
                <a:lnTo>
                  <a:pt x="116" y="18"/>
                </a:lnTo>
                <a:lnTo>
                  <a:pt x="118" y="12"/>
                </a:lnTo>
                <a:lnTo>
                  <a:pt x="118" y="10"/>
                </a:lnTo>
                <a:lnTo>
                  <a:pt x="122" y="8"/>
                </a:lnTo>
                <a:lnTo>
                  <a:pt x="126" y="8"/>
                </a:lnTo>
                <a:lnTo>
                  <a:pt x="132" y="8"/>
                </a:lnTo>
                <a:lnTo>
                  <a:pt x="138" y="4"/>
                </a:lnTo>
                <a:lnTo>
                  <a:pt x="138" y="0"/>
                </a:lnTo>
                <a:lnTo>
                  <a:pt x="142" y="4"/>
                </a:lnTo>
                <a:lnTo>
                  <a:pt x="146" y="6"/>
                </a:lnTo>
                <a:lnTo>
                  <a:pt x="154" y="8"/>
                </a:lnTo>
                <a:lnTo>
                  <a:pt x="154" y="14"/>
                </a:lnTo>
                <a:lnTo>
                  <a:pt x="158" y="12"/>
                </a:lnTo>
                <a:lnTo>
                  <a:pt x="164" y="16"/>
                </a:lnTo>
                <a:lnTo>
                  <a:pt x="170" y="30"/>
                </a:lnTo>
                <a:lnTo>
                  <a:pt x="178" y="30"/>
                </a:lnTo>
                <a:lnTo>
                  <a:pt x="186" y="36"/>
                </a:lnTo>
                <a:lnTo>
                  <a:pt x="192" y="38"/>
                </a:lnTo>
                <a:lnTo>
                  <a:pt x="202" y="32"/>
                </a:lnTo>
                <a:lnTo>
                  <a:pt x="206" y="30"/>
                </a:lnTo>
                <a:lnTo>
                  <a:pt x="220" y="38"/>
                </a:lnTo>
                <a:lnTo>
                  <a:pt x="230" y="42"/>
                </a:lnTo>
                <a:lnTo>
                  <a:pt x="230" y="50"/>
                </a:lnTo>
                <a:lnTo>
                  <a:pt x="222" y="60"/>
                </a:lnTo>
                <a:lnTo>
                  <a:pt x="218" y="64"/>
                </a:lnTo>
                <a:lnTo>
                  <a:pt x="210" y="66"/>
                </a:lnTo>
                <a:lnTo>
                  <a:pt x="210" y="74"/>
                </a:lnTo>
                <a:lnTo>
                  <a:pt x="198" y="72"/>
                </a:lnTo>
                <a:lnTo>
                  <a:pt x="202" y="76"/>
                </a:lnTo>
                <a:lnTo>
                  <a:pt x="208" y="90"/>
                </a:lnTo>
                <a:lnTo>
                  <a:pt x="206" y="100"/>
                </a:lnTo>
                <a:lnTo>
                  <a:pt x="202" y="100"/>
                </a:lnTo>
                <a:lnTo>
                  <a:pt x="200" y="98"/>
                </a:lnTo>
                <a:lnTo>
                  <a:pt x="198" y="100"/>
                </a:lnTo>
                <a:lnTo>
                  <a:pt x="196" y="104"/>
                </a:lnTo>
                <a:lnTo>
                  <a:pt x="196" y="118"/>
                </a:lnTo>
                <a:lnTo>
                  <a:pt x="198" y="124"/>
                </a:lnTo>
                <a:lnTo>
                  <a:pt x="200" y="126"/>
                </a:lnTo>
                <a:lnTo>
                  <a:pt x="210" y="128"/>
                </a:lnTo>
                <a:lnTo>
                  <a:pt x="214" y="132"/>
                </a:lnTo>
                <a:lnTo>
                  <a:pt x="220" y="130"/>
                </a:lnTo>
                <a:lnTo>
                  <a:pt x="234" y="142"/>
                </a:lnTo>
                <a:lnTo>
                  <a:pt x="224" y="154"/>
                </a:lnTo>
                <a:lnTo>
                  <a:pt x="222" y="166"/>
                </a:lnTo>
                <a:lnTo>
                  <a:pt x="228" y="174"/>
                </a:lnTo>
                <a:lnTo>
                  <a:pt x="236" y="174"/>
                </a:lnTo>
                <a:lnTo>
                  <a:pt x="240" y="182"/>
                </a:lnTo>
                <a:lnTo>
                  <a:pt x="242" y="184"/>
                </a:lnTo>
                <a:lnTo>
                  <a:pt x="246" y="190"/>
                </a:lnTo>
                <a:lnTo>
                  <a:pt x="258" y="190"/>
                </a:lnTo>
                <a:lnTo>
                  <a:pt x="262" y="196"/>
                </a:lnTo>
                <a:lnTo>
                  <a:pt x="272" y="198"/>
                </a:lnTo>
                <a:lnTo>
                  <a:pt x="282" y="198"/>
                </a:lnTo>
                <a:lnTo>
                  <a:pt x="286" y="196"/>
                </a:lnTo>
                <a:lnTo>
                  <a:pt x="292" y="204"/>
                </a:lnTo>
                <a:lnTo>
                  <a:pt x="302" y="206"/>
                </a:lnTo>
                <a:lnTo>
                  <a:pt x="308" y="212"/>
                </a:lnTo>
                <a:lnTo>
                  <a:pt x="314" y="208"/>
                </a:lnTo>
                <a:lnTo>
                  <a:pt x="324" y="212"/>
                </a:lnTo>
                <a:lnTo>
                  <a:pt x="334" y="210"/>
                </a:lnTo>
                <a:lnTo>
                  <a:pt x="340" y="216"/>
                </a:lnTo>
                <a:lnTo>
                  <a:pt x="346" y="214"/>
                </a:lnTo>
                <a:lnTo>
                  <a:pt x="352" y="216"/>
                </a:lnTo>
                <a:lnTo>
                  <a:pt x="352" y="208"/>
                </a:lnTo>
                <a:lnTo>
                  <a:pt x="350" y="200"/>
                </a:lnTo>
                <a:lnTo>
                  <a:pt x="354" y="188"/>
                </a:lnTo>
                <a:lnTo>
                  <a:pt x="364" y="186"/>
                </a:lnTo>
                <a:lnTo>
                  <a:pt x="370" y="182"/>
                </a:lnTo>
                <a:lnTo>
                  <a:pt x="372" y="190"/>
                </a:lnTo>
                <a:lnTo>
                  <a:pt x="368" y="198"/>
                </a:lnTo>
                <a:lnTo>
                  <a:pt x="372" y="206"/>
                </a:lnTo>
                <a:lnTo>
                  <a:pt x="382" y="206"/>
                </a:lnTo>
                <a:lnTo>
                  <a:pt x="388" y="208"/>
                </a:lnTo>
                <a:lnTo>
                  <a:pt x="390" y="204"/>
                </a:lnTo>
                <a:lnTo>
                  <a:pt x="402" y="204"/>
                </a:lnTo>
                <a:lnTo>
                  <a:pt x="418" y="194"/>
                </a:lnTo>
                <a:lnTo>
                  <a:pt x="424" y="188"/>
                </a:lnTo>
                <a:lnTo>
                  <a:pt x="430" y="184"/>
                </a:lnTo>
                <a:lnTo>
                  <a:pt x="434" y="182"/>
                </a:lnTo>
                <a:lnTo>
                  <a:pt x="446" y="168"/>
                </a:lnTo>
                <a:lnTo>
                  <a:pt x="458" y="156"/>
                </a:lnTo>
                <a:lnTo>
                  <a:pt x="460" y="154"/>
                </a:lnTo>
                <a:lnTo>
                  <a:pt x="462" y="156"/>
                </a:lnTo>
                <a:lnTo>
                  <a:pt x="474" y="156"/>
                </a:lnTo>
                <a:lnTo>
                  <a:pt x="490" y="150"/>
                </a:lnTo>
                <a:lnTo>
                  <a:pt x="492" y="156"/>
                </a:lnTo>
                <a:lnTo>
                  <a:pt x="498" y="170"/>
                </a:lnTo>
                <a:lnTo>
                  <a:pt x="512" y="176"/>
                </a:lnTo>
                <a:lnTo>
                  <a:pt x="502" y="184"/>
                </a:lnTo>
                <a:lnTo>
                  <a:pt x="508" y="194"/>
                </a:lnTo>
                <a:lnTo>
                  <a:pt x="506" y="198"/>
                </a:lnTo>
                <a:lnTo>
                  <a:pt x="498" y="194"/>
                </a:lnTo>
                <a:lnTo>
                  <a:pt x="488" y="196"/>
                </a:lnTo>
                <a:lnTo>
                  <a:pt x="484" y="204"/>
                </a:lnTo>
                <a:lnTo>
                  <a:pt x="478" y="204"/>
                </a:lnTo>
                <a:lnTo>
                  <a:pt x="470" y="214"/>
                </a:lnTo>
                <a:lnTo>
                  <a:pt x="470" y="224"/>
                </a:lnTo>
                <a:lnTo>
                  <a:pt x="464" y="224"/>
                </a:lnTo>
                <a:lnTo>
                  <a:pt x="462" y="232"/>
                </a:lnTo>
                <a:lnTo>
                  <a:pt x="464" y="236"/>
                </a:lnTo>
                <a:lnTo>
                  <a:pt x="462" y="248"/>
                </a:lnTo>
                <a:lnTo>
                  <a:pt x="460" y="256"/>
                </a:lnTo>
                <a:lnTo>
                  <a:pt x="458" y="260"/>
                </a:lnTo>
                <a:lnTo>
                  <a:pt x="456" y="262"/>
                </a:lnTo>
                <a:lnTo>
                  <a:pt x="448" y="262"/>
                </a:lnTo>
                <a:lnTo>
                  <a:pt x="444" y="272"/>
                </a:lnTo>
                <a:lnTo>
                  <a:pt x="442" y="290"/>
                </a:lnTo>
                <a:lnTo>
                  <a:pt x="440" y="296"/>
                </a:lnTo>
                <a:lnTo>
                  <a:pt x="436" y="298"/>
                </a:lnTo>
                <a:lnTo>
                  <a:pt x="430" y="288"/>
                </a:lnTo>
                <a:lnTo>
                  <a:pt x="430" y="280"/>
                </a:lnTo>
                <a:lnTo>
                  <a:pt x="432" y="266"/>
                </a:lnTo>
                <a:lnTo>
                  <a:pt x="430" y="254"/>
                </a:lnTo>
                <a:lnTo>
                  <a:pt x="424" y="262"/>
                </a:lnTo>
                <a:lnTo>
                  <a:pt x="422" y="268"/>
                </a:lnTo>
                <a:lnTo>
                  <a:pt x="420" y="280"/>
                </a:lnTo>
                <a:lnTo>
                  <a:pt x="418" y="278"/>
                </a:lnTo>
                <a:lnTo>
                  <a:pt x="412" y="274"/>
                </a:lnTo>
                <a:lnTo>
                  <a:pt x="410" y="264"/>
                </a:lnTo>
                <a:lnTo>
                  <a:pt x="416" y="254"/>
                </a:lnTo>
                <a:lnTo>
                  <a:pt x="424" y="248"/>
                </a:lnTo>
                <a:lnTo>
                  <a:pt x="430" y="240"/>
                </a:lnTo>
                <a:lnTo>
                  <a:pt x="434" y="238"/>
                </a:lnTo>
                <a:lnTo>
                  <a:pt x="434" y="232"/>
                </a:lnTo>
                <a:lnTo>
                  <a:pt x="422" y="232"/>
                </a:lnTo>
                <a:lnTo>
                  <a:pt x="418" y="236"/>
                </a:lnTo>
                <a:lnTo>
                  <a:pt x="412" y="234"/>
                </a:lnTo>
                <a:lnTo>
                  <a:pt x="408" y="240"/>
                </a:lnTo>
                <a:lnTo>
                  <a:pt x="386" y="238"/>
                </a:lnTo>
                <a:lnTo>
                  <a:pt x="386" y="228"/>
                </a:lnTo>
                <a:lnTo>
                  <a:pt x="380" y="214"/>
                </a:lnTo>
                <a:lnTo>
                  <a:pt x="374" y="222"/>
                </a:lnTo>
                <a:lnTo>
                  <a:pt x="374" y="216"/>
                </a:lnTo>
                <a:lnTo>
                  <a:pt x="366" y="214"/>
                </a:lnTo>
                <a:lnTo>
                  <a:pt x="360" y="208"/>
                </a:lnTo>
                <a:lnTo>
                  <a:pt x="358" y="218"/>
                </a:lnTo>
                <a:lnTo>
                  <a:pt x="356" y="224"/>
                </a:lnTo>
                <a:lnTo>
                  <a:pt x="360" y="234"/>
                </a:lnTo>
                <a:lnTo>
                  <a:pt x="362" y="240"/>
                </a:lnTo>
                <a:lnTo>
                  <a:pt x="352" y="242"/>
                </a:lnTo>
                <a:lnTo>
                  <a:pt x="358" y="258"/>
                </a:lnTo>
                <a:lnTo>
                  <a:pt x="366" y="258"/>
                </a:lnTo>
                <a:lnTo>
                  <a:pt x="364" y="272"/>
                </a:lnTo>
                <a:lnTo>
                  <a:pt x="370" y="274"/>
                </a:lnTo>
                <a:lnTo>
                  <a:pt x="374" y="284"/>
                </a:lnTo>
                <a:lnTo>
                  <a:pt x="368" y="302"/>
                </a:lnTo>
                <a:lnTo>
                  <a:pt x="354" y="302"/>
                </a:lnTo>
                <a:lnTo>
                  <a:pt x="344" y="304"/>
                </a:lnTo>
                <a:lnTo>
                  <a:pt x="336" y="308"/>
                </a:lnTo>
                <a:lnTo>
                  <a:pt x="330" y="312"/>
                </a:lnTo>
                <a:lnTo>
                  <a:pt x="330" y="324"/>
                </a:lnTo>
                <a:lnTo>
                  <a:pt x="328" y="330"/>
                </a:lnTo>
                <a:lnTo>
                  <a:pt x="322" y="336"/>
                </a:lnTo>
                <a:lnTo>
                  <a:pt x="304" y="344"/>
                </a:lnTo>
                <a:lnTo>
                  <a:pt x="294" y="354"/>
                </a:lnTo>
                <a:lnTo>
                  <a:pt x="274" y="372"/>
                </a:lnTo>
                <a:lnTo>
                  <a:pt x="246" y="394"/>
                </a:lnTo>
                <a:lnTo>
                  <a:pt x="246" y="400"/>
                </a:lnTo>
                <a:lnTo>
                  <a:pt x="242" y="404"/>
                </a:lnTo>
                <a:lnTo>
                  <a:pt x="234" y="406"/>
                </a:lnTo>
                <a:lnTo>
                  <a:pt x="224" y="410"/>
                </a:lnTo>
                <a:lnTo>
                  <a:pt x="226" y="412"/>
                </a:lnTo>
                <a:lnTo>
                  <a:pt x="222" y="418"/>
                </a:lnTo>
                <a:lnTo>
                  <a:pt x="212" y="418"/>
                </a:lnTo>
                <a:lnTo>
                  <a:pt x="206" y="424"/>
                </a:lnTo>
                <a:lnTo>
                  <a:pt x="206" y="434"/>
                </a:lnTo>
                <a:lnTo>
                  <a:pt x="204" y="458"/>
                </a:lnTo>
                <a:lnTo>
                  <a:pt x="208" y="468"/>
                </a:lnTo>
                <a:lnTo>
                  <a:pt x="206" y="478"/>
                </a:lnTo>
                <a:lnTo>
                  <a:pt x="200" y="480"/>
                </a:lnTo>
                <a:lnTo>
                  <a:pt x="196" y="486"/>
                </a:lnTo>
                <a:lnTo>
                  <a:pt x="194" y="494"/>
                </a:lnTo>
                <a:lnTo>
                  <a:pt x="196" y="522"/>
                </a:lnTo>
                <a:lnTo>
                  <a:pt x="184" y="522"/>
                </a:lnTo>
                <a:lnTo>
                  <a:pt x="180" y="538"/>
                </a:lnTo>
                <a:lnTo>
                  <a:pt x="174" y="538"/>
                </a:lnTo>
                <a:lnTo>
                  <a:pt x="164" y="542"/>
                </a:lnTo>
                <a:lnTo>
                  <a:pt x="160" y="546"/>
                </a:lnTo>
                <a:lnTo>
                  <a:pt x="160" y="550"/>
                </a:lnTo>
                <a:lnTo>
                  <a:pt x="160" y="554"/>
                </a:lnTo>
                <a:lnTo>
                  <a:pt x="150" y="560"/>
                </a:lnTo>
                <a:lnTo>
                  <a:pt x="140" y="558"/>
                </a:lnTo>
                <a:lnTo>
                  <a:pt x="132" y="546"/>
                </a:lnTo>
                <a:lnTo>
                  <a:pt x="126" y="520"/>
                </a:lnTo>
                <a:lnTo>
                  <a:pt x="116" y="494"/>
                </a:lnTo>
                <a:lnTo>
                  <a:pt x="106" y="474"/>
                </a:lnTo>
                <a:lnTo>
                  <a:pt x="102" y="452"/>
                </a:lnTo>
                <a:lnTo>
                  <a:pt x="100" y="432"/>
                </a:lnTo>
                <a:lnTo>
                  <a:pt x="90" y="422"/>
                </a:lnTo>
                <a:lnTo>
                  <a:pt x="90" y="412"/>
                </a:lnTo>
                <a:lnTo>
                  <a:pt x="82" y="402"/>
                </a:lnTo>
                <a:lnTo>
                  <a:pt x="80" y="392"/>
                </a:lnTo>
                <a:lnTo>
                  <a:pt x="80" y="376"/>
                </a:lnTo>
                <a:lnTo>
                  <a:pt x="72" y="348"/>
                </a:lnTo>
                <a:lnTo>
                  <a:pt x="74" y="342"/>
                </a:lnTo>
                <a:lnTo>
                  <a:pt x="80" y="320"/>
                </a:lnTo>
                <a:lnTo>
                  <a:pt x="82" y="298"/>
                </a:lnTo>
                <a:lnTo>
                  <a:pt x="84" y="288"/>
                </a:lnTo>
                <a:lnTo>
                  <a:pt x="74" y="284"/>
                </a:lnTo>
                <a:lnTo>
                  <a:pt x="68" y="300"/>
                </a:lnTo>
                <a:lnTo>
                  <a:pt x="54" y="308"/>
                </a:lnTo>
                <a:lnTo>
                  <a:pt x="42" y="310"/>
                </a:lnTo>
                <a:lnTo>
                  <a:pt x="32" y="300"/>
                </a:lnTo>
                <a:lnTo>
                  <a:pt x="18" y="280"/>
                </a:lnTo>
                <a:lnTo>
                  <a:pt x="14" y="276"/>
                </a:lnTo>
                <a:lnTo>
                  <a:pt x="28" y="274"/>
                </a:lnTo>
                <a:lnTo>
                  <a:pt x="42" y="264"/>
                </a:lnTo>
                <a:lnTo>
                  <a:pt x="32" y="266"/>
                </a:lnTo>
                <a:lnTo>
                  <a:pt x="24" y="264"/>
                </a:lnTo>
                <a:lnTo>
                  <a:pt x="12" y="256"/>
                </a:lnTo>
                <a:lnTo>
                  <a:pt x="0" y="244"/>
                </a:lnTo>
                <a:lnTo>
                  <a:pt x="4" y="2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8" name="Freeform 556"/>
          <p:cNvSpPr>
            <a:spLocks/>
          </p:cNvSpPr>
          <p:nvPr/>
        </p:nvSpPr>
        <p:spPr bwMode="ltGray">
          <a:xfrm>
            <a:off x="6866391" y="4170373"/>
            <a:ext cx="63526" cy="77788"/>
          </a:xfrm>
          <a:custGeom>
            <a:avLst/>
            <a:gdLst/>
            <a:ahLst/>
            <a:cxnLst>
              <a:cxn ang="0">
                <a:pos x="32" y="0"/>
              </a:cxn>
              <a:cxn ang="0">
                <a:pos x="24" y="2"/>
              </a:cxn>
              <a:cxn ang="0">
                <a:pos x="18" y="6"/>
              </a:cxn>
              <a:cxn ang="0">
                <a:pos x="12" y="8"/>
              </a:cxn>
              <a:cxn ang="0">
                <a:pos x="0" y="20"/>
              </a:cxn>
              <a:cxn ang="0">
                <a:pos x="0" y="34"/>
              </a:cxn>
              <a:cxn ang="0">
                <a:pos x="8" y="42"/>
              </a:cxn>
              <a:cxn ang="0">
                <a:pos x="20" y="40"/>
              </a:cxn>
              <a:cxn ang="0">
                <a:pos x="20" y="36"/>
              </a:cxn>
              <a:cxn ang="0">
                <a:pos x="26" y="36"/>
              </a:cxn>
              <a:cxn ang="0">
                <a:pos x="28" y="30"/>
              </a:cxn>
              <a:cxn ang="0">
                <a:pos x="36" y="28"/>
              </a:cxn>
              <a:cxn ang="0">
                <a:pos x="32" y="18"/>
              </a:cxn>
              <a:cxn ang="0">
                <a:pos x="38" y="18"/>
              </a:cxn>
              <a:cxn ang="0">
                <a:pos x="36" y="10"/>
              </a:cxn>
              <a:cxn ang="0">
                <a:pos x="42" y="8"/>
              </a:cxn>
              <a:cxn ang="0">
                <a:pos x="36" y="2"/>
              </a:cxn>
              <a:cxn ang="0">
                <a:pos x="32" y="0"/>
              </a:cxn>
            </a:cxnLst>
            <a:rect l="0" t="0" r="r" b="b"/>
            <a:pathLst>
              <a:path w="43" h="43">
                <a:moveTo>
                  <a:pt x="32" y="0"/>
                </a:moveTo>
                <a:lnTo>
                  <a:pt x="24" y="2"/>
                </a:lnTo>
                <a:lnTo>
                  <a:pt x="18" y="6"/>
                </a:lnTo>
                <a:lnTo>
                  <a:pt x="12" y="8"/>
                </a:lnTo>
                <a:lnTo>
                  <a:pt x="0" y="20"/>
                </a:lnTo>
                <a:lnTo>
                  <a:pt x="0" y="34"/>
                </a:lnTo>
                <a:lnTo>
                  <a:pt x="8" y="42"/>
                </a:lnTo>
                <a:lnTo>
                  <a:pt x="20" y="40"/>
                </a:lnTo>
                <a:lnTo>
                  <a:pt x="20" y="36"/>
                </a:lnTo>
                <a:lnTo>
                  <a:pt x="26" y="36"/>
                </a:lnTo>
                <a:lnTo>
                  <a:pt x="28" y="30"/>
                </a:lnTo>
                <a:lnTo>
                  <a:pt x="36" y="28"/>
                </a:lnTo>
                <a:lnTo>
                  <a:pt x="32" y="18"/>
                </a:lnTo>
                <a:lnTo>
                  <a:pt x="38" y="18"/>
                </a:lnTo>
                <a:lnTo>
                  <a:pt x="36" y="10"/>
                </a:lnTo>
                <a:lnTo>
                  <a:pt x="42" y="8"/>
                </a:lnTo>
                <a:lnTo>
                  <a:pt x="36" y="2"/>
                </a:lnTo>
                <a:lnTo>
                  <a:pt x="3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9" name="Freeform 557"/>
          <p:cNvSpPr>
            <a:spLocks/>
          </p:cNvSpPr>
          <p:nvPr/>
        </p:nvSpPr>
        <p:spPr bwMode="ltGray">
          <a:xfrm>
            <a:off x="7135985" y="4398973"/>
            <a:ext cx="65075" cy="128587"/>
          </a:xfrm>
          <a:custGeom>
            <a:avLst/>
            <a:gdLst/>
            <a:ahLst/>
            <a:cxnLst>
              <a:cxn ang="0">
                <a:pos x="0" y="70"/>
              </a:cxn>
              <a:cxn ang="0">
                <a:pos x="8" y="64"/>
              </a:cxn>
              <a:cxn ang="0">
                <a:pos x="16" y="54"/>
              </a:cxn>
              <a:cxn ang="0">
                <a:pos x="24" y="44"/>
              </a:cxn>
              <a:cxn ang="0">
                <a:pos x="24" y="34"/>
              </a:cxn>
              <a:cxn ang="0">
                <a:pos x="36" y="30"/>
              </a:cxn>
              <a:cxn ang="0">
                <a:pos x="36" y="26"/>
              </a:cxn>
              <a:cxn ang="0">
                <a:pos x="42" y="16"/>
              </a:cxn>
              <a:cxn ang="0">
                <a:pos x="40" y="8"/>
              </a:cxn>
              <a:cxn ang="0">
                <a:pos x="36" y="0"/>
              </a:cxn>
              <a:cxn ang="0">
                <a:pos x="36" y="12"/>
              </a:cxn>
              <a:cxn ang="0">
                <a:pos x="32" y="14"/>
              </a:cxn>
              <a:cxn ang="0">
                <a:pos x="32" y="20"/>
              </a:cxn>
              <a:cxn ang="0">
                <a:pos x="26" y="26"/>
              </a:cxn>
              <a:cxn ang="0">
                <a:pos x="24" y="30"/>
              </a:cxn>
              <a:cxn ang="0">
                <a:pos x="20" y="40"/>
              </a:cxn>
              <a:cxn ang="0">
                <a:pos x="0" y="62"/>
              </a:cxn>
              <a:cxn ang="0">
                <a:pos x="0" y="70"/>
              </a:cxn>
            </a:cxnLst>
            <a:rect l="0" t="0" r="r" b="b"/>
            <a:pathLst>
              <a:path w="43" h="71">
                <a:moveTo>
                  <a:pt x="0" y="70"/>
                </a:moveTo>
                <a:lnTo>
                  <a:pt x="8" y="64"/>
                </a:lnTo>
                <a:lnTo>
                  <a:pt x="16" y="54"/>
                </a:lnTo>
                <a:lnTo>
                  <a:pt x="24" y="44"/>
                </a:lnTo>
                <a:lnTo>
                  <a:pt x="24" y="34"/>
                </a:lnTo>
                <a:lnTo>
                  <a:pt x="36" y="30"/>
                </a:lnTo>
                <a:lnTo>
                  <a:pt x="36" y="26"/>
                </a:lnTo>
                <a:lnTo>
                  <a:pt x="42" y="16"/>
                </a:lnTo>
                <a:lnTo>
                  <a:pt x="40" y="8"/>
                </a:lnTo>
                <a:lnTo>
                  <a:pt x="36" y="0"/>
                </a:lnTo>
                <a:lnTo>
                  <a:pt x="36" y="12"/>
                </a:lnTo>
                <a:lnTo>
                  <a:pt x="32" y="14"/>
                </a:lnTo>
                <a:lnTo>
                  <a:pt x="32" y="20"/>
                </a:lnTo>
                <a:lnTo>
                  <a:pt x="26" y="26"/>
                </a:lnTo>
                <a:lnTo>
                  <a:pt x="24" y="30"/>
                </a:lnTo>
                <a:lnTo>
                  <a:pt x="20" y="40"/>
                </a:lnTo>
                <a:lnTo>
                  <a:pt x="0" y="62"/>
                </a:lnTo>
                <a:lnTo>
                  <a:pt x="0"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0" name="Freeform 559"/>
          <p:cNvSpPr>
            <a:spLocks/>
          </p:cNvSpPr>
          <p:nvPr/>
        </p:nvSpPr>
        <p:spPr bwMode="ltGray">
          <a:xfrm>
            <a:off x="7317265" y="4305311"/>
            <a:ext cx="48031" cy="49212"/>
          </a:xfrm>
          <a:custGeom>
            <a:avLst/>
            <a:gdLst/>
            <a:ahLst/>
            <a:cxnLst>
              <a:cxn ang="0">
                <a:pos x="16" y="26"/>
              </a:cxn>
              <a:cxn ang="0">
                <a:pos x="24" y="26"/>
              </a:cxn>
              <a:cxn ang="0">
                <a:pos x="30" y="26"/>
              </a:cxn>
              <a:cxn ang="0">
                <a:pos x="24" y="18"/>
              </a:cxn>
              <a:cxn ang="0">
                <a:pos x="22" y="10"/>
              </a:cxn>
              <a:cxn ang="0">
                <a:pos x="20" y="2"/>
              </a:cxn>
              <a:cxn ang="0">
                <a:pos x="16" y="0"/>
              </a:cxn>
              <a:cxn ang="0">
                <a:pos x="0" y="4"/>
              </a:cxn>
              <a:cxn ang="0">
                <a:pos x="8" y="14"/>
              </a:cxn>
              <a:cxn ang="0">
                <a:pos x="16" y="26"/>
              </a:cxn>
            </a:cxnLst>
            <a:rect l="0" t="0" r="r" b="b"/>
            <a:pathLst>
              <a:path w="31" h="27">
                <a:moveTo>
                  <a:pt x="16" y="26"/>
                </a:moveTo>
                <a:lnTo>
                  <a:pt x="24" y="26"/>
                </a:lnTo>
                <a:lnTo>
                  <a:pt x="30" y="26"/>
                </a:lnTo>
                <a:lnTo>
                  <a:pt x="24" y="18"/>
                </a:lnTo>
                <a:lnTo>
                  <a:pt x="22" y="10"/>
                </a:lnTo>
                <a:lnTo>
                  <a:pt x="20" y="2"/>
                </a:lnTo>
                <a:lnTo>
                  <a:pt x="16" y="0"/>
                </a:lnTo>
                <a:lnTo>
                  <a:pt x="0" y="4"/>
                </a:lnTo>
                <a:lnTo>
                  <a:pt x="8" y="14"/>
                </a:lnTo>
                <a:lnTo>
                  <a:pt x="16"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1" name="Freeform 560"/>
          <p:cNvSpPr>
            <a:spLocks/>
          </p:cNvSpPr>
          <p:nvPr/>
        </p:nvSpPr>
        <p:spPr bwMode="ltGray">
          <a:xfrm>
            <a:off x="7287826" y="4319598"/>
            <a:ext cx="27889" cy="31750"/>
          </a:xfrm>
          <a:custGeom>
            <a:avLst/>
            <a:gdLst/>
            <a:ahLst/>
            <a:cxnLst>
              <a:cxn ang="0">
                <a:pos x="0" y="4"/>
              </a:cxn>
              <a:cxn ang="0">
                <a:pos x="2" y="16"/>
              </a:cxn>
              <a:cxn ang="0">
                <a:pos x="8" y="10"/>
              </a:cxn>
              <a:cxn ang="0">
                <a:pos x="18" y="14"/>
              </a:cxn>
              <a:cxn ang="0">
                <a:pos x="14" y="6"/>
              </a:cxn>
              <a:cxn ang="0">
                <a:pos x="12" y="0"/>
              </a:cxn>
              <a:cxn ang="0">
                <a:pos x="8" y="4"/>
              </a:cxn>
              <a:cxn ang="0">
                <a:pos x="0" y="4"/>
              </a:cxn>
            </a:cxnLst>
            <a:rect l="0" t="0" r="r" b="b"/>
            <a:pathLst>
              <a:path w="19" h="17">
                <a:moveTo>
                  <a:pt x="0" y="4"/>
                </a:moveTo>
                <a:lnTo>
                  <a:pt x="2" y="16"/>
                </a:lnTo>
                <a:lnTo>
                  <a:pt x="8" y="10"/>
                </a:lnTo>
                <a:lnTo>
                  <a:pt x="18" y="14"/>
                </a:lnTo>
                <a:lnTo>
                  <a:pt x="14" y="6"/>
                </a:lnTo>
                <a:lnTo>
                  <a:pt x="12"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2" name="Freeform 561"/>
          <p:cNvSpPr>
            <a:spLocks/>
          </p:cNvSpPr>
          <p:nvPr/>
        </p:nvSpPr>
        <p:spPr bwMode="ltGray">
          <a:xfrm>
            <a:off x="7269233" y="4395798"/>
            <a:ext cx="131699" cy="165099"/>
          </a:xfrm>
          <a:custGeom>
            <a:avLst/>
            <a:gdLst/>
            <a:ahLst/>
            <a:cxnLst>
              <a:cxn ang="0">
                <a:pos x="0" y="78"/>
              </a:cxn>
              <a:cxn ang="0">
                <a:pos x="4" y="76"/>
              </a:cxn>
              <a:cxn ang="0">
                <a:pos x="10" y="64"/>
              </a:cxn>
              <a:cxn ang="0">
                <a:pos x="10" y="62"/>
              </a:cxn>
              <a:cxn ang="0">
                <a:pos x="14" y="62"/>
              </a:cxn>
              <a:cxn ang="0">
                <a:pos x="18" y="58"/>
              </a:cxn>
              <a:cxn ang="0">
                <a:pos x="20" y="64"/>
              </a:cxn>
              <a:cxn ang="0">
                <a:pos x="26" y="66"/>
              </a:cxn>
              <a:cxn ang="0">
                <a:pos x="26" y="60"/>
              </a:cxn>
              <a:cxn ang="0">
                <a:pos x="28" y="58"/>
              </a:cxn>
              <a:cxn ang="0">
                <a:pos x="38" y="58"/>
              </a:cxn>
              <a:cxn ang="0">
                <a:pos x="36" y="68"/>
              </a:cxn>
              <a:cxn ang="0">
                <a:pos x="38" y="76"/>
              </a:cxn>
              <a:cxn ang="0">
                <a:pos x="38" y="82"/>
              </a:cxn>
              <a:cxn ang="0">
                <a:pos x="50" y="86"/>
              </a:cxn>
              <a:cxn ang="0">
                <a:pos x="56" y="80"/>
              </a:cxn>
              <a:cxn ang="0">
                <a:pos x="60" y="78"/>
              </a:cxn>
              <a:cxn ang="0">
                <a:pos x="60" y="86"/>
              </a:cxn>
              <a:cxn ang="0">
                <a:pos x="64" y="90"/>
              </a:cxn>
              <a:cxn ang="0">
                <a:pos x="66" y="80"/>
              </a:cxn>
              <a:cxn ang="0">
                <a:pos x="68" y="72"/>
              </a:cxn>
              <a:cxn ang="0">
                <a:pos x="66" y="62"/>
              </a:cxn>
              <a:cxn ang="0">
                <a:pos x="72" y="54"/>
              </a:cxn>
              <a:cxn ang="0">
                <a:pos x="80" y="68"/>
              </a:cxn>
              <a:cxn ang="0">
                <a:pos x="80" y="60"/>
              </a:cxn>
              <a:cxn ang="0">
                <a:pos x="78" y="56"/>
              </a:cxn>
              <a:cxn ang="0">
                <a:pos x="84" y="52"/>
              </a:cxn>
              <a:cxn ang="0">
                <a:pos x="86" y="48"/>
              </a:cxn>
              <a:cxn ang="0">
                <a:pos x="86" y="42"/>
              </a:cxn>
              <a:cxn ang="0">
                <a:pos x="80" y="30"/>
              </a:cxn>
              <a:cxn ang="0">
                <a:pos x="78" y="24"/>
              </a:cxn>
              <a:cxn ang="0">
                <a:pos x="74" y="10"/>
              </a:cxn>
              <a:cxn ang="0">
                <a:pos x="70" y="8"/>
              </a:cxn>
              <a:cxn ang="0">
                <a:pos x="66" y="8"/>
              </a:cxn>
              <a:cxn ang="0">
                <a:pos x="60" y="0"/>
              </a:cxn>
              <a:cxn ang="0">
                <a:pos x="56" y="4"/>
              </a:cxn>
              <a:cxn ang="0">
                <a:pos x="62" y="18"/>
              </a:cxn>
              <a:cxn ang="0">
                <a:pos x="54" y="18"/>
              </a:cxn>
              <a:cxn ang="0">
                <a:pos x="56" y="22"/>
              </a:cxn>
              <a:cxn ang="0">
                <a:pos x="50" y="22"/>
              </a:cxn>
              <a:cxn ang="0">
                <a:pos x="48" y="24"/>
              </a:cxn>
              <a:cxn ang="0">
                <a:pos x="50" y="34"/>
              </a:cxn>
              <a:cxn ang="0">
                <a:pos x="42" y="32"/>
              </a:cxn>
              <a:cxn ang="0">
                <a:pos x="40" y="40"/>
              </a:cxn>
              <a:cxn ang="0">
                <a:pos x="38" y="42"/>
              </a:cxn>
              <a:cxn ang="0">
                <a:pos x="32" y="44"/>
              </a:cxn>
              <a:cxn ang="0">
                <a:pos x="30" y="40"/>
              </a:cxn>
              <a:cxn ang="0">
                <a:pos x="24" y="36"/>
              </a:cxn>
              <a:cxn ang="0">
                <a:pos x="18" y="42"/>
              </a:cxn>
              <a:cxn ang="0">
                <a:pos x="18" y="52"/>
              </a:cxn>
              <a:cxn ang="0">
                <a:pos x="6" y="54"/>
              </a:cxn>
              <a:cxn ang="0">
                <a:pos x="2" y="62"/>
              </a:cxn>
              <a:cxn ang="0">
                <a:pos x="2" y="70"/>
              </a:cxn>
              <a:cxn ang="0">
                <a:pos x="0" y="78"/>
              </a:cxn>
            </a:cxnLst>
            <a:rect l="0" t="0" r="r" b="b"/>
            <a:pathLst>
              <a:path w="87" h="91">
                <a:moveTo>
                  <a:pt x="0" y="78"/>
                </a:moveTo>
                <a:lnTo>
                  <a:pt x="4" y="76"/>
                </a:lnTo>
                <a:lnTo>
                  <a:pt x="10" y="64"/>
                </a:lnTo>
                <a:lnTo>
                  <a:pt x="10" y="62"/>
                </a:lnTo>
                <a:lnTo>
                  <a:pt x="14" y="62"/>
                </a:lnTo>
                <a:lnTo>
                  <a:pt x="18" y="58"/>
                </a:lnTo>
                <a:lnTo>
                  <a:pt x="20" y="64"/>
                </a:lnTo>
                <a:lnTo>
                  <a:pt x="26" y="66"/>
                </a:lnTo>
                <a:lnTo>
                  <a:pt x="26" y="60"/>
                </a:lnTo>
                <a:lnTo>
                  <a:pt x="28" y="58"/>
                </a:lnTo>
                <a:lnTo>
                  <a:pt x="38" y="58"/>
                </a:lnTo>
                <a:lnTo>
                  <a:pt x="36" y="68"/>
                </a:lnTo>
                <a:lnTo>
                  <a:pt x="38" y="76"/>
                </a:lnTo>
                <a:lnTo>
                  <a:pt x="38" y="82"/>
                </a:lnTo>
                <a:lnTo>
                  <a:pt x="50" y="86"/>
                </a:lnTo>
                <a:lnTo>
                  <a:pt x="56" y="80"/>
                </a:lnTo>
                <a:lnTo>
                  <a:pt x="60" y="78"/>
                </a:lnTo>
                <a:lnTo>
                  <a:pt x="60" y="86"/>
                </a:lnTo>
                <a:lnTo>
                  <a:pt x="64" y="90"/>
                </a:lnTo>
                <a:lnTo>
                  <a:pt x="66" y="80"/>
                </a:lnTo>
                <a:lnTo>
                  <a:pt x="68" y="72"/>
                </a:lnTo>
                <a:lnTo>
                  <a:pt x="66" y="62"/>
                </a:lnTo>
                <a:lnTo>
                  <a:pt x="72" y="54"/>
                </a:lnTo>
                <a:lnTo>
                  <a:pt x="80" y="68"/>
                </a:lnTo>
                <a:lnTo>
                  <a:pt x="80" y="60"/>
                </a:lnTo>
                <a:lnTo>
                  <a:pt x="78" y="56"/>
                </a:lnTo>
                <a:lnTo>
                  <a:pt x="84" y="52"/>
                </a:lnTo>
                <a:lnTo>
                  <a:pt x="86" y="48"/>
                </a:lnTo>
                <a:lnTo>
                  <a:pt x="86" y="42"/>
                </a:lnTo>
                <a:lnTo>
                  <a:pt x="80" y="30"/>
                </a:lnTo>
                <a:lnTo>
                  <a:pt x="78" y="24"/>
                </a:lnTo>
                <a:lnTo>
                  <a:pt x="74" y="10"/>
                </a:lnTo>
                <a:lnTo>
                  <a:pt x="70" y="8"/>
                </a:lnTo>
                <a:lnTo>
                  <a:pt x="66" y="8"/>
                </a:lnTo>
                <a:lnTo>
                  <a:pt x="60" y="0"/>
                </a:lnTo>
                <a:lnTo>
                  <a:pt x="56" y="4"/>
                </a:lnTo>
                <a:lnTo>
                  <a:pt x="62" y="18"/>
                </a:lnTo>
                <a:lnTo>
                  <a:pt x="54" y="18"/>
                </a:lnTo>
                <a:lnTo>
                  <a:pt x="56" y="22"/>
                </a:lnTo>
                <a:lnTo>
                  <a:pt x="50" y="22"/>
                </a:lnTo>
                <a:lnTo>
                  <a:pt x="48" y="24"/>
                </a:lnTo>
                <a:lnTo>
                  <a:pt x="50" y="34"/>
                </a:lnTo>
                <a:lnTo>
                  <a:pt x="42" y="32"/>
                </a:lnTo>
                <a:lnTo>
                  <a:pt x="40" y="40"/>
                </a:lnTo>
                <a:lnTo>
                  <a:pt x="38" y="42"/>
                </a:lnTo>
                <a:lnTo>
                  <a:pt x="32" y="44"/>
                </a:lnTo>
                <a:lnTo>
                  <a:pt x="30" y="40"/>
                </a:lnTo>
                <a:lnTo>
                  <a:pt x="24" y="36"/>
                </a:lnTo>
                <a:lnTo>
                  <a:pt x="18" y="42"/>
                </a:lnTo>
                <a:lnTo>
                  <a:pt x="18" y="52"/>
                </a:lnTo>
                <a:lnTo>
                  <a:pt x="6" y="54"/>
                </a:lnTo>
                <a:lnTo>
                  <a:pt x="2" y="62"/>
                </a:lnTo>
                <a:lnTo>
                  <a:pt x="2" y="70"/>
                </a:lnTo>
                <a:lnTo>
                  <a:pt x="0" y="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3" name="Freeform 562"/>
          <p:cNvSpPr>
            <a:spLocks/>
          </p:cNvSpPr>
          <p:nvPr/>
        </p:nvSpPr>
        <p:spPr bwMode="ltGray">
          <a:xfrm>
            <a:off x="7278530" y="4381511"/>
            <a:ext cx="27889" cy="66675"/>
          </a:xfrm>
          <a:custGeom>
            <a:avLst/>
            <a:gdLst/>
            <a:ahLst/>
            <a:cxnLst>
              <a:cxn ang="0">
                <a:pos x="16" y="0"/>
              </a:cxn>
              <a:cxn ang="0">
                <a:pos x="10" y="0"/>
              </a:cxn>
              <a:cxn ang="0">
                <a:pos x="6" y="12"/>
              </a:cxn>
              <a:cxn ang="0">
                <a:pos x="6" y="18"/>
              </a:cxn>
              <a:cxn ang="0">
                <a:pos x="2" y="24"/>
              </a:cxn>
              <a:cxn ang="0">
                <a:pos x="0" y="30"/>
              </a:cxn>
              <a:cxn ang="0">
                <a:pos x="12" y="36"/>
              </a:cxn>
              <a:cxn ang="0">
                <a:pos x="16" y="32"/>
              </a:cxn>
              <a:cxn ang="0">
                <a:pos x="12" y="26"/>
              </a:cxn>
              <a:cxn ang="0">
                <a:pos x="14" y="16"/>
              </a:cxn>
              <a:cxn ang="0">
                <a:pos x="18" y="8"/>
              </a:cxn>
              <a:cxn ang="0">
                <a:pos x="16" y="0"/>
              </a:cxn>
            </a:cxnLst>
            <a:rect l="0" t="0" r="r" b="b"/>
            <a:pathLst>
              <a:path w="19" h="37">
                <a:moveTo>
                  <a:pt x="16" y="0"/>
                </a:moveTo>
                <a:lnTo>
                  <a:pt x="10" y="0"/>
                </a:lnTo>
                <a:lnTo>
                  <a:pt x="6" y="12"/>
                </a:lnTo>
                <a:lnTo>
                  <a:pt x="6" y="18"/>
                </a:lnTo>
                <a:lnTo>
                  <a:pt x="2" y="24"/>
                </a:lnTo>
                <a:lnTo>
                  <a:pt x="0" y="30"/>
                </a:lnTo>
                <a:lnTo>
                  <a:pt x="12" y="36"/>
                </a:lnTo>
                <a:lnTo>
                  <a:pt x="16" y="32"/>
                </a:lnTo>
                <a:lnTo>
                  <a:pt x="12" y="26"/>
                </a:lnTo>
                <a:lnTo>
                  <a:pt x="14" y="16"/>
                </a:lnTo>
                <a:lnTo>
                  <a:pt x="18"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4" name="Freeform 563"/>
          <p:cNvSpPr>
            <a:spLocks/>
          </p:cNvSpPr>
          <p:nvPr/>
        </p:nvSpPr>
        <p:spPr bwMode="ltGray">
          <a:xfrm>
            <a:off x="7320364" y="4402147"/>
            <a:ext cx="29438" cy="26988"/>
          </a:xfrm>
          <a:custGeom>
            <a:avLst/>
            <a:gdLst/>
            <a:ahLst/>
            <a:cxnLst>
              <a:cxn ang="0">
                <a:pos x="0" y="14"/>
              </a:cxn>
              <a:cxn ang="0">
                <a:pos x="8" y="10"/>
              </a:cxn>
              <a:cxn ang="0">
                <a:pos x="12" y="14"/>
              </a:cxn>
              <a:cxn ang="0">
                <a:pos x="18" y="8"/>
              </a:cxn>
              <a:cxn ang="0">
                <a:pos x="12" y="2"/>
              </a:cxn>
              <a:cxn ang="0">
                <a:pos x="6" y="0"/>
              </a:cxn>
              <a:cxn ang="0">
                <a:pos x="0" y="6"/>
              </a:cxn>
              <a:cxn ang="0">
                <a:pos x="0" y="14"/>
              </a:cxn>
            </a:cxnLst>
            <a:rect l="0" t="0" r="r" b="b"/>
            <a:pathLst>
              <a:path w="19" h="15">
                <a:moveTo>
                  <a:pt x="0" y="14"/>
                </a:moveTo>
                <a:lnTo>
                  <a:pt x="8" y="10"/>
                </a:lnTo>
                <a:lnTo>
                  <a:pt x="12" y="14"/>
                </a:lnTo>
                <a:lnTo>
                  <a:pt x="18" y="8"/>
                </a:lnTo>
                <a:lnTo>
                  <a:pt x="12" y="2"/>
                </a:lnTo>
                <a:lnTo>
                  <a:pt x="6" y="0"/>
                </a:lnTo>
                <a:lnTo>
                  <a:pt x="0"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5" name="Freeform 564"/>
          <p:cNvSpPr>
            <a:spLocks/>
          </p:cNvSpPr>
          <p:nvPr/>
        </p:nvSpPr>
        <p:spPr bwMode="ltGray">
          <a:xfrm>
            <a:off x="7304870" y="4364048"/>
            <a:ext cx="17043" cy="68263"/>
          </a:xfrm>
          <a:custGeom>
            <a:avLst/>
            <a:gdLst/>
            <a:ahLst/>
            <a:cxnLst>
              <a:cxn ang="0">
                <a:pos x="4" y="0"/>
              </a:cxn>
              <a:cxn ang="0">
                <a:pos x="6" y="14"/>
              </a:cxn>
              <a:cxn ang="0">
                <a:pos x="0" y="26"/>
              </a:cxn>
              <a:cxn ang="0">
                <a:pos x="0" y="38"/>
              </a:cxn>
              <a:cxn ang="0">
                <a:pos x="4" y="28"/>
              </a:cxn>
              <a:cxn ang="0">
                <a:pos x="8" y="20"/>
              </a:cxn>
              <a:cxn ang="0">
                <a:pos x="10" y="10"/>
              </a:cxn>
              <a:cxn ang="0">
                <a:pos x="4" y="0"/>
              </a:cxn>
            </a:cxnLst>
            <a:rect l="0" t="0" r="r" b="b"/>
            <a:pathLst>
              <a:path w="11" h="39">
                <a:moveTo>
                  <a:pt x="4" y="0"/>
                </a:moveTo>
                <a:lnTo>
                  <a:pt x="6" y="14"/>
                </a:lnTo>
                <a:lnTo>
                  <a:pt x="0" y="26"/>
                </a:lnTo>
                <a:lnTo>
                  <a:pt x="0" y="38"/>
                </a:lnTo>
                <a:lnTo>
                  <a:pt x="4" y="28"/>
                </a:lnTo>
                <a:lnTo>
                  <a:pt x="8" y="20"/>
                </a:lnTo>
                <a:lnTo>
                  <a:pt x="10" y="10"/>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6" name="Freeform 565"/>
          <p:cNvSpPr>
            <a:spLocks/>
          </p:cNvSpPr>
          <p:nvPr/>
        </p:nvSpPr>
        <p:spPr bwMode="ltGray">
          <a:xfrm>
            <a:off x="7320364" y="4348173"/>
            <a:ext cx="32537" cy="52388"/>
          </a:xfrm>
          <a:custGeom>
            <a:avLst/>
            <a:gdLst/>
            <a:ahLst/>
            <a:cxnLst>
              <a:cxn ang="0">
                <a:pos x="8" y="0"/>
              </a:cxn>
              <a:cxn ang="0">
                <a:pos x="0" y="4"/>
              </a:cxn>
              <a:cxn ang="0">
                <a:pos x="2" y="12"/>
              </a:cxn>
              <a:cxn ang="0">
                <a:pos x="8" y="14"/>
              </a:cxn>
              <a:cxn ang="0">
                <a:pos x="12" y="20"/>
              </a:cxn>
              <a:cxn ang="0">
                <a:pos x="14" y="28"/>
              </a:cxn>
              <a:cxn ang="0">
                <a:pos x="20" y="22"/>
              </a:cxn>
              <a:cxn ang="0">
                <a:pos x="20" y="14"/>
              </a:cxn>
              <a:cxn ang="0">
                <a:pos x="16" y="12"/>
              </a:cxn>
              <a:cxn ang="0">
                <a:pos x="12" y="4"/>
              </a:cxn>
              <a:cxn ang="0">
                <a:pos x="8" y="0"/>
              </a:cxn>
            </a:cxnLst>
            <a:rect l="0" t="0" r="r" b="b"/>
            <a:pathLst>
              <a:path w="21" h="29">
                <a:moveTo>
                  <a:pt x="8" y="0"/>
                </a:moveTo>
                <a:lnTo>
                  <a:pt x="0" y="4"/>
                </a:lnTo>
                <a:lnTo>
                  <a:pt x="2" y="12"/>
                </a:lnTo>
                <a:lnTo>
                  <a:pt x="8" y="14"/>
                </a:lnTo>
                <a:lnTo>
                  <a:pt x="12" y="20"/>
                </a:lnTo>
                <a:lnTo>
                  <a:pt x="14" y="28"/>
                </a:lnTo>
                <a:lnTo>
                  <a:pt x="20" y="22"/>
                </a:lnTo>
                <a:lnTo>
                  <a:pt x="20" y="14"/>
                </a:lnTo>
                <a:lnTo>
                  <a:pt x="16" y="12"/>
                </a:lnTo>
                <a:lnTo>
                  <a:pt x="1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7" name="Freeform 566"/>
          <p:cNvSpPr>
            <a:spLocks/>
          </p:cNvSpPr>
          <p:nvPr/>
        </p:nvSpPr>
        <p:spPr bwMode="ltGray">
          <a:xfrm>
            <a:off x="7253739" y="4359286"/>
            <a:ext cx="35637" cy="55562"/>
          </a:xfrm>
          <a:custGeom>
            <a:avLst/>
            <a:gdLst/>
            <a:ahLst/>
            <a:cxnLst>
              <a:cxn ang="0">
                <a:pos x="0" y="2"/>
              </a:cxn>
              <a:cxn ang="0">
                <a:pos x="4" y="0"/>
              </a:cxn>
              <a:cxn ang="0">
                <a:pos x="10" y="4"/>
              </a:cxn>
              <a:cxn ang="0">
                <a:pos x="22" y="4"/>
              </a:cxn>
              <a:cxn ang="0">
                <a:pos x="22" y="8"/>
              </a:cxn>
              <a:cxn ang="0">
                <a:pos x="18" y="16"/>
              </a:cxn>
              <a:cxn ang="0">
                <a:pos x="16" y="28"/>
              </a:cxn>
              <a:cxn ang="0">
                <a:pos x="14" y="22"/>
              </a:cxn>
              <a:cxn ang="0">
                <a:pos x="4" y="30"/>
              </a:cxn>
              <a:cxn ang="0">
                <a:pos x="4" y="16"/>
              </a:cxn>
              <a:cxn ang="0">
                <a:pos x="2" y="8"/>
              </a:cxn>
              <a:cxn ang="0">
                <a:pos x="0" y="2"/>
              </a:cxn>
            </a:cxnLst>
            <a:rect l="0" t="0" r="r" b="b"/>
            <a:pathLst>
              <a:path w="23" h="31">
                <a:moveTo>
                  <a:pt x="0" y="2"/>
                </a:moveTo>
                <a:lnTo>
                  <a:pt x="4" y="0"/>
                </a:lnTo>
                <a:lnTo>
                  <a:pt x="10" y="4"/>
                </a:lnTo>
                <a:lnTo>
                  <a:pt x="22" y="4"/>
                </a:lnTo>
                <a:lnTo>
                  <a:pt x="22" y="8"/>
                </a:lnTo>
                <a:lnTo>
                  <a:pt x="18" y="16"/>
                </a:lnTo>
                <a:lnTo>
                  <a:pt x="16" y="28"/>
                </a:lnTo>
                <a:lnTo>
                  <a:pt x="14" y="22"/>
                </a:lnTo>
                <a:lnTo>
                  <a:pt x="4" y="30"/>
                </a:lnTo>
                <a:lnTo>
                  <a:pt x="4" y="16"/>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8" name="Freeform 567"/>
          <p:cNvSpPr>
            <a:spLocks/>
          </p:cNvSpPr>
          <p:nvPr/>
        </p:nvSpPr>
        <p:spPr bwMode="ltGray">
          <a:xfrm>
            <a:off x="7207257" y="4316423"/>
            <a:ext cx="37185" cy="41275"/>
          </a:xfrm>
          <a:custGeom>
            <a:avLst/>
            <a:gdLst/>
            <a:ahLst/>
            <a:cxnLst>
              <a:cxn ang="0">
                <a:pos x="0" y="4"/>
              </a:cxn>
              <a:cxn ang="0">
                <a:pos x="8" y="10"/>
              </a:cxn>
              <a:cxn ang="0">
                <a:pos x="10" y="16"/>
              </a:cxn>
              <a:cxn ang="0">
                <a:pos x="18" y="22"/>
              </a:cxn>
              <a:cxn ang="0">
                <a:pos x="20" y="14"/>
              </a:cxn>
              <a:cxn ang="0">
                <a:pos x="20" y="10"/>
              </a:cxn>
              <a:cxn ang="0">
                <a:pos x="22" y="4"/>
              </a:cxn>
              <a:cxn ang="0">
                <a:pos x="20" y="2"/>
              </a:cxn>
              <a:cxn ang="0">
                <a:pos x="16" y="0"/>
              </a:cxn>
              <a:cxn ang="0">
                <a:pos x="10" y="0"/>
              </a:cxn>
              <a:cxn ang="0">
                <a:pos x="8" y="4"/>
              </a:cxn>
              <a:cxn ang="0">
                <a:pos x="0" y="4"/>
              </a:cxn>
            </a:cxnLst>
            <a:rect l="0" t="0" r="r" b="b"/>
            <a:pathLst>
              <a:path w="23" h="23">
                <a:moveTo>
                  <a:pt x="0" y="4"/>
                </a:moveTo>
                <a:lnTo>
                  <a:pt x="8" y="10"/>
                </a:lnTo>
                <a:lnTo>
                  <a:pt x="10" y="16"/>
                </a:lnTo>
                <a:lnTo>
                  <a:pt x="18" y="22"/>
                </a:lnTo>
                <a:lnTo>
                  <a:pt x="20" y="14"/>
                </a:lnTo>
                <a:lnTo>
                  <a:pt x="20" y="10"/>
                </a:lnTo>
                <a:lnTo>
                  <a:pt x="22" y="4"/>
                </a:lnTo>
                <a:lnTo>
                  <a:pt x="20" y="2"/>
                </a:lnTo>
                <a:lnTo>
                  <a:pt x="16" y="0"/>
                </a:lnTo>
                <a:lnTo>
                  <a:pt x="10"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9" name="Freeform 568"/>
          <p:cNvSpPr>
            <a:spLocks/>
          </p:cNvSpPr>
          <p:nvPr/>
        </p:nvSpPr>
        <p:spPr bwMode="ltGray">
          <a:xfrm>
            <a:off x="7179368" y="4138624"/>
            <a:ext cx="131699" cy="174624"/>
          </a:xfrm>
          <a:custGeom>
            <a:avLst/>
            <a:gdLst/>
            <a:ahLst/>
            <a:cxnLst>
              <a:cxn ang="0">
                <a:pos x="38" y="0"/>
              </a:cxn>
              <a:cxn ang="0">
                <a:pos x="28" y="6"/>
              </a:cxn>
              <a:cxn ang="0">
                <a:pos x="16" y="0"/>
              </a:cxn>
              <a:cxn ang="0">
                <a:pos x="8" y="6"/>
              </a:cxn>
              <a:cxn ang="0">
                <a:pos x="6" y="14"/>
              </a:cxn>
              <a:cxn ang="0">
                <a:pos x="6" y="26"/>
              </a:cxn>
              <a:cxn ang="0">
                <a:pos x="8" y="32"/>
              </a:cxn>
              <a:cxn ang="0">
                <a:pos x="6" y="40"/>
              </a:cxn>
              <a:cxn ang="0">
                <a:pos x="8" y="46"/>
              </a:cxn>
              <a:cxn ang="0">
                <a:pos x="8" y="54"/>
              </a:cxn>
              <a:cxn ang="0">
                <a:pos x="0" y="48"/>
              </a:cxn>
              <a:cxn ang="0">
                <a:pos x="0" y="58"/>
              </a:cxn>
              <a:cxn ang="0">
                <a:pos x="4" y="60"/>
              </a:cxn>
              <a:cxn ang="0">
                <a:pos x="16" y="84"/>
              </a:cxn>
              <a:cxn ang="0">
                <a:pos x="20" y="94"/>
              </a:cxn>
              <a:cxn ang="0">
                <a:pos x="36" y="94"/>
              </a:cxn>
              <a:cxn ang="0">
                <a:pos x="38" y="88"/>
              </a:cxn>
              <a:cxn ang="0">
                <a:pos x="50" y="88"/>
              </a:cxn>
              <a:cxn ang="0">
                <a:pos x="60" y="96"/>
              </a:cxn>
              <a:cxn ang="0">
                <a:pos x="60" y="90"/>
              </a:cxn>
              <a:cxn ang="0">
                <a:pos x="54" y="82"/>
              </a:cxn>
              <a:cxn ang="0">
                <a:pos x="66" y="90"/>
              </a:cxn>
              <a:cxn ang="0">
                <a:pos x="76" y="94"/>
              </a:cxn>
              <a:cxn ang="0">
                <a:pos x="86" y="96"/>
              </a:cxn>
              <a:cxn ang="0">
                <a:pos x="86" y="86"/>
              </a:cxn>
              <a:cxn ang="0">
                <a:pos x="80" y="82"/>
              </a:cxn>
              <a:cxn ang="0">
                <a:pos x="78" y="76"/>
              </a:cxn>
              <a:cxn ang="0">
                <a:pos x="80" y="74"/>
              </a:cxn>
              <a:cxn ang="0">
                <a:pos x="70" y="70"/>
              </a:cxn>
              <a:cxn ang="0">
                <a:pos x="70" y="80"/>
              </a:cxn>
              <a:cxn ang="0">
                <a:pos x="62" y="70"/>
              </a:cxn>
              <a:cxn ang="0">
                <a:pos x="48" y="76"/>
              </a:cxn>
              <a:cxn ang="0">
                <a:pos x="46" y="82"/>
              </a:cxn>
              <a:cxn ang="0">
                <a:pos x="40" y="74"/>
              </a:cxn>
              <a:cxn ang="0">
                <a:pos x="34" y="66"/>
              </a:cxn>
              <a:cxn ang="0">
                <a:pos x="36" y="56"/>
              </a:cxn>
              <a:cxn ang="0">
                <a:pos x="34" y="52"/>
              </a:cxn>
              <a:cxn ang="0">
                <a:pos x="36" y="44"/>
              </a:cxn>
              <a:cxn ang="0">
                <a:pos x="42" y="42"/>
              </a:cxn>
              <a:cxn ang="0">
                <a:pos x="46" y="24"/>
              </a:cxn>
              <a:cxn ang="0">
                <a:pos x="36" y="14"/>
              </a:cxn>
              <a:cxn ang="0">
                <a:pos x="38" y="0"/>
              </a:cxn>
            </a:cxnLst>
            <a:rect l="0" t="0" r="r" b="b"/>
            <a:pathLst>
              <a:path w="87" h="97">
                <a:moveTo>
                  <a:pt x="38" y="0"/>
                </a:moveTo>
                <a:lnTo>
                  <a:pt x="28" y="6"/>
                </a:lnTo>
                <a:lnTo>
                  <a:pt x="16" y="0"/>
                </a:lnTo>
                <a:lnTo>
                  <a:pt x="8" y="6"/>
                </a:lnTo>
                <a:lnTo>
                  <a:pt x="6" y="14"/>
                </a:lnTo>
                <a:lnTo>
                  <a:pt x="6" y="26"/>
                </a:lnTo>
                <a:lnTo>
                  <a:pt x="8" y="32"/>
                </a:lnTo>
                <a:lnTo>
                  <a:pt x="6" y="40"/>
                </a:lnTo>
                <a:lnTo>
                  <a:pt x="8" y="46"/>
                </a:lnTo>
                <a:lnTo>
                  <a:pt x="8" y="54"/>
                </a:lnTo>
                <a:lnTo>
                  <a:pt x="0" y="48"/>
                </a:lnTo>
                <a:lnTo>
                  <a:pt x="0" y="58"/>
                </a:lnTo>
                <a:lnTo>
                  <a:pt x="4" y="60"/>
                </a:lnTo>
                <a:lnTo>
                  <a:pt x="16" y="84"/>
                </a:lnTo>
                <a:lnTo>
                  <a:pt x="20" y="94"/>
                </a:lnTo>
                <a:lnTo>
                  <a:pt x="36" y="94"/>
                </a:lnTo>
                <a:lnTo>
                  <a:pt x="38" y="88"/>
                </a:lnTo>
                <a:lnTo>
                  <a:pt x="50" y="88"/>
                </a:lnTo>
                <a:lnTo>
                  <a:pt x="60" y="96"/>
                </a:lnTo>
                <a:lnTo>
                  <a:pt x="60" y="90"/>
                </a:lnTo>
                <a:lnTo>
                  <a:pt x="54" y="82"/>
                </a:lnTo>
                <a:lnTo>
                  <a:pt x="66" y="90"/>
                </a:lnTo>
                <a:lnTo>
                  <a:pt x="76" y="94"/>
                </a:lnTo>
                <a:lnTo>
                  <a:pt x="86" y="96"/>
                </a:lnTo>
                <a:lnTo>
                  <a:pt x="86" y="86"/>
                </a:lnTo>
                <a:lnTo>
                  <a:pt x="80" y="82"/>
                </a:lnTo>
                <a:lnTo>
                  <a:pt x="78" y="76"/>
                </a:lnTo>
                <a:lnTo>
                  <a:pt x="80" y="74"/>
                </a:lnTo>
                <a:lnTo>
                  <a:pt x="70" y="70"/>
                </a:lnTo>
                <a:lnTo>
                  <a:pt x="70" y="80"/>
                </a:lnTo>
                <a:lnTo>
                  <a:pt x="62" y="70"/>
                </a:lnTo>
                <a:lnTo>
                  <a:pt x="48" y="76"/>
                </a:lnTo>
                <a:lnTo>
                  <a:pt x="46" y="82"/>
                </a:lnTo>
                <a:lnTo>
                  <a:pt x="40" y="74"/>
                </a:lnTo>
                <a:lnTo>
                  <a:pt x="34" y="66"/>
                </a:lnTo>
                <a:lnTo>
                  <a:pt x="36" y="56"/>
                </a:lnTo>
                <a:lnTo>
                  <a:pt x="34" y="52"/>
                </a:lnTo>
                <a:lnTo>
                  <a:pt x="36" y="44"/>
                </a:lnTo>
                <a:lnTo>
                  <a:pt x="42" y="42"/>
                </a:lnTo>
                <a:lnTo>
                  <a:pt x="46" y="24"/>
                </a:lnTo>
                <a:lnTo>
                  <a:pt x="36" y="14"/>
                </a:lnTo>
                <a:lnTo>
                  <a:pt x="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0" name="Freeform 569"/>
          <p:cNvSpPr>
            <a:spLocks/>
          </p:cNvSpPr>
          <p:nvPr/>
        </p:nvSpPr>
        <p:spPr bwMode="ltGray">
          <a:xfrm>
            <a:off x="6043663" y="4595822"/>
            <a:ext cx="65075" cy="146049"/>
          </a:xfrm>
          <a:custGeom>
            <a:avLst/>
            <a:gdLst/>
            <a:ahLst/>
            <a:cxnLst>
              <a:cxn ang="0">
                <a:pos x="10" y="0"/>
              </a:cxn>
              <a:cxn ang="0">
                <a:pos x="18" y="16"/>
              </a:cxn>
              <a:cxn ang="0">
                <a:pos x="28" y="24"/>
              </a:cxn>
              <a:cxn ang="0">
                <a:pos x="38" y="44"/>
              </a:cxn>
              <a:cxn ang="0">
                <a:pos x="42" y="54"/>
              </a:cxn>
              <a:cxn ang="0">
                <a:pos x="40" y="64"/>
              </a:cxn>
              <a:cxn ang="0">
                <a:pos x="38" y="68"/>
              </a:cxn>
              <a:cxn ang="0">
                <a:pos x="34" y="72"/>
              </a:cxn>
              <a:cxn ang="0">
                <a:pos x="26" y="78"/>
              </a:cxn>
              <a:cxn ang="0">
                <a:pos x="20" y="80"/>
              </a:cxn>
              <a:cxn ang="0">
                <a:pos x="8" y="78"/>
              </a:cxn>
              <a:cxn ang="0">
                <a:pos x="2" y="70"/>
              </a:cxn>
              <a:cxn ang="0">
                <a:pos x="0" y="64"/>
              </a:cxn>
              <a:cxn ang="0">
                <a:pos x="0" y="54"/>
              </a:cxn>
              <a:cxn ang="0">
                <a:pos x="0" y="40"/>
              </a:cxn>
              <a:cxn ang="0">
                <a:pos x="4" y="26"/>
              </a:cxn>
              <a:cxn ang="0">
                <a:pos x="0" y="18"/>
              </a:cxn>
              <a:cxn ang="0">
                <a:pos x="6" y="6"/>
              </a:cxn>
              <a:cxn ang="0">
                <a:pos x="10" y="0"/>
              </a:cxn>
            </a:cxnLst>
            <a:rect l="0" t="0" r="r" b="b"/>
            <a:pathLst>
              <a:path w="43" h="81">
                <a:moveTo>
                  <a:pt x="10" y="0"/>
                </a:moveTo>
                <a:lnTo>
                  <a:pt x="18" y="16"/>
                </a:lnTo>
                <a:lnTo>
                  <a:pt x="28" y="24"/>
                </a:lnTo>
                <a:lnTo>
                  <a:pt x="38" y="44"/>
                </a:lnTo>
                <a:lnTo>
                  <a:pt x="42" y="54"/>
                </a:lnTo>
                <a:lnTo>
                  <a:pt x="40" y="64"/>
                </a:lnTo>
                <a:lnTo>
                  <a:pt x="38" y="68"/>
                </a:lnTo>
                <a:lnTo>
                  <a:pt x="34" y="72"/>
                </a:lnTo>
                <a:lnTo>
                  <a:pt x="26" y="78"/>
                </a:lnTo>
                <a:lnTo>
                  <a:pt x="20" y="80"/>
                </a:lnTo>
                <a:lnTo>
                  <a:pt x="8" y="78"/>
                </a:lnTo>
                <a:lnTo>
                  <a:pt x="2" y="70"/>
                </a:lnTo>
                <a:lnTo>
                  <a:pt x="0" y="64"/>
                </a:lnTo>
                <a:lnTo>
                  <a:pt x="0" y="54"/>
                </a:lnTo>
                <a:lnTo>
                  <a:pt x="0" y="40"/>
                </a:lnTo>
                <a:lnTo>
                  <a:pt x="4" y="26"/>
                </a:lnTo>
                <a:lnTo>
                  <a:pt x="0" y="18"/>
                </a:lnTo>
                <a:lnTo>
                  <a:pt x="6" y="6"/>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1" name="Freeform 570"/>
          <p:cNvSpPr>
            <a:spLocks/>
          </p:cNvSpPr>
          <p:nvPr/>
        </p:nvSpPr>
        <p:spPr bwMode="ltGray">
          <a:xfrm>
            <a:off x="7325011" y="3532201"/>
            <a:ext cx="71272" cy="100013"/>
          </a:xfrm>
          <a:custGeom>
            <a:avLst/>
            <a:gdLst/>
            <a:ahLst/>
            <a:cxnLst>
              <a:cxn ang="0">
                <a:pos x="0" y="20"/>
              </a:cxn>
              <a:cxn ang="0">
                <a:pos x="4" y="22"/>
              </a:cxn>
              <a:cxn ang="0">
                <a:pos x="6" y="32"/>
              </a:cxn>
              <a:cxn ang="0">
                <a:pos x="16" y="26"/>
              </a:cxn>
              <a:cxn ang="0">
                <a:pos x="14" y="20"/>
              </a:cxn>
              <a:cxn ang="0">
                <a:pos x="22" y="24"/>
              </a:cxn>
              <a:cxn ang="0">
                <a:pos x="22" y="34"/>
              </a:cxn>
              <a:cxn ang="0">
                <a:pos x="24" y="48"/>
              </a:cxn>
              <a:cxn ang="0">
                <a:pos x="30" y="52"/>
              </a:cxn>
              <a:cxn ang="0">
                <a:pos x="32" y="42"/>
              </a:cxn>
              <a:cxn ang="0">
                <a:pos x="36" y="54"/>
              </a:cxn>
              <a:cxn ang="0">
                <a:pos x="42" y="48"/>
              </a:cxn>
              <a:cxn ang="0">
                <a:pos x="38" y="42"/>
              </a:cxn>
              <a:cxn ang="0">
                <a:pos x="44" y="40"/>
              </a:cxn>
              <a:cxn ang="0">
                <a:pos x="42" y="24"/>
              </a:cxn>
              <a:cxn ang="0">
                <a:pos x="40" y="20"/>
              </a:cxn>
              <a:cxn ang="0">
                <a:pos x="42" y="14"/>
              </a:cxn>
              <a:cxn ang="0">
                <a:pos x="34" y="6"/>
              </a:cxn>
              <a:cxn ang="0">
                <a:pos x="32" y="8"/>
              </a:cxn>
              <a:cxn ang="0">
                <a:pos x="32" y="2"/>
              </a:cxn>
              <a:cxn ang="0">
                <a:pos x="30" y="0"/>
              </a:cxn>
              <a:cxn ang="0">
                <a:pos x="26" y="6"/>
              </a:cxn>
              <a:cxn ang="0">
                <a:pos x="12" y="4"/>
              </a:cxn>
              <a:cxn ang="0">
                <a:pos x="8" y="4"/>
              </a:cxn>
              <a:cxn ang="0">
                <a:pos x="8" y="12"/>
              </a:cxn>
              <a:cxn ang="0">
                <a:pos x="0" y="20"/>
              </a:cxn>
            </a:cxnLst>
            <a:rect l="0" t="0" r="r" b="b"/>
            <a:pathLst>
              <a:path w="45" h="55">
                <a:moveTo>
                  <a:pt x="0" y="20"/>
                </a:moveTo>
                <a:lnTo>
                  <a:pt x="4" y="22"/>
                </a:lnTo>
                <a:lnTo>
                  <a:pt x="6" y="32"/>
                </a:lnTo>
                <a:lnTo>
                  <a:pt x="16" y="26"/>
                </a:lnTo>
                <a:lnTo>
                  <a:pt x="14" y="20"/>
                </a:lnTo>
                <a:lnTo>
                  <a:pt x="22" y="24"/>
                </a:lnTo>
                <a:lnTo>
                  <a:pt x="22" y="34"/>
                </a:lnTo>
                <a:lnTo>
                  <a:pt x="24" y="48"/>
                </a:lnTo>
                <a:lnTo>
                  <a:pt x="30" y="52"/>
                </a:lnTo>
                <a:lnTo>
                  <a:pt x="32" y="42"/>
                </a:lnTo>
                <a:lnTo>
                  <a:pt x="36" y="54"/>
                </a:lnTo>
                <a:lnTo>
                  <a:pt x="42" y="48"/>
                </a:lnTo>
                <a:lnTo>
                  <a:pt x="38" y="42"/>
                </a:lnTo>
                <a:lnTo>
                  <a:pt x="44" y="40"/>
                </a:lnTo>
                <a:lnTo>
                  <a:pt x="42" y="24"/>
                </a:lnTo>
                <a:lnTo>
                  <a:pt x="40" y="20"/>
                </a:lnTo>
                <a:lnTo>
                  <a:pt x="42" y="14"/>
                </a:lnTo>
                <a:lnTo>
                  <a:pt x="34" y="6"/>
                </a:lnTo>
                <a:lnTo>
                  <a:pt x="32" y="8"/>
                </a:lnTo>
                <a:lnTo>
                  <a:pt x="32" y="2"/>
                </a:lnTo>
                <a:lnTo>
                  <a:pt x="30" y="0"/>
                </a:lnTo>
                <a:lnTo>
                  <a:pt x="26" y="6"/>
                </a:lnTo>
                <a:lnTo>
                  <a:pt x="12" y="4"/>
                </a:lnTo>
                <a:lnTo>
                  <a:pt x="8" y="4"/>
                </a:lnTo>
                <a:lnTo>
                  <a:pt x="8" y="12"/>
                </a:lnTo>
                <a:lnTo>
                  <a:pt x="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2" name="Freeform 572"/>
          <p:cNvSpPr>
            <a:spLocks/>
          </p:cNvSpPr>
          <p:nvPr/>
        </p:nvSpPr>
        <p:spPr bwMode="ltGray">
          <a:xfrm>
            <a:off x="7388537" y="3478226"/>
            <a:ext cx="54228" cy="77788"/>
          </a:xfrm>
          <a:custGeom>
            <a:avLst/>
            <a:gdLst/>
            <a:ahLst/>
            <a:cxnLst>
              <a:cxn ang="0">
                <a:pos x="34" y="12"/>
              </a:cxn>
              <a:cxn ang="0">
                <a:pos x="30" y="8"/>
              </a:cxn>
              <a:cxn ang="0">
                <a:pos x="30" y="0"/>
              </a:cxn>
              <a:cxn ang="0">
                <a:pos x="26" y="6"/>
              </a:cxn>
              <a:cxn ang="0">
                <a:pos x="22" y="4"/>
              </a:cxn>
              <a:cxn ang="0">
                <a:pos x="20" y="4"/>
              </a:cxn>
              <a:cxn ang="0">
                <a:pos x="20" y="8"/>
              </a:cxn>
              <a:cxn ang="0">
                <a:pos x="14" y="12"/>
              </a:cxn>
              <a:cxn ang="0">
                <a:pos x="16" y="14"/>
              </a:cxn>
              <a:cxn ang="0">
                <a:pos x="10" y="20"/>
              </a:cxn>
              <a:cxn ang="0">
                <a:pos x="8" y="18"/>
              </a:cxn>
              <a:cxn ang="0">
                <a:pos x="6" y="26"/>
              </a:cxn>
              <a:cxn ang="0">
                <a:pos x="0" y="34"/>
              </a:cxn>
              <a:cxn ang="0">
                <a:pos x="6" y="34"/>
              </a:cxn>
              <a:cxn ang="0">
                <a:pos x="8" y="42"/>
              </a:cxn>
              <a:cxn ang="0">
                <a:pos x="20" y="42"/>
              </a:cxn>
              <a:cxn ang="0">
                <a:pos x="18" y="30"/>
              </a:cxn>
              <a:cxn ang="0">
                <a:pos x="24" y="20"/>
              </a:cxn>
              <a:cxn ang="0">
                <a:pos x="28" y="26"/>
              </a:cxn>
              <a:cxn ang="0">
                <a:pos x="30" y="16"/>
              </a:cxn>
              <a:cxn ang="0">
                <a:pos x="34" y="12"/>
              </a:cxn>
            </a:cxnLst>
            <a:rect l="0" t="0" r="r" b="b"/>
            <a:pathLst>
              <a:path w="35" h="43">
                <a:moveTo>
                  <a:pt x="34" y="12"/>
                </a:moveTo>
                <a:lnTo>
                  <a:pt x="30" y="8"/>
                </a:lnTo>
                <a:lnTo>
                  <a:pt x="30" y="0"/>
                </a:lnTo>
                <a:lnTo>
                  <a:pt x="26" y="6"/>
                </a:lnTo>
                <a:lnTo>
                  <a:pt x="22" y="4"/>
                </a:lnTo>
                <a:lnTo>
                  <a:pt x="20" y="4"/>
                </a:lnTo>
                <a:lnTo>
                  <a:pt x="20" y="8"/>
                </a:lnTo>
                <a:lnTo>
                  <a:pt x="14" y="12"/>
                </a:lnTo>
                <a:lnTo>
                  <a:pt x="16" y="14"/>
                </a:lnTo>
                <a:lnTo>
                  <a:pt x="10" y="20"/>
                </a:lnTo>
                <a:lnTo>
                  <a:pt x="8" y="18"/>
                </a:lnTo>
                <a:lnTo>
                  <a:pt x="6" y="26"/>
                </a:lnTo>
                <a:lnTo>
                  <a:pt x="0" y="34"/>
                </a:lnTo>
                <a:lnTo>
                  <a:pt x="6" y="34"/>
                </a:lnTo>
                <a:lnTo>
                  <a:pt x="8" y="42"/>
                </a:lnTo>
                <a:lnTo>
                  <a:pt x="20" y="42"/>
                </a:lnTo>
                <a:lnTo>
                  <a:pt x="18" y="30"/>
                </a:lnTo>
                <a:lnTo>
                  <a:pt x="24" y="20"/>
                </a:lnTo>
                <a:lnTo>
                  <a:pt x="28" y="26"/>
                </a:lnTo>
                <a:lnTo>
                  <a:pt x="30" y="16"/>
                </a:lnTo>
                <a:lnTo>
                  <a:pt x="3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3" name="Freeform 573"/>
          <p:cNvSpPr>
            <a:spLocks/>
          </p:cNvSpPr>
          <p:nvPr/>
        </p:nvSpPr>
        <p:spPr bwMode="ltGray">
          <a:xfrm>
            <a:off x="7346703" y="3181366"/>
            <a:ext cx="201421" cy="354010"/>
          </a:xfrm>
          <a:custGeom>
            <a:avLst/>
            <a:gdLst/>
            <a:ahLst/>
            <a:cxnLst>
              <a:cxn ang="0">
                <a:pos x="4" y="194"/>
              </a:cxn>
              <a:cxn ang="0">
                <a:pos x="20" y="188"/>
              </a:cxn>
              <a:cxn ang="0">
                <a:pos x="30" y="178"/>
              </a:cxn>
              <a:cxn ang="0">
                <a:pos x="58" y="156"/>
              </a:cxn>
              <a:cxn ang="0">
                <a:pos x="62" y="158"/>
              </a:cxn>
              <a:cxn ang="0">
                <a:pos x="72" y="174"/>
              </a:cxn>
              <a:cxn ang="0">
                <a:pos x="80" y="162"/>
              </a:cxn>
              <a:cxn ang="0">
                <a:pos x="90" y="154"/>
              </a:cxn>
              <a:cxn ang="0">
                <a:pos x="76" y="146"/>
              </a:cxn>
              <a:cxn ang="0">
                <a:pos x="82" y="142"/>
              </a:cxn>
              <a:cxn ang="0">
                <a:pos x="90" y="144"/>
              </a:cxn>
              <a:cxn ang="0">
                <a:pos x="112" y="130"/>
              </a:cxn>
              <a:cxn ang="0">
                <a:pos x="122" y="112"/>
              </a:cxn>
              <a:cxn ang="0">
                <a:pos x="128" y="104"/>
              </a:cxn>
              <a:cxn ang="0">
                <a:pos x="124" y="86"/>
              </a:cxn>
              <a:cxn ang="0">
                <a:pos x="106" y="60"/>
              </a:cxn>
              <a:cxn ang="0">
                <a:pos x="108" y="34"/>
              </a:cxn>
              <a:cxn ang="0">
                <a:pos x="94" y="12"/>
              </a:cxn>
              <a:cxn ang="0">
                <a:pos x="78" y="4"/>
              </a:cxn>
              <a:cxn ang="0">
                <a:pos x="66" y="2"/>
              </a:cxn>
              <a:cxn ang="0">
                <a:pos x="74" y="4"/>
              </a:cxn>
              <a:cxn ang="0">
                <a:pos x="74" y="14"/>
              </a:cxn>
              <a:cxn ang="0">
                <a:pos x="66" y="18"/>
              </a:cxn>
              <a:cxn ang="0">
                <a:pos x="68" y="26"/>
              </a:cxn>
              <a:cxn ang="0">
                <a:pos x="76" y="36"/>
              </a:cxn>
              <a:cxn ang="0">
                <a:pos x="84" y="70"/>
              </a:cxn>
              <a:cxn ang="0">
                <a:pos x="70" y="106"/>
              </a:cxn>
              <a:cxn ang="0">
                <a:pos x="72" y="80"/>
              </a:cxn>
              <a:cxn ang="0">
                <a:pos x="58" y="98"/>
              </a:cxn>
              <a:cxn ang="0">
                <a:pos x="62" y="118"/>
              </a:cxn>
              <a:cxn ang="0">
                <a:pos x="42" y="142"/>
              </a:cxn>
              <a:cxn ang="0">
                <a:pos x="28" y="144"/>
              </a:cxn>
              <a:cxn ang="0">
                <a:pos x="14" y="172"/>
              </a:cxn>
            </a:cxnLst>
            <a:rect l="0" t="0" r="r" b="b"/>
            <a:pathLst>
              <a:path w="131" h="195">
                <a:moveTo>
                  <a:pt x="0" y="190"/>
                </a:moveTo>
                <a:lnTo>
                  <a:pt x="4" y="194"/>
                </a:lnTo>
                <a:lnTo>
                  <a:pt x="14" y="188"/>
                </a:lnTo>
                <a:lnTo>
                  <a:pt x="20" y="188"/>
                </a:lnTo>
                <a:lnTo>
                  <a:pt x="22" y="180"/>
                </a:lnTo>
                <a:lnTo>
                  <a:pt x="30" y="178"/>
                </a:lnTo>
                <a:lnTo>
                  <a:pt x="46" y="164"/>
                </a:lnTo>
                <a:lnTo>
                  <a:pt x="58" y="156"/>
                </a:lnTo>
                <a:lnTo>
                  <a:pt x="66" y="150"/>
                </a:lnTo>
                <a:lnTo>
                  <a:pt x="62" y="158"/>
                </a:lnTo>
                <a:lnTo>
                  <a:pt x="66" y="170"/>
                </a:lnTo>
                <a:lnTo>
                  <a:pt x="72" y="174"/>
                </a:lnTo>
                <a:lnTo>
                  <a:pt x="80" y="170"/>
                </a:lnTo>
                <a:lnTo>
                  <a:pt x="80" y="162"/>
                </a:lnTo>
                <a:lnTo>
                  <a:pt x="84" y="158"/>
                </a:lnTo>
                <a:lnTo>
                  <a:pt x="90" y="154"/>
                </a:lnTo>
                <a:lnTo>
                  <a:pt x="92" y="146"/>
                </a:lnTo>
                <a:lnTo>
                  <a:pt x="76" y="146"/>
                </a:lnTo>
                <a:lnTo>
                  <a:pt x="80" y="132"/>
                </a:lnTo>
                <a:lnTo>
                  <a:pt x="82" y="142"/>
                </a:lnTo>
                <a:lnTo>
                  <a:pt x="86" y="140"/>
                </a:lnTo>
                <a:lnTo>
                  <a:pt x="90" y="144"/>
                </a:lnTo>
                <a:lnTo>
                  <a:pt x="106" y="138"/>
                </a:lnTo>
                <a:lnTo>
                  <a:pt x="112" y="130"/>
                </a:lnTo>
                <a:lnTo>
                  <a:pt x="114" y="122"/>
                </a:lnTo>
                <a:lnTo>
                  <a:pt x="122" y="112"/>
                </a:lnTo>
                <a:lnTo>
                  <a:pt x="128" y="118"/>
                </a:lnTo>
                <a:lnTo>
                  <a:pt x="128" y="104"/>
                </a:lnTo>
                <a:lnTo>
                  <a:pt x="130" y="90"/>
                </a:lnTo>
                <a:lnTo>
                  <a:pt x="124" y="86"/>
                </a:lnTo>
                <a:lnTo>
                  <a:pt x="118" y="68"/>
                </a:lnTo>
                <a:lnTo>
                  <a:pt x="106" y="60"/>
                </a:lnTo>
                <a:lnTo>
                  <a:pt x="110" y="50"/>
                </a:lnTo>
                <a:lnTo>
                  <a:pt x="108" y="34"/>
                </a:lnTo>
                <a:lnTo>
                  <a:pt x="100" y="20"/>
                </a:lnTo>
                <a:lnTo>
                  <a:pt x="94" y="12"/>
                </a:lnTo>
                <a:lnTo>
                  <a:pt x="86" y="10"/>
                </a:lnTo>
                <a:lnTo>
                  <a:pt x="78" y="4"/>
                </a:lnTo>
                <a:lnTo>
                  <a:pt x="76" y="0"/>
                </a:lnTo>
                <a:lnTo>
                  <a:pt x="66" y="2"/>
                </a:lnTo>
                <a:lnTo>
                  <a:pt x="70" y="6"/>
                </a:lnTo>
                <a:lnTo>
                  <a:pt x="74" y="4"/>
                </a:lnTo>
                <a:lnTo>
                  <a:pt x="76" y="12"/>
                </a:lnTo>
                <a:lnTo>
                  <a:pt x="74" y="14"/>
                </a:lnTo>
                <a:lnTo>
                  <a:pt x="64" y="12"/>
                </a:lnTo>
                <a:lnTo>
                  <a:pt x="66" y="18"/>
                </a:lnTo>
                <a:lnTo>
                  <a:pt x="64" y="26"/>
                </a:lnTo>
                <a:lnTo>
                  <a:pt x="68" y="26"/>
                </a:lnTo>
                <a:lnTo>
                  <a:pt x="70" y="38"/>
                </a:lnTo>
                <a:lnTo>
                  <a:pt x="76" y="36"/>
                </a:lnTo>
                <a:lnTo>
                  <a:pt x="82" y="48"/>
                </a:lnTo>
                <a:lnTo>
                  <a:pt x="84" y="70"/>
                </a:lnTo>
                <a:lnTo>
                  <a:pt x="82" y="88"/>
                </a:lnTo>
                <a:lnTo>
                  <a:pt x="70" y="106"/>
                </a:lnTo>
                <a:lnTo>
                  <a:pt x="64" y="98"/>
                </a:lnTo>
                <a:lnTo>
                  <a:pt x="72" y="80"/>
                </a:lnTo>
                <a:lnTo>
                  <a:pt x="60" y="92"/>
                </a:lnTo>
                <a:lnTo>
                  <a:pt x="58" y="98"/>
                </a:lnTo>
                <a:lnTo>
                  <a:pt x="62" y="102"/>
                </a:lnTo>
                <a:lnTo>
                  <a:pt x="62" y="118"/>
                </a:lnTo>
                <a:lnTo>
                  <a:pt x="60" y="134"/>
                </a:lnTo>
                <a:lnTo>
                  <a:pt x="42" y="142"/>
                </a:lnTo>
                <a:lnTo>
                  <a:pt x="32" y="148"/>
                </a:lnTo>
                <a:lnTo>
                  <a:pt x="28" y="144"/>
                </a:lnTo>
                <a:lnTo>
                  <a:pt x="18" y="158"/>
                </a:lnTo>
                <a:lnTo>
                  <a:pt x="14" y="172"/>
                </a:lnTo>
                <a:lnTo>
                  <a:pt x="0" y="19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4" name="Freeform 574"/>
          <p:cNvSpPr>
            <a:spLocks/>
          </p:cNvSpPr>
          <p:nvPr/>
        </p:nvSpPr>
        <p:spPr bwMode="ltGray">
          <a:xfrm>
            <a:off x="7396284" y="3049603"/>
            <a:ext cx="108458" cy="141287"/>
          </a:xfrm>
          <a:custGeom>
            <a:avLst/>
            <a:gdLst/>
            <a:ahLst/>
            <a:cxnLst>
              <a:cxn ang="0">
                <a:pos x="28" y="76"/>
              </a:cxn>
              <a:cxn ang="0">
                <a:pos x="30" y="68"/>
              </a:cxn>
              <a:cxn ang="0">
                <a:pos x="38" y="66"/>
              </a:cxn>
              <a:cxn ang="0">
                <a:pos x="30" y="60"/>
              </a:cxn>
              <a:cxn ang="0">
                <a:pos x="22" y="64"/>
              </a:cxn>
              <a:cxn ang="0">
                <a:pos x="20" y="56"/>
              </a:cxn>
              <a:cxn ang="0">
                <a:pos x="28" y="58"/>
              </a:cxn>
              <a:cxn ang="0">
                <a:pos x="42" y="52"/>
              </a:cxn>
              <a:cxn ang="0">
                <a:pos x="62" y="50"/>
              </a:cxn>
              <a:cxn ang="0">
                <a:pos x="60" y="48"/>
              </a:cxn>
              <a:cxn ang="0">
                <a:pos x="58" y="30"/>
              </a:cxn>
              <a:cxn ang="0">
                <a:pos x="66" y="26"/>
              </a:cxn>
              <a:cxn ang="0">
                <a:pos x="68" y="16"/>
              </a:cxn>
              <a:cxn ang="0">
                <a:pos x="70" y="6"/>
              </a:cxn>
              <a:cxn ang="0">
                <a:pos x="62" y="12"/>
              </a:cxn>
              <a:cxn ang="0">
                <a:pos x="52" y="0"/>
              </a:cxn>
              <a:cxn ang="0">
                <a:pos x="52" y="12"/>
              </a:cxn>
              <a:cxn ang="0">
                <a:pos x="44" y="12"/>
              </a:cxn>
              <a:cxn ang="0">
                <a:pos x="34" y="16"/>
              </a:cxn>
              <a:cxn ang="0">
                <a:pos x="18" y="12"/>
              </a:cxn>
              <a:cxn ang="0">
                <a:pos x="2" y="8"/>
              </a:cxn>
              <a:cxn ang="0">
                <a:pos x="0" y="14"/>
              </a:cxn>
              <a:cxn ang="0">
                <a:pos x="2" y="14"/>
              </a:cxn>
              <a:cxn ang="0">
                <a:pos x="10" y="22"/>
              </a:cxn>
              <a:cxn ang="0">
                <a:pos x="18" y="38"/>
              </a:cxn>
              <a:cxn ang="0">
                <a:pos x="18" y="46"/>
              </a:cxn>
              <a:cxn ang="0">
                <a:pos x="4" y="50"/>
              </a:cxn>
              <a:cxn ang="0">
                <a:pos x="8" y="56"/>
              </a:cxn>
              <a:cxn ang="0">
                <a:pos x="12" y="68"/>
              </a:cxn>
              <a:cxn ang="0">
                <a:pos x="20" y="74"/>
              </a:cxn>
              <a:cxn ang="0">
                <a:pos x="26" y="72"/>
              </a:cxn>
              <a:cxn ang="0">
                <a:pos x="28" y="76"/>
              </a:cxn>
            </a:cxnLst>
            <a:rect l="0" t="0" r="r" b="b"/>
            <a:pathLst>
              <a:path w="71" h="77">
                <a:moveTo>
                  <a:pt x="28" y="76"/>
                </a:moveTo>
                <a:lnTo>
                  <a:pt x="30" y="68"/>
                </a:lnTo>
                <a:lnTo>
                  <a:pt x="38" y="66"/>
                </a:lnTo>
                <a:lnTo>
                  <a:pt x="30" y="60"/>
                </a:lnTo>
                <a:lnTo>
                  <a:pt x="22" y="64"/>
                </a:lnTo>
                <a:lnTo>
                  <a:pt x="20" y="56"/>
                </a:lnTo>
                <a:lnTo>
                  <a:pt x="28" y="58"/>
                </a:lnTo>
                <a:lnTo>
                  <a:pt x="42" y="52"/>
                </a:lnTo>
                <a:lnTo>
                  <a:pt x="62" y="50"/>
                </a:lnTo>
                <a:lnTo>
                  <a:pt x="60" y="48"/>
                </a:lnTo>
                <a:lnTo>
                  <a:pt x="58" y="30"/>
                </a:lnTo>
                <a:lnTo>
                  <a:pt x="66" y="26"/>
                </a:lnTo>
                <a:lnTo>
                  <a:pt x="68" y="16"/>
                </a:lnTo>
                <a:lnTo>
                  <a:pt x="70" y="6"/>
                </a:lnTo>
                <a:lnTo>
                  <a:pt x="62" y="12"/>
                </a:lnTo>
                <a:lnTo>
                  <a:pt x="52" y="0"/>
                </a:lnTo>
                <a:lnTo>
                  <a:pt x="52" y="12"/>
                </a:lnTo>
                <a:lnTo>
                  <a:pt x="44" y="12"/>
                </a:lnTo>
                <a:lnTo>
                  <a:pt x="34" y="16"/>
                </a:lnTo>
                <a:lnTo>
                  <a:pt x="18" y="12"/>
                </a:lnTo>
                <a:lnTo>
                  <a:pt x="2" y="8"/>
                </a:lnTo>
                <a:lnTo>
                  <a:pt x="0" y="14"/>
                </a:lnTo>
                <a:lnTo>
                  <a:pt x="2" y="14"/>
                </a:lnTo>
                <a:lnTo>
                  <a:pt x="10" y="22"/>
                </a:lnTo>
                <a:lnTo>
                  <a:pt x="18" y="38"/>
                </a:lnTo>
                <a:lnTo>
                  <a:pt x="18" y="46"/>
                </a:lnTo>
                <a:lnTo>
                  <a:pt x="4" y="50"/>
                </a:lnTo>
                <a:lnTo>
                  <a:pt x="8" y="56"/>
                </a:lnTo>
                <a:lnTo>
                  <a:pt x="12" y="68"/>
                </a:lnTo>
                <a:lnTo>
                  <a:pt x="20" y="74"/>
                </a:lnTo>
                <a:lnTo>
                  <a:pt x="26" y="72"/>
                </a:lnTo>
                <a:lnTo>
                  <a:pt x="28"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5" name="Freeform 575"/>
          <p:cNvSpPr>
            <a:spLocks/>
          </p:cNvSpPr>
          <p:nvPr/>
        </p:nvSpPr>
        <p:spPr bwMode="ltGray">
          <a:xfrm>
            <a:off x="6731594" y="4841884"/>
            <a:ext cx="29438" cy="26987"/>
          </a:xfrm>
          <a:custGeom>
            <a:avLst/>
            <a:gdLst/>
            <a:ahLst/>
            <a:cxnLst>
              <a:cxn ang="0">
                <a:pos x="16" y="0"/>
              </a:cxn>
              <a:cxn ang="0">
                <a:pos x="4" y="6"/>
              </a:cxn>
              <a:cxn ang="0">
                <a:pos x="0" y="12"/>
              </a:cxn>
              <a:cxn ang="0">
                <a:pos x="8" y="14"/>
              </a:cxn>
              <a:cxn ang="0">
                <a:pos x="18" y="12"/>
              </a:cxn>
              <a:cxn ang="0">
                <a:pos x="16" y="0"/>
              </a:cxn>
            </a:cxnLst>
            <a:rect l="0" t="0" r="r" b="b"/>
            <a:pathLst>
              <a:path w="19" h="15">
                <a:moveTo>
                  <a:pt x="16" y="0"/>
                </a:moveTo>
                <a:lnTo>
                  <a:pt x="4" y="6"/>
                </a:lnTo>
                <a:lnTo>
                  <a:pt x="0" y="12"/>
                </a:lnTo>
                <a:lnTo>
                  <a:pt x="8" y="14"/>
                </a:lnTo>
                <a:lnTo>
                  <a:pt x="18" y="12"/>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6" name="Freeform 576"/>
          <p:cNvSpPr>
            <a:spLocks/>
          </p:cNvSpPr>
          <p:nvPr/>
        </p:nvSpPr>
        <p:spPr bwMode="ltGray">
          <a:xfrm>
            <a:off x="7092602" y="5111757"/>
            <a:ext cx="932735" cy="841371"/>
          </a:xfrm>
          <a:custGeom>
            <a:avLst/>
            <a:gdLst/>
            <a:ahLst/>
            <a:cxnLst>
              <a:cxn ang="0">
                <a:pos x="138" y="130"/>
              </a:cxn>
              <a:cxn ang="0">
                <a:pos x="154" y="96"/>
              </a:cxn>
              <a:cxn ang="0">
                <a:pos x="180" y="75"/>
              </a:cxn>
              <a:cxn ang="0">
                <a:pos x="223" y="88"/>
              </a:cxn>
              <a:cxn ang="0">
                <a:pos x="229" y="49"/>
              </a:cxn>
              <a:cxn ang="0">
                <a:pos x="268" y="28"/>
              </a:cxn>
              <a:cxn ang="0">
                <a:pos x="320" y="22"/>
              </a:cxn>
              <a:cxn ang="0">
                <a:pos x="328" y="47"/>
              </a:cxn>
              <a:cxn ang="0">
                <a:pos x="345" y="87"/>
              </a:cxn>
              <a:cxn ang="0">
                <a:pos x="391" y="112"/>
              </a:cxn>
              <a:cxn ang="0">
                <a:pos x="416" y="87"/>
              </a:cxn>
              <a:cxn ang="0">
                <a:pos x="416" y="28"/>
              </a:cxn>
              <a:cxn ang="0">
                <a:pos x="432" y="4"/>
              </a:cxn>
              <a:cxn ang="0">
                <a:pos x="452" y="59"/>
              </a:cxn>
              <a:cxn ang="0">
                <a:pos x="488" y="75"/>
              </a:cxn>
              <a:cxn ang="0">
                <a:pos x="491" y="120"/>
              </a:cxn>
              <a:cxn ang="0">
                <a:pos x="531" y="157"/>
              </a:cxn>
              <a:cxn ang="0">
                <a:pos x="543" y="189"/>
              </a:cxn>
              <a:cxn ang="0">
                <a:pos x="596" y="250"/>
              </a:cxn>
              <a:cxn ang="0">
                <a:pos x="598" y="313"/>
              </a:cxn>
              <a:cxn ang="0">
                <a:pos x="564" y="377"/>
              </a:cxn>
              <a:cxn ang="0">
                <a:pos x="545" y="419"/>
              </a:cxn>
              <a:cxn ang="0">
                <a:pos x="491" y="462"/>
              </a:cxn>
              <a:cxn ang="0">
                <a:pos x="464" y="450"/>
              </a:cxn>
              <a:cxn ang="0">
                <a:pos x="430" y="448"/>
              </a:cxn>
              <a:cxn ang="0">
                <a:pos x="405" y="419"/>
              </a:cxn>
              <a:cxn ang="0">
                <a:pos x="385" y="383"/>
              </a:cxn>
              <a:cxn ang="0">
                <a:pos x="375" y="372"/>
              </a:cxn>
              <a:cxn ang="0">
                <a:pos x="351" y="397"/>
              </a:cxn>
              <a:cxn ang="0">
                <a:pos x="320" y="356"/>
              </a:cxn>
              <a:cxn ang="0">
                <a:pos x="286" y="356"/>
              </a:cxn>
              <a:cxn ang="0">
                <a:pos x="264" y="356"/>
              </a:cxn>
              <a:cxn ang="0">
                <a:pos x="239" y="362"/>
              </a:cxn>
              <a:cxn ang="0">
                <a:pos x="215" y="379"/>
              </a:cxn>
              <a:cxn ang="0">
                <a:pos x="201" y="379"/>
              </a:cxn>
              <a:cxn ang="0">
                <a:pos x="176" y="411"/>
              </a:cxn>
              <a:cxn ang="0">
                <a:pos x="134" y="421"/>
              </a:cxn>
              <a:cxn ang="0">
                <a:pos x="105" y="444"/>
              </a:cxn>
              <a:cxn ang="0">
                <a:pos x="71" y="440"/>
              </a:cxn>
              <a:cxn ang="0">
                <a:pos x="69" y="401"/>
              </a:cxn>
              <a:cxn ang="0">
                <a:pos x="36" y="352"/>
              </a:cxn>
              <a:cxn ang="0">
                <a:pos x="4" y="313"/>
              </a:cxn>
              <a:cxn ang="0">
                <a:pos x="24" y="319"/>
              </a:cxn>
              <a:cxn ang="0">
                <a:pos x="0" y="258"/>
              </a:cxn>
              <a:cxn ang="0">
                <a:pos x="43" y="208"/>
              </a:cxn>
              <a:cxn ang="0">
                <a:pos x="67" y="204"/>
              </a:cxn>
              <a:cxn ang="0">
                <a:pos x="93" y="191"/>
              </a:cxn>
              <a:cxn ang="0">
                <a:pos x="111" y="155"/>
              </a:cxn>
            </a:cxnLst>
            <a:rect l="0" t="0" r="r" b="b"/>
            <a:pathLst>
              <a:path w="603" h="465">
                <a:moveTo>
                  <a:pt x="120" y="124"/>
                </a:moveTo>
                <a:lnTo>
                  <a:pt x="134" y="145"/>
                </a:lnTo>
                <a:lnTo>
                  <a:pt x="138" y="130"/>
                </a:lnTo>
                <a:lnTo>
                  <a:pt x="132" y="124"/>
                </a:lnTo>
                <a:lnTo>
                  <a:pt x="146" y="112"/>
                </a:lnTo>
                <a:lnTo>
                  <a:pt x="154" y="96"/>
                </a:lnTo>
                <a:lnTo>
                  <a:pt x="162" y="87"/>
                </a:lnTo>
                <a:lnTo>
                  <a:pt x="172" y="77"/>
                </a:lnTo>
                <a:lnTo>
                  <a:pt x="180" y="75"/>
                </a:lnTo>
                <a:lnTo>
                  <a:pt x="201" y="87"/>
                </a:lnTo>
                <a:lnTo>
                  <a:pt x="211" y="85"/>
                </a:lnTo>
                <a:lnTo>
                  <a:pt x="223" y="88"/>
                </a:lnTo>
                <a:lnTo>
                  <a:pt x="219" y="77"/>
                </a:lnTo>
                <a:lnTo>
                  <a:pt x="233" y="63"/>
                </a:lnTo>
                <a:lnTo>
                  <a:pt x="229" y="49"/>
                </a:lnTo>
                <a:lnTo>
                  <a:pt x="251" y="35"/>
                </a:lnTo>
                <a:lnTo>
                  <a:pt x="263" y="39"/>
                </a:lnTo>
                <a:lnTo>
                  <a:pt x="268" y="28"/>
                </a:lnTo>
                <a:lnTo>
                  <a:pt x="268" y="20"/>
                </a:lnTo>
                <a:lnTo>
                  <a:pt x="296" y="28"/>
                </a:lnTo>
                <a:lnTo>
                  <a:pt x="320" y="22"/>
                </a:lnTo>
                <a:lnTo>
                  <a:pt x="330" y="28"/>
                </a:lnTo>
                <a:lnTo>
                  <a:pt x="338" y="29"/>
                </a:lnTo>
                <a:lnTo>
                  <a:pt x="328" y="47"/>
                </a:lnTo>
                <a:lnTo>
                  <a:pt x="328" y="55"/>
                </a:lnTo>
                <a:lnTo>
                  <a:pt x="320" y="73"/>
                </a:lnTo>
                <a:lnTo>
                  <a:pt x="345" y="87"/>
                </a:lnTo>
                <a:lnTo>
                  <a:pt x="379" y="104"/>
                </a:lnTo>
                <a:lnTo>
                  <a:pt x="391" y="94"/>
                </a:lnTo>
                <a:lnTo>
                  <a:pt x="391" y="112"/>
                </a:lnTo>
                <a:lnTo>
                  <a:pt x="403" y="114"/>
                </a:lnTo>
                <a:lnTo>
                  <a:pt x="407" y="106"/>
                </a:lnTo>
                <a:lnTo>
                  <a:pt x="416" y="87"/>
                </a:lnTo>
                <a:lnTo>
                  <a:pt x="418" y="65"/>
                </a:lnTo>
                <a:lnTo>
                  <a:pt x="414" y="47"/>
                </a:lnTo>
                <a:lnTo>
                  <a:pt x="416" y="28"/>
                </a:lnTo>
                <a:lnTo>
                  <a:pt x="418" y="16"/>
                </a:lnTo>
                <a:lnTo>
                  <a:pt x="422" y="0"/>
                </a:lnTo>
                <a:lnTo>
                  <a:pt x="432" y="4"/>
                </a:lnTo>
                <a:lnTo>
                  <a:pt x="444" y="29"/>
                </a:lnTo>
                <a:lnTo>
                  <a:pt x="448" y="51"/>
                </a:lnTo>
                <a:lnTo>
                  <a:pt x="452" y="59"/>
                </a:lnTo>
                <a:lnTo>
                  <a:pt x="460" y="51"/>
                </a:lnTo>
                <a:lnTo>
                  <a:pt x="480" y="67"/>
                </a:lnTo>
                <a:lnTo>
                  <a:pt x="488" y="75"/>
                </a:lnTo>
                <a:lnTo>
                  <a:pt x="478" y="81"/>
                </a:lnTo>
                <a:lnTo>
                  <a:pt x="489" y="96"/>
                </a:lnTo>
                <a:lnTo>
                  <a:pt x="491" y="120"/>
                </a:lnTo>
                <a:lnTo>
                  <a:pt x="497" y="140"/>
                </a:lnTo>
                <a:lnTo>
                  <a:pt x="507" y="142"/>
                </a:lnTo>
                <a:lnTo>
                  <a:pt x="531" y="157"/>
                </a:lnTo>
                <a:lnTo>
                  <a:pt x="539" y="169"/>
                </a:lnTo>
                <a:lnTo>
                  <a:pt x="541" y="179"/>
                </a:lnTo>
                <a:lnTo>
                  <a:pt x="543" y="189"/>
                </a:lnTo>
                <a:lnTo>
                  <a:pt x="547" y="197"/>
                </a:lnTo>
                <a:lnTo>
                  <a:pt x="590" y="238"/>
                </a:lnTo>
                <a:lnTo>
                  <a:pt x="596" y="250"/>
                </a:lnTo>
                <a:lnTo>
                  <a:pt x="602" y="289"/>
                </a:lnTo>
                <a:lnTo>
                  <a:pt x="602" y="305"/>
                </a:lnTo>
                <a:lnTo>
                  <a:pt x="598" y="313"/>
                </a:lnTo>
                <a:lnTo>
                  <a:pt x="588" y="350"/>
                </a:lnTo>
                <a:lnTo>
                  <a:pt x="582" y="358"/>
                </a:lnTo>
                <a:lnTo>
                  <a:pt x="564" y="377"/>
                </a:lnTo>
                <a:lnTo>
                  <a:pt x="545" y="395"/>
                </a:lnTo>
                <a:lnTo>
                  <a:pt x="539" y="405"/>
                </a:lnTo>
                <a:lnTo>
                  <a:pt x="545" y="419"/>
                </a:lnTo>
                <a:lnTo>
                  <a:pt x="539" y="444"/>
                </a:lnTo>
                <a:lnTo>
                  <a:pt x="513" y="440"/>
                </a:lnTo>
                <a:lnTo>
                  <a:pt x="491" y="462"/>
                </a:lnTo>
                <a:lnTo>
                  <a:pt x="482" y="452"/>
                </a:lnTo>
                <a:lnTo>
                  <a:pt x="482" y="440"/>
                </a:lnTo>
                <a:lnTo>
                  <a:pt x="464" y="450"/>
                </a:lnTo>
                <a:lnTo>
                  <a:pt x="458" y="464"/>
                </a:lnTo>
                <a:lnTo>
                  <a:pt x="442" y="452"/>
                </a:lnTo>
                <a:lnTo>
                  <a:pt x="430" y="448"/>
                </a:lnTo>
                <a:lnTo>
                  <a:pt x="426" y="448"/>
                </a:lnTo>
                <a:lnTo>
                  <a:pt x="403" y="433"/>
                </a:lnTo>
                <a:lnTo>
                  <a:pt x="405" y="419"/>
                </a:lnTo>
                <a:lnTo>
                  <a:pt x="391" y="405"/>
                </a:lnTo>
                <a:lnTo>
                  <a:pt x="395" y="395"/>
                </a:lnTo>
                <a:lnTo>
                  <a:pt x="385" y="383"/>
                </a:lnTo>
                <a:lnTo>
                  <a:pt x="381" y="399"/>
                </a:lnTo>
                <a:lnTo>
                  <a:pt x="373" y="385"/>
                </a:lnTo>
                <a:lnTo>
                  <a:pt x="375" y="372"/>
                </a:lnTo>
                <a:lnTo>
                  <a:pt x="361" y="381"/>
                </a:lnTo>
                <a:lnTo>
                  <a:pt x="353" y="391"/>
                </a:lnTo>
                <a:lnTo>
                  <a:pt x="351" y="397"/>
                </a:lnTo>
                <a:lnTo>
                  <a:pt x="339" y="377"/>
                </a:lnTo>
                <a:lnTo>
                  <a:pt x="330" y="374"/>
                </a:lnTo>
                <a:lnTo>
                  <a:pt x="320" y="356"/>
                </a:lnTo>
                <a:lnTo>
                  <a:pt x="300" y="356"/>
                </a:lnTo>
                <a:lnTo>
                  <a:pt x="296" y="364"/>
                </a:lnTo>
                <a:lnTo>
                  <a:pt x="286" y="356"/>
                </a:lnTo>
                <a:lnTo>
                  <a:pt x="276" y="352"/>
                </a:lnTo>
                <a:lnTo>
                  <a:pt x="272" y="352"/>
                </a:lnTo>
                <a:lnTo>
                  <a:pt x="264" y="356"/>
                </a:lnTo>
                <a:lnTo>
                  <a:pt x="255" y="360"/>
                </a:lnTo>
                <a:lnTo>
                  <a:pt x="245" y="362"/>
                </a:lnTo>
                <a:lnTo>
                  <a:pt x="239" y="362"/>
                </a:lnTo>
                <a:lnTo>
                  <a:pt x="229" y="370"/>
                </a:lnTo>
                <a:lnTo>
                  <a:pt x="221" y="377"/>
                </a:lnTo>
                <a:lnTo>
                  <a:pt x="215" y="379"/>
                </a:lnTo>
                <a:lnTo>
                  <a:pt x="211" y="377"/>
                </a:lnTo>
                <a:lnTo>
                  <a:pt x="209" y="376"/>
                </a:lnTo>
                <a:lnTo>
                  <a:pt x="201" y="379"/>
                </a:lnTo>
                <a:lnTo>
                  <a:pt x="193" y="383"/>
                </a:lnTo>
                <a:lnTo>
                  <a:pt x="188" y="391"/>
                </a:lnTo>
                <a:lnTo>
                  <a:pt x="176" y="411"/>
                </a:lnTo>
                <a:lnTo>
                  <a:pt x="160" y="409"/>
                </a:lnTo>
                <a:lnTo>
                  <a:pt x="142" y="413"/>
                </a:lnTo>
                <a:lnTo>
                  <a:pt x="134" y="421"/>
                </a:lnTo>
                <a:lnTo>
                  <a:pt x="124" y="427"/>
                </a:lnTo>
                <a:lnTo>
                  <a:pt x="113" y="440"/>
                </a:lnTo>
                <a:lnTo>
                  <a:pt x="105" y="444"/>
                </a:lnTo>
                <a:lnTo>
                  <a:pt x="97" y="446"/>
                </a:lnTo>
                <a:lnTo>
                  <a:pt x="81" y="438"/>
                </a:lnTo>
                <a:lnTo>
                  <a:pt x="71" y="440"/>
                </a:lnTo>
                <a:lnTo>
                  <a:pt x="69" y="431"/>
                </a:lnTo>
                <a:lnTo>
                  <a:pt x="71" y="419"/>
                </a:lnTo>
                <a:lnTo>
                  <a:pt x="69" y="401"/>
                </a:lnTo>
                <a:lnTo>
                  <a:pt x="53" y="385"/>
                </a:lnTo>
                <a:lnTo>
                  <a:pt x="51" y="376"/>
                </a:lnTo>
                <a:lnTo>
                  <a:pt x="36" y="352"/>
                </a:lnTo>
                <a:lnTo>
                  <a:pt x="22" y="338"/>
                </a:lnTo>
                <a:lnTo>
                  <a:pt x="12" y="326"/>
                </a:lnTo>
                <a:lnTo>
                  <a:pt x="4" y="313"/>
                </a:lnTo>
                <a:lnTo>
                  <a:pt x="20" y="324"/>
                </a:lnTo>
                <a:lnTo>
                  <a:pt x="14" y="313"/>
                </a:lnTo>
                <a:lnTo>
                  <a:pt x="24" y="319"/>
                </a:lnTo>
                <a:lnTo>
                  <a:pt x="2" y="289"/>
                </a:lnTo>
                <a:lnTo>
                  <a:pt x="6" y="263"/>
                </a:lnTo>
                <a:lnTo>
                  <a:pt x="0" y="258"/>
                </a:lnTo>
                <a:lnTo>
                  <a:pt x="8" y="246"/>
                </a:lnTo>
                <a:lnTo>
                  <a:pt x="30" y="226"/>
                </a:lnTo>
                <a:lnTo>
                  <a:pt x="43" y="208"/>
                </a:lnTo>
                <a:lnTo>
                  <a:pt x="55" y="214"/>
                </a:lnTo>
                <a:lnTo>
                  <a:pt x="57" y="206"/>
                </a:lnTo>
                <a:lnTo>
                  <a:pt x="67" y="204"/>
                </a:lnTo>
                <a:lnTo>
                  <a:pt x="73" y="199"/>
                </a:lnTo>
                <a:lnTo>
                  <a:pt x="83" y="197"/>
                </a:lnTo>
                <a:lnTo>
                  <a:pt x="93" y="191"/>
                </a:lnTo>
                <a:lnTo>
                  <a:pt x="103" y="181"/>
                </a:lnTo>
                <a:lnTo>
                  <a:pt x="109" y="169"/>
                </a:lnTo>
                <a:lnTo>
                  <a:pt x="111" y="155"/>
                </a:lnTo>
                <a:lnTo>
                  <a:pt x="113" y="144"/>
                </a:lnTo>
                <a:lnTo>
                  <a:pt x="120" y="1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7" name="Freeform 577"/>
          <p:cNvSpPr>
            <a:spLocks/>
          </p:cNvSpPr>
          <p:nvPr/>
        </p:nvSpPr>
        <p:spPr bwMode="ltGray">
          <a:xfrm>
            <a:off x="7091053" y="5110169"/>
            <a:ext cx="942032" cy="855659"/>
          </a:xfrm>
          <a:custGeom>
            <a:avLst/>
            <a:gdLst/>
            <a:ahLst/>
            <a:cxnLst>
              <a:cxn ang="0">
                <a:pos x="140" y="132"/>
              </a:cxn>
              <a:cxn ang="0">
                <a:pos x="156" y="98"/>
              </a:cxn>
              <a:cxn ang="0">
                <a:pos x="182" y="76"/>
              </a:cxn>
              <a:cxn ang="0">
                <a:pos x="226" y="90"/>
              </a:cxn>
              <a:cxn ang="0">
                <a:pos x="232" y="50"/>
              </a:cxn>
              <a:cxn ang="0">
                <a:pos x="272" y="28"/>
              </a:cxn>
              <a:cxn ang="0">
                <a:pos x="324" y="22"/>
              </a:cxn>
              <a:cxn ang="0">
                <a:pos x="332" y="48"/>
              </a:cxn>
              <a:cxn ang="0">
                <a:pos x="350" y="88"/>
              </a:cxn>
              <a:cxn ang="0">
                <a:pos x="396" y="114"/>
              </a:cxn>
              <a:cxn ang="0">
                <a:pos x="422" y="88"/>
              </a:cxn>
              <a:cxn ang="0">
                <a:pos x="422" y="28"/>
              </a:cxn>
              <a:cxn ang="0">
                <a:pos x="438" y="4"/>
              </a:cxn>
              <a:cxn ang="0">
                <a:pos x="458" y="60"/>
              </a:cxn>
              <a:cxn ang="0">
                <a:pos x="494" y="76"/>
              </a:cxn>
              <a:cxn ang="0">
                <a:pos x="498" y="122"/>
              </a:cxn>
              <a:cxn ang="0">
                <a:pos x="538" y="160"/>
              </a:cxn>
              <a:cxn ang="0">
                <a:pos x="550" y="192"/>
              </a:cxn>
              <a:cxn ang="0">
                <a:pos x="604" y="254"/>
              </a:cxn>
              <a:cxn ang="0">
                <a:pos x="606" y="318"/>
              </a:cxn>
              <a:cxn ang="0">
                <a:pos x="572" y="384"/>
              </a:cxn>
              <a:cxn ang="0">
                <a:pos x="552" y="426"/>
              </a:cxn>
              <a:cxn ang="0">
                <a:pos x="498" y="470"/>
              </a:cxn>
              <a:cxn ang="0">
                <a:pos x="470" y="458"/>
              </a:cxn>
              <a:cxn ang="0">
                <a:pos x="436" y="456"/>
              </a:cxn>
              <a:cxn ang="0">
                <a:pos x="410" y="426"/>
              </a:cxn>
              <a:cxn ang="0">
                <a:pos x="390" y="390"/>
              </a:cxn>
              <a:cxn ang="0">
                <a:pos x="380" y="378"/>
              </a:cxn>
              <a:cxn ang="0">
                <a:pos x="356" y="404"/>
              </a:cxn>
              <a:cxn ang="0">
                <a:pos x="324" y="362"/>
              </a:cxn>
              <a:cxn ang="0">
                <a:pos x="290" y="362"/>
              </a:cxn>
              <a:cxn ang="0">
                <a:pos x="268" y="362"/>
              </a:cxn>
              <a:cxn ang="0">
                <a:pos x="242" y="368"/>
              </a:cxn>
              <a:cxn ang="0">
                <a:pos x="218" y="386"/>
              </a:cxn>
              <a:cxn ang="0">
                <a:pos x="204" y="386"/>
              </a:cxn>
              <a:cxn ang="0">
                <a:pos x="178" y="418"/>
              </a:cxn>
              <a:cxn ang="0">
                <a:pos x="136" y="428"/>
              </a:cxn>
              <a:cxn ang="0">
                <a:pos x="106" y="452"/>
              </a:cxn>
              <a:cxn ang="0">
                <a:pos x="72" y="448"/>
              </a:cxn>
              <a:cxn ang="0">
                <a:pos x="70" y="408"/>
              </a:cxn>
              <a:cxn ang="0">
                <a:pos x="36" y="358"/>
              </a:cxn>
              <a:cxn ang="0">
                <a:pos x="4" y="318"/>
              </a:cxn>
              <a:cxn ang="0">
                <a:pos x="24" y="324"/>
              </a:cxn>
              <a:cxn ang="0">
                <a:pos x="0" y="262"/>
              </a:cxn>
              <a:cxn ang="0">
                <a:pos x="44" y="212"/>
              </a:cxn>
              <a:cxn ang="0">
                <a:pos x="68" y="208"/>
              </a:cxn>
              <a:cxn ang="0">
                <a:pos x="94" y="194"/>
              </a:cxn>
              <a:cxn ang="0">
                <a:pos x="112" y="158"/>
              </a:cxn>
            </a:cxnLst>
            <a:rect l="0" t="0" r="r" b="b"/>
            <a:pathLst>
              <a:path w="611" h="473">
                <a:moveTo>
                  <a:pt x="122" y="126"/>
                </a:moveTo>
                <a:lnTo>
                  <a:pt x="136" y="148"/>
                </a:lnTo>
                <a:lnTo>
                  <a:pt x="140" y="132"/>
                </a:lnTo>
                <a:lnTo>
                  <a:pt x="134" y="126"/>
                </a:lnTo>
                <a:lnTo>
                  <a:pt x="148" y="114"/>
                </a:lnTo>
                <a:lnTo>
                  <a:pt x="156" y="98"/>
                </a:lnTo>
                <a:lnTo>
                  <a:pt x="164" y="88"/>
                </a:lnTo>
                <a:lnTo>
                  <a:pt x="174" y="78"/>
                </a:lnTo>
                <a:lnTo>
                  <a:pt x="182" y="76"/>
                </a:lnTo>
                <a:lnTo>
                  <a:pt x="204" y="88"/>
                </a:lnTo>
                <a:lnTo>
                  <a:pt x="214" y="86"/>
                </a:lnTo>
                <a:lnTo>
                  <a:pt x="226" y="90"/>
                </a:lnTo>
                <a:lnTo>
                  <a:pt x="222" y="78"/>
                </a:lnTo>
                <a:lnTo>
                  <a:pt x="236" y="64"/>
                </a:lnTo>
                <a:lnTo>
                  <a:pt x="232" y="50"/>
                </a:lnTo>
                <a:lnTo>
                  <a:pt x="254" y="36"/>
                </a:lnTo>
                <a:lnTo>
                  <a:pt x="266" y="40"/>
                </a:lnTo>
                <a:lnTo>
                  <a:pt x="272" y="28"/>
                </a:lnTo>
                <a:lnTo>
                  <a:pt x="272" y="20"/>
                </a:lnTo>
                <a:lnTo>
                  <a:pt x="300" y="28"/>
                </a:lnTo>
                <a:lnTo>
                  <a:pt x="324" y="22"/>
                </a:lnTo>
                <a:lnTo>
                  <a:pt x="334" y="28"/>
                </a:lnTo>
                <a:lnTo>
                  <a:pt x="342" y="30"/>
                </a:lnTo>
                <a:lnTo>
                  <a:pt x="332" y="48"/>
                </a:lnTo>
                <a:lnTo>
                  <a:pt x="332" y="56"/>
                </a:lnTo>
                <a:lnTo>
                  <a:pt x="324" y="74"/>
                </a:lnTo>
                <a:lnTo>
                  <a:pt x="350" y="88"/>
                </a:lnTo>
                <a:lnTo>
                  <a:pt x="384" y="106"/>
                </a:lnTo>
                <a:lnTo>
                  <a:pt x="396" y="96"/>
                </a:lnTo>
                <a:lnTo>
                  <a:pt x="396" y="114"/>
                </a:lnTo>
                <a:lnTo>
                  <a:pt x="408" y="116"/>
                </a:lnTo>
                <a:lnTo>
                  <a:pt x="412" y="108"/>
                </a:lnTo>
                <a:lnTo>
                  <a:pt x="422" y="88"/>
                </a:lnTo>
                <a:lnTo>
                  <a:pt x="424" y="66"/>
                </a:lnTo>
                <a:lnTo>
                  <a:pt x="420" y="48"/>
                </a:lnTo>
                <a:lnTo>
                  <a:pt x="422" y="28"/>
                </a:lnTo>
                <a:lnTo>
                  <a:pt x="424" y="16"/>
                </a:lnTo>
                <a:lnTo>
                  <a:pt x="428" y="0"/>
                </a:lnTo>
                <a:lnTo>
                  <a:pt x="438" y="4"/>
                </a:lnTo>
                <a:lnTo>
                  <a:pt x="450" y="30"/>
                </a:lnTo>
                <a:lnTo>
                  <a:pt x="454" y="52"/>
                </a:lnTo>
                <a:lnTo>
                  <a:pt x="458" y="60"/>
                </a:lnTo>
                <a:lnTo>
                  <a:pt x="466" y="52"/>
                </a:lnTo>
                <a:lnTo>
                  <a:pt x="486" y="68"/>
                </a:lnTo>
                <a:lnTo>
                  <a:pt x="494" y="76"/>
                </a:lnTo>
                <a:lnTo>
                  <a:pt x="484" y="82"/>
                </a:lnTo>
                <a:lnTo>
                  <a:pt x="496" y="98"/>
                </a:lnTo>
                <a:lnTo>
                  <a:pt x="498" y="122"/>
                </a:lnTo>
                <a:lnTo>
                  <a:pt x="504" y="142"/>
                </a:lnTo>
                <a:lnTo>
                  <a:pt x="514" y="144"/>
                </a:lnTo>
                <a:lnTo>
                  <a:pt x="538" y="160"/>
                </a:lnTo>
                <a:lnTo>
                  <a:pt x="546" y="172"/>
                </a:lnTo>
                <a:lnTo>
                  <a:pt x="548" y="182"/>
                </a:lnTo>
                <a:lnTo>
                  <a:pt x="550" y="192"/>
                </a:lnTo>
                <a:lnTo>
                  <a:pt x="554" y="200"/>
                </a:lnTo>
                <a:lnTo>
                  <a:pt x="598" y="242"/>
                </a:lnTo>
                <a:lnTo>
                  <a:pt x="604" y="254"/>
                </a:lnTo>
                <a:lnTo>
                  <a:pt x="610" y="294"/>
                </a:lnTo>
                <a:lnTo>
                  <a:pt x="610" y="310"/>
                </a:lnTo>
                <a:lnTo>
                  <a:pt x="606" y="318"/>
                </a:lnTo>
                <a:lnTo>
                  <a:pt x="596" y="356"/>
                </a:lnTo>
                <a:lnTo>
                  <a:pt x="590" y="364"/>
                </a:lnTo>
                <a:lnTo>
                  <a:pt x="572" y="384"/>
                </a:lnTo>
                <a:lnTo>
                  <a:pt x="552" y="402"/>
                </a:lnTo>
                <a:lnTo>
                  <a:pt x="546" y="412"/>
                </a:lnTo>
                <a:lnTo>
                  <a:pt x="552" y="426"/>
                </a:lnTo>
                <a:lnTo>
                  <a:pt x="546" y="452"/>
                </a:lnTo>
                <a:lnTo>
                  <a:pt x="520" y="448"/>
                </a:lnTo>
                <a:lnTo>
                  <a:pt x="498" y="470"/>
                </a:lnTo>
                <a:lnTo>
                  <a:pt x="488" y="460"/>
                </a:lnTo>
                <a:lnTo>
                  <a:pt x="488" y="448"/>
                </a:lnTo>
                <a:lnTo>
                  <a:pt x="470" y="458"/>
                </a:lnTo>
                <a:lnTo>
                  <a:pt x="464" y="472"/>
                </a:lnTo>
                <a:lnTo>
                  <a:pt x="448" y="460"/>
                </a:lnTo>
                <a:lnTo>
                  <a:pt x="436" y="456"/>
                </a:lnTo>
                <a:lnTo>
                  <a:pt x="432" y="456"/>
                </a:lnTo>
                <a:lnTo>
                  <a:pt x="408" y="440"/>
                </a:lnTo>
                <a:lnTo>
                  <a:pt x="410" y="426"/>
                </a:lnTo>
                <a:lnTo>
                  <a:pt x="396" y="412"/>
                </a:lnTo>
                <a:lnTo>
                  <a:pt x="400" y="402"/>
                </a:lnTo>
                <a:lnTo>
                  <a:pt x="390" y="390"/>
                </a:lnTo>
                <a:lnTo>
                  <a:pt x="386" y="406"/>
                </a:lnTo>
                <a:lnTo>
                  <a:pt x="378" y="392"/>
                </a:lnTo>
                <a:lnTo>
                  <a:pt x="380" y="378"/>
                </a:lnTo>
                <a:lnTo>
                  <a:pt x="366" y="388"/>
                </a:lnTo>
                <a:lnTo>
                  <a:pt x="358" y="398"/>
                </a:lnTo>
                <a:lnTo>
                  <a:pt x="356" y="404"/>
                </a:lnTo>
                <a:lnTo>
                  <a:pt x="344" y="384"/>
                </a:lnTo>
                <a:lnTo>
                  <a:pt x="334" y="380"/>
                </a:lnTo>
                <a:lnTo>
                  <a:pt x="324" y="362"/>
                </a:lnTo>
                <a:lnTo>
                  <a:pt x="304" y="362"/>
                </a:lnTo>
                <a:lnTo>
                  <a:pt x="300" y="370"/>
                </a:lnTo>
                <a:lnTo>
                  <a:pt x="290" y="362"/>
                </a:lnTo>
                <a:lnTo>
                  <a:pt x="280" y="358"/>
                </a:lnTo>
                <a:lnTo>
                  <a:pt x="276" y="358"/>
                </a:lnTo>
                <a:lnTo>
                  <a:pt x="268" y="362"/>
                </a:lnTo>
                <a:lnTo>
                  <a:pt x="258" y="366"/>
                </a:lnTo>
                <a:lnTo>
                  <a:pt x="248" y="368"/>
                </a:lnTo>
                <a:lnTo>
                  <a:pt x="242" y="368"/>
                </a:lnTo>
                <a:lnTo>
                  <a:pt x="232" y="376"/>
                </a:lnTo>
                <a:lnTo>
                  <a:pt x="224" y="384"/>
                </a:lnTo>
                <a:lnTo>
                  <a:pt x="218" y="386"/>
                </a:lnTo>
                <a:lnTo>
                  <a:pt x="214" y="384"/>
                </a:lnTo>
                <a:lnTo>
                  <a:pt x="212" y="382"/>
                </a:lnTo>
                <a:lnTo>
                  <a:pt x="204" y="386"/>
                </a:lnTo>
                <a:lnTo>
                  <a:pt x="196" y="390"/>
                </a:lnTo>
                <a:lnTo>
                  <a:pt x="190" y="398"/>
                </a:lnTo>
                <a:lnTo>
                  <a:pt x="178" y="418"/>
                </a:lnTo>
                <a:lnTo>
                  <a:pt x="162" y="416"/>
                </a:lnTo>
                <a:lnTo>
                  <a:pt x="144" y="420"/>
                </a:lnTo>
                <a:lnTo>
                  <a:pt x="136" y="428"/>
                </a:lnTo>
                <a:lnTo>
                  <a:pt x="126" y="434"/>
                </a:lnTo>
                <a:lnTo>
                  <a:pt x="114" y="448"/>
                </a:lnTo>
                <a:lnTo>
                  <a:pt x="106" y="452"/>
                </a:lnTo>
                <a:lnTo>
                  <a:pt x="98" y="454"/>
                </a:lnTo>
                <a:lnTo>
                  <a:pt x="82" y="446"/>
                </a:lnTo>
                <a:lnTo>
                  <a:pt x="72" y="448"/>
                </a:lnTo>
                <a:lnTo>
                  <a:pt x="70" y="438"/>
                </a:lnTo>
                <a:lnTo>
                  <a:pt x="72" y="426"/>
                </a:lnTo>
                <a:lnTo>
                  <a:pt x="70" y="408"/>
                </a:lnTo>
                <a:lnTo>
                  <a:pt x="54" y="392"/>
                </a:lnTo>
                <a:lnTo>
                  <a:pt x="52" y="382"/>
                </a:lnTo>
                <a:lnTo>
                  <a:pt x="36" y="358"/>
                </a:lnTo>
                <a:lnTo>
                  <a:pt x="22" y="344"/>
                </a:lnTo>
                <a:lnTo>
                  <a:pt x="12" y="332"/>
                </a:lnTo>
                <a:lnTo>
                  <a:pt x="4" y="318"/>
                </a:lnTo>
                <a:lnTo>
                  <a:pt x="20" y="330"/>
                </a:lnTo>
                <a:lnTo>
                  <a:pt x="14" y="318"/>
                </a:lnTo>
                <a:lnTo>
                  <a:pt x="24" y="324"/>
                </a:lnTo>
                <a:lnTo>
                  <a:pt x="2" y="294"/>
                </a:lnTo>
                <a:lnTo>
                  <a:pt x="6" y="268"/>
                </a:lnTo>
                <a:lnTo>
                  <a:pt x="0" y="262"/>
                </a:lnTo>
                <a:lnTo>
                  <a:pt x="8" y="250"/>
                </a:lnTo>
                <a:lnTo>
                  <a:pt x="30" y="230"/>
                </a:lnTo>
                <a:lnTo>
                  <a:pt x="44" y="212"/>
                </a:lnTo>
                <a:lnTo>
                  <a:pt x="56" y="218"/>
                </a:lnTo>
                <a:lnTo>
                  <a:pt x="58" y="210"/>
                </a:lnTo>
                <a:lnTo>
                  <a:pt x="68" y="208"/>
                </a:lnTo>
                <a:lnTo>
                  <a:pt x="74" y="202"/>
                </a:lnTo>
                <a:lnTo>
                  <a:pt x="84" y="200"/>
                </a:lnTo>
                <a:lnTo>
                  <a:pt x="94" y="194"/>
                </a:lnTo>
                <a:lnTo>
                  <a:pt x="104" y="184"/>
                </a:lnTo>
                <a:lnTo>
                  <a:pt x="110" y="172"/>
                </a:lnTo>
                <a:lnTo>
                  <a:pt x="112" y="158"/>
                </a:lnTo>
                <a:lnTo>
                  <a:pt x="114" y="146"/>
                </a:lnTo>
                <a:lnTo>
                  <a:pt x="122" y="12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8" name="Freeform 578"/>
          <p:cNvSpPr>
            <a:spLocks/>
          </p:cNvSpPr>
          <p:nvPr/>
        </p:nvSpPr>
        <p:spPr bwMode="ltGray">
          <a:xfrm>
            <a:off x="7827015" y="6002341"/>
            <a:ext cx="65075" cy="88900"/>
          </a:xfrm>
          <a:custGeom>
            <a:avLst/>
            <a:gdLst/>
            <a:ahLst/>
            <a:cxnLst>
              <a:cxn ang="0">
                <a:pos x="29" y="9"/>
              </a:cxn>
              <a:cxn ang="0">
                <a:pos x="40" y="2"/>
              </a:cxn>
              <a:cxn ang="0">
                <a:pos x="42" y="21"/>
              </a:cxn>
              <a:cxn ang="0">
                <a:pos x="34" y="38"/>
              </a:cxn>
              <a:cxn ang="0">
                <a:pos x="27" y="48"/>
              </a:cxn>
              <a:cxn ang="0">
                <a:pos x="7" y="26"/>
              </a:cxn>
              <a:cxn ang="0">
                <a:pos x="0" y="5"/>
              </a:cxn>
              <a:cxn ang="0">
                <a:pos x="10" y="0"/>
              </a:cxn>
              <a:cxn ang="0">
                <a:pos x="29" y="9"/>
              </a:cxn>
            </a:cxnLst>
            <a:rect l="0" t="0" r="r" b="b"/>
            <a:pathLst>
              <a:path w="43" h="49">
                <a:moveTo>
                  <a:pt x="29" y="9"/>
                </a:moveTo>
                <a:lnTo>
                  <a:pt x="40" y="2"/>
                </a:lnTo>
                <a:lnTo>
                  <a:pt x="42" y="21"/>
                </a:lnTo>
                <a:lnTo>
                  <a:pt x="34" y="38"/>
                </a:lnTo>
                <a:lnTo>
                  <a:pt x="27" y="48"/>
                </a:lnTo>
                <a:lnTo>
                  <a:pt x="7" y="26"/>
                </a:lnTo>
                <a:lnTo>
                  <a:pt x="0" y="5"/>
                </a:lnTo>
                <a:lnTo>
                  <a:pt x="10" y="0"/>
                </a:lnTo>
                <a:lnTo>
                  <a:pt x="29"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9" name="Freeform 580"/>
          <p:cNvSpPr>
            <a:spLocks/>
          </p:cNvSpPr>
          <p:nvPr/>
        </p:nvSpPr>
        <p:spPr bwMode="ltGray">
          <a:xfrm>
            <a:off x="6988793" y="5105407"/>
            <a:ext cx="35636" cy="15875"/>
          </a:xfrm>
          <a:custGeom>
            <a:avLst/>
            <a:gdLst/>
            <a:ahLst/>
            <a:cxnLst>
              <a:cxn ang="0">
                <a:pos x="0" y="6"/>
              </a:cxn>
              <a:cxn ang="0">
                <a:pos x="10" y="8"/>
              </a:cxn>
              <a:cxn ang="0">
                <a:pos x="22" y="0"/>
              </a:cxn>
              <a:cxn ang="0">
                <a:pos x="8" y="2"/>
              </a:cxn>
              <a:cxn ang="0">
                <a:pos x="0" y="6"/>
              </a:cxn>
            </a:cxnLst>
            <a:rect l="0" t="0" r="r" b="b"/>
            <a:pathLst>
              <a:path w="23" h="9">
                <a:moveTo>
                  <a:pt x="0" y="6"/>
                </a:moveTo>
                <a:lnTo>
                  <a:pt x="10" y="8"/>
                </a:lnTo>
                <a:lnTo>
                  <a:pt x="22" y="0"/>
                </a:lnTo>
                <a:lnTo>
                  <a:pt x="8"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0" name="Freeform 581"/>
          <p:cNvSpPr>
            <a:spLocks/>
          </p:cNvSpPr>
          <p:nvPr/>
        </p:nvSpPr>
        <p:spPr bwMode="ltGray">
          <a:xfrm>
            <a:off x="7263036" y="5160969"/>
            <a:ext cx="17044" cy="19050"/>
          </a:xfrm>
          <a:custGeom>
            <a:avLst/>
            <a:gdLst/>
            <a:ahLst/>
            <a:cxnLst>
              <a:cxn ang="0">
                <a:pos x="0" y="10"/>
              </a:cxn>
              <a:cxn ang="0">
                <a:pos x="8" y="6"/>
              </a:cxn>
              <a:cxn ang="0">
                <a:pos x="10" y="0"/>
              </a:cxn>
              <a:cxn ang="0">
                <a:pos x="2" y="6"/>
              </a:cxn>
              <a:cxn ang="0">
                <a:pos x="0" y="10"/>
              </a:cxn>
            </a:cxnLst>
            <a:rect l="0" t="0" r="r" b="b"/>
            <a:pathLst>
              <a:path w="11" h="11">
                <a:moveTo>
                  <a:pt x="0" y="10"/>
                </a:moveTo>
                <a:lnTo>
                  <a:pt x="8" y="6"/>
                </a:lnTo>
                <a:lnTo>
                  <a:pt x="10" y="0"/>
                </a:lnTo>
                <a:lnTo>
                  <a:pt x="2" y="6"/>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1" name="Freeform 582"/>
          <p:cNvSpPr>
            <a:spLocks/>
          </p:cNvSpPr>
          <p:nvPr/>
        </p:nvSpPr>
        <p:spPr bwMode="ltGray">
          <a:xfrm>
            <a:off x="7035275" y="5140332"/>
            <a:ext cx="27889" cy="28575"/>
          </a:xfrm>
          <a:custGeom>
            <a:avLst/>
            <a:gdLst/>
            <a:ahLst/>
            <a:cxnLst>
              <a:cxn ang="0">
                <a:pos x="0" y="6"/>
              </a:cxn>
              <a:cxn ang="0">
                <a:pos x="4" y="10"/>
              </a:cxn>
              <a:cxn ang="0">
                <a:pos x="8" y="14"/>
              </a:cxn>
              <a:cxn ang="0">
                <a:pos x="10" y="8"/>
              </a:cxn>
              <a:cxn ang="0">
                <a:pos x="18" y="2"/>
              </a:cxn>
              <a:cxn ang="0">
                <a:pos x="12" y="0"/>
              </a:cxn>
              <a:cxn ang="0">
                <a:pos x="4" y="2"/>
              </a:cxn>
              <a:cxn ang="0">
                <a:pos x="0" y="6"/>
              </a:cxn>
            </a:cxnLst>
            <a:rect l="0" t="0" r="r" b="b"/>
            <a:pathLst>
              <a:path w="19" h="15">
                <a:moveTo>
                  <a:pt x="0" y="6"/>
                </a:moveTo>
                <a:lnTo>
                  <a:pt x="4" y="10"/>
                </a:lnTo>
                <a:lnTo>
                  <a:pt x="8" y="14"/>
                </a:lnTo>
                <a:lnTo>
                  <a:pt x="10" y="8"/>
                </a:lnTo>
                <a:lnTo>
                  <a:pt x="18" y="2"/>
                </a:lnTo>
                <a:lnTo>
                  <a:pt x="12" y="0"/>
                </a:lnTo>
                <a:lnTo>
                  <a:pt x="4"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2" name="Freeform 583"/>
          <p:cNvSpPr>
            <a:spLocks/>
          </p:cNvSpPr>
          <p:nvPr/>
        </p:nvSpPr>
        <p:spPr bwMode="ltGray">
          <a:xfrm>
            <a:off x="7064713" y="5137157"/>
            <a:ext cx="29439" cy="28575"/>
          </a:xfrm>
          <a:custGeom>
            <a:avLst/>
            <a:gdLst/>
            <a:ahLst/>
            <a:cxnLst>
              <a:cxn ang="0">
                <a:pos x="0" y="14"/>
              </a:cxn>
              <a:cxn ang="0">
                <a:pos x="10" y="14"/>
              </a:cxn>
              <a:cxn ang="0">
                <a:pos x="14" y="8"/>
              </a:cxn>
              <a:cxn ang="0">
                <a:pos x="18" y="4"/>
              </a:cxn>
              <a:cxn ang="0">
                <a:pos x="14" y="0"/>
              </a:cxn>
              <a:cxn ang="0">
                <a:pos x="8" y="2"/>
              </a:cxn>
              <a:cxn ang="0">
                <a:pos x="4" y="6"/>
              </a:cxn>
              <a:cxn ang="0">
                <a:pos x="0" y="14"/>
              </a:cxn>
            </a:cxnLst>
            <a:rect l="0" t="0" r="r" b="b"/>
            <a:pathLst>
              <a:path w="19" h="15">
                <a:moveTo>
                  <a:pt x="0" y="14"/>
                </a:moveTo>
                <a:lnTo>
                  <a:pt x="10" y="14"/>
                </a:lnTo>
                <a:lnTo>
                  <a:pt x="14" y="8"/>
                </a:lnTo>
                <a:lnTo>
                  <a:pt x="18" y="4"/>
                </a:lnTo>
                <a:lnTo>
                  <a:pt x="14" y="0"/>
                </a:lnTo>
                <a:lnTo>
                  <a:pt x="8" y="2"/>
                </a:lnTo>
                <a:lnTo>
                  <a:pt x="4"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3" name="Freeform 584"/>
          <p:cNvSpPr>
            <a:spLocks/>
          </p:cNvSpPr>
          <p:nvPr/>
        </p:nvSpPr>
        <p:spPr bwMode="ltGray">
          <a:xfrm>
            <a:off x="7160776" y="5146682"/>
            <a:ext cx="48032" cy="30162"/>
          </a:xfrm>
          <a:custGeom>
            <a:avLst/>
            <a:gdLst/>
            <a:ahLst/>
            <a:cxnLst>
              <a:cxn ang="0">
                <a:pos x="0" y="12"/>
              </a:cxn>
              <a:cxn ang="0">
                <a:pos x="6" y="10"/>
              </a:cxn>
              <a:cxn ang="0">
                <a:pos x="12" y="12"/>
              </a:cxn>
              <a:cxn ang="0">
                <a:pos x="22" y="16"/>
              </a:cxn>
              <a:cxn ang="0">
                <a:pos x="28" y="12"/>
              </a:cxn>
              <a:cxn ang="0">
                <a:pos x="30" y="8"/>
              </a:cxn>
              <a:cxn ang="0">
                <a:pos x="24" y="4"/>
              </a:cxn>
              <a:cxn ang="0">
                <a:pos x="20" y="4"/>
              </a:cxn>
              <a:cxn ang="0">
                <a:pos x="18" y="0"/>
              </a:cxn>
              <a:cxn ang="0">
                <a:pos x="12" y="0"/>
              </a:cxn>
              <a:cxn ang="0">
                <a:pos x="8" y="2"/>
              </a:cxn>
              <a:cxn ang="0">
                <a:pos x="2" y="6"/>
              </a:cxn>
              <a:cxn ang="0">
                <a:pos x="0" y="12"/>
              </a:cxn>
            </a:cxnLst>
            <a:rect l="0" t="0" r="r" b="b"/>
            <a:pathLst>
              <a:path w="31" h="17">
                <a:moveTo>
                  <a:pt x="0" y="12"/>
                </a:moveTo>
                <a:lnTo>
                  <a:pt x="6" y="10"/>
                </a:lnTo>
                <a:lnTo>
                  <a:pt x="12" y="12"/>
                </a:lnTo>
                <a:lnTo>
                  <a:pt x="22" y="16"/>
                </a:lnTo>
                <a:lnTo>
                  <a:pt x="28" y="12"/>
                </a:lnTo>
                <a:lnTo>
                  <a:pt x="30" y="8"/>
                </a:lnTo>
                <a:lnTo>
                  <a:pt x="24" y="4"/>
                </a:lnTo>
                <a:lnTo>
                  <a:pt x="20" y="4"/>
                </a:lnTo>
                <a:lnTo>
                  <a:pt x="18" y="0"/>
                </a:lnTo>
                <a:lnTo>
                  <a:pt x="12" y="0"/>
                </a:lnTo>
                <a:lnTo>
                  <a:pt x="8" y="2"/>
                </a:lnTo>
                <a:lnTo>
                  <a:pt x="2" y="6"/>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4" name="Freeform 585"/>
          <p:cNvSpPr>
            <a:spLocks/>
          </p:cNvSpPr>
          <p:nvPr/>
        </p:nvSpPr>
        <p:spPr bwMode="ltGray">
          <a:xfrm>
            <a:off x="6781175" y="4956183"/>
            <a:ext cx="44932" cy="53975"/>
          </a:xfrm>
          <a:custGeom>
            <a:avLst/>
            <a:gdLst/>
            <a:ahLst/>
            <a:cxnLst>
              <a:cxn ang="0">
                <a:pos x="0" y="14"/>
              </a:cxn>
              <a:cxn ang="0">
                <a:pos x="6" y="12"/>
              </a:cxn>
              <a:cxn ang="0">
                <a:pos x="10" y="22"/>
              </a:cxn>
              <a:cxn ang="0">
                <a:pos x="20" y="28"/>
              </a:cxn>
              <a:cxn ang="0">
                <a:pos x="28" y="26"/>
              </a:cxn>
              <a:cxn ang="0">
                <a:pos x="24" y="22"/>
              </a:cxn>
              <a:cxn ang="0">
                <a:pos x="26" y="16"/>
              </a:cxn>
              <a:cxn ang="0">
                <a:pos x="16" y="14"/>
              </a:cxn>
              <a:cxn ang="0">
                <a:pos x="16" y="8"/>
              </a:cxn>
              <a:cxn ang="0">
                <a:pos x="16" y="2"/>
              </a:cxn>
              <a:cxn ang="0">
                <a:pos x="12" y="0"/>
              </a:cxn>
              <a:cxn ang="0">
                <a:pos x="8" y="6"/>
              </a:cxn>
              <a:cxn ang="0">
                <a:pos x="6" y="2"/>
              </a:cxn>
              <a:cxn ang="0">
                <a:pos x="2" y="8"/>
              </a:cxn>
              <a:cxn ang="0">
                <a:pos x="0" y="14"/>
              </a:cxn>
            </a:cxnLst>
            <a:rect l="0" t="0" r="r" b="b"/>
            <a:pathLst>
              <a:path w="29" h="29">
                <a:moveTo>
                  <a:pt x="0" y="14"/>
                </a:moveTo>
                <a:lnTo>
                  <a:pt x="6" y="12"/>
                </a:lnTo>
                <a:lnTo>
                  <a:pt x="10" y="22"/>
                </a:lnTo>
                <a:lnTo>
                  <a:pt x="20" y="28"/>
                </a:lnTo>
                <a:lnTo>
                  <a:pt x="28" y="26"/>
                </a:lnTo>
                <a:lnTo>
                  <a:pt x="24" y="22"/>
                </a:lnTo>
                <a:lnTo>
                  <a:pt x="26" y="16"/>
                </a:lnTo>
                <a:lnTo>
                  <a:pt x="16" y="14"/>
                </a:lnTo>
                <a:lnTo>
                  <a:pt x="16" y="8"/>
                </a:lnTo>
                <a:lnTo>
                  <a:pt x="16" y="2"/>
                </a:lnTo>
                <a:lnTo>
                  <a:pt x="12" y="0"/>
                </a:lnTo>
                <a:lnTo>
                  <a:pt x="8" y="6"/>
                </a:lnTo>
                <a:lnTo>
                  <a:pt x="6" y="2"/>
                </a:lnTo>
                <a:lnTo>
                  <a:pt x="2" y="8"/>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5" name="Freeform 586"/>
          <p:cNvSpPr>
            <a:spLocks/>
          </p:cNvSpPr>
          <p:nvPr/>
        </p:nvSpPr>
        <p:spPr bwMode="ltGray">
          <a:xfrm>
            <a:off x="6841600" y="4984758"/>
            <a:ext cx="29439" cy="28575"/>
          </a:xfrm>
          <a:custGeom>
            <a:avLst/>
            <a:gdLst/>
            <a:ahLst/>
            <a:cxnLst>
              <a:cxn ang="0">
                <a:pos x="0" y="10"/>
              </a:cxn>
              <a:cxn ang="0">
                <a:pos x="8" y="14"/>
              </a:cxn>
              <a:cxn ang="0">
                <a:pos x="18" y="14"/>
              </a:cxn>
              <a:cxn ang="0">
                <a:pos x="16" y="4"/>
              </a:cxn>
              <a:cxn ang="0">
                <a:pos x="10" y="0"/>
              </a:cxn>
              <a:cxn ang="0">
                <a:pos x="4" y="0"/>
              </a:cxn>
              <a:cxn ang="0">
                <a:pos x="0" y="10"/>
              </a:cxn>
            </a:cxnLst>
            <a:rect l="0" t="0" r="r" b="b"/>
            <a:pathLst>
              <a:path w="19" h="15">
                <a:moveTo>
                  <a:pt x="0" y="10"/>
                </a:moveTo>
                <a:lnTo>
                  <a:pt x="8" y="14"/>
                </a:lnTo>
                <a:lnTo>
                  <a:pt x="18" y="14"/>
                </a:lnTo>
                <a:lnTo>
                  <a:pt x="16" y="4"/>
                </a:lnTo>
                <a:lnTo>
                  <a:pt x="10" y="0"/>
                </a:lnTo>
                <a:lnTo>
                  <a:pt x="4" y="0"/>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6" name="Freeform 587"/>
          <p:cNvSpPr>
            <a:spLocks/>
          </p:cNvSpPr>
          <p:nvPr/>
        </p:nvSpPr>
        <p:spPr bwMode="ltGray">
          <a:xfrm>
            <a:off x="6547216" y="4884745"/>
            <a:ext cx="23241" cy="30163"/>
          </a:xfrm>
          <a:custGeom>
            <a:avLst/>
            <a:gdLst/>
            <a:ahLst/>
            <a:cxnLst>
              <a:cxn ang="0">
                <a:pos x="0" y="4"/>
              </a:cxn>
              <a:cxn ang="0">
                <a:pos x="10" y="16"/>
              </a:cxn>
              <a:cxn ang="0">
                <a:pos x="14" y="14"/>
              </a:cxn>
              <a:cxn ang="0">
                <a:pos x="14" y="6"/>
              </a:cxn>
              <a:cxn ang="0">
                <a:pos x="6" y="0"/>
              </a:cxn>
              <a:cxn ang="0">
                <a:pos x="0" y="4"/>
              </a:cxn>
            </a:cxnLst>
            <a:rect l="0" t="0" r="r" b="b"/>
            <a:pathLst>
              <a:path w="15" h="17">
                <a:moveTo>
                  <a:pt x="0" y="4"/>
                </a:moveTo>
                <a:lnTo>
                  <a:pt x="10" y="16"/>
                </a:lnTo>
                <a:lnTo>
                  <a:pt x="14" y="14"/>
                </a:lnTo>
                <a:lnTo>
                  <a:pt x="14" y="6"/>
                </a:lnTo>
                <a:lnTo>
                  <a:pt x="6"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7" name="Freeform 588"/>
          <p:cNvSpPr>
            <a:spLocks/>
          </p:cNvSpPr>
          <p:nvPr/>
        </p:nvSpPr>
        <p:spPr bwMode="ltGray">
          <a:xfrm>
            <a:off x="6587500" y="4960945"/>
            <a:ext cx="21692" cy="33338"/>
          </a:xfrm>
          <a:custGeom>
            <a:avLst/>
            <a:gdLst/>
            <a:ahLst/>
            <a:cxnLst>
              <a:cxn ang="0">
                <a:pos x="0" y="6"/>
              </a:cxn>
              <a:cxn ang="0">
                <a:pos x="6" y="16"/>
              </a:cxn>
              <a:cxn ang="0">
                <a:pos x="14" y="18"/>
              </a:cxn>
              <a:cxn ang="0">
                <a:pos x="14" y="14"/>
              </a:cxn>
              <a:cxn ang="0">
                <a:pos x="8" y="4"/>
              </a:cxn>
              <a:cxn ang="0">
                <a:pos x="4" y="2"/>
              </a:cxn>
              <a:cxn ang="0">
                <a:pos x="0" y="0"/>
              </a:cxn>
              <a:cxn ang="0">
                <a:pos x="0" y="6"/>
              </a:cxn>
            </a:cxnLst>
            <a:rect l="0" t="0" r="r" b="b"/>
            <a:pathLst>
              <a:path w="15" h="19">
                <a:moveTo>
                  <a:pt x="0" y="6"/>
                </a:moveTo>
                <a:lnTo>
                  <a:pt x="6" y="16"/>
                </a:lnTo>
                <a:lnTo>
                  <a:pt x="14" y="18"/>
                </a:lnTo>
                <a:lnTo>
                  <a:pt x="14" y="14"/>
                </a:lnTo>
                <a:lnTo>
                  <a:pt x="8" y="4"/>
                </a:lnTo>
                <a:lnTo>
                  <a:pt x="4" y="2"/>
                </a:lnTo>
                <a:lnTo>
                  <a:pt x="0"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798" name="Group 589"/>
          <p:cNvGrpSpPr>
            <a:grpSpLocks/>
          </p:cNvGrpSpPr>
          <p:nvPr/>
        </p:nvGrpSpPr>
        <p:grpSpPr bwMode="auto">
          <a:xfrm>
            <a:off x="6491427" y="4741861"/>
            <a:ext cx="903296" cy="438147"/>
            <a:chOff x="4157" y="2769"/>
            <a:chExt cx="582" cy="270"/>
          </a:xfrm>
          <a:solidFill>
            <a:schemeClr val="bg1">
              <a:lumMod val="75000"/>
            </a:schemeClr>
          </a:solidFill>
        </p:grpSpPr>
        <p:sp>
          <p:nvSpPr>
            <p:cNvPr id="768" name="Freeform 590"/>
            <p:cNvSpPr>
              <a:spLocks/>
            </p:cNvSpPr>
            <p:nvPr/>
          </p:nvSpPr>
          <p:spPr bwMode="ltGray">
            <a:xfrm>
              <a:off x="4157" y="2769"/>
              <a:ext cx="199" cy="232"/>
            </a:xfrm>
            <a:custGeom>
              <a:avLst/>
              <a:gdLst/>
              <a:ahLst/>
              <a:cxnLst>
                <a:cxn ang="0">
                  <a:pos x="2" y="4"/>
                </a:cxn>
                <a:cxn ang="0">
                  <a:pos x="26" y="34"/>
                </a:cxn>
                <a:cxn ang="0">
                  <a:pos x="46" y="62"/>
                </a:cxn>
                <a:cxn ang="0">
                  <a:pos x="76" y="98"/>
                </a:cxn>
                <a:cxn ang="0">
                  <a:pos x="92" y="110"/>
                </a:cxn>
                <a:cxn ang="0">
                  <a:pos x="104" y="136"/>
                </a:cxn>
                <a:cxn ang="0">
                  <a:pos x="110" y="150"/>
                </a:cxn>
                <a:cxn ang="0">
                  <a:pos x="116" y="164"/>
                </a:cxn>
                <a:cxn ang="0">
                  <a:pos x="126" y="172"/>
                </a:cxn>
                <a:cxn ang="0">
                  <a:pos x="150" y="186"/>
                </a:cxn>
                <a:cxn ang="0">
                  <a:pos x="172" y="204"/>
                </a:cxn>
                <a:cxn ang="0">
                  <a:pos x="182" y="202"/>
                </a:cxn>
                <a:cxn ang="0">
                  <a:pos x="190" y="206"/>
                </a:cxn>
                <a:cxn ang="0">
                  <a:pos x="196" y="180"/>
                </a:cxn>
                <a:cxn ang="0">
                  <a:pos x="198" y="166"/>
                </a:cxn>
                <a:cxn ang="0">
                  <a:pos x="196" y="158"/>
                </a:cxn>
                <a:cxn ang="0">
                  <a:pos x="200" y="148"/>
                </a:cxn>
                <a:cxn ang="0">
                  <a:pos x="190" y="134"/>
                </a:cxn>
                <a:cxn ang="0">
                  <a:pos x="180" y="138"/>
                </a:cxn>
                <a:cxn ang="0">
                  <a:pos x="178" y="128"/>
                </a:cxn>
                <a:cxn ang="0">
                  <a:pos x="174" y="110"/>
                </a:cxn>
                <a:cxn ang="0">
                  <a:pos x="162" y="112"/>
                </a:cxn>
                <a:cxn ang="0">
                  <a:pos x="160" y="100"/>
                </a:cxn>
                <a:cxn ang="0">
                  <a:pos x="164" y="92"/>
                </a:cxn>
                <a:cxn ang="0">
                  <a:pos x="150" y="88"/>
                </a:cxn>
                <a:cxn ang="0">
                  <a:pos x="140" y="82"/>
                </a:cxn>
                <a:cxn ang="0">
                  <a:pos x="120" y="66"/>
                </a:cxn>
                <a:cxn ang="0">
                  <a:pos x="110" y="56"/>
                </a:cxn>
                <a:cxn ang="0">
                  <a:pos x="98" y="50"/>
                </a:cxn>
                <a:cxn ang="0">
                  <a:pos x="92" y="46"/>
                </a:cxn>
                <a:cxn ang="0">
                  <a:pos x="70" y="32"/>
                </a:cxn>
                <a:cxn ang="0">
                  <a:pos x="56" y="28"/>
                </a:cxn>
                <a:cxn ang="0">
                  <a:pos x="56" y="20"/>
                </a:cxn>
                <a:cxn ang="0">
                  <a:pos x="48" y="6"/>
                </a:cxn>
                <a:cxn ang="0">
                  <a:pos x="38" y="6"/>
                </a:cxn>
                <a:cxn ang="0">
                  <a:pos x="18" y="6"/>
                </a:cxn>
                <a:cxn ang="0">
                  <a:pos x="0" y="0"/>
                </a:cxn>
              </a:cxnLst>
              <a:rect l="0" t="0" r="r" b="b"/>
              <a:pathLst>
                <a:path w="201" h="207">
                  <a:moveTo>
                    <a:pt x="0" y="0"/>
                  </a:moveTo>
                  <a:lnTo>
                    <a:pt x="2" y="4"/>
                  </a:lnTo>
                  <a:lnTo>
                    <a:pt x="6" y="14"/>
                  </a:lnTo>
                  <a:lnTo>
                    <a:pt x="26" y="34"/>
                  </a:lnTo>
                  <a:lnTo>
                    <a:pt x="50" y="56"/>
                  </a:lnTo>
                  <a:lnTo>
                    <a:pt x="46" y="62"/>
                  </a:lnTo>
                  <a:lnTo>
                    <a:pt x="66" y="72"/>
                  </a:lnTo>
                  <a:lnTo>
                    <a:pt x="76" y="98"/>
                  </a:lnTo>
                  <a:lnTo>
                    <a:pt x="80" y="100"/>
                  </a:lnTo>
                  <a:lnTo>
                    <a:pt x="92" y="110"/>
                  </a:lnTo>
                  <a:lnTo>
                    <a:pt x="100" y="130"/>
                  </a:lnTo>
                  <a:lnTo>
                    <a:pt x="104" y="136"/>
                  </a:lnTo>
                  <a:lnTo>
                    <a:pt x="104" y="142"/>
                  </a:lnTo>
                  <a:lnTo>
                    <a:pt x="110" y="150"/>
                  </a:lnTo>
                  <a:lnTo>
                    <a:pt x="112" y="158"/>
                  </a:lnTo>
                  <a:lnTo>
                    <a:pt x="116" y="164"/>
                  </a:lnTo>
                  <a:lnTo>
                    <a:pt x="126" y="168"/>
                  </a:lnTo>
                  <a:lnTo>
                    <a:pt x="126" y="172"/>
                  </a:lnTo>
                  <a:lnTo>
                    <a:pt x="136" y="176"/>
                  </a:lnTo>
                  <a:lnTo>
                    <a:pt x="150" y="186"/>
                  </a:lnTo>
                  <a:lnTo>
                    <a:pt x="166" y="202"/>
                  </a:lnTo>
                  <a:lnTo>
                    <a:pt x="172" y="204"/>
                  </a:lnTo>
                  <a:lnTo>
                    <a:pt x="170" y="198"/>
                  </a:lnTo>
                  <a:lnTo>
                    <a:pt x="182" y="202"/>
                  </a:lnTo>
                  <a:lnTo>
                    <a:pt x="182" y="196"/>
                  </a:lnTo>
                  <a:lnTo>
                    <a:pt x="190" y="206"/>
                  </a:lnTo>
                  <a:lnTo>
                    <a:pt x="194" y="188"/>
                  </a:lnTo>
                  <a:lnTo>
                    <a:pt x="196" y="180"/>
                  </a:lnTo>
                  <a:lnTo>
                    <a:pt x="192" y="174"/>
                  </a:lnTo>
                  <a:lnTo>
                    <a:pt x="198" y="166"/>
                  </a:lnTo>
                  <a:lnTo>
                    <a:pt x="196" y="164"/>
                  </a:lnTo>
                  <a:lnTo>
                    <a:pt x="196" y="158"/>
                  </a:lnTo>
                  <a:lnTo>
                    <a:pt x="200" y="152"/>
                  </a:lnTo>
                  <a:lnTo>
                    <a:pt x="200" y="148"/>
                  </a:lnTo>
                  <a:lnTo>
                    <a:pt x="196" y="140"/>
                  </a:lnTo>
                  <a:lnTo>
                    <a:pt x="190" y="134"/>
                  </a:lnTo>
                  <a:lnTo>
                    <a:pt x="184" y="136"/>
                  </a:lnTo>
                  <a:lnTo>
                    <a:pt x="180" y="138"/>
                  </a:lnTo>
                  <a:lnTo>
                    <a:pt x="182" y="132"/>
                  </a:lnTo>
                  <a:lnTo>
                    <a:pt x="178" y="128"/>
                  </a:lnTo>
                  <a:lnTo>
                    <a:pt x="174" y="118"/>
                  </a:lnTo>
                  <a:lnTo>
                    <a:pt x="174" y="110"/>
                  </a:lnTo>
                  <a:lnTo>
                    <a:pt x="166" y="112"/>
                  </a:lnTo>
                  <a:lnTo>
                    <a:pt x="162" y="112"/>
                  </a:lnTo>
                  <a:lnTo>
                    <a:pt x="158" y="106"/>
                  </a:lnTo>
                  <a:lnTo>
                    <a:pt x="160" y="100"/>
                  </a:lnTo>
                  <a:lnTo>
                    <a:pt x="158" y="100"/>
                  </a:lnTo>
                  <a:lnTo>
                    <a:pt x="164" y="92"/>
                  </a:lnTo>
                  <a:lnTo>
                    <a:pt x="158" y="84"/>
                  </a:lnTo>
                  <a:lnTo>
                    <a:pt x="150" y="88"/>
                  </a:lnTo>
                  <a:lnTo>
                    <a:pt x="146" y="80"/>
                  </a:lnTo>
                  <a:lnTo>
                    <a:pt x="140" y="82"/>
                  </a:lnTo>
                  <a:lnTo>
                    <a:pt x="132" y="74"/>
                  </a:lnTo>
                  <a:lnTo>
                    <a:pt x="120" y="66"/>
                  </a:lnTo>
                  <a:lnTo>
                    <a:pt x="112" y="58"/>
                  </a:lnTo>
                  <a:lnTo>
                    <a:pt x="110" y="56"/>
                  </a:lnTo>
                  <a:lnTo>
                    <a:pt x="110" y="66"/>
                  </a:lnTo>
                  <a:lnTo>
                    <a:pt x="98" y="50"/>
                  </a:lnTo>
                  <a:lnTo>
                    <a:pt x="98" y="54"/>
                  </a:lnTo>
                  <a:lnTo>
                    <a:pt x="92" y="46"/>
                  </a:lnTo>
                  <a:lnTo>
                    <a:pt x="76" y="36"/>
                  </a:lnTo>
                  <a:lnTo>
                    <a:pt x="70" y="32"/>
                  </a:lnTo>
                  <a:lnTo>
                    <a:pt x="66" y="28"/>
                  </a:lnTo>
                  <a:lnTo>
                    <a:pt x="56" y="28"/>
                  </a:lnTo>
                  <a:lnTo>
                    <a:pt x="58" y="22"/>
                  </a:lnTo>
                  <a:lnTo>
                    <a:pt x="56" y="20"/>
                  </a:lnTo>
                  <a:lnTo>
                    <a:pt x="56" y="14"/>
                  </a:lnTo>
                  <a:lnTo>
                    <a:pt x="48" y="6"/>
                  </a:lnTo>
                  <a:lnTo>
                    <a:pt x="42" y="8"/>
                  </a:lnTo>
                  <a:lnTo>
                    <a:pt x="38" y="6"/>
                  </a:lnTo>
                  <a:lnTo>
                    <a:pt x="26" y="10"/>
                  </a:lnTo>
                  <a:lnTo>
                    <a:pt x="18" y="6"/>
                  </a:lnTo>
                  <a:lnTo>
                    <a:pt x="12" y="0"/>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9" name="Freeform 591"/>
            <p:cNvSpPr>
              <a:spLocks/>
            </p:cNvSpPr>
            <p:nvPr/>
          </p:nvSpPr>
          <p:spPr bwMode="ltGray">
            <a:xfrm>
              <a:off x="4337" y="2993"/>
              <a:ext cx="169" cy="46"/>
            </a:xfrm>
            <a:custGeom>
              <a:avLst/>
              <a:gdLst/>
              <a:ahLst/>
              <a:cxnLst>
                <a:cxn ang="0">
                  <a:pos x="18" y="4"/>
                </a:cxn>
                <a:cxn ang="0">
                  <a:pos x="10" y="14"/>
                </a:cxn>
                <a:cxn ang="0">
                  <a:pos x="0" y="22"/>
                </a:cxn>
                <a:cxn ang="0">
                  <a:pos x="12" y="24"/>
                </a:cxn>
                <a:cxn ang="0">
                  <a:pos x="20" y="26"/>
                </a:cxn>
                <a:cxn ang="0">
                  <a:pos x="28" y="40"/>
                </a:cxn>
                <a:cxn ang="0">
                  <a:pos x="36" y="34"/>
                </a:cxn>
                <a:cxn ang="0">
                  <a:pos x="40" y="40"/>
                </a:cxn>
                <a:cxn ang="0">
                  <a:pos x="52" y="38"/>
                </a:cxn>
                <a:cxn ang="0">
                  <a:pos x="62" y="40"/>
                </a:cxn>
                <a:cxn ang="0">
                  <a:pos x="64" y="38"/>
                </a:cxn>
                <a:cxn ang="0">
                  <a:pos x="64" y="34"/>
                </a:cxn>
                <a:cxn ang="0">
                  <a:pos x="70" y="32"/>
                </a:cxn>
                <a:cxn ang="0">
                  <a:pos x="76" y="30"/>
                </a:cxn>
                <a:cxn ang="0">
                  <a:pos x="82" y="28"/>
                </a:cxn>
                <a:cxn ang="0">
                  <a:pos x="90" y="30"/>
                </a:cxn>
                <a:cxn ang="0">
                  <a:pos x="100" y="40"/>
                </a:cxn>
                <a:cxn ang="0">
                  <a:pos x="112" y="36"/>
                </a:cxn>
                <a:cxn ang="0">
                  <a:pos x="124" y="34"/>
                </a:cxn>
                <a:cxn ang="0">
                  <a:pos x="134" y="38"/>
                </a:cxn>
                <a:cxn ang="0">
                  <a:pos x="136" y="34"/>
                </a:cxn>
                <a:cxn ang="0">
                  <a:pos x="144" y="30"/>
                </a:cxn>
                <a:cxn ang="0">
                  <a:pos x="162" y="34"/>
                </a:cxn>
                <a:cxn ang="0">
                  <a:pos x="166" y="38"/>
                </a:cxn>
                <a:cxn ang="0">
                  <a:pos x="168" y="36"/>
                </a:cxn>
                <a:cxn ang="0">
                  <a:pos x="164" y="30"/>
                </a:cxn>
                <a:cxn ang="0">
                  <a:pos x="164" y="20"/>
                </a:cxn>
                <a:cxn ang="0">
                  <a:pos x="160" y="14"/>
                </a:cxn>
                <a:cxn ang="0">
                  <a:pos x="158" y="16"/>
                </a:cxn>
                <a:cxn ang="0">
                  <a:pos x="148" y="18"/>
                </a:cxn>
                <a:cxn ang="0">
                  <a:pos x="138" y="16"/>
                </a:cxn>
                <a:cxn ang="0">
                  <a:pos x="134" y="6"/>
                </a:cxn>
                <a:cxn ang="0">
                  <a:pos x="124" y="4"/>
                </a:cxn>
                <a:cxn ang="0">
                  <a:pos x="110" y="0"/>
                </a:cxn>
                <a:cxn ang="0">
                  <a:pos x="96" y="0"/>
                </a:cxn>
                <a:cxn ang="0">
                  <a:pos x="92" y="4"/>
                </a:cxn>
                <a:cxn ang="0">
                  <a:pos x="92" y="10"/>
                </a:cxn>
                <a:cxn ang="0">
                  <a:pos x="98" y="14"/>
                </a:cxn>
                <a:cxn ang="0">
                  <a:pos x="86" y="18"/>
                </a:cxn>
                <a:cxn ang="0">
                  <a:pos x="76" y="18"/>
                </a:cxn>
                <a:cxn ang="0">
                  <a:pos x="64" y="18"/>
                </a:cxn>
                <a:cxn ang="0">
                  <a:pos x="60" y="10"/>
                </a:cxn>
                <a:cxn ang="0">
                  <a:pos x="58" y="6"/>
                </a:cxn>
                <a:cxn ang="0">
                  <a:pos x="44" y="2"/>
                </a:cxn>
                <a:cxn ang="0">
                  <a:pos x="30" y="2"/>
                </a:cxn>
                <a:cxn ang="0">
                  <a:pos x="18" y="4"/>
                </a:cxn>
              </a:cxnLst>
              <a:rect l="0" t="0" r="r" b="b"/>
              <a:pathLst>
                <a:path w="169" h="41">
                  <a:moveTo>
                    <a:pt x="18" y="4"/>
                  </a:moveTo>
                  <a:lnTo>
                    <a:pt x="10" y="14"/>
                  </a:lnTo>
                  <a:lnTo>
                    <a:pt x="0" y="22"/>
                  </a:lnTo>
                  <a:lnTo>
                    <a:pt x="12" y="24"/>
                  </a:lnTo>
                  <a:lnTo>
                    <a:pt x="20" y="26"/>
                  </a:lnTo>
                  <a:lnTo>
                    <a:pt x="28" y="40"/>
                  </a:lnTo>
                  <a:lnTo>
                    <a:pt x="36" y="34"/>
                  </a:lnTo>
                  <a:lnTo>
                    <a:pt x="40" y="40"/>
                  </a:lnTo>
                  <a:lnTo>
                    <a:pt x="52" y="38"/>
                  </a:lnTo>
                  <a:lnTo>
                    <a:pt x="62" y="40"/>
                  </a:lnTo>
                  <a:lnTo>
                    <a:pt x="64" y="38"/>
                  </a:lnTo>
                  <a:lnTo>
                    <a:pt x="64" y="34"/>
                  </a:lnTo>
                  <a:lnTo>
                    <a:pt x="70" y="32"/>
                  </a:lnTo>
                  <a:lnTo>
                    <a:pt x="76" y="30"/>
                  </a:lnTo>
                  <a:lnTo>
                    <a:pt x="82" y="28"/>
                  </a:lnTo>
                  <a:lnTo>
                    <a:pt x="90" y="30"/>
                  </a:lnTo>
                  <a:lnTo>
                    <a:pt x="100" y="40"/>
                  </a:lnTo>
                  <a:lnTo>
                    <a:pt x="112" y="36"/>
                  </a:lnTo>
                  <a:lnTo>
                    <a:pt x="124" y="34"/>
                  </a:lnTo>
                  <a:lnTo>
                    <a:pt x="134" y="38"/>
                  </a:lnTo>
                  <a:lnTo>
                    <a:pt x="136" y="34"/>
                  </a:lnTo>
                  <a:lnTo>
                    <a:pt x="144" y="30"/>
                  </a:lnTo>
                  <a:lnTo>
                    <a:pt x="162" y="34"/>
                  </a:lnTo>
                  <a:lnTo>
                    <a:pt x="166" y="38"/>
                  </a:lnTo>
                  <a:lnTo>
                    <a:pt x="168" y="36"/>
                  </a:lnTo>
                  <a:lnTo>
                    <a:pt x="164" y="30"/>
                  </a:lnTo>
                  <a:lnTo>
                    <a:pt x="164" y="20"/>
                  </a:lnTo>
                  <a:lnTo>
                    <a:pt x="160" y="14"/>
                  </a:lnTo>
                  <a:lnTo>
                    <a:pt x="158" y="16"/>
                  </a:lnTo>
                  <a:lnTo>
                    <a:pt x="148" y="18"/>
                  </a:lnTo>
                  <a:lnTo>
                    <a:pt x="138" y="16"/>
                  </a:lnTo>
                  <a:lnTo>
                    <a:pt x="134" y="6"/>
                  </a:lnTo>
                  <a:lnTo>
                    <a:pt x="124" y="4"/>
                  </a:lnTo>
                  <a:lnTo>
                    <a:pt x="110" y="0"/>
                  </a:lnTo>
                  <a:lnTo>
                    <a:pt x="96" y="0"/>
                  </a:lnTo>
                  <a:lnTo>
                    <a:pt x="92" y="4"/>
                  </a:lnTo>
                  <a:lnTo>
                    <a:pt x="92" y="10"/>
                  </a:lnTo>
                  <a:lnTo>
                    <a:pt x="98" y="14"/>
                  </a:lnTo>
                  <a:lnTo>
                    <a:pt x="86" y="18"/>
                  </a:lnTo>
                  <a:lnTo>
                    <a:pt x="76" y="18"/>
                  </a:lnTo>
                  <a:lnTo>
                    <a:pt x="64" y="18"/>
                  </a:lnTo>
                  <a:lnTo>
                    <a:pt x="60" y="10"/>
                  </a:lnTo>
                  <a:lnTo>
                    <a:pt x="58" y="6"/>
                  </a:lnTo>
                  <a:lnTo>
                    <a:pt x="44" y="2"/>
                  </a:lnTo>
                  <a:lnTo>
                    <a:pt x="30" y="2"/>
                  </a:lnTo>
                  <a:lnTo>
                    <a:pt x="18" y="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0" name="Freeform 592"/>
            <p:cNvSpPr>
              <a:spLocks/>
            </p:cNvSpPr>
            <p:nvPr/>
          </p:nvSpPr>
          <p:spPr bwMode="ltGray">
            <a:xfrm>
              <a:off x="4547" y="3004"/>
              <a:ext cx="42" cy="24"/>
            </a:xfrm>
            <a:custGeom>
              <a:avLst/>
              <a:gdLst/>
              <a:ahLst/>
              <a:cxnLst>
                <a:cxn ang="0">
                  <a:pos x="0" y="20"/>
                </a:cxn>
                <a:cxn ang="0">
                  <a:pos x="12" y="16"/>
                </a:cxn>
                <a:cxn ang="0">
                  <a:pos x="18" y="14"/>
                </a:cxn>
                <a:cxn ang="0">
                  <a:pos x="24" y="10"/>
                </a:cxn>
                <a:cxn ang="0">
                  <a:pos x="28" y="8"/>
                </a:cxn>
                <a:cxn ang="0">
                  <a:pos x="34" y="10"/>
                </a:cxn>
                <a:cxn ang="0">
                  <a:pos x="42" y="6"/>
                </a:cxn>
                <a:cxn ang="0">
                  <a:pos x="40" y="2"/>
                </a:cxn>
                <a:cxn ang="0">
                  <a:pos x="32" y="2"/>
                </a:cxn>
                <a:cxn ang="0">
                  <a:pos x="20" y="0"/>
                </a:cxn>
                <a:cxn ang="0">
                  <a:pos x="16" y="6"/>
                </a:cxn>
                <a:cxn ang="0">
                  <a:pos x="22" y="8"/>
                </a:cxn>
                <a:cxn ang="0">
                  <a:pos x="18" y="12"/>
                </a:cxn>
                <a:cxn ang="0">
                  <a:pos x="10" y="8"/>
                </a:cxn>
                <a:cxn ang="0">
                  <a:pos x="2" y="12"/>
                </a:cxn>
                <a:cxn ang="0">
                  <a:pos x="0" y="20"/>
                </a:cxn>
              </a:cxnLst>
              <a:rect l="0" t="0" r="r" b="b"/>
              <a:pathLst>
                <a:path w="43" h="21">
                  <a:moveTo>
                    <a:pt x="0" y="20"/>
                  </a:moveTo>
                  <a:lnTo>
                    <a:pt x="12" y="16"/>
                  </a:lnTo>
                  <a:lnTo>
                    <a:pt x="18" y="14"/>
                  </a:lnTo>
                  <a:lnTo>
                    <a:pt x="24" y="10"/>
                  </a:lnTo>
                  <a:lnTo>
                    <a:pt x="28" y="8"/>
                  </a:lnTo>
                  <a:lnTo>
                    <a:pt x="34" y="10"/>
                  </a:lnTo>
                  <a:lnTo>
                    <a:pt x="42" y="6"/>
                  </a:lnTo>
                  <a:lnTo>
                    <a:pt x="40" y="2"/>
                  </a:lnTo>
                  <a:lnTo>
                    <a:pt x="32" y="2"/>
                  </a:lnTo>
                  <a:lnTo>
                    <a:pt x="20" y="0"/>
                  </a:lnTo>
                  <a:lnTo>
                    <a:pt x="16" y="6"/>
                  </a:lnTo>
                  <a:lnTo>
                    <a:pt x="22" y="8"/>
                  </a:lnTo>
                  <a:lnTo>
                    <a:pt x="18" y="12"/>
                  </a:lnTo>
                  <a:lnTo>
                    <a:pt x="10" y="8"/>
                  </a:lnTo>
                  <a:lnTo>
                    <a:pt x="2" y="12"/>
                  </a:lnTo>
                  <a:lnTo>
                    <a:pt x="0" y="2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1" name="Freeform 593"/>
            <p:cNvSpPr>
              <a:spLocks/>
            </p:cNvSpPr>
            <p:nvPr/>
          </p:nvSpPr>
          <p:spPr bwMode="ltGray">
            <a:xfrm>
              <a:off x="4598" y="2982"/>
              <a:ext cx="59" cy="28"/>
            </a:xfrm>
            <a:custGeom>
              <a:avLst/>
              <a:gdLst/>
              <a:ahLst/>
              <a:cxnLst>
                <a:cxn ang="0">
                  <a:pos x="0" y="22"/>
                </a:cxn>
                <a:cxn ang="0">
                  <a:pos x="6" y="24"/>
                </a:cxn>
                <a:cxn ang="0">
                  <a:pos x="8" y="20"/>
                </a:cxn>
                <a:cxn ang="0">
                  <a:pos x="22" y="20"/>
                </a:cxn>
                <a:cxn ang="0">
                  <a:pos x="26" y="22"/>
                </a:cxn>
                <a:cxn ang="0">
                  <a:pos x="32" y="18"/>
                </a:cxn>
                <a:cxn ang="0">
                  <a:pos x="38" y="18"/>
                </a:cxn>
                <a:cxn ang="0">
                  <a:pos x="58" y="8"/>
                </a:cxn>
                <a:cxn ang="0">
                  <a:pos x="58" y="0"/>
                </a:cxn>
                <a:cxn ang="0">
                  <a:pos x="54" y="0"/>
                </a:cxn>
                <a:cxn ang="0">
                  <a:pos x="52" y="8"/>
                </a:cxn>
                <a:cxn ang="0">
                  <a:pos x="36" y="10"/>
                </a:cxn>
                <a:cxn ang="0">
                  <a:pos x="30" y="14"/>
                </a:cxn>
                <a:cxn ang="0">
                  <a:pos x="24" y="10"/>
                </a:cxn>
                <a:cxn ang="0">
                  <a:pos x="18" y="8"/>
                </a:cxn>
                <a:cxn ang="0">
                  <a:pos x="8" y="14"/>
                </a:cxn>
                <a:cxn ang="0">
                  <a:pos x="0" y="22"/>
                </a:cxn>
              </a:cxnLst>
              <a:rect l="0" t="0" r="r" b="b"/>
              <a:pathLst>
                <a:path w="59" h="25">
                  <a:moveTo>
                    <a:pt x="0" y="22"/>
                  </a:moveTo>
                  <a:lnTo>
                    <a:pt x="6" y="24"/>
                  </a:lnTo>
                  <a:lnTo>
                    <a:pt x="8" y="20"/>
                  </a:lnTo>
                  <a:lnTo>
                    <a:pt x="22" y="20"/>
                  </a:lnTo>
                  <a:lnTo>
                    <a:pt x="26" y="22"/>
                  </a:lnTo>
                  <a:lnTo>
                    <a:pt x="32" y="18"/>
                  </a:lnTo>
                  <a:lnTo>
                    <a:pt x="38" y="18"/>
                  </a:lnTo>
                  <a:lnTo>
                    <a:pt x="58" y="8"/>
                  </a:lnTo>
                  <a:lnTo>
                    <a:pt x="58" y="0"/>
                  </a:lnTo>
                  <a:lnTo>
                    <a:pt x="54" y="0"/>
                  </a:lnTo>
                  <a:lnTo>
                    <a:pt x="52" y="8"/>
                  </a:lnTo>
                  <a:lnTo>
                    <a:pt x="36" y="10"/>
                  </a:lnTo>
                  <a:lnTo>
                    <a:pt x="30" y="14"/>
                  </a:lnTo>
                  <a:lnTo>
                    <a:pt x="24" y="10"/>
                  </a:lnTo>
                  <a:lnTo>
                    <a:pt x="18" y="8"/>
                  </a:lnTo>
                  <a:lnTo>
                    <a:pt x="8" y="14"/>
                  </a:lnTo>
                  <a:lnTo>
                    <a:pt x="0" y="22"/>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2" name="Freeform 594"/>
            <p:cNvSpPr>
              <a:spLocks/>
            </p:cNvSpPr>
            <p:nvPr/>
          </p:nvSpPr>
          <p:spPr bwMode="ltGray">
            <a:xfrm>
              <a:off x="4666" y="2957"/>
              <a:ext cx="73" cy="71"/>
            </a:xfrm>
            <a:custGeom>
              <a:avLst/>
              <a:gdLst/>
              <a:ahLst/>
              <a:cxnLst>
                <a:cxn ang="0">
                  <a:pos x="0" y="60"/>
                </a:cxn>
                <a:cxn ang="0">
                  <a:pos x="6" y="54"/>
                </a:cxn>
                <a:cxn ang="0">
                  <a:pos x="2" y="54"/>
                </a:cxn>
                <a:cxn ang="0">
                  <a:pos x="4" y="42"/>
                </a:cxn>
                <a:cxn ang="0">
                  <a:pos x="22" y="32"/>
                </a:cxn>
                <a:cxn ang="0">
                  <a:pos x="28" y="24"/>
                </a:cxn>
                <a:cxn ang="0">
                  <a:pos x="28" y="22"/>
                </a:cxn>
                <a:cxn ang="0">
                  <a:pos x="52" y="8"/>
                </a:cxn>
                <a:cxn ang="0">
                  <a:pos x="60" y="8"/>
                </a:cxn>
                <a:cxn ang="0">
                  <a:pos x="68" y="0"/>
                </a:cxn>
                <a:cxn ang="0">
                  <a:pos x="72" y="2"/>
                </a:cxn>
                <a:cxn ang="0">
                  <a:pos x="64" y="12"/>
                </a:cxn>
                <a:cxn ang="0">
                  <a:pos x="60" y="14"/>
                </a:cxn>
                <a:cxn ang="0">
                  <a:pos x="54" y="18"/>
                </a:cxn>
                <a:cxn ang="0">
                  <a:pos x="40" y="32"/>
                </a:cxn>
                <a:cxn ang="0">
                  <a:pos x="36" y="34"/>
                </a:cxn>
                <a:cxn ang="0">
                  <a:pos x="34" y="42"/>
                </a:cxn>
                <a:cxn ang="0">
                  <a:pos x="28" y="44"/>
                </a:cxn>
                <a:cxn ang="0">
                  <a:pos x="26" y="50"/>
                </a:cxn>
                <a:cxn ang="0">
                  <a:pos x="18" y="52"/>
                </a:cxn>
                <a:cxn ang="0">
                  <a:pos x="14" y="52"/>
                </a:cxn>
                <a:cxn ang="0">
                  <a:pos x="6" y="62"/>
                </a:cxn>
                <a:cxn ang="0">
                  <a:pos x="0" y="60"/>
                </a:cxn>
              </a:cxnLst>
              <a:rect l="0" t="0" r="r" b="b"/>
              <a:pathLst>
                <a:path w="73" h="63">
                  <a:moveTo>
                    <a:pt x="0" y="60"/>
                  </a:moveTo>
                  <a:lnTo>
                    <a:pt x="6" y="54"/>
                  </a:lnTo>
                  <a:lnTo>
                    <a:pt x="2" y="54"/>
                  </a:lnTo>
                  <a:lnTo>
                    <a:pt x="4" y="42"/>
                  </a:lnTo>
                  <a:lnTo>
                    <a:pt x="22" y="32"/>
                  </a:lnTo>
                  <a:lnTo>
                    <a:pt x="28" y="24"/>
                  </a:lnTo>
                  <a:lnTo>
                    <a:pt x="28" y="22"/>
                  </a:lnTo>
                  <a:lnTo>
                    <a:pt x="52" y="8"/>
                  </a:lnTo>
                  <a:lnTo>
                    <a:pt x="60" y="8"/>
                  </a:lnTo>
                  <a:lnTo>
                    <a:pt x="68" y="0"/>
                  </a:lnTo>
                  <a:lnTo>
                    <a:pt x="72" y="2"/>
                  </a:lnTo>
                  <a:lnTo>
                    <a:pt x="64" y="12"/>
                  </a:lnTo>
                  <a:lnTo>
                    <a:pt x="60" y="14"/>
                  </a:lnTo>
                  <a:lnTo>
                    <a:pt x="54" y="18"/>
                  </a:lnTo>
                  <a:lnTo>
                    <a:pt x="40" y="32"/>
                  </a:lnTo>
                  <a:lnTo>
                    <a:pt x="36" y="34"/>
                  </a:lnTo>
                  <a:lnTo>
                    <a:pt x="34" y="42"/>
                  </a:lnTo>
                  <a:lnTo>
                    <a:pt x="28" y="44"/>
                  </a:lnTo>
                  <a:lnTo>
                    <a:pt x="26" y="50"/>
                  </a:lnTo>
                  <a:lnTo>
                    <a:pt x="18" y="52"/>
                  </a:lnTo>
                  <a:lnTo>
                    <a:pt x="14" y="52"/>
                  </a:lnTo>
                  <a:lnTo>
                    <a:pt x="6" y="62"/>
                  </a:lnTo>
                  <a:lnTo>
                    <a:pt x="0" y="6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569" name="Freeform 596"/>
          <p:cNvSpPr>
            <a:spLocks/>
          </p:cNvSpPr>
          <p:nvPr/>
        </p:nvSpPr>
        <p:spPr bwMode="ltGray">
          <a:xfrm>
            <a:off x="7039923" y="4638684"/>
            <a:ext cx="65075" cy="87312"/>
          </a:xfrm>
          <a:custGeom>
            <a:avLst/>
            <a:gdLst/>
            <a:ahLst/>
            <a:cxnLst>
              <a:cxn ang="0">
                <a:pos x="26" y="0"/>
              </a:cxn>
              <a:cxn ang="0">
                <a:pos x="0" y="28"/>
              </a:cxn>
              <a:cxn ang="0">
                <a:pos x="20" y="48"/>
              </a:cxn>
              <a:cxn ang="0">
                <a:pos x="42" y="24"/>
              </a:cxn>
              <a:cxn ang="0">
                <a:pos x="26" y="0"/>
              </a:cxn>
            </a:cxnLst>
            <a:rect l="0" t="0" r="r" b="b"/>
            <a:pathLst>
              <a:path w="43" h="49">
                <a:moveTo>
                  <a:pt x="26" y="0"/>
                </a:moveTo>
                <a:lnTo>
                  <a:pt x="0" y="28"/>
                </a:lnTo>
                <a:lnTo>
                  <a:pt x="20" y="48"/>
                </a:lnTo>
                <a:lnTo>
                  <a:pt x="42" y="24"/>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0" name="Freeform 597"/>
          <p:cNvSpPr>
            <a:spLocks/>
          </p:cNvSpPr>
          <p:nvPr/>
        </p:nvSpPr>
        <p:spPr bwMode="ltGray">
          <a:xfrm>
            <a:off x="7083306" y="4870458"/>
            <a:ext cx="24790" cy="26987"/>
          </a:xfrm>
          <a:custGeom>
            <a:avLst/>
            <a:gdLst/>
            <a:ahLst/>
            <a:cxnLst>
              <a:cxn ang="0">
                <a:pos x="0" y="10"/>
              </a:cxn>
              <a:cxn ang="0">
                <a:pos x="6" y="14"/>
              </a:cxn>
              <a:cxn ang="0">
                <a:pos x="10" y="14"/>
              </a:cxn>
              <a:cxn ang="0">
                <a:pos x="16" y="0"/>
              </a:cxn>
              <a:cxn ang="0">
                <a:pos x="4" y="2"/>
              </a:cxn>
              <a:cxn ang="0">
                <a:pos x="0" y="4"/>
              </a:cxn>
              <a:cxn ang="0">
                <a:pos x="0" y="10"/>
              </a:cxn>
            </a:cxnLst>
            <a:rect l="0" t="0" r="r" b="b"/>
            <a:pathLst>
              <a:path w="17" h="15">
                <a:moveTo>
                  <a:pt x="0" y="10"/>
                </a:moveTo>
                <a:lnTo>
                  <a:pt x="6" y="14"/>
                </a:lnTo>
                <a:lnTo>
                  <a:pt x="10" y="14"/>
                </a:lnTo>
                <a:lnTo>
                  <a:pt x="16" y="0"/>
                </a:lnTo>
                <a:lnTo>
                  <a:pt x="4" y="2"/>
                </a:lnTo>
                <a:lnTo>
                  <a:pt x="0" y="4"/>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1" name="Freeform 598"/>
          <p:cNvSpPr>
            <a:spLocks/>
          </p:cNvSpPr>
          <p:nvPr/>
        </p:nvSpPr>
        <p:spPr bwMode="ltGray">
          <a:xfrm>
            <a:off x="7166973" y="4818071"/>
            <a:ext cx="23241" cy="22225"/>
          </a:xfrm>
          <a:custGeom>
            <a:avLst/>
            <a:gdLst/>
            <a:ahLst/>
            <a:cxnLst>
              <a:cxn ang="0">
                <a:pos x="8" y="0"/>
              </a:cxn>
              <a:cxn ang="0">
                <a:pos x="0" y="4"/>
              </a:cxn>
              <a:cxn ang="0">
                <a:pos x="2" y="8"/>
              </a:cxn>
              <a:cxn ang="0">
                <a:pos x="8" y="10"/>
              </a:cxn>
              <a:cxn ang="0">
                <a:pos x="14" y="4"/>
              </a:cxn>
              <a:cxn ang="0">
                <a:pos x="8" y="0"/>
              </a:cxn>
            </a:cxnLst>
            <a:rect l="0" t="0" r="r" b="b"/>
            <a:pathLst>
              <a:path w="15" h="11">
                <a:moveTo>
                  <a:pt x="8" y="0"/>
                </a:moveTo>
                <a:lnTo>
                  <a:pt x="0" y="4"/>
                </a:lnTo>
                <a:lnTo>
                  <a:pt x="2" y="8"/>
                </a:lnTo>
                <a:lnTo>
                  <a:pt x="8" y="10"/>
                </a:lnTo>
                <a:lnTo>
                  <a:pt x="14"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2" name="Freeform 599"/>
          <p:cNvSpPr>
            <a:spLocks/>
          </p:cNvSpPr>
          <p:nvPr/>
        </p:nvSpPr>
        <p:spPr bwMode="ltGray">
          <a:xfrm>
            <a:off x="7318814" y="4924433"/>
            <a:ext cx="37185" cy="30162"/>
          </a:xfrm>
          <a:custGeom>
            <a:avLst/>
            <a:gdLst/>
            <a:ahLst/>
            <a:cxnLst>
              <a:cxn ang="0">
                <a:pos x="0" y="6"/>
              </a:cxn>
              <a:cxn ang="0">
                <a:pos x="8" y="16"/>
              </a:cxn>
              <a:cxn ang="0">
                <a:pos x="16" y="12"/>
              </a:cxn>
              <a:cxn ang="0">
                <a:pos x="24" y="10"/>
              </a:cxn>
              <a:cxn ang="0">
                <a:pos x="14" y="0"/>
              </a:cxn>
              <a:cxn ang="0">
                <a:pos x="0" y="6"/>
              </a:cxn>
            </a:cxnLst>
            <a:rect l="0" t="0" r="r" b="b"/>
            <a:pathLst>
              <a:path w="25" h="17">
                <a:moveTo>
                  <a:pt x="0" y="6"/>
                </a:moveTo>
                <a:lnTo>
                  <a:pt x="8" y="16"/>
                </a:lnTo>
                <a:lnTo>
                  <a:pt x="16" y="12"/>
                </a:lnTo>
                <a:lnTo>
                  <a:pt x="24" y="10"/>
                </a:lnTo>
                <a:lnTo>
                  <a:pt x="14"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800" name="Group 600"/>
          <p:cNvGrpSpPr>
            <a:grpSpLocks/>
          </p:cNvGrpSpPr>
          <p:nvPr/>
        </p:nvGrpSpPr>
        <p:grpSpPr bwMode="auto">
          <a:xfrm>
            <a:off x="6888082" y="4576772"/>
            <a:ext cx="480312" cy="444498"/>
            <a:chOff x="4413" y="2667"/>
            <a:chExt cx="309" cy="274"/>
          </a:xfrm>
          <a:solidFill>
            <a:schemeClr val="bg1">
              <a:lumMod val="75000"/>
            </a:schemeClr>
          </a:solidFill>
        </p:grpSpPr>
        <p:sp>
          <p:nvSpPr>
            <p:cNvPr id="765" name="Freeform 601"/>
            <p:cNvSpPr>
              <a:spLocks/>
            </p:cNvSpPr>
            <p:nvPr/>
          </p:nvSpPr>
          <p:spPr bwMode="ltGray">
            <a:xfrm>
              <a:off x="4427" y="2667"/>
              <a:ext cx="184" cy="182"/>
            </a:xfrm>
            <a:custGeom>
              <a:avLst/>
              <a:gdLst/>
              <a:ahLst/>
              <a:cxnLst>
                <a:cxn ang="0">
                  <a:pos x="144" y="58"/>
                </a:cxn>
                <a:cxn ang="0">
                  <a:pos x="154" y="50"/>
                </a:cxn>
                <a:cxn ang="0">
                  <a:pos x="156" y="48"/>
                </a:cxn>
                <a:cxn ang="0">
                  <a:pos x="166" y="50"/>
                </a:cxn>
                <a:cxn ang="0">
                  <a:pos x="178" y="42"/>
                </a:cxn>
                <a:cxn ang="0">
                  <a:pos x="168" y="40"/>
                </a:cxn>
                <a:cxn ang="0">
                  <a:pos x="174" y="34"/>
                </a:cxn>
                <a:cxn ang="0">
                  <a:pos x="184" y="30"/>
                </a:cxn>
                <a:cxn ang="0">
                  <a:pos x="184" y="24"/>
                </a:cxn>
                <a:cxn ang="0">
                  <a:pos x="180" y="24"/>
                </a:cxn>
                <a:cxn ang="0">
                  <a:pos x="174" y="20"/>
                </a:cxn>
                <a:cxn ang="0">
                  <a:pos x="164" y="20"/>
                </a:cxn>
                <a:cxn ang="0">
                  <a:pos x="164" y="14"/>
                </a:cxn>
                <a:cxn ang="0">
                  <a:pos x="152" y="8"/>
                </a:cxn>
                <a:cxn ang="0">
                  <a:pos x="150" y="10"/>
                </a:cxn>
                <a:cxn ang="0">
                  <a:pos x="146" y="0"/>
                </a:cxn>
                <a:cxn ang="0">
                  <a:pos x="140" y="8"/>
                </a:cxn>
                <a:cxn ang="0">
                  <a:pos x="136" y="4"/>
                </a:cxn>
                <a:cxn ang="0">
                  <a:pos x="126" y="20"/>
                </a:cxn>
                <a:cxn ang="0">
                  <a:pos x="118" y="36"/>
                </a:cxn>
                <a:cxn ang="0">
                  <a:pos x="112" y="36"/>
                </a:cxn>
                <a:cxn ang="0">
                  <a:pos x="106" y="42"/>
                </a:cxn>
                <a:cxn ang="0">
                  <a:pos x="114" y="48"/>
                </a:cxn>
                <a:cxn ang="0">
                  <a:pos x="108" y="48"/>
                </a:cxn>
                <a:cxn ang="0">
                  <a:pos x="112" y="60"/>
                </a:cxn>
                <a:cxn ang="0">
                  <a:pos x="104" y="52"/>
                </a:cxn>
                <a:cxn ang="0">
                  <a:pos x="102" y="60"/>
                </a:cxn>
                <a:cxn ang="0">
                  <a:pos x="100" y="66"/>
                </a:cxn>
                <a:cxn ang="0">
                  <a:pos x="96" y="66"/>
                </a:cxn>
                <a:cxn ang="0">
                  <a:pos x="90" y="56"/>
                </a:cxn>
                <a:cxn ang="0">
                  <a:pos x="84" y="60"/>
                </a:cxn>
                <a:cxn ang="0">
                  <a:pos x="80" y="70"/>
                </a:cxn>
                <a:cxn ang="0">
                  <a:pos x="68" y="82"/>
                </a:cxn>
                <a:cxn ang="0">
                  <a:pos x="66" y="88"/>
                </a:cxn>
                <a:cxn ang="0">
                  <a:pos x="52" y="100"/>
                </a:cxn>
                <a:cxn ang="0">
                  <a:pos x="38" y="108"/>
                </a:cxn>
                <a:cxn ang="0">
                  <a:pos x="38" y="114"/>
                </a:cxn>
                <a:cxn ang="0">
                  <a:pos x="30" y="134"/>
                </a:cxn>
                <a:cxn ang="0">
                  <a:pos x="18" y="130"/>
                </a:cxn>
                <a:cxn ang="0">
                  <a:pos x="12" y="132"/>
                </a:cxn>
                <a:cxn ang="0">
                  <a:pos x="6" y="134"/>
                </a:cxn>
                <a:cxn ang="0">
                  <a:pos x="4" y="128"/>
                </a:cxn>
                <a:cxn ang="0">
                  <a:pos x="0" y="138"/>
                </a:cxn>
                <a:cxn ang="0">
                  <a:pos x="26" y="162"/>
                </a:cxn>
                <a:cxn ang="0">
                  <a:pos x="76" y="140"/>
                </a:cxn>
                <a:cxn ang="0">
                  <a:pos x="128" y="84"/>
                </a:cxn>
                <a:cxn ang="0">
                  <a:pos x="134" y="60"/>
                </a:cxn>
                <a:cxn ang="0">
                  <a:pos x="144" y="58"/>
                </a:cxn>
              </a:cxnLst>
              <a:rect l="0" t="0" r="r" b="b"/>
              <a:pathLst>
                <a:path w="185" h="163">
                  <a:moveTo>
                    <a:pt x="144" y="58"/>
                  </a:moveTo>
                  <a:lnTo>
                    <a:pt x="154" y="50"/>
                  </a:lnTo>
                  <a:lnTo>
                    <a:pt x="156" y="48"/>
                  </a:lnTo>
                  <a:lnTo>
                    <a:pt x="166" y="50"/>
                  </a:lnTo>
                  <a:lnTo>
                    <a:pt x="178" y="42"/>
                  </a:lnTo>
                  <a:lnTo>
                    <a:pt x="168" y="40"/>
                  </a:lnTo>
                  <a:lnTo>
                    <a:pt x="174" y="34"/>
                  </a:lnTo>
                  <a:lnTo>
                    <a:pt x="184" y="30"/>
                  </a:lnTo>
                  <a:lnTo>
                    <a:pt x="184" y="24"/>
                  </a:lnTo>
                  <a:lnTo>
                    <a:pt x="180" y="24"/>
                  </a:lnTo>
                  <a:lnTo>
                    <a:pt x="174" y="20"/>
                  </a:lnTo>
                  <a:lnTo>
                    <a:pt x="164" y="20"/>
                  </a:lnTo>
                  <a:lnTo>
                    <a:pt x="164" y="14"/>
                  </a:lnTo>
                  <a:lnTo>
                    <a:pt x="152" y="8"/>
                  </a:lnTo>
                  <a:lnTo>
                    <a:pt x="150" y="10"/>
                  </a:lnTo>
                  <a:lnTo>
                    <a:pt x="146" y="0"/>
                  </a:lnTo>
                  <a:lnTo>
                    <a:pt x="140" y="8"/>
                  </a:lnTo>
                  <a:lnTo>
                    <a:pt x="136" y="4"/>
                  </a:lnTo>
                  <a:lnTo>
                    <a:pt x="126" y="20"/>
                  </a:lnTo>
                  <a:lnTo>
                    <a:pt x="118" y="36"/>
                  </a:lnTo>
                  <a:lnTo>
                    <a:pt x="112" y="36"/>
                  </a:lnTo>
                  <a:lnTo>
                    <a:pt x="106" y="42"/>
                  </a:lnTo>
                  <a:lnTo>
                    <a:pt x="114" y="48"/>
                  </a:lnTo>
                  <a:lnTo>
                    <a:pt x="108" y="48"/>
                  </a:lnTo>
                  <a:lnTo>
                    <a:pt x="112" y="60"/>
                  </a:lnTo>
                  <a:lnTo>
                    <a:pt x="104" y="52"/>
                  </a:lnTo>
                  <a:lnTo>
                    <a:pt x="102" y="60"/>
                  </a:lnTo>
                  <a:lnTo>
                    <a:pt x="100" y="66"/>
                  </a:lnTo>
                  <a:lnTo>
                    <a:pt x="96" y="66"/>
                  </a:lnTo>
                  <a:lnTo>
                    <a:pt x="90" y="56"/>
                  </a:lnTo>
                  <a:lnTo>
                    <a:pt x="84" y="60"/>
                  </a:lnTo>
                  <a:lnTo>
                    <a:pt x="80" y="70"/>
                  </a:lnTo>
                  <a:lnTo>
                    <a:pt x="68" y="82"/>
                  </a:lnTo>
                  <a:lnTo>
                    <a:pt x="66" y="88"/>
                  </a:lnTo>
                  <a:lnTo>
                    <a:pt x="52" y="100"/>
                  </a:lnTo>
                  <a:lnTo>
                    <a:pt x="38" y="108"/>
                  </a:lnTo>
                  <a:lnTo>
                    <a:pt x="38" y="114"/>
                  </a:lnTo>
                  <a:lnTo>
                    <a:pt x="30" y="134"/>
                  </a:lnTo>
                  <a:lnTo>
                    <a:pt x="18" y="130"/>
                  </a:lnTo>
                  <a:lnTo>
                    <a:pt x="12" y="132"/>
                  </a:lnTo>
                  <a:lnTo>
                    <a:pt x="6" y="134"/>
                  </a:lnTo>
                  <a:lnTo>
                    <a:pt x="4" y="128"/>
                  </a:lnTo>
                  <a:lnTo>
                    <a:pt x="0" y="138"/>
                  </a:lnTo>
                  <a:lnTo>
                    <a:pt x="26" y="162"/>
                  </a:lnTo>
                  <a:lnTo>
                    <a:pt x="76" y="140"/>
                  </a:lnTo>
                  <a:lnTo>
                    <a:pt x="128" y="84"/>
                  </a:lnTo>
                  <a:lnTo>
                    <a:pt x="134" y="60"/>
                  </a:lnTo>
                  <a:lnTo>
                    <a:pt x="144" y="5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6" name="Freeform 602"/>
            <p:cNvSpPr>
              <a:spLocks/>
            </p:cNvSpPr>
            <p:nvPr/>
          </p:nvSpPr>
          <p:spPr bwMode="ltGray">
            <a:xfrm>
              <a:off x="4592" y="2738"/>
              <a:ext cx="130" cy="203"/>
            </a:xfrm>
            <a:custGeom>
              <a:avLst/>
              <a:gdLst/>
              <a:ahLst/>
              <a:cxnLst>
                <a:cxn ang="0">
                  <a:pos x="116" y="10"/>
                </a:cxn>
                <a:cxn ang="0">
                  <a:pos x="110" y="18"/>
                </a:cxn>
                <a:cxn ang="0">
                  <a:pos x="86" y="30"/>
                </a:cxn>
                <a:cxn ang="0">
                  <a:pos x="64" y="32"/>
                </a:cxn>
                <a:cxn ang="0">
                  <a:pos x="50" y="30"/>
                </a:cxn>
                <a:cxn ang="0">
                  <a:pos x="42" y="42"/>
                </a:cxn>
                <a:cxn ang="0">
                  <a:pos x="30" y="46"/>
                </a:cxn>
                <a:cxn ang="0">
                  <a:pos x="22" y="66"/>
                </a:cxn>
                <a:cxn ang="0">
                  <a:pos x="18" y="84"/>
                </a:cxn>
                <a:cxn ang="0">
                  <a:pos x="12" y="108"/>
                </a:cxn>
                <a:cxn ang="0">
                  <a:pos x="0" y="124"/>
                </a:cxn>
                <a:cxn ang="0">
                  <a:pos x="4" y="142"/>
                </a:cxn>
                <a:cxn ang="0">
                  <a:pos x="12" y="144"/>
                </a:cxn>
                <a:cxn ang="0">
                  <a:pos x="8" y="168"/>
                </a:cxn>
                <a:cxn ang="0">
                  <a:pos x="12" y="180"/>
                </a:cxn>
                <a:cxn ang="0">
                  <a:pos x="32" y="176"/>
                </a:cxn>
                <a:cxn ang="0">
                  <a:pos x="28" y="162"/>
                </a:cxn>
                <a:cxn ang="0">
                  <a:pos x="32" y="150"/>
                </a:cxn>
                <a:cxn ang="0">
                  <a:pos x="34" y="130"/>
                </a:cxn>
                <a:cxn ang="0">
                  <a:pos x="36" y="118"/>
                </a:cxn>
                <a:cxn ang="0">
                  <a:pos x="48" y="114"/>
                </a:cxn>
                <a:cxn ang="0">
                  <a:pos x="40" y="128"/>
                </a:cxn>
                <a:cxn ang="0">
                  <a:pos x="50" y="142"/>
                </a:cxn>
                <a:cxn ang="0">
                  <a:pos x="50" y="152"/>
                </a:cxn>
                <a:cxn ang="0">
                  <a:pos x="58" y="148"/>
                </a:cxn>
                <a:cxn ang="0">
                  <a:pos x="76" y="142"/>
                </a:cxn>
                <a:cxn ang="0">
                  <a:pos x="72" y="134"/>
                </a:cxn>
                <a:cxn ang="0">
                  <a:pos x="68" y="128"/>
                </a:cxn>
                <a:cxn ang="0">
                  <a:pos x="64" y="102"/>
                </a:cxn>
                <a:cxn ang="0">
                  <a:pos x="64" y="90"/>
                </a:cxn>
                <a:cxn ang="0">
                  <a:pos x="76" y="70"/>
                </a:cxn>
                <a:cxn ang="0">
                  <a:pos x="92" y="66"/>
                </a:cxn>
                <a:cxn ang="0">
                  <a:pos x="80" y="60"/>
                </a:cxn>
                <a:cxn ang="0">
                  <a:pos x="66" y="68"/>
                </a:cxn>
                <a:cxn ang="0">
                  <a:pos x="54" y="72"/>
                </a:cxn>
                <a:cxn ang="0">
                  <a:pos x="44" y="82"/>
                </a:cxn>
                <a:cxn ang="0">
                  <a:pos x="34" y="74"/>
                </a:cxn>
                <a:cxn ang="0">
                  <a:pos x="38" y="54"/>
                </a:cxn>
                <a:cxn ang="0">
                  <a:pos x="52" y="48"/>
                </a:cxn>
                <a:cxn ang="0">
                  <a:pos x="66" y="44"/>
                </a:cxn>
                <a:cxn ang="0">
                  <a:pos x="88" y="36"/>
                </a:cxn>
                <a:cxn ang="0">
                  <a:pos x="106" y="32"/>
                </a:cxn>
                <a:cxn ang="0">
                  <a:pos x="120" y="18"/>
                </a:cxn>
                <a:cxn ang="0">
                  <a:pos x="130" y="0"/>
                </a:cxn>
              </a:cxnLst>
              <a:rect l="0" t="0" r="r" b="b"/>
              <a:pathLst>
                <a:path w="131" h="181">
                  <a:moveTo>
                    <a:pt x="124" y="0"/>
                  </a:moveTo>
                  <a:lnTo>
                    <a:pt x="116" y="10"/>
                  </a:lnTo>
                  <a:lnTo>
                    <a:pt x="112" y="14"/>
                  </a:lnTo>
                  <a:lnTo>
                    <a:pt x="110" y="18"/>
                  </a:lnTo>
                  <a:lnTo>
                    <a:pt x="100" y="26"/>
                  </a:lnTo>
                  <a:lnTo>
                    <a:pt x="86" y="30"/>
                  </a:lnTo>
                  <a:lnTo>
                    <a:pt x="68" y="28"/>
                  </a:lnTo>
                  <a:lnTo>
                    <a:pt x="64" y="32"/>
                  </a:lnTo>
                  <a:lnTo>
                    <a:pt x="60" y="32"/>
                  </a:lnTo>
                  <a:lnTo>
                    <a:pt x="50" y="30"/>
                  </a:lnTo>
                  <a:lnTo>
                    <a:pt x="44" y="34"/>
                  </a:lnTo>
                  <a:lnTo>
                    <a:pt x="42" y="42"/>
                  </a:lnTo>
                  <a:lnTo>
                    <a:pt x="38" y="46"/>
                  </a:lnTo>
                  <a:lnTo>
                    <a:pt x="30" y="46"/>
                  </a:lnTo>
                  <a:lnTo>
                    <a:pt x="26" y="56"/>
                  </a:lnTo>
                  <a:lnTo>
                    <a:pt x="22" y="66"/>
                  </a:lnTo>
                  <a:lnTo>
                    <a:pt x="24" y="82"/>
                  </a:lnTo>
                  <a:lnTo>
                    <a:pt x="18" y="84"/>
                  </a:lnTo>
                  <a:lnTo>
                    <a:pt x="14" y="100"/>
                  </a:lnTo>
                  <a:lnTo>
                    <a:pt x="12" y="108"/>
                  </a:lnTo>
                  <a:lnTo>
                    <a:pt x="6" y="120"/>
                  </a:lnTo>
                  <a:lnTo>
                    <a:pt x="0" y="124"/>
                  </a:lnTo>
                  <a:lnTo>
                    <a:pt x="2" y="134"/>
                  </a:lnTo>
                  <a:lnTo>
                    <a:pt x="4" y="142"/>
                  </a:lnTo>
                  <a:lnTo>
                    <a:pt x="12" y="140"/>
                  </a:lnTo>
                  <a:lnTo>
                    <a:pt x="12" y="144"/>
                  </a:lnTo>
                  <a:lnTo>
                    <a:pt x="16" y="150"/>
                  </a:lnTo>
                  <a:lnTo>
                    <a:pt x="8" y="168"/>
                  </a:lnTo>
                  <a:lnTo>
                    <a:pt x="8" y="178"/>
                  </a:lnTo>
                  <a:lnTo>
                    <a:pt x="12" y="180"/>
                  </a:lnTo>
                  <a:lnTo>
                    <a:pt x="20" y="176"/>
                  </a:lnTo>
                  <a:lnTo>
                    <a:pt x="32" y="176"/>
                  </a:lnTo>
                  <a:lnTo>
                    <a:pt x="26" y="168"/>
                  </a:lnTo>
                  <a:lnTo>
                    <a:pt x="28" y="162"/>
                  </a:lnTo>
                  <a:lnTo>
                    <a:pt x="34" y="158"/>
                  </a:lnTo>
                  <a:lnTo>
                    <a:pt x="32" y="150"/>
                  </a:lnTo>
                  <a:lnTo>
                    <a:pt x="34" y="142"/>
                  </a:lnTo>
                  <a:lnTo>
                    <a:pt x="34" y="130"/>
                  </a:lnTo>
                  <a:lnTo>
                    <a:pt x="32" y="120"/>
                  </a:lnTo>
                  <a:lnTo>
                    <a:pt x="36" y="118"/>
                  </a:lnTo>
                  <a:lnTo>
                    <a:pt x="38" y="114"/>
                  </a:lnTo>
                  <a:lnTo>
                    <a:pt x="48" y="114"/>
                  </a:lnTo>
                  <a:lnTo>
                    <a:pt x="42" y="120"/>
                  </a:lnTo>
                  <a:lnTo>
                    <a:pt x="40" y="128"/>
                  </a:lnTo>
                  <a:lnTo>
                    <a:pt x="46" y="136"/>
                  </a:lnTo>
                  <a:lnTo>
                    <a:pt x="50" y="142"/>
                  </a:lnTo>
                  <a:lnTo>
                    <a:pt x="48" y="146"/>
                  </a:lnTo>
                  <a:lnTo>
                    <a:pt x="50" y="152"/>
                  </a:lnTo>
                  <a:lnTo>
                    <a:pt x="62" y="152"/>
                  </a:lnTo>
                  <a:lnTo>
                    <a:pt x="58" y="148"/>
                  </a:lnTo>
                  <a:lnTo>
                    <a:pt x="66" y="142"/>
                  </a:lnTo>
                  <a:lnTo>
                    <a:pt x="76" y="142"/>
                  </a:lnTo>
                  <a:lnTo>
                    <a:pt x="74" y="134"/>
                  </a:lnTo>
                  <a:lnTo>
                    <a:pt x="72" y="134"/>
                  </a:lnTo>
                  <a:lnTo>
                    <a:pt x="70" y="130"/>
                  </a:lnTo>
                  <a:lnTo>
                    <a:pt x="68" y="128"/>
                  </a:lnTo>
                  <a:lnTo>
                    <a:pt x="70" y="116"/>
                  </a:lnTo>
                  <a:lnTo>
                    <a:pt x="64" y="102"/>
                  </a:lnTo>
                  <a:lnTo>
                    <a:pt x="58" y="96"/>
                  </a:lnTo>
                  <a:lnTo>
                    <a:pt x="64" y="90"/>
                  </a:lnTo>
                  <a:lnTo>
                    <a:pt x="72" y="84"/>
                  </a:lnTo>
                  <a:lnTo>
                    <a:pt x="76" y="70"/>
                  </a:lnTo>
                  <a:lnTo>
                    <a:pt x="84" y="64"/>
                  </a:lnTo>
                  <a:lnTo>
                    <a:pt x="92" y="66"/>
                  </a:lnTo>
                  <a:lnTo>
                    <a:pt x="90" y="58"/>
                  </a:lnTo>
                  <a:lnTo>
                    <a:pt x="80" y="60"/>
                  </a:lnTo>
                  <a:lnTo>
                    <a:pt x="76" y="64"/>
                  </a:lnTo>
                  <a:lnTo>
                    <a:pt x="66" y="68"/>
                  </a:lnTo>
                  <a:lnTo>
                    <a:pt x="62" y="72"/>
                  </a:lnTo>
                  <a:lnTo>
                    <a:pt x="54" y="72"/>
                  </a:lnTo>
                  <a:lnTo>
                    <a:pt x="46" y="80"/>
                  </a:lnTo>
                  <a:lnTo>
                    <a:pt x="44" y="82"/>
                  </a:lnTo>
                  <a:lnTo>
                    <a:pt x="38" y="78"/>
                  </a:lnTo>
                  <a:lnTo>
                    <a:pt x="34" y="74"/>
                  </a:lnTo>
                  <a:lnTo>
                    <a:pt x="36" y="66"/>
                  </a:lnTo>
                  <a:lnTo>
                    <a:pt x="38" y="54"/>
                  </a:lnTo>
                  <a:lnTo>
                    <a:pt x="46" y="48"/>
                  </a:lnTo>
                  <a:lnTo>
                    <a:pt x="52" y="48"/>
                  </a:lnTo>
                  <a:lnTo>
                    <a:pt x="60" y="42"/>
                  </a:lnTo>
                  <a:lnTo>
                    <a:pt x="66" y="44"/>
                  </a:lnTo>
                  <a:lnTo>
                    <a:pt x="78" y="36"/>
                  </a:lnTo>
                  <a:lnTo>
                    <a:pt x="88" y="36"/>
                  </a:lnTo>
                  <a:lnTo>
                    <a:pt x="102" y="38"/>
                  </a:lnTo>
                  <a:lnTo>
                    <a:pt x="106" y="32"/>
                  </a:lnTo>
                  <a:lnTo>
                    <a:pt x="112" y="32"/>
                  </a:lnTo>
                  <a:lnTo>
                    <a:pt x="120" y="18"/>
                  </a:lnTo>
                  <a:lnTo>
                    <a:pt x="124" y="10"/>
                  </a:lnTo>
                  <a:lnTo>
                    <a:pt x="130" y="0"/>
                  </a:lnTo>
                  <a:lnTo>
                    <a:pt x="124"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7" name="Freeform 603"/>
            <p:cNvSpPr>
              <a:spLocks/>
            </p:cNvSpPr>
            <p:nvPr/>
          </p:nvSpPr>
          <p:spPr bwMode="ltGray">
            <a:xfrm>
              <a:off x="4413" y="2723"/>
              <a:ext cx="191" cy="206"/>
            </a:xfrm>
            <a:custGeom>
              <a:avLst/>
              <a:gdLst/>
              <a:ahLst/>
              <a:cxnLst>
                <a:cxn ang="0">
                  <a:pos x="172" y="12"/>
                </a:cxn>
                <a:cxn ang="0">
                  <a:pos x="162" y="18"/>
                </a:cxn>
                <a:cxn ang="0">
                  <a:pos x="164" y="22"/>
                </a:cxn>
                <a:cxn ang="0">
                  <a:pos x="174" y="46"/>
                </a:cxn>
                <a:cxn ang="0">
                  <a:pos x="190" y="62"/>
                </a:cxn>
                <a:cxn ang="0">
                  <a:pos x="174" y="66"/>
                </a:cxn>
                <a:cxn ang="0">
                  <a:pos x="170" y="70"/>
                </a:cxn>
                <a:cxn ang="0">
                  <a:pos x="162" y="82"/>
                </a:cxn>
                <a:cxn ang="0">
                  <a:pos x="160" y="106"/>
                </a:cxn>
                <a:cxn ang="0">
                  <a:pos x="154" y="116"/>
                </a:cxn>
                <a:cxn ang="0">
                  <a:pos x="142" y="120"/>
                </a:cxn>
                <a:cxn ang="0">
                  <a:pos x="138" y="134"/>
                </a:cxn>
                <a:cxn ang="0">
                  <a:pos x="146" y="140"/>
                </a:cxn>
                <a:cxn ang="0">
                  <a:pos x="138" y="152"/>
                </a:cxn>
                <a:cxn ang="0">
                  <a:pos x="132" y="162"/>
                </a:cxn>
                <a:cxn ang="0">
                  <a:pos x="110" y="182"/>
                </a:cxn>
                <a:cxn ang="0">
                  <a:pos x="100" y="184"/>
                </a:cxn>
                <a:cxn ang="0">
                  <a:pos x="96" y="168"/>
                </a:cxn>
                <a:cxn ang="0">
                  <a:pos x="78" y="176"/>
                </a:cxn>
                <a:cxn ang="0">
                  <a:pos x="66" y="178"/>
                </a:cxn>
                <a:cxn ang="0">
                  <a:pos x="52" y="180"/>
                </a:cxn>
                <a:cxn ang="0">
                  <a:pos x="54" y="166"/>
                </a:cxn>
                <a:cxn ang="0">
                  <a:pos x="44" y="174"/>
                </a:cxn>
                <a:cxn ang="0">
                  <a:pos x="28" y="172"/>
                </a:cxn>
                <a:cxn ang="0">
                  <a:pos x="22" y="150"/>
                </a:cxn>
                <a:cxn ang="0">
                  <a:pos x="22" y="140"/>
                </a:cxn>
                <a:cxn ang="0">
                  <a:pos x="14" y="144"/>
                </a:cxn>
                <a:cxn ang="0">
                  <a:pos x="2" y="112"/>
                </a:cxn>
                <a:cxn ang="0">
                  <a:pos x="8" y="92"/>
                </a:cxn>
                <a:cxn ang="0">
                  <a:pos x="10" y="82"/>
                </a:cxn>
                <a:cxn ang="0">
                  <a:pos x="18" y="84"/>
                </a:cxn>
                <a:cxn ang="0">
                  <a:pos x="36" y="98"/>
                </a:cxn>
                <a:cxn ang="0">
                  <a:pos x="50" y="94"/>
                </a:cxn>
                <a:cxn ang="0">
                  <a:pos x="70" y="88"/>
                </a:cxn>
                <a:cxn ang="0">
                  <a:pos x="86" y="68"/>
                </a:cxn>
                <a:cxn ang="0">
                  <a:pos x="92" y="70"/>
                </a:cxn>
                <a:cxn ang="0">
                  <a:pos x="104" y="64"/>
                </a:cxn>
                <a:cxn ang="0">
                  <a:pos x="116" y="50"/>
                </a:cxn>
                <a:cxn ang="0">
                  <a:pos x="128" y="34"/>
                </a:cxn>
                <a:cxn ang="0">
                  <a:pos x="130" y="20"/>
                </a:cxn>
                <a:cxn ang="0">
                  <a:pos x="132" y="12"/>
                </a:cxn>
                <a:cxn ang="0">
                  <a:pos x="164" y="0"/>
                </a:cxn>
              </a:cxnLst>
              <a:rect l="0" t="0" r="r" b="b"/>
              <a:pathLst>
                <a:path w="191" h="185">
                  <a:moveTo>
                    <a:pt x="164" y="0"/>
                  </a:moveTo>
                  <a:lnTo>
                    <a:pt x="172" y="12"/>
                  </a:lnTo>
                  <a:lnTo>
                    <a:pt x="154" y="14"/>
                  </a:lnTo>
                  <a:lnTo>
                    <a:pt x="162" y="18"/>
                  </a:lnTo>
                  <a:lnTo>
                    <a:pt x="156" y="22"/>
                  </a:lnTo>
                  <a:lnTo>
                    <a:pt x="164" y="22"/>
                  </a:lnTo>
                  <a:lnTo>
                    <a:pt x="178" y="40"/>
                  </a:lnTo>
                  <a:lnTo>
                    <a:pt x="174" y="46"/>
                  </a:lnTo>
                  <a:lnTo>
                    <a:pt x="186" y="58"/>
                  </a:lnTo>
                  <a:lnTo>
                    <a:pt x="190" y="62"/>
                  </a:lnTo>
                  <a:lnTo>
                    <a:pt x="186" y="66"/>
                  </a:lnTo>
                  <a:lnTo>
                    <a:pt x="174" y="66"/>
                  </a:lnTo>
                  <a:lnTo>
                    <a:pt x="176" y="68"/>
                  </a:lnTo>
                  <a:lnTo>
                    <a:pt x="170" y="70"/>
                  </a:lnTo>
                  <a:lnTo>
                    <a:pt x="166" y="72"/>
                  </a:lnTo>
                  <a:lnTo>
                    <a:pt x="162" y="82"/>
                  </a:lnTo>
                  <a:lnTo>
                    <a:pt x="160" y="100"/>
                  </a:lnTo>
                  <a:lnTo>
                    <a:pt x="160" y="106"/>
                  </a:lnTo>
                  <a:lnTo>
                    <a:pt x="154" y="108"/>
                  </a:lnTo>
                  <a:lnTo>
                    <a:pt x="154" y="116"/>
                  </a:lnTo>
                  <a:lnTo>
                    <a:pt x="146" y="116"/>
                  </a:lnTo>
                  <a:lnTo>
                    <a:pt x="142" y="120"/>
                  </a:lnTo>
                  <a:lnTo>
                    <a:pt x="138" y="126"/>
                  </a:lnTo>
                  <a:lnTo>
                    <a:pt x="138" y="134"/>
                  </a:lnTo>
                  <a:lnTo>
                    <a:pt x="142" y="138"/>
                  </a:lnTo>
                  <a:lnTo>
                    <a:pt x="146" y="140"/>
                  </a:lnTo>
                  <a:lnTo>
                    <a:pt x="140" y="144"/>
                  </a:lnTo>
                  <a:lnTo>
                    <a:pt x="138" y="152"/>
                  </a:lnTo>
                  <a:lnTo>
                    <a:pt x="134" y="154"/>
                  </a:lnTo>
                  <a:lnTo>
                    <a:pt x="132" y="162"/>
                  </a:lnTo>
                  <a:lnTo>
                    <a:pt x="120" y="174"/>
                  </a:lnTo>
                  <a:lnTo>
                    <a:pt x="110" y="182"/>
                  </a:lnTo>
                  <a:lnTo>
                    <a:pt x="106" y="184"/>
                  </a:lnTo>
                  <a:lnTo>
                    <a:pt x="100" y="184"/>
                  </a:lnTo>
                  <a:lnTo>
                    <a:pt x="100" y="172"/>
                  </a:lnTo>
                  <a:lnTo>
                    <a:pt x="96" y="168"/>
                  </a:lnTo>
                  <a:lnTo>
                    <a:pt x="90" y="174"/>
                  </a:lnTo>
                  <a:lnTo>
                    <a:pt x="78" y="176"/>
                  </a:lnTo>
                  <a:lnTo>
                    <a:pt x="74" y="172"/>
                  </a:lnTo>
                  <a:lnTo>
                    <a:pt x="66" y="178"/>
                  </a:lnTo>
                  <a:lnTo>
                    <a:pt x="60" y="176"/>
                  </a:lnTo>
                  <a:lnTo>
                    <a:pt x="52" y="180"/>
                  </a:lnTo>
                  <a:lnTo>
                    <a:pt x="54" y="174"/>
                  </a:lnTo>
                  <a:lnTo>
                    <a:pt x="54" y="166"/>
                  </a:lnTo>
                  <a:lnTo>
                    <a:pt x="50" y="168"/>
                  </a:lnTo>
                  <a:lnTo>
                    <a:pt x="44" y="174"/>
                  </a:lnTo>
                  <a:lnTo>
                    <a:pt x="32" y="172"/>
                  </a:lnTo>
                  <a:lnTo>
                    <a:pt x="28" y="172"/>
                  </a:lnTo>
                  <a:lnTo>
                    <a:pt x="22" y="158"/>
                  </a:lnTo>
                  <a:lnTo>
                    <a:pt x="22" y="150"/>
                  </a:lnTo>
                  <a:lnTo>
                    <a:pt x="26" y="148"/>
                  </a:lnTo>
                  <a:lnTo>
                    <a:pt x="22" y="140"/>
                  </a:lnTo>
                  <a:lnTo>
                    <a:pt x="18" y="140"/>
                  </a:lnTo>
                  <a:lnTo>
                    <a:pt x="14" y="144"/>
                  </a:lnTo>
                  <a:lnTo>
                    <a:pt x="10" y="124"/>
                  </a:lnTo>
                  <a:lnTo>
                    <a:pt x="2" y="112"/>
                  </a:lnTo>
                  <a:lnTo>
                    <a:pt x="0" y="104"/>
                  </a:lnTo>
                  <a:lnTo>
                    <a:pt x="8" y="92"/>
                  </a:lnTo>
                  <a:lnTo>
                    <a:pt x="10" y="88"/>
                  </a:lnTo>
                  <a:lnTo>
                    <a:pt x="10" y="82"/>
                  </a:lnTo>
                  <a:lnTo>
                    <a:pt x="18" y="78"/>
                  </a:lnTo>
                  <a:lnTo>
                    <a:pt x="18" y="84"/>
                  </a:lnTo>
                  <a:lnTo>
                    <a:pt x="32" y="94"/>
                  </a:lnTo>
                  <a:lnTo>
                    <a:pt x="36" y="98"/>
                  </a:lnTo>
                  <a:lnTo>
                    <a:pt x="42" y="98"/>
                  </a:lnTo>
                  <a:lnTo>
                    <a:pt x="50" y="94"/>
                  </a:lnTo>
                  <a:lnTo>
                    <a:pt x="66" y="92"/>
                  </a:lnTo>
                  <a:lnTo>
                    <a:pt x="70" y="88"/>
                  </a:lnTo>
                  <a:lnTo>
                    <a:pt x="74" y="76"/>
                  </a:lnTo>
                  <a:lnTo>
                    <a:pt x="86" y="68"/>
                  </a:lnTo>
                  <a:lnTo>
                    <a:pt x="88" y="74"/>
                  </a:lnTo>
                  <a:lnTo>
                    <a:pt x="92" y="70"/>
                  </a:lnTo>
                  <a:lnTo>
                    <a:pt x="100" y="70"/>
                  </a:lnTo>
                  <a:lnTo>
                    <a:pt x="104" y="64"/>
                  </a:lnTo>
                  <a:lnTo>
                    <a:pt x="114" y="60"/>
                  </a:lnTo>
                  <a:lnTo>
                    <a:pt x="116" y="50"/>
                  </a:lnTo>
                  <a:lnTo>
                    <a:pt x="122" y="40"/>
                  </a:lnTo>
                  <a:lnTo>
                    <a:pt x="128" y="34"/>
                  </a:lnTo>
                  <a:lnTo>
                    <a:pt x="126" y="26"/>
                  </a:lnTo>
                  <a:lnTo>
                    <a:pt x="130" y="20"/>
                  </a:lnTo>
                  <a:lnTo>
                    <a:pt x="132" y="16"/>
                  </a:lnTo>
                  <a:lnTo>
                    <a:pt x="132" y="12"/>
                  </a:lnTo>
                  <a:lnTo>
                    <a:pt x="142" y="6"/>
                  </a:lnTo>
                  <a:lnTo>
                    <a:pt x="164"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574" name="Freeform 604"/>
          <p:cNvSpPr>
            <a:spLocks/>
          </p:cNvSpPr>
          <p:nvPr/>
        </p:nvSpPr>
        <p:spPr bwMode="ltGray">
          <a:xfrm>
            <a:off x="6990342" y="4059249"/>
            <a:ext cx="26340" cy="41275"/>
          </a:xfrm>
          <a:custGeom>
            <a:avLst/>
            <a:gdLst/>
            <a:ahLst/>
            <a:cxnLst>
              <a:cxn ang="0">
                <a:pos x="0" y="0"/>
              </a:cxn>
              <a:cxn ang="0">
                <a:pos x="2" y="14"/>
              </a:cxn>
              <a:cxn ang="0">
                <a:pos x="8" y="22"/>
              </a:cxn>
              <a:cxn ang="0">
                <a:pos x="16" y="16"/>
              </a:cxn>
              <a:cxn ang="0">
                <a:pos x="16" y="0"/>
              </a:cxn>
              <a:cxn ang="0">
                <a:pos x="0" y="0"/>
              </a:cxn>
            </a:cxnLst>
            <a:rect l="0" t="0" r="r" b="b"/>
            <a:pathLst>
              <a:path w="17" h="23">
                <a:moveTo>
                  <a:pt x="0" y="0"/>
                </a:moveTo>
                <a:lnTo>
                  <a:pt x="2" y="14"/>
                </a:lnTo>
                <a:lnTo>
                  <a:pt x="8" y="22"/>
                </a:lnTo>
                <a:lnTo>
                  <a:pt x="16" y="16"/>
                </a:lnTo>
                <a:lnTo>
                  <a:pt x="16"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5" name="Freeform 605"/>
          <p:cNvSpPr>
            <a:spLocks/>
          </p:cNvSpPr>
          <p:nvPr/>
        </p:nvSpPr>
        <p:spPr bwMode="ltGray">
          <a:xfrm>
            <a:off x="6965552" y="4081474"/>
            <a:ext cx="15494" cy="25400"/>
          </a:xfrm>
          <a:custGeom>
            <a:avLst/>
            <a:gdLst/>
            <a:ahLst/>
            <a:cxnLst>
              <a:cxn ang="0">
                <a:pos x="2" y="2"/>
              </a:cxn>
              <a:cxn ang="0">
                <a:pos x="0" y="12"/>
              </a:cxn>
              <a:cxn ang="0">
                <a:pos x="10" y="12"/>
              </a:cxn>
              <a:cxn ang="0">
                <a:pos x="10" y="0"/>
              </a:cxn>
              <a:cxn ang="0">
                <a:pos x="2" y="2"/>
              </a:cxn>
            </a:cxnLst>
            <a:rect l="0" t="0" r="r" b="b"/>
            <a:pathLst>
              <a:path w="11" h="13">
                <a:moveTo>
                  <a:pt x="2" y="2"/>
                </a:moveTo>
                <a:lnTo>
                  <a:pt x="0" y="12"/>
                </a:lnTo>
                <a:lnTo>
                  <a:pt x="10" y="12"/>
                </a:lnTo>
                <a:lnTo>
                  <a:pt x="10" y="0"/>
                </a:lnTo>
                <a:lnTo>
                  <a:pt x="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6" name="Freeform 606"/>
          <p:cNvSpPr>
            <a:spLocks/>
          </p:cNvSpPr>
          <p:nvPr/>
        </p:nvSpPr>
        <p:spPr bwMode="ltGray">
          <a:xfrm>
            <a:off x="5203891" y="3830650"/>
            <a:ext cx="48031" cy="50800"/>
          </a:xfrm>
          <a:custGeom>
            <a:avLst/>
            <a:gdLst/>
            <a:ahLst/>
            <a:cxnLst>
              <a:cxn ang="0">
                <a:pos x="30" y="4"/>
              </a:cxn>
              <a:cxn ang="0">
                <a:pos x="24" y="0"/>
              </a:cxn>
              <a:cxn ang="0">
                <a:pos x="10" y="0"/>
              </a:cxn>
              <a:cxn ang="0">
                <a:pos x="0" y="12"/>
              </a:cxn>
              <a:cxn ang="0">
                <a:pos x="6" y="18"/>
              </a:cxn>
              <a:cxn ang="0">
                <a:pos x="10" y="20"/>
              </a:cxn>
              <a:cxn ang="0">
                <a:pos x="16" y="28"/>
              </a:cxn>
              <a:cxn ang="0">
                <a:pos x="26" y="22"/>
              </a:cxn>
              <a:cxn ang="0">
                <a:pos x="24" y="16"/>
              </a:cxn>
              <a:cxn ang="0">
                <a:pos x="20" y="12"/>
              </a:cxn>
              <a:cxn ang="0">
                <a:pos x="28" y="10"/>
              </a:cxn>
              <a:cxn ang="0">
                <a:pos x="30" y="4"/>
              </a:cxn>
            </a:cxnLst>
            <a:rect l="0" t="0" r="r" b="b"/>
            <a:pathLst>
              <a:path w="31" h="29">
                <a:moveTo>
                  <a:pt x="30" y="4"/>
                </a:moveTo>
                <a:lnTo>
                  <a:pt x="24" y="0"/>
                </a:lnTo>
                <a:lnTo>
                  <a:pt x="10" y="0"/>
                </a:lnTo>
                <a:lnTo>
                  <a:pt x="0" y="12"/>
                </a:lnTo>
                <a:lnTo>
                  <a:pt x="6" y="18"/>
                </a:lnTo>
                <a:lnTo>
                  <a:pt x="10" y="20"/>
                </a:lnTo>
                <a:lnTo>
                  <a:pt x="16" y="28"/>
                </a:lnTo>
                <a:lnTo>
                  <a:pt x="26" y="22"/>
                </a:lnTo>
                <a:lnTo>
                  <a:pt x="24" y="16"/>
                </a:lnTo>
                <a:lnTo>
                  <a:pt x="20" y="12"/>
                </a:lnTo>
                <a:lnTo>
                  <a:pt x="28" y="10"/>
                </a:lnTo>
                <a:lnTo>
                  <a:pt x="3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7" name="Freeform 607"/>
          <p:cNvSpPr>
            <a:spLocks/>
          </p:cNvSpPr>
          <p:nvPr/>
        </p:nvSpPr>
        <p:spPr bwMode="ltGray">
          <a:xfrm>
            <a:off x="5110928" y="2797192"/>
            <a:ext cx="1162046" cy="627059"/>
          </a:xfrm>
          <a:custGeom>
            <a:avLst/>
            <a:gdLst/>
            <a:ahLst/>
            <a:cxnLst>
              <a:cxn ang="0">
                <a:pos x="62" y="138"/>
              </a:cxn>
              <a:cxn ang="0">
                <a:pos x="6" y="164"/>
              </a:cxn>
              <a:cxn ang="0">
                <a:pos x="2" y="226"/>
              </a:cxn>
              <a:cxn ang="0">
                <a:pos x="46" y="198"/>
              </a:cxn>
              <a:cxn ang="0">
                <a:pos x="90" y="226"/>
              </a:cxn>
              <a:cxn ang="0">
                <a:pos x="44" y="246"/>
              </a:cxn>
              <a:cxn ang="0">
                <a:pos x="56" y="270"/>
              </a:cxn>
              <a:cxn ang="0">
                <a:pos x="76" y="284"/>
              </a:cxn>
              <a:cxn ang="0">
                <a:pos x="88" y="308"/>
              </a:cxn>
              <a:cxn ang="0">
                <a:pos x="114" y="302"/>
              </a:cxn>
              <a:cxn ang="0">
                <a:pos x="134" y="264"/>
              </a:cxn>
              <a:cxn ang="0">
                <a:pos x="204" y="282"/>
              </a:cxn>
              <a:cxn ang="0">
                <a:pos x="232" y="276"/>
              </a:cxn>
              <a:cxn ang="0">
                <a:pos x="294" y="262"/>
              </a:cxn>
              <a:cxn ang="0">
                <a:pos x="310" y="292"/>
              </a:cxn>
              <a:cxn ang="0">
                <a:pos x="340" y="320"/>
              </a:cxn>
              <a:cxn ang="0">
                <a:pos x="392" y="342"/>
              </a:cxn>
              <a:cxn ang="0">
                <a:pos x="428" y="318"/>
              </a:cxn>
              <a:cxn ang="0">
                <a:pos x="472" y="302"/>
              </a:cxn>
              <a:cxn ang="0">
                <a:pos x="516" y="316"/>
              </a:cxn>
              <a:cxn ang="0">
                <a:pos x="564" y="322"/>
              </a:cxn>
              <a:cxn ang="0">
                <a:pos x="642" y="336"/>
              </a:cxn>
              <a:cxn ang="0">
                <a:pos x="650" y="330"/>
              </a:cxn>
              <a:cxn ang="0">
                <a:pos x="688" y="320"/>
              </a:cxn>
              <a:cxn ang="0">
                <a:pos x="688" y="296"/>
              </a:cxn>
              <a:cxn ang="0">
                <a:pos x="720" y="288"/>
              </a:cxn>
              <a:cxn ang="0">
                <a:pos x="726" y="266"/>
              </a:cxn>
              <a:cxn ang="0">
                <a:pos x="752" y="246"/>
              </a:cxn>
              <a:cxn ang="0">
                <a:pos x="732" y="242"/>
              </a:cxn>
              <a:cxn ang="0">
                <a:pos x="702" y="192"/>
              </a:cxn>
              <a:cxn ang="0">
                <a:pos x="660" y="158"/>
              </a:cxn>
              <a:cxn ang="0">
                <a:pos x="610" y="106"/>
              </a:cxn>
              <a:cxn ang="0">
                <a:pos x="574" y="54"/>
              </a:cxn>
              <a:cxn ang="0">
                <a:pos x="494" y="60"/>
              </a:cxn>
              <a:cxn ang="0">
                <a:pos x="458" y="32"/>
              </a:cxn>
              <a:cxn ang="0">
                <a:pos x="390" y="0"/>
              </a:cxn>
              <a:cxn ang="0">
                <a:pos x="318" y="28"/>
              </a:cxn>
              <a:cxn ang="0">
                <a:pos x="258" y="50"/>
              </a:cxn>
              <a:cxn ang="0">
                <a:pos x="194" y="62"/>
              </a:cxn>
              <a:cxn ang="0">
                <a:pos x="122" y="66"/>
              </a:cxn>
              <a:cxn ang="0">
                <a:pos x="84" y="98"/>
              </a:cxn>
              <a:cxn ang="0">
                <a:pos x="62" y="132"/>
              </a:cxn>
            </a:cxnLst>
            <a:rect l="0" t="0" r="r" b="b"/>
            <a:pathLst>
              <a:path w="753" h="347">
                <a:moveTo>
                  <a:pt x="62" y="132"/>
                </a:moveTo>
                <a:lnTo>
                  <a:pt x="62" y="138"/>
                </a:lnTo>
                <a:lnTo>
                  <a:pt x="34" y="156"/>
                </a:lnTo>
                <a:lnTo>
                  <a:pt x="6" y="164"/>
                </a:lnTo>
                <a:lnTo>
                  <a:pt x="0" y="188"/>
                </a:lnTo>
                <a:lnTo>
                  <a:pt x="2" y="226"/>
                </a:lnTo>
                <a:lnTo>
                  <a:pt x="24" y="216"/>
                </a:lnTo>
                <a:lnTo>
                  <a:pt x="46" y="198"/>
                </a:lnTo>
                <a:lnTo>
                  <a:pt x="76" y="198"/>
                </a:lnTo>
                <a:lnTo>
                  <a:pt x="90" y="226"/>
                </a:lnTo>
                <a:lnTo>
                  <a:pt x="62" y="238"/>
                </a:lnTo>
                <a:lnTo>
                  <a:pt x="44" y="246"/>
                </a:lnTo>
                <a:lnTo>
                  <a:pt x="48" y="258"/>
                </a:lnTo>
                <a:lnTo>
                  <a:pt x="56" y="270"/>
                </a:lnTo>
                <a:lnTo>
                  <a:pt x="66" y="282"/>
                </a:lnTo>
                <a:lnTo>
                  <a:pt x="76" y="284"/>
                </a:lnTo>
                <a:lnTo>
                  <a:pt x="82" y="308"/>
                </a:lnTo>
                <a:lnTo>
                  <a:pt x="88" y="308"/>
                </a:lnTo>
                <a:lnTo>
                  <a:pt x="92" y="302"/>
                </a:lnTo>
                <a:lnTo>
                  <a:pt x="114" y="302"/>
                </a:lnTo>
                <a:lnTo>
                  <a:pt x="134" y="318"/>
                </a:lnTo>
                <a:lnTo>
                  <a:pt x="134" y="264"/>
                </a:lnTo>
                <a:lnTo>
                  <a:pt x="178" y="248"/>
                </a:lnTo>
                <a:lnTo>
                  <a:pt x="204" y="282"/>
                </a:lnTo>
                <a:lnTo>
                  <a:pt x="218" y="290"/>
                </a:lnTo>
                <a:lnTo>
                  <a:pt x="232" y="276"/>
                </a:lnTo>
                <a:lnTo>
                  <a:pt x="252" y="270"/>
                </a:lnTo>
                <a:lnTo>
                  <a:pt x="294" y="262"/>
                </a:lnTo>
                <a:lnTo>
                  <a:pt x="302" y="272"/>
                </a:lnTo>
                <a:lnTo>
                  <a:pt x="310" y="292"/>
                </a:lnTo>
                <a:lnTo>
                  <a:pt x="322" y="308"/>
                </a:lnTo>
                <a:lnTo>
                  <a:pt x="340" y="320"/>
                </a:lnTo>
                <a:lnTo>
                  <a:pt x="366" y="346"/>
                </a:lnTo>
                <a:lnTo>
                  <a:pt x="392" y="342"/>
                </a:lnTo>
                <a:lnTo>
                  <a:pt x="408" y="326"/>
                </a:lnTo>
                <a:lnTo>
                  <a:pt x="428" y="318"/>
                </a:lnTo>
                <a:lnTo>
                  <a:pt x="446" y="304"/>
                </a:lnTo>
                <a:lnTo>
                  <a:pt x="472" y="302"/>
                </a:lnTo>
                <a:lnTo>
                  <a:pt x="496" y="324"/>
                </a:lnTo>
                <a:lnTo>
                  <a:pt x="516" y="316"/>
                </a:lnTo>
                <a:lnTo>
                  <a:pt x="538" y="306"/>
                </a:lnTo>
                <a:lnTo>
                  <a:pt x="564" y="322"/>
                </a:lnTo>
                <a:lnTo>
                  <a:pt x="624" y="330"/>
                </a:lnTo>
                <a:lnTo>
                  <a:pt x="642" y="336"/>
                </a:lnTo>
                <a:lnTo>
                  <a:pt x="658" y="330"/>
                </a:lnTo>
                <a:lnTo>
                  <a:pt x="650" y="330"/>
                </a:lnTo>
                <a:lnTo>
                  <a:pt x="654" y="326"/>
                </a:lnTo>
                <a:lnTo>
                  <a:pt x="688" y="320"/>
                </a:lnTo>
                <a:lnTo>
                  <a:pt x="682" y="316"/>
                </a:lnTo>
                <a:lnTo>
                  <a:pt x="688" y="296"/>
                </a:lnTo>
                <a:lnTo>
                  <a:pt x="710" y="298"/>
                </a:lnTo>
                <a:lnTo>
                  <a:pt x="720" y="288"/>
                </a:lnTo>
                <a:lnTo>
                  <a:pt x="722" y="282"/>
                </a:lnTo>
                <a:lnTo>
                  <a:pt x="726" y="266"/>
                </a:lnTo>
                <a:lnTo>
                  <a:pt x="750" y="246"/>
                </a:lnTo>
                <a:lnTo>
                  <a:pt x="752" y="246"/>
                </a:lnTo>
                <a:lnTo>
                  <a:pt x="746" y="236"/>
                </a:lnTo>
                <a:lnTo>
                  <a:pt x="732" y="242"/>
                </a:lnTo>
                <a:lnTo>
                  <a:pt x="710" y="224"/>
                </a:lnTo>
                <a:lnTo>
                  <a:pt x="702" y="192"/>
                </a:lnTo>
                <a:lnTo>
                  <a:pt x="694" y="166"/>
                </a:lnTo>
                <a:lnTo>
                  <a:pt x="660" y="158"/>
                </a:lnTo>
                <a:lnTo>
                  <a:pt x="636" y="150"/>
                </a:lnTo>
                <a:lnTo>
                  <a:pt x="610" y="106"/>
                </a:lnTo>
                <a:lnTo>
                  <a:pt x="570" y="70"/>
                </a:lnTo>
                <a:lnTo>
                  <a:pt x="574" y="54"/>
                </a:lnTo>
                <a:lnTo>
                  <a:pt x="502" y="68"/>
                </a:lnTo>
                <a:lnTo>
                  <a:pt x="494" y="60"/>
                </a:lnTo>
                <a:lnTo>
                  <a:pt x="474" y="62"/>
                </a:lnTo>
                <a:lnTo>
                  <a:pt x="458" y="32"/>
                </a:lnTo>
                <a:lnTo>
                  <a:pt x="436" y="10"/>
                </a:lnTo>
                <a:lnTo>
                  <a:pt x="390" y="0"/>
                </a:lnTo>
                <a:lnTo>
                  <a:pt x="350" y="10"/>
                </a:lnTo>
                <a:lnTo>
                  <a:pt x="318" y="28"/>
                </a:lnTo>
                <a:lnTo>
                  <a:pt x="300" y="38"/>
                </a:lnTo>
                <a:lnTo>
                  <a:pt x="258" y="50"/>
                </a:lnTo>
                <a:lnTo>
                  <a:pt x="230" y="54"/>
                </a:lnTo>
                <a:lnTo>
                  <a:pt x="194" y="62"/>
                </a:lnTo>
                <a:lnTo>
                  <a:pt x="156" y="60"/>
                </a:lnTo>
                <a:lnTo>
                  <a:pt x="122" y="66"/>
                </a:lnTo>
                <a:lnTo>
                  <a:pt x="100" y="68"/>
                </a:lnTo>
                <a:lnTo>
                  <a:pt x="84" y="98"/>
                </a:lnTo>
                <a:lnTo>
                  <a:pt x="60" y="106"/>
                </a:lnTo>
                <a:lnTo>
                  <a:pt x="6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8" name="Freeform 608"/>
          <p:cNvSpPr>
            <a:spLocks/>
          </p:cNvSpPr>
          <p:nvPr/>
        </p:nvSpPr>
        <p:spPr bwMode="ltGray">
          <a:xfrm>
            <a:off x="7160776" y="3373452"/>
            <a:ext cx="134798" cy="161924"/>
          </a:xfrm>
          <a:custGeom>
            <a:avLst/>
            <a:gdLst/>
            <a:ahLst/>
            <a:cxnLst>
              <a:cxn ang="0">
                <a:pos x="24" y="0"/>
              </a:cxn>
              <a:cxn ang="0">
                <a:pos x="46" y="6"/>
              </a:cxn>
              <a:cxn ang="0">
                <a:pos x="54" y="20"/>
              </a:cxn>
              <a:cxn ang="0">
                <a:pos x="58" y="20"/>
              </a:cxn>
              <a:cxn ang="0">
                <a:pos x="70" y="32"/>
              </a:cxn>
              <a:cxn ang="0">
                <a:pos x="76" y="42"/>
              </a:cxn>
              <a:cxn ang="0">
                <a:pos x="78" y="46"/>
              </a:cxn>
              <a:cxn ang="0">
                <a:pos x="76" y="48"/>
              </a:cxn>
              <a:cxn ang="0">
                <a:pos x="86" y="42"/>
              </a:cxn>
              <a:cxn ang="0">
                <a:pos x="84" y="64"/>
              </a:cxn>
              <a:cxn ang="0">
                <a:pos x="78" y="68"/>
              </a:cxn>
              <a:cxn ang="0">
                <a:pos x="74" y="72"/>
              </a:cxn>
              <a:cxn ang="0">
                <a:pos x="72" y="72"/>
              </a:cxn>
              <a:cxn ang="0">
                <a:pos x="68" y="72"/>
              </a:cxn>
              <a:cxn ang="0">
                <a:pos x="66" y="78"/>
              </a:cxn>
              <a:cxn ang="0">
                <a:pos x="60" y="82"/>
              </a:cxn>
              <a:cxn ang="0">
                <a:pos x="58" y="80"/>
              </a:cxn>
              <a:cxn ang="0">
                <a:pos x="54" y="86"/>
              </a:cxn>
              <a:cxn ang="0">
                <a:pos x="52" y="88"/>
              </a:cxn>
              <a:cxn ang="0">
                <a:pos x="48" y="86"/>
              </a:cxn>
              <a:cxn ang="0">
                <a:pos x="42" y="78"/>
              </a:cxn>
              <a:cxn ang="0">
                <a:pos x="42" y="72"/>
              </a:cxn>
              <a:cxn ang="0">
                <a:pos x="44" y="62"/>
              </a:cxn>
              <a:cxn ang="0">
                <a:pos x="40" y="60"/>
              </a:cxn>
              <a:cxn ang="0">
                <a:pos x="36" y="50"/>
              </a:cxn>
              <a:cxn ang="0">
                <a:pos x="32" y="54"/>
              </a:cxn>
              <a:cxn ang="0">
                <a:pos x="28" y="50"/>
              </a:cxn>
              <a:cxn ang="0">
                <a:pos x="32" y="44"/>
              </a:cxn>
              <a:cxn ang="0">
                <a:pos x="36" y="40"/>
              </a:cxn>
              <a:cxn ang="0">
                <a:pos x="34" y="36"/>
              </a:cxn>
              <a:cxn ang="0">
                <a:pos x="26" y="36"/>
              </a:cxn>
              <a:cxn ang="0">
                <a:pos x="24" y="34"/>
              </a:cxn>
              <a:cxn ang="0">
                <a:pos x="22" y="40"/>
              </a:cxn>
              <a:cxn ang="0">
                <a:pos x="10" y="36"/>
              </a:cxn>
              <a:cxn ang="0">
                <a:pos x="4" y="32"/>
              </a:cxn>
              <a:cxn ang="0">
                <a:pos x="0" y="32"/>
              </a:cxn>
              <a:cxn ang="0">
                <a:pos x="4" y="24"/>
              </a:cxn>
              <a:cxn ang="0">
                <a:pos x="4" y="14"/>
              </a:cxn>
              <a:cxn ang="0">
                <a:pos x="6" y="10"/>
              </a:cxn>
              <a:cxn ang="0">
                <a:pos x="12" y="6"/>
              </a:cxn>
              <a:cxn ang="0">
                <a:pos x="24" y="0"/>
              </a:cxn>
            </a:cxnLst>
            <a:rect l="0" t="0" r="r" b="b"/>
            <a:pathLst>
              <a:path w="87" h="89">
                <a:moveTo>
                  <a:pt x="24" y="0"/>
                </a:moveTo>
                <a:lnTo>
                  <a:pt x="46" y="6"/>
                </a:lnTo>
                <a:lnTo>
                  <a:pt x="54" y="20"/>
                </a:lnTo>
                <a:lnTo>
                  <a:pt x="58" y="20"/>
                </a:lnTo>
                <a:lnTo>
                  <a:pt x="70" y="32"/>
                </a:lnTo>
                <a:lnTo>
                  <a:pt x="76" y="42"/>
                </a:lnTo>
                <a:lnTo>
                  <a:pt x="78" y="46"/>
                </a:lnTo>
                <a:lnTo>
                  <a:pt x="76" y="48"/>
                </a:lnTo>
                <a:lnTo>
                  <a:pt x="86" y="42"/>
                </a:lnTo>
                <a:lnTo>
                  <a:pt x="84" y="64"/>
                </a:lnTo>
                <a:lnTo>
                  <a:pt x="78" y="68"/>
                </a:lnTo>
                <a:lnTo>
                  <a:pt x="74" y="72"/>
                </a:lnTo>
                <a:lnTo>
                  <a:pt x="72" y="72"/>
                </a:lnTo>
                <a:lnTo>
                  <a:pt x="68" y="72"/>
                </a:lnTo>
                <a:lnTo>
                  <a:pt x="66" y="78"/>
                </a:lnTo>
                <a:lnTo>
                  <a:pt x="60" y="82"/>
                </a:lnTo>
                <a:lnTo>
                  <a:pt x="58" y="80"/>
                </a:lnTo>
                <a:lnTo>
                  <a:pt x="54" y="86"/>
                </a:lnTo>
                <a:lnTo>
                  <a:pt x="52" y="88"/>
                </a:lnTo>
                <a:lnTo>
                  <a:pt x="48" y="86"/>
                </a:lnTo>
                <a:lnTo>
                  <a:pt x="42" y="78"/>
                </a:lnTo>
                <a:lnTo>
                  <a:pt x="42" y="72"/>
                </a:lnTo>
                <a:lnTo>
                  <a:pt x="44" y="62"/>
                </a:lnTo>
                <a:lnTo>
                  <a:pt x="40" y="60"/>
                </a:lnTo>
                <a:lnTo>
                  <a:pt x="36" y="50"/>
                </a:lnTo>
                <a:lnTo>
                  <a:pt x="32" y="54"/>
                </a:lnTo>
                <a:lnTo>
                  <a:pt x="28" y="50"/>
                </a:lnTo>
                <a:lnTo>
                  <a:pt x="32" y="44"/>
                </a:lnTo>
                <a:lnTo>
                  <a:pt x="36" y="40"/>
                </a:lnTo>
                <a:lnTo>
                  <a:pt x="34" y="36"/>
                </a:lnTo>
                <a:lnTo>
                  <a:pt x="26" y="36"/>
                </a:lnTo>
                <a:lnTo>
                  <a:pt x="24" y="34"/>
                </a:lnTo>
                <a:lnTo>
                  <a:pt x="22" y="40"/>
                </a:lnTo>
                <a:lnTo>
                  <a:pt x="10" y="36"/>
                </a:lnTo>
                <a:lnTo>
                  <a:pt x="4" y="32"/>
                </a:lnTo>
                <a:lnTo>
                  <a:pt x="0" y="32"/>
                </a:lnTo>
                <a:lnTo>
                  <a:pt x="4" y="24"/>
                </a:lnTo>
                <a:lnTo>
                  <a:pt x="4" y="14"/>
                </a:lnTo>
                <a:lnTo>
                  <a:pt x="6" y="10"/>
                </a:lnTo>
                <a:lnTo>
                  <a:pt x="12"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9" name="Freeform 609"/>
          <p:cNvSpPr>
            <a:spLocks/>
          </p:cNvSpPr>
          <p:nvPr/>
        </p:nvSpPr>
        <p:spPr bwMode="ltGray">
          <a:xfrm>
            <a:off x="4048043" y="3338527"/>
            <a:ext cx="15494" cy="15875"/>
          </a:xfrm>
          <a:custGeom>
            <a:avLst/>
            <a:gdLst/>
            <a:ahLst/>
            <a:cxnLst>
              <a:cxn ang="0">
                <a:pos x="2" y="0"/>
              </a:cxn>
              <a:cxn ang="0">
                <a:pos x="0" y="4"/>
              </a:cxn>
              <a:cxn ang="0">
                <a:pos x="4" y="8"/>
              </a:cxn>
              <a:cxn ang="0">
                <a:pos x="8" y="2"/>
              </a:cxn>
              <a:cxn ang="0">
                <a:pos x="2" y="0"/>
              </a:cxn>
            </a:cxnLst>
            <a:rect l="0" t="0" r="r" b="b"/>
            <a:pathLst>
              <a:path w="9" h="9">
                <a:moveTo>
                  <a:pt x="2" y="0"/>
                </a:moveTo>
                <a:lnTo>
                  <a:pt x="0" y="4"/>
                </a:lnTo>
                <a:lnTo>
                  <a:pt x="4" y="8"/>
                </a:lnTo>
                <a:lnTo>
                  <a:pt x="8" y="2"/>
                </a:lnTo>
                <a:lnTo>
                  <a:pt x="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0" name="Freeform 610"/>
          <p:cNvSpPr>
            <a:spLocks/>
          </p:cNvSpPr>
          <p:nvPr/>
        </p:nvSpPr>
        <p:spPr bwMode="ltGray">
          <a:xfrm>
            <a:off x="4285100" y="5551493"/>
            <a:ext cx="444677" cy="423861"/>
          </a:xfrm>
          <a:custGeom>
            <a:avLst/>
            <a:gdLst/>
            <a:ahLst/>
            <a:cxnLst>
              <a:cxn ang="0">
                <a:pos x="0" y="110"/>
              </a:cxn>
              <a:cxn ang="0">
                <a:pos x="6" y="122"/>
              </a:cxn>
              <a:cxn ang="0">
                <a:pos x="6" y="128"/>
              </a:cxn>
              <a:cxn ang="0">
                <a:pos x="8" y="134"/>
              </a:cxn>
              <a:cxn ang="0">
                <a:pos x="14" y="144"/>
              </a:cxn>
              <a:cxn ang="0">
                <a:pos x="30" y="174"/>
              </a:cxn>
              <a:cxn ang="0">
                <a:pos x="32" y="178"/>
              </a:cxn>
              <a:cxn ang="0">
                <a:pos x="32" y="192"/>
              </a:cxn>
              <a:cxn ang="0">
                <a:pos x="18" y="194"/>
              </a:cxn>
              <a:cxn ang="0">
                <a:pos x="30" y="206"/>
              </a:cxn>
              <a:cxn ang="0">
                <a:pos x="40" y="218"/>
              </a:cxn>
              <a:cxn ang="0">
                <a:pos x="46" y="224"/>
              </a:cxn>
              <a:cxn ang="0">
                <a:pos x="56" y="232"/>
              </a:cxn>
              <a:cxn ang="0">
                <a:pos x="64" y="226"/>
              </a:cxn>
              <a:cxn ang="0">
                <a:pos x="90" y="224"/>
              </a:cxn>
              <a:cxn ang="0">
                <a:pos x="94" y="222"/>
              </a:cxn>
              <a:cxn ang="0">
                <a:pos x="108" y="222"/>
              </a:cxn>
              <a:cxn ang="0">
                <a:pos x="114" y="218"/>
              </a:cxn>
              <a:cxn ang="0">
                <a:pos x="120" y="222"/>
              </a:cxn>
              <a:cxn ang="0">
                <a:pos x="136" y="228"/>
              </a:cxn>
              <a:cxn ang="0">
                <a:pos x="140" y="220"/>
              </a:cxn>
              <a:cxn ang="0">
                <a:pos x="148" y="228"/>
              </a:cxn>
              <a:cxn ang="0">
                <a:pos x="158" y="224"/>
              </a:cxn>
              <a:cxn ang="0">
                <a:pos x="180" y="216"/>
              </a:cxn>
              <a:cxn ang="0">
                <a:pos x="196" y="204"/>
              </a:cxn>
              <a:cxn ang="0">
                <a:pos x="202" y="200"/>
              </a:cxn>
              <a:cxn ang="0">
                <a:pos x="208" y="190"/>
              </a:cxn>
              <a:cxn ang="0">
                <a:pos x="222" y="182"/>
              </a:cxn>
              <a:cxn ang="0">
                <a:pos x="234" y="170"/>
              </a:cxn>
              <a:cxn ang="0">
                <a:pos x="246" y="154"/>
              </a:cxn>
              <a:cxn ang="0">
                <a:pos x="250" y="150"/>
              </a:cxn>
              <a:cxn ang="0">
                <a:pos x="256" y="146"/>
              </a:cxn>
              <a:cxn ang="0">
                <a:pos x="268" y="136"/>
              </a:cxn>
              <a:cxn ang="0">
                <a:pos x="276" y="122"/>
              </a:cxn>
              <a:cxn ang="0">
                <a:pos x="286" y="102"/>
              </a:cxn>
              <a:cxn ang="0">
                <a:pos x="284" y="58"/>
              </a:cxn>
              <a:cxn ang="0">
                <a:pos x="270" y="16"/>
              </a:cxn>
              <a:cxn ang="0">
                <a:pos x="204" y="0"/>
              </a:cxn>
              <a:cxn ang="0">
                <a:pos x="64" y="50"/>
              </a:cxn>
              <a:cxn ang="0">
                <a:pos x="0" y="110"/>
              </a:cxn>
            </a:cxnLst>
            <a:rect l="0" t="0" r="r" b="b"/>
            <a:pathLst>
              <a:path w="287" h="233">
                <a:moveTo>
                  <a:pt x="0" y="110"/>
                </a:moveTo>
                <a:lnTo>
                  <a:pt x="6" y="122"/>
                </a:lnTo>
                <a:lnTo>
                  <a:pt x="6" y="128"/>
                </a:lnTo>
                <a:lnTo>
                  <a:pt x="8" y="134"/>
                </a:lnTo>
                <a:lnTo>
                  <a:pt x="14" y="144"/>
                </a:lnTo>
                <a:lnTo>
                  <a:pt x="30" y="174"/>
                </a:lnTo>
                <a:lnTo>
                  <a:pt x="32" y="178"/>
                </a:lnTo>
                <a:lnTo>
                  <a:pt x="32" y="192"/>
                </a:lnTo>
                <a:lnTo>
                  <a:pt x="18" y="194"/>
                </a:lnTo>
                <a:lnTo>
                  <a:pt x="30" y="206"/>
                </a:lnTo>
                <a:lnTo>
                  <a:pt x="40" y="218"/>
                </a:lnTo>
                <a:lnTo>
                  <a:pt x="46" y="224"/>
                </a:lnTo>
                <a:lnTo>
                  <a:pt x="56" y="232"/>
                </a:lnTo>
                <a:lnTo>
                  <a:pt x="64" y="226"/>
                </a:lnTo>
                <a:lnTo>
                  <a:pt x="90" y="224"/>
                </a:lnTo>
                <a:lnTo>
                  <a:pt x="94" y="222"/>
                </a:lnTo>
                <a:lnTo>
                  <a:pt x="108" y="222"/>
                </a:lnTo>
                <a:lnTo>
                  <a:pt x="114" y="218"/>
                </a:lnTo>
                <a:lnTo>
                  <a:pt x="120" y="222"/>
                </a:lnTo>
                <a:lnTo>
                  <a:pt x="136" y="228"/>
                </a:lnTo>
                <a:lnTo>
                  <a:pt x="140" y="220"/>
                </a:lnTo>
                <a:lnTo>
                  <a:pt x="148" y="228"/>
                </a:lnTo>
                <a:lnTo>
                  <a:pt x="158" y="224"/>
                </a:lnTo>
                <a:lnTo>
                  <a:pt x="180" y="216"/>
                </a:lnTo>
                <a:lnTo>
                  <a:pt x="196" y="204"/>
                </a:lnTo>
                <a:lnTo>
                  <a:pt x="202" y="200"/>
                </a:lnTo>
                <a:lnTo>
                  <a:pt x="208" y="190"/>
                </a:lnTo>
                <a:lnTo>
                  <a:pt x="222" y="182"/>
                </a:lnTo>
                <a:lnTo>
                  <a:pt x="234" y="170"/>
                </a:lnTo>
                <a:lnTo>
                  <a:pt x="246" y="154"/>
                </a:lnTo>
                <a:lnTo>
                  <a:pt x="250" y="150"/>
                </a:lnTo>
                <a:lnTo>
                  <a:pt x="256" y="146"/>
                </a:lnTo>
                <a:lnTo>
                  <a:pt x="268" y="136"/>
                </a:lnTo>
                <a:lnTo>
                  <a:pt x="276" y="122"/>
                </a:lnTo>
                <a:lnTo>
                  <a:pt x="286" y="102"/>
                </a:lnTo>
                <a:lnTo>
                  <a:pt x="284" y="58"/>
                </a:lnTo>
                <a:lnTo>
                  <a:pt x="270" y="16"/>
                </a:lnTo>
                <a:lnTo>
                  <a:pt x="204" y="0"/>
                </a:lnTo>
                <a:lnTo>
                  <a:pt x="64" y="50"/>
                </a:lnTo>
                <a:lnTo>
                  <a:pt x="0" y="11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1" name="Freeform 611"/>
          <p:cNvSpPr>
            <a:spLocks/>
          </p:cNvSpPr>
          <p:nvPr/>
        </p:nvSpPr>
        <p:spPr bwMode="ltGray">
          <a:xfrm>
            <a:off x="4666251" y="5703892"/>
            <a:ext cx="49581" cy="60325"/>
          </a:xfrm>
          <a:custGeom>
            <a:avLst/>
            <a:gdLst/>
            <a:ahLst/>
            <a:cxnLst>
              <a:cxn ang="0">
                <a:pos x="26" y="0"/>
              </a:cxn>
              <a:cxn ang="0">
                <a:pos x="20" y="4"/>
              </a:cxn>
              <a:cxn ang="0">
                <a:pos x="12" y="2"/>
              </a:cxn>
              <a:cxn ang="0">
                <a:pos x="10" y="8"/>
              </a:cxn>
              <a:cxn ang="0">
                <a:pos x="0" y="12"/>
              </a:cxn>
              <a:cxn ang="0">
                <a:pos x="0" y="18"/>
              </a:cxn>
              <a:cxn ang="0">
                <a:pos x="0" y="28"/>
              </a:cxn>
              <a:cxn ang="0">
                <a:pos x="8" y="32"/>
              </a:cxn>
              <a:cxn ang="0">
                <a:pos x="20" y="32"/>
              </a:cxn>
              <a:cxn ang="0">
                <a:pos x="20" y="24"/>
              </a:cxn>
              <a:cxn ang="0">
                <a:pos x="30" y="12"/>
              </a:cxn>
              <a:cxn ang="0">
                <a:pos x="26" y="0"/>
              </a:cxn>
            </a:cxnLst>
            <a:rect l="0" t="0" r="r" b="b"/>
            <a:pathLst>
              <a:path w="31" h="33">
                <a:moveTo>
                  <a:pt x="26" y="0"/>
                </a:moveTo>
                <a:lnTo>
                  <a:pt x="20" y="4"/>
                </a:lnTo>
                <a:lnTo>
                  <a:pt x="12" y="2"/>
                </a:lnTo>
                <a:lnTo>
                  <a:pt x="10" y="8"/>
                </a:lnTo>
                <a:lnTo>
                  <a:pt x="0" y="12"/>
                </a:lnTo>
                <a:lnTo>
                  <a:pt x="0" y="18"/>
                </a:lnTo>
                <a:lnTo>
                  <a:pt x="0" y="28"/>
                </a:lnTo>
                <a:lnTo>
                  <a:pt x="8" y="32"/>
                </a:lnTo>
                <a:lnTo>
                  <a:pt x="20" y="32"/>
                </a:lnTo>
                <a:lnTo>
                  <a:pt x="20" y="24"/>
                </a:lnTo>
                <a:lnTo>
                  <a:pt x="30" y="12"/>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3" name="Freeform 613"/>
          <p:cNvSpPr>
            <a:spLocks/>
          </p:cNvSpPr>
          <p:nvPr/>
        </p:nvSpPr>
        <p:spPr bwMode="ltGray">
          <a:xfrm>
            <a:off x="4381163" y="5399093"/>
            <a:ext cx="278891" cy="309562"/>
          </a:xfrm>
          <a:custGeom>
            <a:avLst/>
            <a:gdLst/>
            <a:ahLst/>
            <a:cxnLst>
              <a:cxn ang="0">
                <a:pos x="178" y="92"/>
              </a:cxn>
              <a:cxn ang="0">
                <a:pos x="166" y="100"/>
              </a:cxn>
              <a:cxn ang="0">
                <a:pos x="162" y="102"/>
              </a:cxn>
              <a:cxn ang="0">
                <a:pos x="158" y="108"/>
              </a:cxn>
              <a:cxn ang="0">
                <a:pos x="148" y="108"/>
              </a:cxn>
              <a:cxn ang="0">
                <a:pos x="144" y="112"/>
              </a:cxn>
              <a:cxn ang="0">
                <a:pos x="132" y="118"/>
              </a:cxn>
              <a:cxn ang="0">
                <a:pos x="126" y="126"/>
              </a:cxn>
              <a:cxn ang="0">
                <a:pos x="124" y="126"/>
              </a:cxn>
              <a:cxn ang="0">
                <a:pos x="122" y="136"/>
              </a:cxn>
              <a:cxn ang="0">
                <a:pos x="116" y="136"/>
              </a:cxn>
              <a:cxn ang="0">
                <a:pos x="112" y="142"/>
              </a:cxn>
              <a:cxn ang="0">
                <a:pos x="102" y="142"/>
              </a:cxn>
              <a:cxn ang="0">
                <a:pos x="102" y="150"/>
              </a:cxn>
              <a:cxn ang="0">
                <a:pos x="100" y="158"/>
              </a:cxn>
              <a:cxn ang="0">
                <a:pos x="72" y="156"/>
              </a:cxn>
              <a:cxn ang="0">
                <a:pos x="64" y="146"/>
              </a:cxn>
              <a:cxn ang="0">
                <a:pos x="56" y="146"/>
              </a:cxn>
              <a:cxn ang="0">
                <a:pos x="52" y="154"/>
              </a:cxn>
              <a:cxn ang="0">
                <a:pos x="48" y="160"/>
              </a:cxn>
              <a:cxn ang="0">
                <a:pos x="36" y="168"/>
              </a:cxn>
              <a:cxn ang="0">
                <a:pos x="20" y="170"/>
              </a:cxn>
              <a:cxn ang="0">
                <a:pos x="12" y="170"/>
              </a:cxn>
              <a:cxn ang="0">
                <a:pos x="16" y="154"/>
              </a:cxn>
              <a:cxn ang="0">
                <a:pos x="10" y="146"/>
              </a:cxn>
              <a:cxn ang="0">
                <a:pos x="0" y="138"/>
              </a:cxn>
              <a:cxn ang="0">
                <a:pos x="8" y="4"/>
              </a:cxn>
              <a:cxn ang="0">
                <a:pos x="162" y="0"/>
              </a:cxn>
              <a:cxn ang="0">
                <a:pos x="178" y="92"/>
              </a:cxn>
            </a:cxnLst>
            <a:rect l="0" t="0" r="r" b="b"/>
            <a:pathLst>
              <a:path w="179" h="171">
                <a:moveTo>
                  <a:pt x="178" y="92"/>
                </a:moveTo>
                <a:lnTo>
                  <a:pt x="166" y="100"/>
                </a:lnTo>
                <a:lnTo>
                  <a:pt x="162" y="102"/>
                </a:lnTo>
                <a:lnTo>
                  <a:pt x="158" y="108"/>
                </a:lnTo>
                <a:lnTo>
                  <a:pt x="148" y="108"/>
                </a:lnTo>
                <a:lnTo>
                  <a:pt x="144" y="112"/>
                </a:lnTo>
                <a:lnTo>
                  <a:pt x="132" y="118"/>
                </a:lnTo>
                <a:lnTo>
                  <a:pt x="126" y="126"/>
                </a:lnTo>
                <a:lnTo>
                  <a:pt x="124" y="126"/>
                </a:lnTo>
                <a:lnTo>
                  <a:pt x="122" y="136"/>
                </a:lnTo>
                <a:lnTo>
                  <a:pt x="116" y="136"/>
                </a:lnTo>
                <a:lnTo>
                  <a:pt x="112" y="142"/>
                </a:lnTo>
                <a:lnTo>
                  <a:pt x="102" y="142"/>
                </a:lnTo>
                <a:lnTo>
                  <a:pt x="102" y="150"/>
                </a:lnTo>
                <a:lnTo>
                  <a:pt x="100" y="158"/>
                </a:lnTo>
                <a:lnTo>
                  <a:pt x="72" y="156"/>
                </a:lnTo>
                <a:lnTo>
                  <a:pt x="64" y="146"/>
                </a:lnTo>
                <a:lnTo>
                  <a:pt x="56" y="146"/>
                </a:lnTo>
                <a:lnTo>
                  <a:pt x="52" y="154"/>
                </a:lnTo>
                <a:lnTo>
                  <a:pt x="48" y="160"/>
                </a:lnTo>
                <a:lnTo>
                  <a:pt x="36" y="168"/>
                </a:lnTo>
                <a:lnTo>
                  <a:pt x="20" y="170"/>
                </a:lnTo>
                <a:lnTo>
                  <a:pt x="12" y="170"/>
                </a:lnTo>
                <a:lnTo>
                  <a:pt x="16" y="154"/>
                </a:lnTo>
                <a:lnTo>
                  <a:pt x="10" y="146"/>
                </a:lnTo>
                <a:lnTo>
                  <a:pt x="0" y="138"/>
                </a:lnTo>
                <a:lnTo>
                  <a:pt x="8" y="4"/>
                </a:lnTo>
                <a:lnTo>
                  <a:pt x="162" y="0"/>
                </a:lnTo>
                <a:lnTo>
                  <a:pt x="178" y="9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4" name="Freeform 614"/>
          <p:cNvSpPr>
            <a:spLocks/>
          </p:cNvSpPr>
          <p:nvPr/>
        </p:nvSpPr>
        <p:spPr bwMode="ltGray">
          <a:xfrm>
            <a:off x="4537652" y="5348293"/>
            <a:ext cx="244804" cy="249237"/>
          </a:xfrm>
          <a:custGeom>
            <a:avLst/>
            <a:gdLst/>
            <a:ahLst/>
            <a:cxnLst>
              <a:cxn ang="0">
                <a:pos x="0" y="34"/>
              </a:cxn>
              <a:cxn ang="0">
                <a:pos x="4" y="48"/>
              </a:cxn>
              <a:cxn ang="0">
                <a:pos x="6" y="52"/>
              </a:cxn>
              <a:cxn ang="0">
                <a:pos x="8" y="60"/>
              </a:cxn>
              <a:cxn ang="0">
                <a:pos x="14" y="62"/>
              </a:cxn>
              <a:cxn ang="0">
                <a:pos x="20" y="74"/>
              </a:cxn>
              <a:cxn ang="0">
                <a:pos x="30" y="80"/>
              </a:cxn>
              <a:cxn ang="0">
                <a:pos x="34" y="84"/>
              </a:cxn>
              <a:cxn ang="0">
                <a:pos x="36" y="92"/>
              </a:cxn>
              <a:cxn ang="0">
                <a:pos x="40" y="94"/>
              </a:cxn>
              <a:cxn ang="0">
                <a:pos x="46" y="94"/>
              </a:cxn>
              <a:cxn ang="0">
                <a:pos x="48" y="96"/>
              </a:cxn>
              <a:cxn ang="0">
                <a:pos x="42" y="102"/>
              </a:cxn>
              <a:cxn ang="0">
                <a:pos x="42" y="108"/>
              </a:cxn>
              <a:cxn ang="0">
                <a:pos x="44" y="116"/>
              </a:cxn>
              <a:cxn ang="0">
                <a:pos x="52" y="116"/>
              </a:cxn>
              <a:cxn ang="0">
                <a:pos x="66" y="118"/>
              </a:cxn>
              <a:cxn ang="0">
                <a:pos x="72" y="124"/>
              </a:cxn>
              <a:cxn ang="0">
                <a:pos x="74" y="128"/>
              </a:cxn>
              <a:cxn ang="0">
                <a:pos x="78" y="132"/>
              </a:cxn>
              <a:cxn ang="0">
                <a:pos x="92" y="132"/>
              </a:cxn>
              <a:cxn ang="0">
                <a:pos x="110" y="136"/>
              </a:cxn>
              <a:cxn ang="0">
                <a:pos x="148" y="98"/>
              </a:cxn>
              <a:cxn ang="0">
                <a:pos x="158" y="32"/>
              </a:cxn>
              <a:cxn ang="0">
                <a:pos x="96" y="0"/>
              </a:cxn>
              <a:cxn ang="0">
                <a:pos x="60" y="8"/>
              </a:cxn>
              <a:cxn ang="0">
                <a:pos x="0" y="34"/>
              </a:cxn>
            </a:cxnLst>
            <a:rect l="0" t="0" r="r" b="b"/>
            <a:pathLst>
              <a:path w="159" h="137">
                <a:moveTo>
                  <a:pt x="0" y="34"/>
                </a:moveTo>
                <a:lnTo>
                  <a:pt x="4" y="48"/>
                </a:lnTo>
                <a:lnTo>
                  <a:pt x="6" y="52"/>
                </a:lnTo>
                <a:lnTo>
                  <a:pt x="8" y="60"/>
                </a:lnTo>
                <a:lnTo>
                  <a:pt x="14" y="62"/>
                </a:lnTo>
                <a:lnTo>
                  <a:pt x="20" y="74"/>
                </a:lnTo>
                <a:lnTo>
                  <a:pt x="30" y="80"/>
                </a:lnTo>
                <a:lnTo>
                  <a:pt x="34" y="84"/>
                </a:lnTo>
                <a:lnTo>
                  <a:pt x="36" y="92"/>
                </a:lnTo>
                <a:lnTo>
                  <a:pt x="40" y="94"/>
                </a:lnTo>
                <a:lnTo>
                  <a:pt x="46" y="94"/>
                </a:lnTo>
                <a:lnTo>
                  <a:pt x="48" y="96"/>
                </a:lnTo>
                <a:lnTo>
                  <a:pt x="42" y="102"/>
                </a:lnTo>
                <a:lnTo>
                  <a:pt x="42" y="108"/>
                </a:lnTo>
                <a:lnTo>
                  <a:pt x="44" y="116"/>
                </a:lnTo>
                <a:lnTo>
                  <a:pt x="52" y="116"/>
                </a:lnTo>
                <a:lnTo>
                  <a:pt x="66" y="118"/>
                </a:lnTo>
                <a:lnTo>
                  <a:pt x="72" y="124"/>
                </a:lnTo>
                <a:lnTo>
                  <a:pt x="74" y="128"/>
                </a:lnTo>
                <a:lnTo>
                  <a:pt x="78" y="132"/>
                </a:lnTo>
                <a:lnTo>
                  <a:pt x="92" y="132"/>
                </a:lnTo>
                <a:lnTo>
                  <a:pt x="110" y="136"/>
                </a:lnTo>
                <a:lnTo>
                  <a:pt x="148" y="98"/>
                </a:lnTo>
                <a:lnTo>
                  <a:pt x="158" y="32"/>
                </a:lnTo>
                <a:lnTo>
                  <a:pt x="96" y="0"/>
                </a:lnTo>
                <a:lnTo>
                  <a:pt x="60" y="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5" name="Freeform 615"/>
          <p:cNvSpPr>
            <a:spLocks/>
          </p:cNvSpPr>
          <p:nvPr/>
        </p:nvSpPr>
        <p:spPr bwMode="ltGray">
          <a:xfrm>
            <a:off x="4687943" y="5224469"/>
            <a:ext cx="289737" cy="503236"/>
          </a:xfrm>
          <a:custGeom>
            <a:avLst/>
            <a:gdLst/>
            <a:ahLst/>
            <a:cxnLst>
              <a:cxn ang="0">
                <a:pos x="186" y="2"/>
              </a:cxn>
              <a:cxn ang="0">
                <a:pos x="186" y="14"/>
              </a:cxn>
              <a:cxn ang="0">
                <a:pos x="184" y="31"/>
              </a:cxn>
              <a:cxn ang="0">
                <a:pos x="186" y="41"/>
              </a:cxn>
              <a:cxn ang="0">
                <a:pos x="182" y="60"/>
              </a:cxn>
              <a:cxn ang="0">
                <a:pos x="180" y="82"/>
              </a:cxn>
              <a:cxn ang="0">
                <a:pos x="173" y="91"/>
              </a:cxn>
              <a:cxn ang="0">
                <a:pos x="155" y="111"/>
              </a:cxn>
              <a:cxn ang="0">
                <a:pos x="134" y="117"/>
              </a:cxn>
              <a:cxn ang="0">
                <a:pos x="107" y="132"/>
              </a:cxn>
              <a:cxn ang="0">
                <a:pos x="96" y="146"/>
              </a:cxn>
              <a:cxn ang="0">
                <a:pos x="77" y="157"/>
              </a:cxn>
              <a:cxn ang="0">
                <a:pos x="69" y="159"/>
              </a:cxn>
              <a:cxn ang="0">
                <a:pos x="65" y="169"/>
              </a:cxn>
              <a:cxn ang="0">
                <a:pos x="73" y="189"/>
              </a:cxn>
              <a:cxn ang="0">
                <a:pos x="73" y="231"/>
              </a:cxn>
              <a:cxn ang="0">
                <a:pos x="63" y="243"/>
              </a:cxn>
              <a:cxn ang="0">
                <a:pos x="38" y="251"/>
              </a:cxn>
              <a:cxn ang="0">
                <a:pos x="29" y="257"/>
              </a:cxn>
              <a:cxn ang="0">
                <a:pos x="27" y="276"/>
              </a:cxn>
              <a:cxn ang="0">
                <a:pos x="13" y="262"/>
              </a:cxn>
              <a:cxn ang="0">
                <a:pos x="13" y="235"/>
              </a:cxn>
              <a:cxn ang="0">
                <a:pos x="10" y="198"/>
              </a:cxn>
              <a:cxn ang="0">
                <a:pos x="23" y="187"/>
              </a:cxn>
              <a:cxn ang="0">
                <a:pos x="25" y="183"/>
              </a:cxn>
              <a:cxn ang="0">
                <a:pos x="29" y="171"/>
              </a:cxn>
              <a:cxn ang="0">
                <a:pos x="40" y="152"/>
              </a:cxn>
              <a:cxn ang="0">
                <a:pos x="40" y="134"/>
              </a:cxn>
              <a:cxn ang="0">
                <a:pos x="44" y="99"/>
              </a:cxn>
              <a:cxn ang="0">
                <a:pos x="4" y="86"/>
              </a:cxn>
              <a:cxn ang="0">
                <a:pos x="0" y="56"/>
              </a:cxn>
              <a:cxn ang="0">
                <a:pos x="182" y="0"/>
              </a:cxn>
            </a:cxnLst>
            <a:rect l="0" t="0" r="r" b="b"/>
            <a:pathLst>
              <a:path w="189" h="277">
                <a:moveTo>
                  <a:pt x="182" y="0"/>
                </a:moveTo>
                <a:lnTo>
                  <a:pt x="186" y="2"/>
                </a:lnTo>
                <a:lnTo>
                  <a:pt x="188" y="8"/>
                </a:lnTo>
                <a:lnTo>
                  <a:pt x="186" y="14"/>
                </a:lnTo>
                <a:lnTo>
                  <a:pt x="184" y="23"/>
                </a:lnTo>
                <a:lnTo>
                  <a:pt x="184" y="31"/>
                </a:lnTo>
                <a:lnTo>
                  <a:pt x="184" y="35"/>
                </a:lnTo>
                <a:lnTo>
                  <a:pt x="186" y="41"/>
                </a:lnTo>
                <a:lnTo>
                  <a:pt x="182" y="45"/>
                </a:lnTo>
                <a:lnTo>
                  <a:pt x="182" y="60"/>
                </a:lnTo>
                <a:lnTo>
                  <a:pt x="182" y="70"/>
                </a:lnTo>
                <a:lnTo>
                  <a:pt x="180" y="82"/>
                </a:lnTo>
                <a:lnTo>
                  <a:pt x="178" y="89"/>
                </a:lnTo>
                <a:lnTo>
                  <a:pt x="173" y="91"/>
                </a:lnTo>
                <a:lnTo>
                  <a:pt x="163" y="105"/>
                </a:lnTo>
                <a:lnTo>
                  <a:pt x="155" y="111"/>
                </a:lnTo>
                <a:lnTo>
                  <a:pt x="148" y="115"/>
                </a:lnTo>
                <a:lnTo>
                  <a:pt x="134" y="117"/>
                </a:lnTo>
                <a:lnTo>
                  <a:pt x="111" y="126"/>
                </a:lnTo>
                <a:lnTo>
                  <a:pt x="107" y="132"/>
                </a:lnTo>
                <a:lnTo>
                  <a:pt x="102" y="142"/>
                </a:lnTo>
                <a:lnTo>
                  <a:pt x="96" y="146"/>
                </a:lnTo>
                <a:lnTo>
                  <a:pt x="90" y="148"/>
                </a:lnTo>
                <a:lnTo>
                  <a:pt x="77" y="157"/>
                </a:lnTo>
                <a:lnTo>
                  <a:pt x="73" y="155"/>
                </a:lnTo>
                <a:lnTo>
                  <a:pt x="69" y="159"/>
                </a:lnTo>
                <a:lnTo>
                  <a:pt x="69" y="163"/>
                </a:lnTo>
                <a:lnTo>
                  <a:pt x="65" y="169"/>
                </a:lnTo>
                <a:lnTo>
                  <a:pt x="71" y="173"/>
                </a:lnTo>
                <a:lnTo>
                  <a:pt x="73" y="189"/>
                </a:lnTo>
                <a:lnTo>
                  <a:pt x="75" y="212"/>
                </a:lnTo>
                <a:lnTo>
                  <a:pt x="73" y="231"/>
                </a:lnTo>
                <a:lnTo>
                  <a:pt x="71" y="239"/>
                </a:lnTo>
                <a:lnTo>
                  <a:pt x="63" y="243"/>
                </a:lnTo>
                <a:lnTo>
                  <a:pt x="50" y="249"/>
                </a:lnTo>
                <a:lnTo>
                  <a:pt x="38" y="251"/>
                </a:lnTo>
                <a:lnTo>
                  <a:pt x="33" y="253"/>
                </a:lnTo>
                <a:lnTo>
                  <a:pt x="29" y="257"/>
                </a:lnTo>
                <a:lnTo>
                  <a:pt x="27" y="266"/>
                </a:lnTo>
                <a:lnTo>
                  <a:pt x="27" y="276"/>
                </a:lnTo>
                <a:lnTo>
                  <a:pt x="10" y="274"/>
                </a:lnTo>
                <a:lnTo>
                  <a:pt x="13" y="262"/>
                </a:lnTo>
                <a:lnTo>
                  <a:pt x="8" y="262"/>
                </a:lnTo>
                <a:lnTo>
                  <a:pt x="13" y="235"/>
                </a:lnTo>
                <a:lnTo>
                  <a:pt x="12" y="212"/>
                </a:lnTo>
                <a:lnTo>
                  <a:pt x="10" y="198"/>
                </a:lnTo>
                <a:lnTo>
                  <a:pt x="15" y="192"/>
                </a:lnTo>
                <a:lnTo>
                  <a:pt x="23" y="187"/>
                </a:lnTo>
                <a:lnTo>
                  <a:pt x="25" y="187"/>
                </a:lnTo>
                <a:lnTo>
                  <a:pt x="25" y="183"/>
                </a:lnTo>
                <a:lnTo>
                  <a:pt x="25" y="177"/>
                </a:lnTo>
                <a:lnTo>
                  <a:pt x="29" y="171"/>
                </a:lnTo>
                <a:lnTo>
                  <a:pt x="40" y="161"/>
                </a:lnTo>
                <a:lnTo>
                  <a:pt x="40" y="152"/>
                </a:lnTo>
                <a:lnTo>
                  <a:pt x="36" y="142"/>
                </a:lnTo>
                <a:lnTo>
                  <a:pt x="40" y="134"/>
                </a:lnTo>
                <a:lnTo>
                  <a:pt x="44" y="128"/>
                </a:lnTo>
                <a:lnTo>
                  <a:pt x="44" y="99"/>
                </a:lnTo>
                <a:lnTo>
                  <a:pt x="23" y="87"/>
                </a:lnTo>
                <a:lnTo>
                  <a:pt x="4" y="86"/>
                </a:lnTo>
                <a:lnTo>
                  <a:pt x="2" y="74"/>
                </a:lnTo>
                <a:lnTo>
                  <a:pt x="0" y="56"/>
                </a:lnTo>
                <a:lnTo>
                  <a:pt x="84" y="8"/>
                </a:lnTo>
                <a:lnTo>
                  <a:pt x="18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6" name="Freeform 616"/>
          <p:cNvSpPr>
            <a:spLocks/>
          </p:cNvSpPr>
          <p:nvPr/>
        </p:nvSpPr>
        <p:spPr bwMode="ltGray">
          <a:xfrm>
            <a:off x="4684844" y="5222882"/>
            <a:ext cx="305231" cy="514348"/>
          </a:xfrm>
          <a:custGeom>
            <a:avLst/>
            <a:gdLst/>
            <a:ahLst/>
            <a:cxnLst>
              <a:cxn ang="0">
                <a:pos x="194" y="2"/>
              </a:cxn>
              <a:cxn ang="0">
                <a:pos x="194" y="14"/>
              </a:cxn>
              <a:cxn ang="0">
                <a:pos x="192" y="32"/>
              </a:cxn>
              <a:cxn ang="0">
                <a:pos x="194" y="42"/>
              </a:cxn>
              <a:cxn ang="0">
                <a:pos x="190" y="62"/>
              </a:cxn>
              <a:cxn ang="0">
                <a:pos x="188" y="84"/>
              </a:cxn>
              <a:cxn ang="0">
                <a:pos x="180" y="94"/>
              </a:cxn>
              <a:cxn ang="0">
                <a:pos x="162" y="114"/>
              </a:cxn>
              <a:cxn ang="0">
                <a:pos x="140" y="120"/>
              </a:cxn>
              <a:cxn ang="0">
                <a:pos x="112" y="136"/>
              </a:cxn>
              <a:cxn ang="0">
                <a:pos x="100" y="150"/>
              </a:cxn>
              <a:cxn ang="0">
                <a:pos x="80" y="162"/>
              </a:cxn>
              <a:cxn ang="0">
                <a:pos x="72" y="164"/>
              </a:cxn>
              <a:cxn ang="0">
                <a:pos x="68" y="174"/>
              </a:cxn>
              <a:cxn ang="0">
                <a:pos x="76" y="194"/>
              </a:cxn>
              <a:cxn ang="0">
                <a:pos x="76" y="238"/>
              </a:cxn>
              <a:cxn ang="0">
                <a:pos x="66" y="250"/>
              </a:cxn>
              <a:cxn ang="0">
                <a:pos x="40" y="258"/>
              </a:cxn>
              <a:cxn ang="0">
                <a:pos x="30" y="264"/>
              </a:cxn>
              <a:cxn ang="0">
                <a:pos x="28" y="284"/>
              </a:cxn>
              <a:cxn ang="0">
                <a:pos x="14" y="270"/>
              </a:cxn>
              <a:cxn ang="0">
                <a:pos x="14" y="242"/>
              </a:cxn>
              <a:cxn ang="0">
                <a:pos x="10" y="204"/>
              </a:cxn>
              <a:cxn ang="0">
                <a:pos x="24" y="192"/>
              </a:cxn>
              <a:cxn ang="0">
                <a:pos x="26" y="188"/>
              </a:cxn>
              <a:cxn ang="0">
                <a:pos x="30" y="176"/>
              </a:cxn>
              <a:cxn ang="0">
                <a:pos x="42" y="156"/>
              </a:cxn>
              <a:cxn ang="0">
                <a:pos x="42" y="138"/>
              </a:cxn>
              <a:cxn ang="0">
                <a:pos x="46" y="102"/>
              </a:cxn>
              <a:cxn ang="0">
                <a:pos x="4" y="88"/>
              </a:cxn>
              <a:cxn ang="0">
                <a:pos x="0" y="58"/>
              </a:cxn>
              <a:cxn ang="0">
                <a:pos x="190" y="0"/>
              </a:cxn>
            </a:cxnLst>
            <a:rect l="0" t="0" r="r" b="b"/>
            <a:pathLst>
              <a:path w="197" h="285">
                <a:moveTo>
                  <a:pt x="190" y="0"/>
                </a:moveTo>
                <a:lnTo>
                  <a:pt x="194" y="2"/>
                </a:lnTo>
                <a:lnTo>
                  <a:pt x="196" y="8"/>
                </a:lnTo>
                <a:lnTo>
                  <a:pt x="194" y="14"/>
                </a:lnTo>
                <a:lnTo>
                  <a:pt x="192" y="24"/>
                </a:lnTo>
                <a:lnTo>
                  <a:pt x="192" y="32"/>
                </a:lnTo>
                <a:lnTo>
                  <a:pt x="192" y="36"/>
                </a:lnTo>
                <a:lnTo>
                  <a:pt x="194" y="42"/>
                </a:lnTo>
                <a:lnTo>
                  <a:pt x="190" y="46"/>
                </a:lnTo>
                <a:lnTo>
                  <a:pt x="190" y="62"/>
                </a:lnTo>
                <a:lnTo>
                  <a:pt x="190" y="72"/>
                </a:lnTo>
                <a:lnTo>
                  <a:pt x="188" y="84"/>
                </a:lnTo>
                <a:lnTo>
                  <a:pt x="186" y="92"/>
                </a:lnTo>
                <a:lnTo>
                  <a:pt x="180" y="94"/>
                </a:lnTo>
                <a:lnTo>
                  <a:pt x="170" y="108"/>
                </a:lnTo>
                <a:lnTo>
                  <a:pt x="162" y="114"/>
                </a:lnTo>
                <a:lnTo>
                  <a:pt x="154" y="118"/>
                </a:lnTo>
                <a:lnTo>
                  <a:pt x="140" y="120"/>
                </a:lnTo>
                <a:lnTo>
                  <a:pt x="116" y="130"/>
                </a:lnTo>
                <a:lnTo>
                  <a:pt x="112" y="136"/>
                </a:lnTo>
                <a:lnTo>
                  <a:pt x="106" y="146"/>
                </a:lnTo>
                <a:lnTo>
                  <a:pt x="100" y="150"/>
                </a:lnTo>
                <a:lnTo>
                  <a:pt x="94" y="152"/>
                </a:lnTo>
                <a:lnTo>
                  <a:pt x="80" y="162"/>
                </a:lnTo>
                <a:lnTo>
                  <a:pt x="76" y="160"/>
                </a:lnTo>
                <a:lnTo>
                  <a:pt x="72" y="164"/>
                </a:lnTo>
                <a:lnTo>
                  <a:pt x="72" y="168"/>
                </a:lnTo>
                <a:lnTo>
                  <a:pt x="68" y="174"/>
                </a:lnTo>
                <a:lnTo>
                  <a:pt x="74" y="178"/>
                </a:lnTo>
                <a:lnTo>
                  <a:pt x="76" y="194"/>
                </a:lnTo>
                <a:lnTo>
                  <a:pt x="78" y="218"/>
                </a:lnTo>
                <a:lnTo>
                  <a:pt x="76" y="238"/>
                </a:lnTo>
                <a:lnTo>
                  <a:pt x="74" y="246"/>
                </a:lnTo>
                <a:lnTo>
                  <a:pt x="66" y="250"/>
                </a:lnTo>
                <a:lnTo>
                  <a:pt x="52" y="256"/>
                </a:lnTo>
                <a:lnTo>
                  <a:pt x="40" y="258"/>
                </a:lnTo>
                <a:lnTo>
                  <a:pt x="34" y="260"/>
                </a:lnTo>
                <a:lnTo>
                  <a:pt x="30" y="264"/>
                </a:lnTo>
                <a:lnTo>
                  <a:pt x="28" y="274"/>
                </a:lnTo>
                <a:lnTo>
                  <a:pt x="28" y="284"/>
                </a:lnTo>
                <a:lnTo>
                  <a:pt x="10" y="282"/>
                </a:lnTo>
                <a:lnTo>
                  <a:pt x="14" y="270"/>
                </a:lnTo>
                <a:lnTo>
                  <a:pt x="8" y="270"/>
                </a:lnTo>
                <a:lnTo>
                  <a:pt x="14" y="242"/>
                </a:lnTo>
                <a:lnTo>
                  <a:pt x="12" y="218"/>
                </a:lnTo>
                <a:lnTo>
                  <a:pt x="10" y="204"/>
                </a:lnTo>
                <a:lnTo>
                  <a:pt x="16" y="198"/>
                </a:lnTo>
                <a:lnTo>
                  <a:pt x="24" y="192"/>
                </a:lnTo>
                <a:lnTo>
                  <a:pt x="26" y="192"/>
                </a:lnTo>
                <a:lnTo>
                  <a:pt x="26" y="188"/>
                </a:lnTo>
                <a:lnTo>
                  <a:pt x="26" y="182"/>
                </a:lnTo>
                <a:lnTo>
                  <a:pt x="30" y="176"/>
                </a:lnTo>
                <a:lnTo>
                  <a:pt x="42" y="166"/>
                </a:lnTo>
                <a:lnTo>
                  <a:pt x="42" y="156"/>
                </a:lnTo>
                <a:lnTo>
                  <a:pt x="38" y="146"/>
                </a:lnTo>
                <a:lnTo>
                  <a:pt x="42" y="138"/>
                </a:lnTo>
                <a:lnTo>
                  <a:pt x="46" y="132"/>
                </a:lnTo>
                <a:lnTo>
                  <a:pt x="46" y="102"/>
                </a:lnTo>
                <a:lnTo>
                  <a:pt x="24" y="90"/>
                </a:lnTo>
                <a:lnTo>
                  <a:pt x="4" y="88"/>
                </a:lnTo>
                <a:lnTo>
                  <a:pt x="2" y="76"/>
                </a:lnTo>
                <a:lnTo>
                  <a:pt x="0" y="58"/>
                </a:lnTo>
                <a:lnTo>
                  <a:pt x="88" y="8"/>
                </a:lnTo>
                <a:lnTo>
                  <a:pt x="19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7" name="Freeform 617"/>
          <p:cNvSpPr>
            <a:spLocks/>
          </p:cNvSpPr>
          <p:nvPr/>
        </p:nvSpPr>
        <p:spPr bwMode="ltGray">
          <a:xfrm>
            <a:off x="4760765" y="5172082"/>
            <a:ext cx="69722" cy="246061"/>
          </a:xfrm>
          <a:custGeom>
            <a:avLst/>
            <a:gdLst/>
            <a:ahLst/>
            <a:cxnLst>
              <a:cxn ang="0">
                <a:pos x="0" y="72"/>
              </a:cxn>
              <a:cxn ang="0">
                <a:pos x="15" y="89"/>
              </a:cxn>
              <a:cxn ang="0">
                <a:pos x="24" y="85"/>
              </a:cxn>
              <a:cxn ang="0">
                <a:pos x="24" y="94"/>
              </a:cxn>
              <a:cxn ang="0">
                <a:pos x="22" y="98"/>
              </a:cxn>
              <a:cxn ang="0">
                <a:pos x="20" y="104"/>
              </a:cxn>
              <a:cxn ang="0">
                <a:pos x="20" y="108"/>
              </a:cxn>
              <a:cxn ang="0">
                <a:pos x="20" y="119"/>
              </a:cxn>
              <a:cxn ang="0">
                <a:pos x="24" y="121"/>
              </a:cxn>
              <a:cxn ang="0">
                <a:pos x="29" y="132"/>
              </a:cxn>
              <a:cxn ang="0">
                <a:pos x="36" y="134"/>
              </a:cxn>
              <a:cxn ang="0">
                <a:pos x="34" y="125"/>
              </a:cxn>
              <a:cxn ang="0">
                <a:pos x="39" y="119"/>
              </a:cxn>
              <a:cxn ang="0">
                <a:pos x="41" y="111"/>
              </a:cxn>
              <a:cxn ang="0">
                <a:pos x="39" y="104"/>
              </a:cxn>
              <a:cxn ang="0">
                <a:pos x="44" y="92"/>
              </a:cxn>
              <a:cxn ang="0">
                <a:pos x="42" y="89"/>
              </a:cxn>
              <a:cxn ang="0">
                <a:pos x="36" y="77"/>
              </a:cxn>
              <a:cxn ang="0">
                <a:pos x="32" y="66"/>
              </a:cxn>
              <a:cxn ang="0">
                <a:pos x="25" y="62"/>
              </a:cxn>
              <a:cxn ang="0">
                <a:pos x="27" y="57"/>
              </a:cxn>
              <a:cxn ang="0">
                <a:pos x="36" y="47"/>
              </a:cxn>
              <a:cxn ang="0">
                <a:pos x="41" y="36"/>
              </a:cxn>
              <a:cxn ang="0">
                <a:pos x="30" y="0"/>
              </a:cxn>
              <a:cxn ang="0">
                <a:pos x="3" y="0"/>
              </a:cxn>
              <a:cxn ang="0">
                <a:pos x="0" y="72"/>
              </a:cxn>
            </a:cxnLst>
            <a:rect l="0" t="0" r="r" b="b"/>
            <a:pathLst>
              <a:path w="45" h="135">
                <a:moveTo>
                  <a:pt x="0" y="72"/>
                </a:moveTo>
                <a:lnTo>
                  <a:pt x="15" y="89"/>
                </a:lnTo>
                <a:lnTo>
                  <a:pt x="24" y="85"/>
                </a:lnTo>
                <a:lnTo>
                  <a:pt x="24" y="94"/>
                </a:lnTo>
                <a:lnTo>
                  <a:pt x="22" y="98"/>
                </a:lnTo>
                <a:lnTo>
                  <a:pt x="20" y="104"/>
                </a:lnTo>
                <a:lnTo>
                  <a:pt x="20" y="108"/>
                </a:lnTo>
                <a:lnTo>
                  <a:pt x="20" y="119"/>
                </a:lnTo>
                <a:lnTo>
                  <a:pt x="24" y="121"/>
                </a:lnTo>
                <a:lnTo>
                  <a:pt x="29" y="132"/>
                </a:lnTo>
                <a:lnTo>
                  <a:pt x="36" y="134"/>
                </a:lnTo>
                <a:lnTo>
                  <a:pt x="34" y="125"/>
                </a:lnTo>
                <a:lnTo>
                  <a:pt x="39" y="119"/>
                </a:lnTo>
                <a:lnTo>
                  <a:pt x="41" y="111"/>
                </a:lnTo>
                <a:lnTo>
                  <a:pt x="39" y="104"/>
                </a:lnTo>
                <a:lnTo>
                  <a:pt x="44" y="92"/>
                </a:lnTo>
                <a:lnTo>
                  <a:pt x="42" y="89"/>
                </a:lnTo>
                <a:lnTo>
                  <a:pt x="36" y="77"/>
                </a:lnTo>
                <a:lnTo>
                  <a:pt x="32" y="66"/>
                </a:lnTo>
                <a:lnTo>
                  <a:pt x="25" y="62"/>
                </a:lnTo>
                <a:lnTo>
                  <a:pt x="27" y="57"/>
                </a:lnTo>
                <a:lnTo>
                  <a:pt x="36" y="47"/>
                </a:lnTo>
                <a:lnTo>
                  <a:pt x="41" y="36"/>
                </a:lnTo>
                <a:lnTo>
                  <a:pt x="30" y="0"/>
                </a:lnTo>
                <a:lnTo>
                  <a:pt x="3" y="0"/>
                </a:lnTo>
                <a:lnTo>
                  <a:pt x="0" y="7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8" name="Freeform 618"/>
          <p:cNvSpPr>
            <a:spLocks/>
          </p:cNvSpPr>
          <p:nvPr/>
        </p:nvSpPr>
        <p:spPr bwMode="ltGray">
          <a:xfrm>
            <a:off x="4757666" y="5170494"/>
            <a:ext cx="82117" cy="258762"/>
          </a:xfrm>
          <a:custGeom>
            <a:avLst/>
            <a:gdLst/>
            <a:ahLst/>
            <a:cxnLst>
              <a:cxn ang="0">
                <a:pos x="0" y="76"/>
              </a:cxn>
              <a:cxn ang="0">
                <a:pos x="18" y="94"/>
              </a:cxn>
              <a:cxn ang="0">
                <a:pos x="28" y="90"/>
              </a:cxn>
              <a:cxn ang="0">
                <a:pos x="28" y="100"/>
              </a:cxn>
              <a:cxn ang="0">
                <a:pos x="26" y="104"/>
              </a:cxn>
              <a:cxn ang="0">
                <a:pos x="24" y="110"/>
              </a:cxn>
              <a:cxn ang="0">
                <a:pos x="24" y="114"/>
              </a:cxn>
              <a:cxn ang="0">
                <a:pos x="24" y="126"/>
              </a:cxn>
              <a:cxn ang="0">
                <a:pos x="28" y="128"/>
              </a:cxn>
              <a:cxn ang="0">
                <a:pos x="34" y="140"/>
              </a:cxn>
              <a:cxn ang="0">
                <a:pos x="42" y="142"/>
              </a:cxn>
              <a:cxn ang="0">
                <a:pos x="40" y="132"/>
              </a:cxn>
              <a:cxn ang="0">
                <a:pos x="46" y="126"/>
              </a:cxn>
              <a:cxn ang="0">
                <a:pos x="48" y="118"/>
              </a:cxn>
              <a:cxn ang="0">
                <a:pos x="46" y="110"/>
              </a:cxn>
              <a:cxn ang="0">
                <a:pos x="52" y="98"/>
              </a:cxn>
              <a:cxn ang="0">
                <a:pos x="50" y="94"/>
              </a:cxn>
              <a:cxn ang="0">
                <a:pos x="42" y="82"/>
              </a:cxn>
              <a:cxn ang="0">
                <a:pos x="38" y="70"/>
              </a:cxn>
              <a:cxn ang="0">
                <a:pos x="30" y="66"/>
              </a:cxn>
              <a:cxn ang="0">
                <a:pos x="32" y="60"/>
              </a:cxn>
              <a:cxn ang="0">
                <a:pos x="42" y="50"/>
              </a:cxn>
              <a:cxn ang="0">
                <a:pos x="48" y="38"/>
              </a:cxn>
              <a:cxn ang="0">
                <a:pos x="36" y="0"/>
              </a:cxn>
              <a:cxn ang="0">
                <a:pos x="4" y="0"/>
              </a:cxn>
              <a:cxn ang="0">
                <a:pos x="0" y="76"/>
              </a:cxn>
            </a:cxnLst>
            <a:rect l="0" t="0" r="r" b="b"/>
            <a:pathLst>
              <a:path w="53" h="143">
                <a:moveTo>
                  <a:pt x="0" y="76"/>
                </a:moveTo>
                <a:lnTo>
                  <a:pt x="18" y="94"/>
                </a:lnTo>
                <a:lnTo>
                  <a:pt x="28" y="90"/>
                </a:lnTo>
                <a:lnTo>
                  <a:pt x="28" y="100"/>
                </a:lnTo>
                <a:lnTo>
                  <a:pt x="26" y="104"/>
                </a:lnTo>
                <a:lnTo>
                  <a:pt x="24" y="110"/>
                </a:lnTo>
                <a:lnTo>
                  <a:pt x="24" y="114"/>
                </a:lnTo>
                <a:lnTo>
                  <a:pt x="24" y="126"/>
                </a:lnTo>
                <a:lnTo>
                  <a:pt x="28" y="128"/>
                </a:lnTo>
                <a:lnTo>
                  <a:pt x="34" y="140"/>
                </a:lnTo>
                <a:lnTo>
                  <a:pt x="42" y="142"/>
                </a:lnTo>
                <a:lnTo>
                  <a:pt x="40" y="132"/>
                </a:lnTo>
                <a:lnTo>
                  <a:pt x="46" y="126"/>
                </a:lnTo>
                <a:lnTo>
                  <a:pt x="48" y="118"/>
                </a:lnTo>
                <a:lnTo>
                  <a:pt x="46" y="110"/>
                </a:lnTo>
                <a:lnTo>
                  <a:pt x="52" y="98"/>
                </a:lnTo>
                <a:lnTo>
                  <a:pt x="50" y="94"/>
                </a:lnTo>
                <a:lnTo>
                  <a:pt x="42" y="82"/>
                </a:lnTo>
                <a:lnTo>
                  <a:pt x="38" y="70"/>
                </a:lnTo>
                <a:lnTo>
                  <a:pt x="30" y="66"/>
                </a:lnTo>
                <a:lnTo>
                  <a:pt x="32" y="60"/>
                </a:lnTo>
                <a:lnTo>
                  <a:pt x="42" y="50"/>
                </a:lnTo>
                <a:lnTo>
                  <a:pt x="48" y="38"/>
                </a:lnTo>
                <a:lnTo>
                  <a:pt x="36" y="0"/>
                </a:lnTo>
                <a:lnTo>
                  <a:pt x="4" y="0"/>
                </a:lnTo>
                <a:lnTo>
                  <a:pt x="0"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9" name="Freeform 619"/>
          <p:cNvSpPr>
            <a:spLocks/>
          </p:cNvSpPr>
          <p:nvPr/>
        </p:nvSpPr>
        <p:spPr bwMode="ltGray">
          <a:xfrm>
            <a:off x="5013315" y="4484697"/>
            <a:ext cx="299034" cy="422273"/>
          </a:xfrm>
          <a:custGeom>
            <a:avLst/>
            <a:gdLst/>
            <a:ahLst/>
            <a:cxnLst>
              <a:cxn ang="0">
                <a:pos x="48" y="0"/>
              </a:cxn>
              <a:cxn ang="0">
                <a:pos x="56" y="4"/>
              </a:cxn>
              <a:cxn ang="0">
                <a:pos x="60" y="12"/>
              </a:cxn>
              <a:cxn ang="0">
                <a:pos x="63" y="17"/>
              </a:cxn>
              <a:cxn ang="0">
                <a:pos x="69" y="23"/>
              </a:cxn>
              <a:cxn ang="0">
                <a:pos x="83" y="23"/>
              </a:cxn>
              <a:cxn ang="0">
                <a:pos x="94" y="17"/>
              </a:cxn>
              <a:cxn ang="0">
                <a:pos x="104" y="21"/>
              </a:cxn>
              <a:cxn ang="0">
                <a:pos x="113" y="17"/>
              </a:cxn>
              <a:cxn ang="0">
                <a:pos x="119" y="12"/>
              </a:cxn>
              <a:cxn ang="0">
                <a:pos x="125" y="14"/>
              </a:cxn>
              <a:cxn ang="0">
                <a:pos x="129" y="14"/>
              </a:cxn>
              <a:cxn ang="0">
                <a:pos x="138" y="10"/>
              </a:cxn>
              <a:cxn ang="0">
                <a:pos x="152" y="12"/>
              </a:cxn>
              <a:cxn ang="0">
                <a:pos x="161" y="8"/>
              </a:cxn>
              <a:cxn ang="0">
                <a:pos x="173" y="6"/>
              </a:cxn>
              <a:cxn ang="0">
                <a:pos x="175" y="0"/>
              </a:cxn>
              <a:cxn ang="0">
                <a:pos x="184" y="0"/>
              </a:cxn>
              <a:cxn ang="0">
                <a:pos x="192" y="4"/>
              </a:cxn>
              <a:cxn ang="0">
                <a:pos x="188" y="8"/>
              </a:cxn>
              <a:cxn ang="0">
                <a:pos x="188" y="15"/>
              </a:cxn>
              <a:cxn ang="0">
                <a:pos x="186" y="25"/>
              </a:cxn>
              <a:cxn ang="0">
                <a:pos x="182" y="41"/>
              </a:cxn>
              <a:cxn ang="0">
                <a:pos x="177" y="50"/>
              </a:cxn>
              <a:cxn ang="0">
                <a:pos x="169" y="60"/>
              </a:cxn>
              <a:cxn ang="0">
                <a:pos x="167" y="68"/>
              </a:cxn>
              <a:cxn ang="0">
                <a:pos x="161" y="73"/>
              </a:cxn>
              <a:cxn ang="0">
                <a:pos x="159" y="81"/>
              </a:cxn>
              <a:cxn ang="0">
                <a:pos x="154" y="89"/>
              </a:cxn>
              <a:cxn ang="0">
                <a:pos x="148" y="108"/>
              </a:cxn>
              <a:cxn ang="0">
                <a:pos x="138" y="120"/>
              </a:cxn>
              <a:cxn ang="0">
                <a:pos x="132" y="124"/>
              </a:cxn>
              <a:cxn ang="0">
                <a:pos x="131" y="130"/>
              </a:cxn>
              <a:cxn ang="0">
                <a:pos x="123" y="141"/>
              </a:cxn>
              <a:cxn ang="0">
                <a:pos x="106" y="157"/>
              </a:cxn>
              <a:cxn ang="0">
                <a:pos x="98" y="164"/>
              </a:cxn>
              <a:cxn ang="0">
                <a:pos x="88" y="172"/>
              </a:cxn>
              <a:cxn ang="0">
                <a:pos x="83" y="172"/>
              </a:cxn>
              <a:cxn ang="0">
                <a:pos x="75" y="180"/>
              </a:cxn>
              <a:cxn ang="0">
                <a:pos x="69" y="182"/>
              </a:cxn>
              <a:cxn ang="0">
                <a:pos x="60" y="191"/>
              </a:cxn>
              <a:cxn ang="0">
                <a:pos x="44" y="203"/>
              </a:cxn>
              <a:cxn ang="0">
                <a:pos x="33" y="215"/>
              </a:cxn>
              <a:cxn ang="0">
                <a:pos x="23" y="224"/>
              </a:cxn>
              <a:cxn ang="0">
                <a:pos x="17" y="232"/>
              </a:cxn>
              <a:cxn ang="0">
                <a:pos x="2" y="230"/>
              </a:cxn>
              <a:cxn ang="0">
                <a:pos x="0" y="159"/>
              </a:cxn>
              <a:cxn ang="0">
                <a:pos x="33" y="10"/>
              </a:cxn>
              <a:cxn ang="0">
                <a:pos x="48" y="0"/>
              </a:cxn>
            </a:cxnLst>
            <a:rect l="0" t="0" r="r" b="b"/>
            <a:pathLst>
              <a:path w="193" h="233">
                <a:moveTo>
                  <a:pt x="48" y="0"/>
                </a:moveTo>
                <a:lnTo>
                  <a:pt x="56" y="4"/>
                </a:lnTo>
                <a:lnTo>
                  <a:pt x="60" y="12"/>
                </a:lnTo>
                <a:lnTo>
                  <a:pt x="63" y="17"/>
                </a:lnTo>
                <a:lnTo>
                  <a:pt x="69" y="23"/>
                </a:lnTo>
                <a:lnTo>
                  <a:pt x="83" y="23"/>
                </a:lnTo>
                <a:lnTo>
                  <a:pt x="94" y="17"/>
                </a:lnTo>
                <a:lnTo>
                  <a:pt x="104" y="21"/>
                </a:lnTo>
                <a:lnTo>
                  <a:pt x="113" y="17"/>
                </a:lnTo>
                <a:lnTo>
                  <a:pt x="119" y="12"/>
                </a:lnTo>
                <a:lnTo>
                  <a:pt x="125" y="14"/>
                </a:lnTo>
                <a:lnTo>
                  <a:pt x="129" y="14"/>
                </a:lnTo>
                <a:lnTo>
                  <a:pt x="138" y="10"/>
                </a:lnTo>
                <a:lnTo>
                  <a:pt x="152" y="12"/>
                </a:lnTo>
                <a:lnTo>
                  <a:pt x="161" y="8"/>
                </a:lnTo>
                <a:lnTo>
                  <a:pt x="173" y="6"/>
                </a:lnTo>
                <a:lnTo>
                  <a:pt x="175" y="0"/>
                </a:lnTo>
                <a:lnTo>
                  <a:pt x="184" y="0"/>
                </a:lnTo>
                <a:lnTo>
                  <a:pt x="192" y="4"/>
                </a:lnTo>
                <a:lnTo>
                  <a:pt x="188" y="8"/>
                </a:lnTo>
                <a:lnTo>
                  <a:pt x="188" y="15"/>
                </a:lnTo>
                <a:lnTo>
                  <a:pt x="186" y="25"/>
                </a:lnTo>
                <a:lnTo>
                  <a:pt x="182" y="41"/>
                </a:lnTo>
                <a:lnTo>
                  <a:pt x="177" y="50"/>
                </a:lnTo>
                <a:lnTo>
                  <a:pt x="169" y="60"/>
                </a:lnTo>
                <a:lnTo>
                  <a:pt x="167" y="68"/>
                </a:lnTo>
                <a:lnTo>
                  <a:pt x="161" y="73"/>
                </a:lnTo>
                <a:lnTo>
                  <a:pt x="159" y="81"/>
                </a:lnTo>
                <a:lnTo>
                  <a:pt x="154" y="89"/>
                </a:lnTo>
                <a:lnTo>
                  <a:pt x="148" y="108"/>
                </a:lnTo>
                <a:lnTo>
                  <a:pt x="138" y="120"/>
                </a:lnTo>
                <a:lnTo>
                  <a:pt x="132" y="124"/>
                </a:lnTo>
                <a:lnTo>
                  <a:pt x="131" y="130"/>
                </a:lnTo>
                <a:lnTo>
                  <a:pt x="123" y="141"/>
                </a:lnTo>
                <a:lnTo>
                  <a:pt x="106" y="157"/>
                </a:lnTo>
                <a:lnTo>
                  <a:pt x="98" y="164"/>
                </a:lnTo>
                <a:lnTo>
                  <a:pt x="88" y="172"/>
                </a:lnTo>
                <a:lnTo>
                  <a:pt x="83" y="172"/>
                </a:lnTo>
                <a:lnTo>
                  <a:pt x="75" y="180"/>
                </a:lnTo>
                <a:lnTo>
                  <a:pt x="69" y="182"/>
                </a:lnTo>
                <a:lnTo>
                  <a:pt x="60" y="191"/>
                </a:lnTo>
                <a:lnTo>
                  <a:pt x="44" y="203"/>
                </a:lnTo>
                <a:lnTo>
                  <a:pt x="33" y="215"/>
                </a:lnTo>
                <a:lnTo>
                  <a:pt x="23" y="224"/>
                </a:lnTo>
                <a:lnTo>
                  <a:pt x="17" y="232"/>
                </a:lnTo>
                <a:lnTo>
                  <a:pt x="2" y="230"/>
                </a:lnTo>
                <a:lnTo>
                  <a:pt x="0" y="159"/>
                </a:lnTo>
                <a:lnTo>
                  <a:pt x="33" y="10"/>
                </a:lnTo>
                <a:lnTo>
                  <a:pt x="4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0" name="Freeform 620"/>
          <p:cNvSpPr>
            <a:spLocks/>
          </p:cNvSpPr>
          <p:nvPr/>
        </p:nvSpPr>
        <p:spPr bwMode="ltGray">
          <a:xfrm>
            <a:off x="5013315" y="4481522"/>
            <a:ext cx="309879" cy="438148"/>
          </a:xfrm>
          <a:custGeom>
            <a:avLst/>
            <a:gdLst/>
            <a:ahLst/>
            <a:cxnLst>
              <a:cxn ang="0">
                <a:pos x="50" y="0"/>
              </a:cxn>
              <a:cxn ang="0">
                <a:pos x="58" y="4"/>
              </a:cxn>
              <a:cxn ang="0">
                <a:pos x="62" y="12"/>
              </a:cxn>
              <a:cxn ang="0">
                <a:pos x="66" y="18"/>
              </a:cxn>
              <a:cxn ang="0">
                <a:pos x="72" y="24"/>
              </a:cxn>
              <a:cxn ang="0">
                <a:pos x="86" y="24"/>
              </a:cxn>
              <a:cxn ang="0">
                <a:pos x="98" y="18"/>
              </a:cxn>
              <a:cxn ang="0">
                <a:pos x="108" y="22"/>
              </a:cxn>
              <a:cxn ang="0">
                <a:pos x="118" y="18"/>
              </a:cxn>
              <a:cxn ang="0">
                <a:pos x="124" y="12"/>
              </a:cxn>
              <a:cxn ang="0">
                <a:pos x="130" y="14"/>
              </a:cxn>
              <a:cxn ang="0">
                <a:pos x="134" y="14"/>
              </a:cxn>
              <a:cxn ang="0">
                <a:pos x="144" y="10"/>
              </a:cxn>
              <a:cxn ang="0">
                <a:pos x="158" y="12"/>
              </a:cxn>
              <a:cxn ang="0">
                <a:pos x="168" y="8"/>
              </a:cxn>
              <a:cxn ang="0">
                <a:pos x="180" y="6"/>
              </a:cxn>
              <a:cxn ang="0">
                <a:pos x="182" y="0"/>
              </a:cxn>
              <a:cxn ang="0">
                <a:pos x="192" y="0"/>
              </a:cxn>
              <a:cxn ang="0">
                <a:pos x="200" y="4"/>
              </a:cxn>
              <a:cxn ang="0">
                <a:pos x="196" y="8"/>
              </a:cxn>
              <a:cxn ang="0">
                <a:pos x="196" y="16"/>
              </a:cxn>
              <a:cxn ang="0">
                <a:pos x="194" y="26"/>
              </a:cxn>
              <a:cxn ang="0">
                <a:pos x="190" y="42"/>
              </a:cxn>
              <a:cxn ang="0">
                <a:pos x="184" y="52"/>
              </a:cxn>
              <a:cxn ang="0">
                <a:pos x="176" y="62"/>
              </a:cxn>
              <a:cxn ang="0">
                <a:pos x="174" y="70"/>
              </a:cxn>
              <a:cxn ang="0">
                <a:pos x="168" y="76"/>
              </a:cxn>
              <a:cxn ang="0">
                <a:pos x="166" y="84"/>
              </a:cxn>
              <a:cxn ang="0">
                <a:pos x="160" y="92"/>
              </a:cxn>
              <a:cxn ang="0">
                <a:pos x="154" y="112"/>
              </a:cxn>
              <a:cxn ang="0">
                <a:pos x="144" y="124"/>
              </a:cxn>
              <a:cxn ang="0">
                <a:pos x="138" y="128"/>
              </a:cxn>
              <a:cxn ang="0">
                <a:pos x="136" y="134"/>
              </a:cxn>
              <a:cxn ang="0">
                <a:pos x="128" y="146"/>
              </a:cxn>
              <a:cxn ang="0">
                <a:pos x="110" y="162"/>
              </a:cxn>
              <a:cxn ang="0">
                <a:pos x="102" y="170"/>
              </a:cxn>
              <a:cxn ang="0">
                <a:pos x="92" y="178"/>
              </a:cxn>
              <a:cxn ang="0">
                <a:pos x="86" y="178"/>
              </a:cxn>
              <a:cxn ang="0">
                <a:pos x="78" y="186"/>
              </a:cxn>
              <a:cxn ang="0">
                <a:pos x="72" y="188"/>
              </a:cxn>
              <a:cxn ang="0">
                <a:pos x="62" y="198"/>
              </a:cxn>
              <a:cxn ang="0">
                <a:pos x="46" y="210"/>
              </a:cxn>
              <a:cxn ang="0">
                <a:pos x="34" y="222"/>
              </a:cxn>
              <a:cxn ang="0">
                <a:pos x="24" y="232"/>
              </a:cxn>
              <a:cxn ang="0">
                <a:pos x="18" y="240"/>
              </a:cxn>
              <a:cxn ang="0">
                <a:pos x="2" y="238"/>
              </a:cxn>
              <a:cxn ang="0">
                <a:pos x="0" y="164"/>
              </a:cxn>
              <a:cxn ang="0">
                <a:pos x="34" y="10"/>
              </a:cxn>
              <a:cxn ang="0">
                <a:pos x="50" y="0"/>
              </a:cxn>
            </a:cxnLst>
            <a:rect l="0" t="0" r="r" b="b"/>
            <a:pathLst>
              <a:path w="201" h="241">
                <a:moveTo>
                  <a:pt x="50" y="0"/>
                </a:moveTo>
                <a:lnTo>
                  <a:pt x="58" y="4"/>
                </a:lnTo>
                <a:lnTo>
                  <a:pt x="62" y="12"/>
                </a:lnTo>
                <a:lnTo>
                  <a:pt x="66" y="18"/>
                </a:lnTo>
                <a:lnTo>
                  <a:pt x="72" y="24"/>
                </a:lnTo>
                <a:lnTo>
                  <a:pt x="86" y="24"/>
                </a:lnTo>
                <a:lnTo>
                  <a:pt x="98" y="18"/>
                </a:lnTo>
                <a:lnTo>
                  <a:pt x="108" y="22"/>
                </a:lnTo>
                <a:lnTo>
                  <a:pt x="118" y="18"/>
                </a:lnTo>
                <a:lnTo>
                  <a:pt x="124" y="12"/>
                </a:lnTo>
                <a:lnTo>
                  <a:pt x="130" y="14"/>
                </a:lnTo>
                <a:lnTo>
                  <a:pt x="134" y="14"/>
                </a:lnTo>
                <a:lnTo>
                  <a:pt x="144" y="10"/>
                </a:lnTo>
                <a:lnTo>
                  <a:pt x="158" y="12"/>
                </a:lnTo>
                <a:lnTo>
                  <a:pt x="168" y="8"/>
                </a:lnTo>
                <a:lnTo>
                  <a:pt x="180" y="6"/>
                </a:lnTo>
                <a:lnTo>
                  <a:pt x="182" y="0"/>
                </a:lnTo>
                <a:lnTo>
                  <a:pt x="192" y="0"/>
                </a:lnTo>
                <a:lnTo>
                  <a:pt x="200" y="4"/>
                </a:lnTo>
                <a:lnTo>
                  <a:pt x="196" y="8"/>
                </a:lnTo>
                <a:lnTo>
                  <a:pt x="196" y="16"/>
                </a:lnTo>
                <a:lnTo>
                  <a:pt x="194" y="26"/>
                </a:lnTo>
                <a:lnTo>
                  <a:pt x="190" y="42"/>
                </a:lnTo>
                <a:lnTo>
                  <a:pt x="184" y="52"/>
                </a:lnTo>
                <a:lnTo>
                  <a:pt x="176" y="62"/>
                </a:lnTo>
                <a:lnTo>
                  <a:pt x="174" y="70"/>
                </a:lnTo>
                <a:lnTo>
                  <a:pt x="168" y="76"/>
                </a:lnTo>
                <a:lnTo>
                  <a:pt x="166" y="84"/>
                </a:lnTo>
                <a:lnTo>
                  <a:pt x="160" y="92"/>
                </a:lnTo>
                <a:lnTo>
                  <a:pt x="154" y="112"/>
                </a:lnTo>
                <a:lnTo>
                  <a:pt x="144" y="124"/>
                </a:lnTo>
                <a:lnTo>
                  <a:pt x="138" y="128"/>
                </a:lnTo>
                <a:lnTo>
                  <a:pt x="136" y="134"/>
                </a:lnTo>
                <a:lnTo>
                  <a:pt x="128" y="146"/>
                </a:lnTo>
                <a:lnTo>
                  <a:pt x="110" y="162"/>
                </a:lnTo>
                <a:lnTo>
                  <a:pt x="102" y="170"/>
                </a:lnTo>
                <a:lnTo>
                  <a:pt x="92" y="178"/>
                </a:lnTo>
                <a:lnTo>
                  <a:pt x="86" y="178"/>
                </a:lnTo>
                <a:lnTo>
                  <a:pt x="78" y="186"/>
                </a:lnTo>
                <a:lnTo>
                  <a:pt x="72" y="188"/>
                </a:lnTo>
                <a:lnTo>
                  <a:pt x="62" y="198"/>
                </a:lnTo>
                <a:lnTo>
                  <a:pt x="46" y="210"/>
                </a:lnTo>
                <a:lnTo>
                  <a:pt x="34" y="222"/>
                </a:lnTo>
                <a:lnTo>
                  <a:pt x="24" y="232"/>
                </a:lnTo>
                <a:lnTo>
                  <a:pt x="18" y="240"/>
                </a:lnTo>
                <a:lnTo>
                  <a:pt x="2" y="238"/>
                </a:lnTo>
                <a:lnTo>
                  <a:pt x="0" y="164"/>
                </a:lnTo>
                <a:lnTo>
                  <a:pt x="34" y="10"/>
                </a:lnTo>
                <a:lnTo>
                  <a:pt x="5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1" name="Freeform 621"/>
          <p:cNvSpPr>
            <a:spLocks/>
          </p:cNvSpPr>
          <p:nvPr/>
        </p:nvSpPr>
        <p:spPr bwMode="ltGray">
          <a:xfrm>
            <a:off x="4794851" y="4659321"/>
            <a:ext cx="255650" cy="369886"/>
          </a:xfrm>
          <a:custGeom>
            <a:avLst/>
            <a:gdLst/>
            <a:ahLst/>
            <a:cxnLst>
              <a:cxn ang="0">
                <a:pos x="160" y="32"/>
              </a:cxn>
              <a:cxn ang="0">
                <a:pos x="166" y="40"/>
              </a:cxn>
              <a:cxn ang="0">
                <a:pos x="152" y="70"/>
              </a:cxn>
              <a:cxn ang="0">
                <a:pos x="148" y="132"/>
              </a:cxn>
              <a:cxn ang="0">
                <a:pos x="160" y="142"/>
              </a:cxn>
              <a:cxn ang="0">
                <a:pos x="154" y="152"/>
              </a:cxn>
              <a:cxn ang="0">
                <a:pos x="148" y="158"/>
              </a:cxn>
              <a:cxn ang="0">
                <a:pos x="142" y="158"/>
              </a:cxn>
              <a:cxn ang="0">
                <a:pos x="140" y="162"/>
              </a:cxn>
              <a:cxn ang="0">
                <a:pos x="134" y="162"/>
              </a:cxn>
              <a:cxn ang="0">
                <a:pos x="128" y="176"/>
              </a:cxn>
              <a:cxn ang="0">
                <a:pos x="120" y="190"/>
              </a:cxn>
              <a:cxn ang="0">
                <a:pos x="118" y="194"/>
              </a:cxn>
              <a:cxn ang="0">
                <a:pos x="114" y="200"/>
              </a:cxn>
              <a:cxn ang="0">
                <a:pos x="86" y="202"/>
              </a:cxn>
              <a:cxn ang="0">
                <a:pos x="0" y="128"/>
              </a:cxn>
              <a:cxn ang="0">
                <a:pos x="4" y="38"/>
              </a:cxn>
              <a:cxn ang="0">
                <a:pos x="46" y="0"/>
              </a:cxn>
              <a:cxn ang="0">
                <a:pos x="160" y="32"/>
              </a:cxn>
            </a:cxnLst>
            <a:rect l="0" t="0" r="r" b="b"/>
            <a:pathLst>
              <a:path w="167" h="203">
                <a:moveTo>
                  <a:pt x="160" y="32"/>
                </a:moveTo>
                <a:lnTo>
                  <a:pt x="166" y="40"/>
                </a:lnTo>
                <a:lnTo>
                  <a:pt x="152" y="70"/>
                </a:lnTo>
                <a:lnTo>
                  <a:pt x="148" y="132"/>
                </a:lnTo>
                <a:lnTo>
                  <a:pt x="160" y="142"/>
                </a:lnTo>
                <a:lnTo>
                  <a:pt x="154" y="152"/>
                </a:lnTo>
                <a:lnTo>
                  <a:pt x="148" y="158"/>
                </a:lnTo>
                <a:lnTo>
                  <a:pt x="142" y="158"/>
                </a:lnTo>
                <a:lnTo>
                  <a:pt x="140" y="162"/>
                </a:lnTo>
                <a:lnTo>
                  <a:pt x="134" y="162"/>
                </a:lnTo>
                <a:lnTo>
                  <a:pt x="128" y="176"/>
                </a:lnTo>
                <a:lnTo>
                  <a:pt x="120" y="190"/>
                </a:lnTo>
                <a:lnTo>
                  <a:pt x="118" y="194"/>
                </a:lnTo>
                <a:lnTo>
                  <a:pt x="114" y="200"/>
                </a:lnTo>
                <a:lnTo>
                  <a:pt x="86" y="202"/>
                </a:lnTo>
                <a:lnTo>
                  <a:pt x="0" y="128"/>
                </a:lnTo>
                <a:lnTo>
                  <a:pt x="4" y="38"/>
                </a:lnTo>
                <a:lnTo>
                  <a:pt x="46" y="0"/>
                </a:lnTo>
                <a:lnTo>
                  <a:pt x="16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2" name="Freeform 623"/>
          <p:cNvSpPr>
            <a:spLocks/>
          </p:cNvSpPr>
          <p:nvPr/>
        </p:nvSpPr>
        <p:spPr bwMode="ltGray">
          <a:xfrm>
            <a:off x="4650757" y="4856171"/>
            <a:ext cx="336219" cy="406398"/>
          </a:xfrm>
          <a:custGeom>
            <a:avLst/>
            <a:gdLst/>
            <a:ahLst/>
            <a:cxnLst>
              <a:cxn ang="0">
                <a:pos x="98" y="16"/>
              </a:cxn>
              <a:cxn ang="0">
                <a:pos x="108" y="20"/>
              </a:cxn>
              <a:cxn ang="0">
                <a:pos x="118" y="22"/>
              </a:cxn>
              <a:cxn ang="0">
                <a:pos x="176" y="64"/>
              </a:cxn>
              <a:cxn ang="0">
                <a:pos x="174" y="72"/>
              </a:cxn>
              <a:cxn ang="0">
                <a:pos x="206" y="92"/>
              </a:cxn>
              <a:cxn ang="0">
                <a:pos x="202" y="98"/>
              </a:cxn>
              <a:cxn ang="0">
                <a:pos x="202" y="104"/>
              </a:cxn>
              <a:cxn ang="0">
                <a:pos x="196" y="108"/>
              </a:cxn>
              <a:cxn ang="0">
                <a:pos x="192" y="118"/>
              </a:cxn>
              <a:cxn ang="0">
                <a:pos x="196" y="128"/>
              </a:cxn>
              <a:cxn ang="0">
                <a:pos x="198" y="130"/>
              </a:cxn>
              <a:cxn ang="0">
                <a:pos x="206" y="136"/>
              </a:cxn>
              <a:cxn ang="0">
                <a:pos x="202" y="140"/>
              </a:cxn>
              <a:cxn ang="0">
                <a:pos x="198" y="154"/>
              </a:cxn>
              <a:cxn ang="0">
                <a:pos x="202" y="162"/>
              </a:cxn>
              <a:cxn ang="0">
                <a:pos x="204" y="170"/>
              </a:cxn>
              <a:cxn ang="0">
                <a:pos x="204" y="174"/>
              </a:cxn>
              <a:cxn ang="0">
                <a:pos x="204" y="182"/>
              </a:cxn>
              <a:cxn ang="0">
                <a:pos x="210" y="192"/>
              </a:cxn>
              <a:cxn ang="0">
                <a:pos x="216" y="204"/>
              </a:cxn>
              <a:cxn ang="0">
                <a:pos x="208" y="208"/>
              </a:cxn>
              <a:cxn ang="0">
                <a:pos x="204" y="212"/>
              </a:cxn>
              <a:cxn ang="0">
                <a:pos x="194" y="216"/>
              </a:cxn>
              <a:cxn ang="0">
                <a:pos x="186" y="218"/>
              </a:cxn>
              <a:cxn ang="0">
                <a:pos x="182" y="220"/>
              </a:cxn>
              <a:cxn ang="0">
                <a:pos x="170" y="218"/>
              </a:cxn>
              <a:cxn ang="0">
                <a:pos x="166" y="224"/>
              </a:cxn>
              <a:cxn ang="0">
                <a:pos x="136" y="222"/>
              </a:cxn>
              <a:cxn ang="0">
                <a:pos x="132" y="218"/>
              </a:cxn>
              <a:cxn ang="0">
                <a:pos x="120" y="218"/>
              </a:cxn>
              <a:cxn ang="0">
                <a:pos x="108" y="216"/>
              </a:cxn>
              <a:cxn ang="0">
                <a:pos x="106" y="190"/>
              </a:cxn>
              <a:cxn ang="0">
                <a:pos x="102" y="184"/>
              </a:cxn>
              <a:cxn ang="0">
                <a:pos x="84" y="176"/>
              </a:cxn>
              <a:cxn ang="0">
                <a:pos x="44" y="176"/>
              </a:cxn>
              <a:cxn ang="0">
                <a:pos x="0" y="42"/>
              </a:cxn>
              <a:cxn ang="0">
                <a:pos x="70" y="0"/>
              </a:cxn>
              <a:cxn ang="0">
                <a:pos x="98" y="16"/>
              </a:cxn>
            </a:cxnLst>
            <a:rect l="0" t="0" r="r" b="b"/>
            <a:pathLst>
              <a:path w="217" h="225">
                <a:moveTo>
                  <a:pt x="98" y="16"/>
                </a:moveTo>
                <a:lnTo>
                  <a:pt x="108" y="20"/>
                </a:lnTo>
                <a:lnTo>
                  <a:pt x="118" y="22"/>
                </a:lnTo>
                <a:lnTo>
                  <a:pt x="176" y="64"/>
                </a:lnTo>
                <a:lnTo>
                  <a:pt x="174" y="72"/>
                </a:lnTo>
                <a:lnTo>
                  <a:pt x="206" y="92"/>
                </a:lnTo>
                <a:lnTo>
                  <a:pt x="202" y="98"/>
                </a:lnTo>
                <a:lnTo>
                  <a:pt x="202" y="104"/>
                </a:lnTo>
                <a:lnTo>
                  <a:pt x="196" y="108"/>
                </a:lnTo>
                <a:lnTo>
                  <a:pt x="192" y="118"/>
                </a:lnTo>
                <a:lnTo>
                  <a:pt x="196" y="128"/>
                </a:lnTo>
                <a:lnTo>
                  <a:pt x="198" y="130"/>
                </a:lnTo>
                <a:lnTo>
                  <a:pt x="206" y="136"/>
                </a:lnTo>
                <a:lnTo>
                  <a:pt x="202" y="140"/>
                </a:lnTo>
                <a:lnTo>
                  <a:pt x="198" y="154"/>
                </a:lnTo>
                <a:lnTo>
                  <a:pt x="202" y="162"/>
                </a:lnTo>
                <a:lnTo>
                  <a:pt x="204" y="170"/>
                </a:lnTo>
                <a:lnTo>
                  <a:pt x="204" y="174"/>
                </a:lnTo>
                <a:lnTo>
                  <a:pt x="204" y="182"/>
                </a:lnTo>
                <a:lnTo>
                  <a:pt x="210" y="192"/>
                </a:lnTo>
                <a:lnTo>
                  <a:pt x="216" y="204"/>
                </a:lnTo>
                <a:lnTo>
                  <a:pt x="208" y="208"/>
                </a:lnTo>
                <a:lnTo>
                  <a:pt x="204" y="212"/>
                </a:lnTo>
                <a:lnTo>
                  <a:pt x="194" y="216"/>
                </a:lnTo>
                <a:lnTo>
                  <a:pt x="186" y="218"/>
                </a:lnTo>
                <a:lnTo>
                  <a:pt x="182" y="220"/>
                </a:lnTo>
                <a:lnTo>
                  <a:pt x="170" y="218"/>
                </a:lnTo>
                <a:lnTo>
                  <a:pt x="166" y="224"/>
                </a:lnTo>
                <a:lnTo>
                  <a:pt x="136" y="222"/>
                </a:lnTo>
                <a:lnTo>
                  <a:pt x="132" y="218"/>
                </a:lnTo>
                <a:lnTo>
                  <a:pt x="120" y="218"/>
                </a:lnTo>
                <a:lnTo>
                  <a:pt x="108" y="216"/>
                </a:lnTo>
                <a:lnTo>
                  <a:pt x="106" y="190"/>
                </a:lnTo>
                <a:lnTo>
                  <a:pt x="102" y="184"/>
                </a:lnTo>
                <a:lnTo>
                  <a:pt x="84" y="176"/>
                </a:lnTo>
                <a:lnTo>
                  <a:pt x="44" y="176"/>
                </a:lnTo>
                <a:lnTo>
                  <a:pt x="0" y="42"/>
                </a:lnTo>
                <a:lnTo>
                  <a:pt x="70" y="0"/>
                </a:lnTo>
                <a:lnTo>
                  <a:pt x="9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3" name="Freeform 624"/>
          <p:cNvSpPr>
            <a:spLocks/>
          </p:cNvSpPr>
          <p:nvPr/>
        </p:nvSpPr>
        <p:spPr bwMode="ltGray">
          <a:xfrm>
            <a:off x="4666251" y="4910145"/>
            <a:ext cx="60427" cy="100013"/>
          </a:xfrm>
          <a:custGeom>
            <a:avLst/>
            <a:gdLst/>
            <a:ahLst/>
            <a:cxnLst>
              <a:cxn ang="0">
                <a:pos x="38" y="10"/>
              </a:cxn>
              <a:cxn ang="0">
                <a:pos x="38" y="18"/>
              </a:cxn>
              <a:cxn ang="0">
                <a:pos x="38" y="30"/>
              </a:cxn>
              <a:cxn ang="0">
                <a:pos x="36" y="34"/>
              </a:cxn>
              <a:cxn ang="0">
                <a:pos x="32" y="40"/>
              </a:cxn>
              <a:cxn ang="0">
                <a:pos x="32" y="44"/>
              </a:cxn>
              <a:cxn ang="0">
                <a:pos x="22" y="50"/>
              </a:cxn>
              <a:cxn ang="0">
                <a:pos x="12" y="54"/>
              </a:cxn>
              <a:cxn ang="0">
                <a:pos x="0" y="2"/>
              </a:cxn>
              <a:cxn ang="0">
                <a:pos x="34" y="0"/>
              </a:cxn>
              <a:cxn ang="0">
                <a:pos x="38" y="10"/>
              </a:cxn>
            </a:cxnLst>
            <a:rect l="0" t="0" r="r" b="b"/>
            <a:pathLst>
              <a:path w="39" h="55">
                <a:moveTo>
                  <a:pt x="38" y="10"/>
                </a:moveTo>
                <a:lnTo>
                  <a:pt x="38" y="18"/>
                </a:lnTo>
                <a:lnTo>
                  <a:pt x="38" y="30"/>
                </a:lnTo>
                <a:lnTo>
                  <a:pt x="36" y="34"/>
                </a:lnTo>
                <a:lnTo>
                  <a:pt x="32" y="40"/>
                </a:lnTo>
                <a:lnTo>
                  <a:pt x="32" y="44"/>
                </a:lnTo>
                <a:lnTo>
                  <a:pt x="22" y="50"/>
                </a:lnTo>
                <a:lnTo>
                  <a:pt x="12" y="54"/>
                </a:lnTo>
                <a:lnTo>
                  <a:pt x="0" y="2"/>
                </a:lnTo>
                <a:lnTo>
                  <a:pt x="34" y="0"/>
                </a:lnTo>
                <a:lnTo>
                  <a:pt x="3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4" name="Freeform 625"/>
          <p:cNvSpPr>
            <a:spLocks/>
          </p:cNvSpPr>
          <p:nvPr/>
        </p:nvSpPr>
        <p:spPr bwMode="ltGray">
          <a:xfrm>
            <a:off x="4675548" y="4879983"/>
            <a:ext cx="51130" cy="65087"/>
          </a:xfrm>
          <a:custGeom>
            <a:avLst/>
            <a:gdLst/>
            <a:ahLst/>
            <a:cxnLst>
              <a:cxn ang="0">
                <a:pos x="28" y="0"/>
              </a:cxn>
              <a:cxn ang="0">
                <a:pos x="32" y="16"/>
              </a:cxn>
              <a:cxn ang="0">
                <a:pos x="32" y="26"/>
              </a:cxn>
              <a:cxn ang="0">
                <a:pos x="32" y="34"/>
              </a:cxn>
              <a:cxn ang="0">
                <a:pos x="28" y="26"/>
              </a:cxn>
              <a:cxn ang="0">
                <a:pos x="26" y="20"/>
              </a:cxn>
              <a:cxn ang="0">
                <a:pos x="18" y="22"/>
              </a:cxn>
              <a:cxn ang="0">
                <a:pos x="18" y="26"/>
              </a:cxn>
              <a:cxn ang="0">
                <a:pos x="14" y="30"/>
              </a:cxn>
              <a:cxn ang="0">
                <a:pos x="10" y="28"/>
              </a:cxn>
              <a:cxn ang="0">
                <a:pos x="0" y="18"/>
              </a:cxn>
              <a:cxn ang="0">
                <a:pos x="6" y="2"/>
              </a:cxn>
              <a:cxn ang="0">
                <a:pos x="28" y="0"/>
              </a:cxn>
            </a:cxnLst>
            <a:rect l="0" t="0" r="r" b="b"/>
            <a:pathLst>
              <a:path w="33" h="35">
                <a:moveTo>
                  <a:pt x="28" y="0"/>
                </a:moveTo>
                <a:lnTo>
                  <a:pt x="32" y="16"/>
                </a:lnTo>
                <a:lnTo>
                  <a:pt x="32" y="26"/>
                </a:lnTo>
                <a:lnTo>
                  <a:pt x="32" y="34"/>
                </a:lnTo>
                <a:lnTo>
                  <a:pt x="28" y="26"/>
                </a:lnTo>
                <a:lnTo>
                  <a:pt x="26" y="20"/>
                </a:lnTo>
                <a:lnTo>
                  <a:pt x="18" y="22"/>
                </a:lnTo>
                <a:lnTo>
                  <a:pt x="18" y="26"/>
                </a:lnTo>
                <a:lnTo>
                  <a:pt x="14" y="30"/>
                </a:lnTo>
                <a:lnTo>
                  <a:pt x="10" y="28"/>
                </a:lnTo>
                <a:lnTo>
                  <a:pt x="0" y="18"/>
                </a:lnTo>
                <a:lnTo>
                  <a:pt x="6" y="2"/>
                </a:lnTo>
                <a:lnTo>
                  <a:pt x="2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5" name="Freeform 626"/>
          <p:cNvSpPr>
            <a:spLocks/>
          </p:cNvSpPr>
          <p:nvPr/>
        </p:nvSpPr>
        <p:spPr bwMode="ltGray">
          <a:xfrm>
            <a:off x="4687943" y="4694246"/>
            <a:ext cx="162687" cy="193674"/>
          </a:xfrm>
          <a:custGeom>
            <a:avLst/>
            <a:gdLst/>
            <a:ahLst/>
            <a:cxnLst>
              <a:cxn ang="0">
                <a:pos x="82" y="6"/>
              </a:cxn>
              <a:cxn ang="0">
                <a:pos x="104" y="32"/>
              </a:cxn>
              <a:cxn ang="0">
                <a:pos x="104" y="37"/>
              </a:cxn>
              <a:cxn ang="0">
                <a:pos x="104" y="46"/>
              </a:cxn>
              <a:cxn ang="0">
                <a:pos x="102" y="56"/>
              </a:cxn>
              <a:cxn ang="0">
                <a:pos x="102" y="60"/>
              </a:cxn>
              <a:cxn ang="0">
                <a:pos x="91" y="69"/>
              </a:cxn>
              <a:cxn ang="0">
                <a:pos x="89" y="73"/>
              </a:cxn>
              <a:cxn ang="0">
                <a:pos x="89" y="78"/>
              </a:cxn>
              <a:cxn ang="0">
                <a:pos x="84" y="80"/>
              </a:cxn>
              <a:cxn ang="0">
                <a:pos x="80" y="91"/>
              </a:cxn>
              <a:cxn ang="0">
                <a:pos x="80" y="102"/>
              </a:cxn>
              <a:cxn ang="0">
                <a:pos x="24" y="100"/>
              </a:cxn>
              <a:cxn ang="0">
                <a:pos x="17" y="106"/>
              </a:cxn>
              <a:cxn ang="0">
                <a:pos x="7" y="102"/>
              </a:cxn>
              <a:cxn ang="0">
                <a:pos x="0" y="106"/>
              </a:cxn>
              <a:cxn ang="0">
                <a:pos x="26" y="0"/>
              </a:cxn>
              <a:cxn ang="0">
                <a:pos x="82" y="6"/>
              </a:cxn>
            </a:cxnLst>
            <a:rect l="0" t="0" r="r" b="b"/>
            <a:pathLst>
              <a:path w="105" h="107">
                <a:moveTo>
                  <a:pt x="82" y="6"/>
                </a:moveTo>
                <a:lnTo>
                  <a:pt x="104" y="32"/>
                </a:lnTo>
                <a:lnTo>
                  <a:pt x="104" y="37"/>
                </a:lnTo>
                <a:lnTo>
                  <a:pt x="104" y="46"/>
                </a:lnTo>
                <a:lnTo>
                  <a:pt x="102" y="56"/>
                </a:lnTo>
                <a:lnTo>
                  <a:pt x="102" y="60"/>
                </a:lnTo>
                <a:lnTo>
                  <a:pt x="91" y="69"/>
                </a:lnTo>
                <a:lnTo>
                  <a:pt x="89" y="73"/>
                </a:lnTo>
                <a:lnTo>
                  <a:pt x="89" y="78"/>
                </a:lnTo>
                <a:lnTo>
                  <a:pt x="84" y="80"/>
                </a:lnTo>
                <a:lnTo>
                  <a:pt x="80" y="91"/>
                </a:lnTo>
                <a:lnTo>
                  <a:pt x="80" y="102"/>
                </a:lnTo>
                <a:lnTo>
                  <a:pt x="24" y="100"/>
                </a:lnTo>
                <a:lnTo>
                  <a:pt x="17" y="106"/>
                </a:lnTo>
                <a:lnTo>
                  <a:pt x="7" y="102"/>
                </a:lnTo>
                <a:lnTo>
                  <a:pt x="0" y="106"/>
                </a:lnTo>
                <a:lnTo>
                  <a:pt x="26" y="0"/>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6" name="Freeform 627"/>
          <p:cNvSpPr>
            <a:spLocks/>
          </p:cNvSpPr>
          <p:nvPr/>
        </p:nvSpPr>
        <p:spPr bwMode="ltGray">
          <a:xfrm>
            <a:off x="4684844" y="4692659"/>
            <a:ext cx="173532" cy="209549"/>
          </a:xfrm>
          <a:custGeom>
            <a:avLst/>
            <a:gdLst/>
            <a:ahLst/>
            <a:cxnLst>
              <a:cxn ang="0">
                <a:pos x="88" y="6"/>
              </a:cxn>
              <a:cxn ang="0">
                <a:pos x="112" y="34"/>
              </a:cxn>
              <a:cxn ang="0">
                <a:pos x="112" y="40"/>
              </a:cxn>
              <a:cxn ang="0">
                <a:pos x="112" y="50"/>
              </a:cxn>
              <a:cxn ang="0">
                <a:pos x="110" y="60"/>
              </a:cxn>
              <a:cxn ang="0">
                <a:pos x="110" y="64"/>
              </a:cxn>
              <a:cxn ang="0">
                <a:pos x="98" y="74"/>
              </a:cxn>
              <a:cxn ang="0">
                <a:pos x="96" y="78"/>
              </a:cxn>
              <a:cxn ang="0">
                <a:pos x="96" y="84"/>
              </a:cxn>
              <a:cxn ang="0">
                <a:pos x="90" y="86"/>
              </a:cxn>
              <a:cxn ang="0">
                <a:pos x="86" y="98"/>
              </a:cxn>
              <a:cxn ang="0">
                <a:pos x="86" y="110"/>
              </a:cxn>
              <a:cxn ang="0">
                <a:pos x="26" y="108"/>
              </a:cxn>
              <a:cxn ang="0">
                <a:pos x="18" y="114"/>
              </a:cxn>
              <a:cxn ang="0">
                <a:pos x="8" y="110"/>
              </a:cxn>
              <a:cxn ang="0">
                <a:pos x="0" y="114"/>
              </a:cxn>
              <a:cxn ang="0">
                <a:pos x="28" y="0"/>
              </a:cxn>
              <a:cxn ang="0">
                <a:pos x="88" y="6"/>
              </a:cxn>
            </a:cxnLst>
            <a:rect l="0" t="0" r="r" b="b"/>
            <a:pathLst>
              <a:path w="113" h="115">
                <a:moveTo>
                  <a:pt x="88" y="6"/>
                </a:moveTo>
                <a:lnTo>
                  <a:pt x="112" y="34"/>
                </a:lnTo>
                <a:lnTo>
                  <a:pt x="112" y="40"/>
                </a:lnTo>
                <a:lnTo>
                  <a:pt x="112" y="50"/>
                </a:lnTo>
                <a:lnTo>
                  <a:pt x="110" y="60"/>
                </a:lnTo>
                <a:lnTo>
                  <a:pt x="110" y="64"/>
                </a:lnTo>
                <a:lnTo>
                  <a:pt x="98" y="74"/>
                </a:lnTo>
                <a:lnTo>
                  <a:pt x="96" y="78"/>
                </a:lnTo>
                <a:lnTo>
                  <a:pt x="96" y="84"/>
                </a:lnTo>
                <a:lnTo>
                  <a:pt x="90" y="86"/>
                </a:lnTo>
                <a:lnTo>
                  <a:pt x="86" y="98"/>
                </a:lnTo>
                <a:lnTo>
                  <a:pt x="86" y="110"/>
                </a:lnTo>
                <a:lnTo>
                  <a:pt x="26" y="108"/>
                </a:lnTo>
                <a:lnTo>
                  <a:pt x="18" y="114"/>
                </a:lnTo>
                <a:lnTo>
                  <a:pt x="8" y="110"/>
                </a:lnTo>
                <a:lnTo>
                  <a:pt x="0" y="114"/>
                </a:lnTo>
                <a:lnTo>
                  <a:pt x="28" y="0"/>
                </a:lnTo>
                <a:lnTo>
                  <a:pt x="88"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7" name="Freeform 628"/>
          <p:cNvSpPr>
            <a:spLocks/>
          </p:cNvSpPr>
          <p:nvPr/>
        </p:nvSpPr>
        <p:spPr bwMode="ltGray">
          <a:xfrm>
            <a:off x="4193687" y="4649796"/>
            <a:ext cx="553133" cy="649285"/>
          </a:xfrm>
          <a:custGeom>
            <a:avLst/>
            <a:gdLst/>
            <a:ahLst/>
            <a:cxnLst>
              <a:cxn ang="0">
                <a:pos x="2" y="201"/>
              </a:cxn>
              <a:cxn ang="0">
                <a:pos x="2" y="190"/>
              </a:cxn>
              <a:cxn ang="0">
                <a:pos x="0" y="174"/>
              </a:cxn>
              <a:cxn ang="0">
                <a:pos x="12" y="160"/>
              </a:cxn>
              <a:cxn ang="0">
                <a:pos x="143" y="0"/>
              </a:cxn>
              <a:cxn ang="0">
                <a:pos x="280" y="0"/>
              </a:cxn>
              <a:cxn ang="0">
                <a:pos x="333" y="22"/>
              </a:cxn>
              <a:cxn ang="0">
                <a:pos x="346" y="45"/>
              </a:cxn>
              <a:cxn ang="0">
                <a:pos x="352" y="49"/>
              </a:cxn>
              <a:cxn ang="0">
                <a:pos x="352" y="63"/>
              </a:cxn>
              <a:cxn ang="0">
                <a:pos x="358" y="68"/>
              </a:cxn>
              <a:cxn ang="0">
                <a:pos x="348" y="80"/>
              </a:cxn>
              <a:cxn ang="0">
                <a:pos x="329" y="98"/>
              </a:cxn>
              <a:cxn ang="0">
                <a:pos x="321" y="117"/>
              </a:cxn>
              <a:cxn ang="0">
                <a:pos x="317" y="123"/>
              </a:cxn>
              <a:cxn ang="0">
                <a:pos x="317" y="131"/>
              </a:cxn>
              <a:cxn ang="0">
                <a:pos x="313" y="135"/>
              </a:cxn>
              <a:cxn ang="0">
                <a:pos x="313" y="147"/>
              </a:cxn>
              <a:cxn ang="0">
                <a:pos x="309" y="149"/>
              </a:cxn>
              <a:cxn ang="0">
                <a:pos x="309" y="155"/>
              </a:cxn>
              <a:cxn ang="0">
                <a:pos x="315" y="162"/>
              </a:cxn>
              <a:cxn ang="0">
                <a:pos x="315" y="172"/>
              </a:cxn>
              <a:cxn ang="0">
                <a:pos x="313" y="188"/>
              </a:cxn>
              <a:cxn ang="0">
                <a:pos x="319" y="194"/>
              </a:cxn>
              <a:cxn ang="0">
                <a:pos x="319" y="205"/>
              </a:cxn>
              <a:cxn ang="0">
                <a:pos x="321" y="209"/>
              </a:cxn>
              <a:cxn ang="0">
                <a:pos x="317" y="219"/>
              </a:cxn>
              <a:cxn ang="0">
                <a:pos x="325" y="225"/>
              </a:cxn>
              <a:cxn ang="0">
                <a:pos x="333" y="233"/>
              </a:cxn>
              <a:cxn ang="0">
                <a:pos x="333" y="239"/>
              </a:cxn>
              <a:cxn ang="0">
                <a:pos x="335" y="246"/>
              </a:cxn>
              <a:cxn ang="0">
                <a:pos x="333" y="262"/>
              </a:cxn>
              <a:cxn ang="0">
                <a:pos x="315" y="356"/>
              </a:cxn>
              <a:cxn ang="0">
                <a:pos x="188" y="303"/>
              </a:cxn>
              <a:cxn ang="0">
                <a:pos x="2" y="201"/>
              </a:cxn>
            </a:cxnLst>
            <a:rect l="0" t="0" r="r" b="b"/>
            <a:pathLst>
              <a:path w="359" h="357">
                <a:moveTo>
                  <a:pt x="2" y="201"/>
                </a:moveTo>
                <a:lnTo>
                  <a:pt x="2" y="190"/>
                </a:lnTo>
                <a:lnTo>
                  <a:pt x="0" y="174"/>
                </a:lnTo>
                <a:lnTo>
                  <a:pt x="12" y="160"/>
                </a:lnTo>
                <a:lnTo>
                  <a:pt x="143" y="0"/>
                </a:lnTo>
                <a:lnTo>
                  <a:pt x="280" y="0"/>
                </a:lnTo>
                <a:lnTo>
                  <a:pt x="333" y="22"/>
                </a:lnTo>
                <a:lnTo>
                  <a:pt x="346" y="45"/>
                </a:lnTo>
                <a:lnTo>
                  <a:pt x="352" y="49"/>
                </a:lnTo>
                <a:lnTo>
                  <a:pt x="352" y="63"/>
                </a:lnTo>
                <a:lnTo>
                  <a:pt x="358" y="68"/>
                </a:lnTo>
                <a:lnTo>
                  <a:pt x="348" y="80"/>
                </a:lnTo>
                <a:lnTo>
                  <a:pt x="329" y="98"/>
                </a:lnTo>
                <a:lnTo>
                  <a:pt x="321" y="117"/>
                </a:lnTo>
                <a:lnTo>
                  <a:pt x="317" y="123"/>
                </a:lnTo>
                <a:lnTo>
                  <a:pt x="317" y="131"/>
                </a:lnTo>
                <a:lnTo>
                  <a:pt x="313" y="135"/>
                </a:lnTo>
                <a:lnTo>
                  <a:pt x="313" y="147"/>
                </a:lnTo>
                <a:lnTo>
                  <a:pt x="309" y="149"/>
                </a:lnTo>
                <a:lnTo>
                  <a:pt x="309" y="155"/>
                </a:lnTo>
                <a:lnTo>
                  <a:pt x="315" y="162"/>
                </a:lnTo>
                <a:lnTo>
                  <a:pt x="315" y="172"/>
                </a:lnTo>
                <a:lnTo>
                  <a:pt x="313" y="188"/>
                </a:lnTo>
                <a:lnTo>
                  <a:pt x="319" y="194"/>
                </a:lnTo>
                <a:lnTo>
                  <a:pt x="319" y="205"/>
                </a:lnTo>
                <a:lnTo>
                  <a:pt x="321" y="209"/>
                </a:lnTo>
                <a:lnTo>
                  <a:pt x="317" y="219"/>
                </a:lnTo>
                <a:lnTo>
                  <a:pt x="325" y="225"/>
                </a:lnTo>
                <a:lnTo>
                  <a:pt x="333" y="233"/>
                </a:lnTo>
                <a:lnTo>
                  <a:pt x="333" y="239"/>
                </a:lnTo>
                <a:lnTo>
                  <a:pt x="335" y="246"/>
                </a:lnTo>
                <a:lnTo>
                  <a:pt x="333" y="262"/>
                </a:lnTo>
                <a:lnTo>
                  <a:pt x="315" y="356"/>
                </a:lnTo>
                <a:lnTo>
                  <a:pt x="188" y="303"/>
                </a:lnTo>
                <a:lnTo>
                  <a:pt x="2" y="201"/>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8" name="Freeform 629"/>
          <p:cNvSpPr>
            <a:spLocks/>
          </p:cNvSpPr>
          <p:nvPr/>
        </p:nvSpPr>
        <p:spPr bwMode="ltGray">
          <a:xfrm>
            <a:off x="4192137" y="4648209"/>
            <a:ext cx="563979" cy="661984"/>
          </a:xfrm>
          <a:custGeom>
            <a:avLst/>
            <a:gdLst/>
            <a:ahLst/>
            <a:cxnLst>
              <a:cxn ang="0">
                <a:pos x="2" y="206"/>
              </a:cxn>
              <a:cxn ang="0">
                <a:pos x="2" y="194"/>
              </a:cxn>
              <a:cxn ang="0">
                <a:pos x="0" y="178"/>
              </a:cxn>
              <a:cxn ang="0">
                <a:pos x="12" y="164"/>
              </a:cxn>
              <a:cxn ang="0">
                <a:pos x="146" y="0"/>
              </a:cxn>
              <a:cxn ang="0">
                <a:pos x="286" y="0"/>
              </a:cxn>
              <a:cxn ang="0">
                <a:pos x="340" y="22"/>
              </a:cxn>
              <a:cxn ang="0">
                <a:pos x="354" y="46"/>
              </a:cxn>
              <a:cxn ang="0">
                <a:pos x="360" y="50"/>
              </a:cxn>
              <a:cxn ang="0">
                <a:pos x="360" y="64"/>
              </a:cxn>
              <a:cxn ang="0">
                <a:pos x="366" y="70"/>
              </a:cxn>
              <a:cxn ang="0">
                <a:pos x="356" y="82"/>
              </a:cxn>
              <a:cxn ang="0">
                <a:pos x="336" y="100"/>
              </a:cxn>
              <a:cxn ang="0">
                <a:pos x="328" y="120"/>
              </a:cxn>
              <a:cxn ang="0">
                <a:pos x="324" y="126"/>
              </a:cxn>
              <a:cxn ang="0">
                <a:pos x="324" y="134"/>
              </a:cxn>
              <a:cxn ang="0">
                <a:pos x="320" y="138"/>
              </a:cxn>
              <a:cxn ang="0">
                <a:pos x="320" y="150"/>
              </a:cxn>
              <a:cxn ang="0">
                <a:pos x="316" y="152"/>
              </a:cxn>
              <a:cxn ang="0">
                <a:pos x="316" y="158"/>
              </a:cxn>
              <a:cxn ang="0">
                <a:pos x="322" y="166"/>
              </a:cxn>
              <a:cxn ang="0">
                <a:pos x="322" y="176"/>
              </a:cxn>
              <a:cxn ang="0">
                <a:pos x="320" y="192"/>
              </a:cxn>
              <a:cxn ang="0">
                <a:pos x="326" y="190"/>
              </a:cxn>
              <a:cxn ang="0">
                <a:pos x="326" y="210"/>
              </a:cxn>
              <a:cxn ang="0">
                <a:pos x="328" y="214"/>
              </a:cxn>
              <a:cxn ang="0">
                <a:pos x="324" y="224"/>
              </a:cxn>
              <a:cxn ang="0">
                <a:pos x="332" y="230"/>
              </a:cxn>
              <a:cxn ang="0">
                <a:pos x="340" y="238"/>
              </a:cxn>
              <a:cxn ang="0">
                <a:pos x="340" y="244"/>
              </a:cxn>
              <a:cxn ang="0">
                <a:pos x="342" y="252"/>
              </a:cxn>
              <a:cxn ang="0">
                <a:pos x="340" y="268"/>
              </a:cxn>
              <a:cxn ang="0">
                <a:pos x="322" y="364"/>
              </a:cxn>
              <a:cxn ang="0">
                <a:pos x="192" y="310"/>
              </a:cxn>
              <a:cxn ang="0">
                <a:pos x="2" y="206"/>
              </a:cxn>
            </a:cxnLst>
            <a:rect l="0" t="0" r="r" b="b"/>
            <a:pathLst>
              <a:path w="367" h="365">
                <a:moveTo>
                  <a:pt x="2" y="206"/>
                </a:moveTo>
                <a:lnTo>
                  <a:pt x="2" y="194"/>
                </a:lnTo>
                <a:lnTo>
                  <a:pt x="0" y="178"/>
                </a:lnTo>
                <a:lnTo>
                  <a:pt x="12" y="164"/>
                </a:lnTo>
                <a:lnTo>
                  <a:pt x="146" y="0"/>
                </a:lnTo>
                <a:lnTo>
                  <a:pt x="286" y="0"/>
                </a:lnTo>
                <a:lnTo>
                  <a:pt x="340" y="22"/>
                </a:lnTo>
                <a:lnTo>
                  <a:pt x="354" y="46"/>
                </a:lnTo>
                <a:lnTo>
                  <a:pt x="360" y="50"/>
                </a:lnTo>
                <a:lnTo>
                  <a:pt x="360" y="64"/>
                </a:lnTo>
                <a:lnTo>
                  <a:pt x="366" y="70"/>
                </a:lnTo>
                <a:lnTo>
                  <a:pt x="356" y="82"/>
                </a:lnTo>
                <a:lnTo>
                  <a:pt x="336" y="100"/>
                </a:lnTo>
                <a:lnTo>
                  <a:pt x="328" y="120"/>
                </a:lnTo>
                <a:lnTo>
                  <a:pt x="324" y="126"/>
                </a:lnTo>
                <a:lnTo>
                  <a:pt x="324" y="134"/>
                </a:lnTo>
                <a:lnTo>
                  <a:pt x="320" y="138"/>
                </a:lnTo>
                <a:lnTo>
                  <a:pt x="320" y="150"/>
                </a:lnTo>
                <a:lnTo>
                  <a:pt x="316" y="152"/>
                </a:lnTo>
                <a:lnTo>
                  <a:pt x="316" y="158"/>
                </a:lnTo>
                <a:lnTo>
                  <a:pt x="322" y="166"/>
                </a:lnTo>
                <a:lnTo>
                  <a:pt x="322" y="176"/>
                </a:lnTo>
                <a:lnTo>
                  <a:pt x="320" y="192"/>
                </a:lnTo>
                <a:lnTo>
                  <a:pt x="326" y="190"/>
                </a:lnTo>
                <a:lnTo>
                  <a:pt x="326" y="210"/>
                </a:lnTo>
                <a:lnTo>
                  <a:pt x="328" y="214"/>
                </a:lnTo>
                <a:lnTo>
                  <a:pt x="324" y="224"/>
                </a:lnTo>
                <a:lnTo>
                  <a:pt x="332" y="230"/>
                </a:lnTo>
                <a:lnTo>
                  <a:pt x="340" y="238"/>
                </a:lnTo>
                <a:lnTo>
                  <a:pt x="340" y="244"/>
                </a:lnTo>
                <a:lnTo>
                  <a:pt x="342" y="252"/>
                </a:lnTo>
                <a:lnTo>
                  <a:pt x="340" y="268"/>
                </a:lnTo>
                <a:lnTo>
                  <a:pt x="322" y="364"/>
                </a:lnTo>
                <a:lnTo>
                  <a:pt x="192" y="310"/>
                </a:lnTo>
                <a:lnTo>
                  <a:pt x="2" y="2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9" name="Freeform 630"/>
          <p:cNvSpPr>
            <a:spLocks/>
          </p:cNvSpPr>
          <p:nvPr/>
        </p:nvSpPr>
        <p:spPr bwMode="ltGray">
          <a:xfrm>
            <a:off x="4441590" y="5118107"/>
            <a:ext cx="339317" cy="309561"/>
          </a:xfrm>
          <a:custGeom>
            <a:avLst/>
            <a:gdLst/>
            <a:ahLst/>
            <a:cxnLst>
              <a:cxn ang="0">
                <a:pos x="108" y="55"/>
              </a:cxn>
              <a:cxn ang="0">
                <a:pos x="112" y="59"/>
              </a:cxn>
              <a:cxn ang="0">
                <a:pos x="112" y="69"/>
              </a:cxn>
              <a:cxn ang="0">
                <a:pos x="124" y="71"/>
              </a:cxn>
              <a:cxn ang="0">
                <a:pos x="129" y="78"/>
              </a:cxn>
              <a:cxn ang="0">
                <a:pos x="133" y="82"/>
              </a:cxn>
              <a:cxn ang="0">
                <a:pos x="139" y="90"/>
              </a:cxn>
              <a:cxn ang="0">
                <a:pos x="145" y="90"/>
              </a:cxn>
              <a:cxn ang="0">
                <a:pos x="151" y="92"/>
              </a:cxn>
              <a:cxn ang="0">
                <a:pos x="152" y="73"/>
              </a:cxn>
              <a:cxn ang="0">
                <a:pos x="139" y="71"/>
              </a:cxn>
              <a:cxn ang="0">
                <a:pos x="131" y="61"/>
              </a:cxn>
              <a:cxn ang="0">
                <a:pos x="131" y="48"/>
              </a:cxn>
              <a:cxn ang="0">
                <a:pos x="135" y="48"/>
              </a:cxn>
              <a:cxn ang="0">
                <a:pos x="137" y="40"/>
              </a:cxn>
              <a:cxn ang="0">
                <a:pos x="137" y="29"/>
              </a:cxn>
              <a:cxn ang="0">
                <a:pos x="135" y="25"/>
              </a:cxn>
              <a:cxn ang="0">
                <a:pos x="141" y="15"/>
              </a:cxn>
              <a:cxn ang="0">
                <a:pos x="141" y="4"/>
              </a:cxn>
              <a:cxn ang="0">
                <a:pos x="170" y="2"/>
              </a:cxn>
              <a:cxn ang="0">
                <a:pos x="174" y="0"/>
              </a:cxn>
              <a:cxn ang="0">
                <a:pos x="179" y="6"/>
              </a:cxn>
              <a:cxn ang="0">
                <a:pos x="195" y="19"/>
              </a:cxn>
              <a:cxn ang="0">
                <a:pos x="214" y="31"/>
              </a:cxn>
              <a:cxn ang="0">
                <a:pos x="220" y="42"/>
              </a:cxn>
              <a:cxn ang="0">
                <a:pos x="218" y="48"/>
              </a:cxn>
              <a:cxn ang="0">
                <a:pos x="214" y="52"/>
              </a:cxn>
              <a:cxn ang="0">
                <a:pos x="216" y="61"/>
              </a:cxn>
              <a:cxn ang="0">
                <a:pos x="212" y="65"/>
              </a:cxn>
              <a:cxn ang="0">
                <a:pos x="208" y="73"/>
              </a:cxn>
              <a:cxn ang="0">
                <a:pos x="212" y="80"/>
              </a:cxn>
              <a:cxn ang="0">
                <a:pos x="206" y="84"/>
              </a:cxn>
              <a:cxn ang="0">
                <a:pos x="203" y="88"/>
              </a:cxn>
              <a:cxn ang="0">
                <a:pos x="203" y="97"/>
              </a:cxn>
              <a:cxn ang="0">
                <a:pos x="203" y="105"/>
              </a:cxn>
              <a:cxn ang="0">
                <a:pos x="158" y="118"/>
              </a:cxn>
              <a:cxn ang="0">
                <a:pos x="158" y="134"/>
              </a:cxn>
              <a:cxn ang="0">
                <a:pos x="149" y="134"/>
              </a:cxn>
              <a:cxn ang="0">
                <a:pos x="141" y="132"/>
              </a:cxn>
              <a:cxn ang="0">
                <a:pos x="131" y="134"/>
              </a:cxn>
              <a:cxn ang="0">
                <a:pos x="125" y="141"/>
              </a:cxn>
              <a:cxn ang="0">
                <a:pos x="125" y="145"/>
              </a:cxn>
              <a:cxn ang="0">
                <a:pos x="120" y="151"/>
              </a:cxn>
              <a:cxn ang="0">
                <a:pos x="106" y="160"/>
              </a:cxn>
              <a:cxn ang="0">
                <a:pos x="93" y="170"/>
              </a:cxn>
              <a:cxn ang="0">
                <a:pos x="75" y="164"/>
              </a:cxn>
              <a:cxn ang="0">
                <a:pos x="56" y="159"/>
              </a:cxn>
              <a:cxn ang="0">
                <a:pos x="29" y="164"/>
              </a:cxn>
              <a:cxn ang="0">
                <a:pos x="0" y="132"/>
              </a:cxn>
              <a:cxn ang="0">
                <a:pos x="10" y="69"/>
              </a:cxn>
              <a:cxn ang="0">
                <a:pos x="52" y="38"/>
              </a:cxn>
              <a:cxn ang="0">
                <a:pos x="58" y="38"/>
              </a:cxn>
              <a:cxn ang="0">
                <a:pos x="62" y="46"/>
              </a:cxn>
              <a:cxn ang="0">
                <a:pos x="64" y="52"/>
              </a:cxn>
              <a:cxn ang="0">
                <a:pos x="68" y="48"/>
              </a:cxn>
              <a:cxn ang="0">
                <a:pos x="79" y="48"/>
              </a:cxn>
              <a:cxn ang="0">
                <a:pos x="81" y="57"/>
              </a:cxn>
              <a:cxn ang="0">
                <a:pos x="91" y="59"/>
              </a:cxn>
              <a:cxn ang="0">
                <a:pos x="102" y="61"/>
              </a:cxn>
              <a:cxn ang="0">
                <a:pos x="108" y="55"/>
              </a:cxn>
            </a:cxnLst>
            <a:rect l="0" t="0" r="r" b="b"/>
            <a:pathLst>
              <a:path w="221" h="171">
                <a:moveTo>
                  <a:pt x="108" y="55"/>
                </a:moveTo>
                <a:lnTo>
                  <a:pt x="112" y="59"/>
                </a:lnTo>
                <a:lnTo>
                  <a:pt x="112" y="69"/>
                </a:lnTo>
                <a:lnTo>
                  <a:pt x="124" y="71"/>
                </a:lnTo>
                <a:lnTo>
                  <a:pt x="129" y="78"/>
                </a:lnTo>
                <a:lnTo>
                  <a:pt x="133" y="82"/>
                </a:lnTo>
                <a:lnTo>
                  <a:pt x="139" y="90"/>
                </a:lnTo>
                <a:lnTo>
                  <a:pt x="145" y="90"/>
                </a:lnTo>
                <a:lnTo>
                  <a:pt x="151" y="92"/>
                </a:lnTo>
                <a:lnTo>
                  <a:pt x="152" y="73"/>
                </a:lnTo>
                <a:lnTo>
                  <a:pt x="139" y="71"/>
                </a:lnTo>
                <a:lnTo>
                  <a:pt x="131" y="61"/>
                </a:lnTo>
                <a:lnTo>
                  <a:pt x="131" y="48"/>
                </a:lnTo>
                <a:lnTo>
                  <a:pt x="135" y="48"/>
                </a:lnTo>
                <a:lnTo>
                  <a:pt x="137" y="40"/>
                </a:lnTo>
                <a:lnTo>
                  <a:pt x="137" y="29"/>
                </a:lnTo>
                <a:lnTo>
                  <a:pt x="135" y="25"/>
                </a:lnTo>
                <a:lnTo>
                  <a:pt x="141" y="15"/>
                </a:lnTo>
                <a:lnTo>
                  <a:pt x="141" y="4"/>
                </a:lnTo>
                <a:lnTo>
                  <a:pt x="170" y="2"/>
                </a:lnTo>
                <a:lnTo>
                  <a:pt x="174" y="0"/>
                </a:lnTo>
                <a:lnTo>
                  <a:pt x="179" y="6"/>
                </a:lnTo>
                <a:lnTo>
                  <a:pt x="195" y="19"/>
                </a:lnTo>
                <a:lnTo>
                  <a:pt x="214" y="31"/>
                </a:lnTo>
                <a:lnTo>
                  <a:pt x="220" y="42"/>
                </a:lnTo>
                <a:lnTo>
                  <a:pt x="218" y="48"/>
                </a:lnTo>
                <a:lnTo>
                  <a:pt x="214" y="52"/>
                </a:lnTo>
                <a:lnTo>
                  <a:pt x="216" y="61"/>
                </a:lnTo>
                <a:lnTo>
                  <a:pt x="212" y="65"/>
                </a:lnTo>
                <a:lnTo>
                  <a:pt x="208" y="73"/>
                </a:lnTo>
                <a:lnTo>
                  <a:pt x="212" y="80"/>
                </a:lnTo>
                <a:lnTo>
                  <a:pt x="206" y="84"/>
                </a:lnTo>
                <a:lnTo>
                  <a:pt x="203" y="88"/>
                </a:lnTo>
                <a:lnTo>
                  <a:pt x="203" y="97"/>
                </a:lnTo>
                <a:lnTo>
                  <a:pt x="203" y="105"/>
                </a:lnTo>
                <a:lnTo>
                  <a:pt x="158" y="118"/>
                </a:lnTo>
                <a:lnTo>
                  <a:pt x="158" y="134"/>
                </a:lnTo>
                <a:lnTo>
                  <a:pt x="149" y="134"/>
                </a:lnTo>
                <a:lnTo>
                  <a:pt x="141" y="132"/>
                </a:lnTo>
                <a:lnTo>
                  <a:pt x="131" y="134"/>
                </a:lnTo>
                <a:lnTo>
                  <a:pt x="125" y="141"/>
                </a:lnTo>
                <a:lnTo>
                  <a:pt x="125" y="145"/>
                </a:lnTo>
                <a:lnTo>
                  <a:pt x="120" y="151"/>
                </a:lnTo>
                <a:lnTo>
                  <a:pt x="106" y="160"/>
                </a:lnTo>
                <a:lnTo>
                  <a:pt x="93" y="170"/>
                </a:lnTo>
                <a:lnTo>
                  <a:pt x="75" y="164"/>
                </a:lnTo>
                <a:lnTo>
                  <a:pt x="56" y="159"/>
                </a:lnTo>
                <a:lnTo>
                  <a:pt x="29" y="164"/>
                </a:lnTo>
                <a:lnTo>
                  <a:pt x="0" y="132"/>
                </a:lnTo>
                <a:lnTo>
                  <a:pt x="10" y="69"/>
                </a:lnTo>
                <a:lnTo>
                  <a:pt x="52" y="38"/>
                </a:lnTo>
                <a:lnTo>
                  <a:pt x="58" y="38"/>
                </a:lnTo>
                <a:lnTo>
                  <a:pt x="62" y="46"/>
                </a:lnTo>
                <a:lnTo>
                  <a:pt x="64" y="52"/>
                </a:lnTo>
                <a:lnTo>
                  <a:pt x="68" y="48"/>
                </a:lnTo>
                <a:lnTo>
                  <a:pt x="79" y="48"/>
                </a:lnTo>
                <a:lnTo>
                  <a:pt x="81" y="57"/>
                </a:lnTo>
                <a:lnTo>
                  <a:pt x="91" y="59"/>
                </a:lnTo>
                <a:lnTo>
                  <a:pt x="102" y="61"/>
                </a:lnTo>
                <a:lnTo>
                  <a:pt x="108" y="5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0" name="Freeform 631"/>
          <p:cNvSpPr>
            <a:spLocks/>
          </p:cNvSpPr>
          <p:nvPr/>
        </p:nvSpPr>
        <p:spPr bwMode="ltGray">
          <a:xfrm>
            <a:off x="4438491" y="5116519"/>
            <a:ext cx="354811" cy="325437"/>
          </a:xfrm>
          <a:custGeom>
            <a:avLst/>
            <a:gdLst/>
            <a:ahLst/>
            <a:cxnLst>
              <a:cxn ang="0">
                <a:pos x="112" y="58"/>
              </a:cxn>
              <a:cxn ang="0">
                <a:pos x="116" y="62"/>
              </a:cxn>
              <a:cxn ang="0">
                <a:pos x="116" y="72"/>
              </a:cxn>
              <a:cxn ang="0">
                <a:pos x="128" y="74"/>
              </a:cxn>
              <a:cxn ang="0">
                <a:pos x="134" y="82"/>
              </a:cxn>
              <a:cxn ang="0">
                <a:pos x="138" y="86"/>
              </a:cxn>
              <a:cxn ang="0">
                <a:pos x="144" y="94"/>
              </a:cxn>
              <a:cxn ang="0">
                <a:pos x="150" y="94"/>
              </a:cxn>
              <a:cxn ang="0">
                <a:pos x="156" y="96"/>
              </a:cxn>
              <a:cxn ang="0">
                <a:pos x="158" y="76"/>
              </a:cxn>
              <a:cxn ang="0">
                <a:pos x="144" y="74"/>
              </a:cxn>
              <a:cxn ang="0">
                <a:pos x="136" y="64"/>
              </a:cxn>
              <a:cxn ang="0">
                <a:pos x="136" y="50"/>
              </a:cxn>
              <a:cxn ang="0">
                <a:pos x="140" y="50"/>
              </a:cxn>
              <a:cxn ang="0">
                <a:pos x="142" y="42"/>
              </a:cxn>
              <a:cxn ang="0">
                <a:pos x="142" y="30"/>
              </a:cxn>
              <a:cxn ang="0">
                <a:pos x="140" y="26"/>
              </a:cxn>
              <a:cxn ang="0">
                <a:pos x="146" y="16"/>
              </a:cxn>
              <a:cxn ang="0">
                <a:pos x="146" y="4"/>
              </a:cxn>
              <a:cxn ang="0">
                <a:pos x="176" y="2"/>
              </a:cxn>
              <a:cxn ang="0">
                <a:pos x="180" y="0"/>
              </a:cxn>
              <a:cxn ang="0">
                <a:pos x="186" y="6"/>
              </a:cxn>
              <a:cxn ang="0">
                <a:pos x="202" y="20"/>
              </a:cxn>
              <a:cxn ang="0">
                <a:pos x="222" y="32"/>
              </a:cxn>
              <a:cxn ang="0">
                <a:pos x="228" y="44"/>
              </a:cxn>
              <a:cxn ang="0">
                <a:pos x="226" y="50"/>
              </a:cxn>
              <a:cxn ang="0">
                <a:pos x="222" y="54"/>
              </a:cxn>
              <a:cxn ang="0">
                <a:pos x="224" y="64"/>
              </a:cxn>
              <a:cxn ang="0">
                <a:pos x="220" y="68"/>
              </a:cxn>
              <a:cxn ang="0">
                <a:pos x="216" y="76"/>
              </a:cxn>
              <a:cxn ang="0">
                <a:pos x="220" y="84"/>
              </a:cxn>
              <a:cxn ang="0">
                <a:pos x="214" y="88"/>
              </a:cxn>
              <a:cxn ang="0">
                <a:pos x="210" y="92"/>
              </a:cxn>
              <a:cxn ang="0">
                <a:pos x="210" y="102"/>
              </a:cxn>
              <a:cxn ang="0">
                <a:pos x="210" y="110"/>
              </a:cxn>
              <a:cxn ang="0">
                <a:pos x="164" y="124"/>
              </a:cxn>
              <a:cxn ang="0">
                <a:pos x="164" y="140"/>
              </a:cxn>
              <a:cxn ang="0">
                <a:pos x="154" y="140"/>
              </a:cxn>
              <a:cxn ang="0">
                <a:pos x="146" y="138"/>
              </a:cxn>
              <a:cxn ang="0">
                <a:pos x="136" y="140"/>
              </a:cxn>
              <a:cxn ang="0">
                <a:pos x="130" y="148"/>
              </a:cxn>
              <a:cxn ang="0">
                <a:pos x="130" y="152"/>
              </a:cxn>
              <a:cxn ang="0">
                <a:pos x="124" y="158"/>
              </a:cxn>
              <a:cxn ang="0">
                <a:pos x="110" y="168"/>
              </a:cxn>
              <a:cxn ang="0">
                <a:pos x="96" y="178"/>
              </a:cxn>
              <a:cxn ang="0">
                <a:pos x="78" y="172"/>
              </a:cxn>
              <a:cxn ang="0">
                <a:pos x="58" y="166"/>
              </a:cxn>
              <a:cxn ang="0">
                <a:pos x="30" y="172"/>
              </a:cxn>
              <a:cxn ang="0">
                <a:pos x="0" y="138"/>
              </a:cxn>
              <a:cxn ang="0">
                <a:pos x="10" y="72"/>
              </a:cxn>
              <a:cxn ang="0">
                <a:pos x="54" y="40"/>
              </a:cxn>
              <a:cxn ang="0">
                <a:pos x="60" y="40"/>
              </a:cxn>
              <a:cxn ang="0">
                <a:pos x="64" y="48"/>
              </a:cxn>
              <a:cxn ang="0">
                <a:pos x="66" y="54"/>
              </a:cxn>
              <a:cxn ang="0">
                <a:pos x="70" y="50"/>
              </a:cxn>
              <a:cxn ang="0">
                <a:pos x="82" y="50"/>
              </a:cxn>
              <a:cxn ang="0">
                <a:pos x="84" y="60"/>
              </a:cxn>
              <a:cxn ang="0">
                <a:pos x="94" y="62"/>
              </a:cxn>
              <a:cxn ang="0">
                <a:pos x="106" y="64"/>
              </a:cxn>
              <a:cxn ang="0">
                <a:pos x="112" y="58"/>
              </a:cxn>
            </a:cxnLst>
            <a:rect l="0" t="0" r="r" b="b"/>
            <a:pathLst>
              <a:path w="229" h="179">
                <a:moveTo>
                  <a:pt x="112" y="58"/>
                </a:moveTo>
                <a:lnTo>
                  <a:pt x="116" y="62"/>
                </a:lnTo>
                <a:lnTo>
                  <a:pt x="116" y="72"/>
                </a:lnTo>
                <a:lnTo>
                  <a:pt x="128" y="74"/>
                </a:lnTo>
                <a:lnTo>
                  <a:pt x="134" y="82"/>
                </a:lnTo>
                <a:lnTo>
                  <a:pt x="138" y="86"/>
                </a:lnTo>
                <a:lnTo>
                  <a:pt x="144" y="94"/>
                </a:lnTo>
                <a:lnTo>
                  <a:pt x="150" y="94"/>
                </a:lnTo>
                <a:lnTo>
                  <a:pt x="156" y="96"/>
                </a:lnTo>
                <a:lnTo>
                  <a:pt x="158" y="76"/>
                </a:lnTo>
                <a:lnTo>
                  <a:pt x="144" y="74"/>
                </a:lnTo>
                <a:lnTo>
                  <a:pt x="136" y="64"/>
                </a:lnTo>
                <a:lnTo>
                  <a:pt x="136" y="50"/>
                </a:lnTo>
                <a:lnTo>
                  <a:pt x="140" y="50"/>
                </a:lnTo>
                <a:lnTo>
                  <a:pt x="142" y="42"/>
                </a:lnTo>
                <a:lnTo>
                  <a:pt x="142" y="30"/>
                </a:lnTo>
                <a:lnTo>
                  <a:pt x="140" y="26"/>
                </a:lnTo>
                <a:lnTo>
                  <a:pt x="146" y="16"/>
                </a:lnTo>
                <a:lnTo>
                  <a:pt x="146" y="4"/>
                </a:lnTo>
                <a:lnTo>
                  <a:pt x="176" y="2"/>
                </a:lnTo>
                <a:lnTo>
                  <a:pt x="180" y="0"/>
                </a:lnTo>
                <a:lnTo>
                  <a:pt x="186" y="6"/>
                </a:lnTo>
                <a:lnTo>
                  <a:pt x="202" y="20"/>
                </a:lnTo>
                <a:lnTo>
                  <a:pt x="222" y="32"/>
                </a:lnTo>
                <a:lnTo>
                  <a:pt x="228" y="44"/>
                </a:lnTo>
                <a:lnTo>
                  <a:pt x="226" y="50"/>
                </a:lnTo>
                <a:lnTo>
                  <a:pt x="222" y="54"/>
                </a:lnTo>
                <a:lnTo>
                  <a:pt x="224" y="64"/>
                </a:lnTo>
                <a:lnTo>
                  <a:pt x="220" y="68"/>
                </a:lnTo>
                <a:lnTo>
                  <a:pt x="216" y="76"/>
                </a:lnTo>
                <a:lnTo>
                  <a:pt x="220" y="84"/>
                </a:lnTo>
                <a:lnTo>
                  <a:pt x="214" y="88"/>
                </a:lnTo>
                <a:lnTo>
                  <a:pt x="210" y="92"/>
                </a:lnTo>
                <a:lnTo>
                  <a:pt x="210" y="102"/>
                </a:lnTo>
                <a:lnTo>
                  <a:pt x="210" y="110"/>
                </a:lnTo>
                <a:lnTo>
                  <a:pt x="164" y="124"/>
                </a:lnTo>
                <a:lnTo>
                  <a:pt x="164" y="140"/>
                </a:lnTo>
                <a:lnTo>
                  <a:pt x="154" y="140"/>
                </a:lnTo>
                <a:lnTo>
                  <a:pt x="146" y="138"/>
                </a:lnTo>
                <a:lnTo>
                  <a:pt x="136" y="140"/>
                </a:lnTo>
                <a:lnTo>
                  <a:pt x="130" y="148"/>
                </a:lnTo>
                <a:lnTo>
                  <a:pt x="130" y="152"/>
                </a:lnTo>
                <a:lnTo>
                  <a:pt x="124" y="158"/>
                </a:lnTo>
                <a:lnTo>
                  <a:pt x="110" y="168"/>
                </a:lnTo>
                <a:lnTo>
                  <a:pt x="96" y="178"/>
                </a:lnTo>
                <a:lnTo>
                  <a:pt x="78" y="172"/>
                </a:lnTo>
                <a:lnTo>
                  <a:pt x="58" y="166"/>
                </a:lnTo>
                <a:lnTo>
                  <a:pt x="30" y="172"/>
                </a:lnTo>
                <a:lnTo>
                  <a:pt x="0" y="138"/>
                </a:lnTo>
                <a:lnTo>
                  <a:pt x="10" y="72"/>
                </a:lnTo>
                <a:lnTo>
                  <a:pt x="54" y="40"/>
                </a:lnTo>
                <a:lnTo>
                  <a:pt x="60" y="40"/>
                </a:lnTo>
                <a:lnTo>
                  <a:pt x="64" y="48"/>
                </a:lnTo>
                <a:lnTo>
                  <a:pt x="66" y="54"/>
                </a:lnTo>
                <a:lnTo>
                  <a:pt x="70" y="50"/>
                </a:lnTo>
                <a:lnTo>
                  <a:pt x="82" y="50"/>
                </a:lnTo>
                <a:lnTo>
                  <a:pt x="84" y="60"/>
                </a:lnTo>
                <a:lnTo>
                  <a:pt x="94" y="62"/>
                </a:lnTo>
                <a:lnTo>
                  <a:pt x="106" y="64"/>
                </a:lnTo>
                <a:lnTo>
                  <a:pt x="112" y="5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1" name="Freeform 632"/>
          <p:cNvSpPr>
            <a:spLocks/>
          </p:cNvSpPr>
          <p:nvPr/>
        </p:nvSpPr>
        <p:spPr bwMode="ltGray">
          <a:xfrm>
            <a:off x="4175094" y="5367343"/>
            <a:ext cx="353262" cy="398461"/>
          </a:xfrm>
          <a:custGeom>
            <a:avLst/>
            <a:gdLst/>
            <a:ahLst/>
            <a:cxnLst>
              <a:cxn ang="0">
                <a:pos x="10" y="0"/>
              </a:cxn>
              <a:cxn ang="0">
                <a:pos x="166" y="10"/>
              </a:cxn>
              <a:cxn ang="0">
                <a:pos x="199" y="29"/>
              </a:cxn>
              <a:cxn ang="0">
                <a:pos x="214" y="23"/>
              </a:cxn>
              <a:cxn ang="0">
                <a:pos x="228" y="27"/>
              </a:cxn>
              <a:cxn ang="0">
                <a:pos x="218" y="35"/>
              </a:cxn>
              <a:cxn ang="0">
                <a:pos x="209" y="39"/>
              </a:cxn>
              <a:cxn ang="0">
                <a:pos x="158" y="37"/>
              </a:cxn>
              <a:cxn ang="0">
                <a:pos x="155" y="102"/>
              </a:cxn>
              <a:cxn ang="0">
                <a:pos x="147" y="104"/>
              </a:cxn>
              <a:cxn ang="0">
                <a:pos x="139" y="102"/>
              </a:cxn>
              <a:cxn ang="0">
                <a:pos x="133" y="210"/>
              </a:cxn>
              <a:cxn ang="0">
                <a:pos x="120" y="218"/>
              </a:cxn>
              <a:cxn ang="0">
                <a:pos x="114" y="218"/>
              </a:cxn>
              <a:cxn ang="0">
                <a:pos x="108" y="216"/>
              </a:cxn>
              <a:cxn ang="0">
                <a:pos x="97" y="218"/>
              </a:cxn>
              <a:cxn ang="0">
                <a:pos x="93" y="216"/>
              </a:cxn>
              <a:cxn ang="0">
                <a:pos x="89" y="214"/>
              </a:cxn>
              <a:cxn ang="0">
                <a:pos x="87" y="208"/>
              </a:cxn>
              <a:cxn ang="0">
                <a:pos x="87" y="204"/>
              </a:cxn>
              <a:cxn ang="0">
                <a:pos x="81" y="204"/>
              </a:cxn>
              <a:cxn ang="0">
                <a:pos x="81" y="210"/>
              </a:cxn>
              <a:cxn ang="0">
                <a:pos x="75" y="210"/>
              </a:cxn>
              <a:cxn ang="0">
                <a:pos x="70" y="206"/>
              </a:cxn>
              <a:cxn ang="0">
                <a:pos x="58" y="193"/>
              </a:cxn>
              <a:cxn ang="0">
                <a:pos x="54" y="181"/>
              </a:cxn>
              <a:cxn ang="0">
                <a:pos x="54" y="179"/>
              </a:cxn>
              <a:cxn ang="0">
                <a:pos x="58" y="176"/>
              </a:cxn>
              <a:cxn ang="0">
                <a:pos x="50" y="172"/>
              </a:cxn>
              <a:cxn ang="0">
                <a:pos x="52" y="166"/>
              </a:cxn>
              <a:cxn ang="0">
                <a:pos x="50" y="152"/>
              </a:cxn>
              <a:cxn ang="0">
                <a:pos x="44" y="131"/>
              </a:cxn>
              <a:cxn ang="0">
                <a:pos x="46" y="123"/>
              </a:cxn>
              <a:cxn ang="0">
                <a:pos x="43" y="118"/>
              </a:cxn>
              <a:cxn ang="0">
                <a:pos x="41" y="110"/>
              </a:cxn>
              <a:cxn ang="0">
                <a:pos x="44" y="104"/>
              </a:cxn>
              <a:cxn ang="0">
                <a:pos x="41" y="100"/>
              </a:cxn>
              <a:cxn ang="0">
                <a:pos x="27" y="77"/>
              </a:cxn>
              <a:cxn ang="0">
                <a:pos x="23" y="62"/>
              </a:cxn>
              <a:cxn ang="0">
                <a:pos x="17" y="46"/>
              </a:cxn>
              <a:cxn ang="0">
                <a:pos x="0" y="27"/>
              </a:cxn>
              <a:cxn ang="0">
                <a:pos x="0" y="19"/>
              </a:cxn>
              <a:cxn ang="0">
                <a:pos x="0" y="12"/>
              </a:cxn>
              <a:cxn ang="0">
                <a:pos x="10" y="0"/>
              </a:cxn>
            </a:cxnLst>
            <a:rect l="0" t="0" r="r" b="b"/>
            <a:pathLst>
              <a:path w="229" h="219">
                <a:moveTo>
                  <a:pt x="10" y="0"/>
                </a:moveTo>
                <a:lnTo>
                  <a:pt x="166" y="10"/>
                </a:lnTo>
                <a:lnTo>
                  <a:pt x="199" y="29"/>
                </a:lnTo>
                <a:lnTo>
                  <a:pt x="214" y="23"/>
                </a:lnTo>
                <a:lnTo>
                  <a:pt x="228" y="27"/>
                </a:lnTo>
                <a:lnTo>
                  <a:pt x="218" y="35"/>
                </a:lnTo>
                <a:lnTo>
                  <a:pt x="209" y="39"/>
                </a:lnTo>
                <a:lnTo>
                  <a:pt x="158" y="37"/>
                </a:lnTo>
                <a:lnTo>
                  <a:pt x="155" y="102"/>
                </a:lnTo>
                <a:lnTo>
                  <a:pt x="147" y="104"/>
                </a:lnTo>
                <a:lnTo>
                  <a:pt x="139" y="102"/>
                </a:lnTo>
                <a:lnTo>
                  <a:pt x="133" y="210"/>
                </a:lnTo>
                <a:lnTo>
                  <a:pt x="120" y="218"/>
                </a:lnTo>
                <a:lnTo>
                  <a:pt x="114" y="218"/>
                </a:lnTo>
                <a:lnTo>
                  <a:pt x="108" y="216"/>
                </a:lnTo>
                <a:lnTo>
                  <a:pt x="97" y="218"/>
                </a:lnTo>
                <a:lnTo>
                  <a:pt x="93" y="216"/>
                </a:lnTo>
                <a:lnTo>
                  <a:pt x="89" y="214"/>
                </a:lnTo>
                <a:lnTo>
                  <a:pt x="87" y="208"/>
                </a:lnTo>
                <a:lnTo>
                  <a:pt x="87" y="204"/>
                </a:lnTo>
                <a:lnTo>
                  <a:pt x="81" y="204"/>
                </a:lnTo>
                <a:lnTo>
                  <a:pt x="81" y="210"/>
                </a:lnTo>
                <a:lnTo>
                  <a:pt x="75" y="210"/>
                </a:lnTo>
                <a:lnTo>
                  <a:pt x="70" y="206"/>
                </a:lnTo>
                <a:lnTo>
                  <a:pt x="58" y="193"/>
                </a:lnTo>
                <a:lnTo>
                  <a:pt x="54" y="181"/>
                </a:lnTo>
                <a:lnTo>
                  <a:pt x="54" y="179"/>
                </a:lnTo>
                <a:lnTo>
                  <a:pt x="58" y="176"/>
                </a:lnTo>
                <a:lnTo>
                  <a:pt x="50" y="172"/>
                </a:lnTo>
                <a:lnTo>
                  <a:pt x="52" y="166"/>
                </a:lnTo>
                <a:lnTo>
                  <a:pt x="50" y="152"/>
                </a:lnTo>
                <a:lnTo>
                  <a:pt x="44" y="131"/>
                </a:lnTo>
                <a:lnTo>
                  <a:pt x="46" y="123"/>
                </a:lnTo>
                <a:lnTo>
                  <a:pt x="43" y="118"/>
                </a:lnTo>
                <a:lnTo>
                  <a:pt x="41" y="110"/>
                </a:lnTo>
                <a:lnTo>
                  <a:pt x="44" y="104"/>
                </a:lnTo>
                <a:lnTo>
                  <a:pt x="41" y="100"/>
                </a:lnTo>
                <a:lnTo>
                  <a:pt x="27" y="77"/>
                </a:lnTo>
                <a:lnTo>
                  <a:pt x="23" y="62"/>
                </a:lnTo>
                <a:lnTo>
                  <a:pt x="17" y="46"/>
                </a:lnTo>
                <a:lnTo>
                  <a:pt x="0" y="27"/>
                </a:lnTo>
                <a:lnTo>
                  <a:pt x="0" y="19"/>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2" name="Freeform 633"/>
          <p:cNvSpPr>
            <a:spLocks/>
          </p:cNvSpPr>
          <p:nvPr/>
        </p:nvSpPr>
        <p:spPr bwMode="ltGray">
          <a:xfrm>
            <a:off x="4175094" y="5365756"/>
            <a:ext cx="364107" cy="412748"/>
          </a:xfrm>
          <a:custGeom>
            <a:avLst/>
            <a:gdLst/>
            <a:ahLst/>
            <a:cxnLst>
              <a:cxn ang="0">
                <a:pos x="10" y="0"/>
              </a:cxn>
              <a:cxn ang="0">
                <a:pos x="172" y="10"/>
              </a:cxn>
              <a:cxn ang="0">
                <a:pos x="206" y="30"/>
              </a:cxn>
              <a:cxn ang="0">
                <a:pos x="222" y="24"/>
              </a:cxn>
              <a:cxn ang="0">
                <a:pos x="236" y="28"/>
              </a:cxn>
              <a:cxn ang="0">
                <a:pos x="226" y="36"/>
              </a:cxn>
              <a:cxn ang="0">
                <a:pos x="216" y="40"/>
              </a:cxn>
              <a:cxn ang="0">
                <a:pos x="164" y="38"/>
              </a:cxn>
              <a:cxn ang="0">
                <a:pos x="160" y="106"/>
              </a:cxn>
              <a:cxn ang="0">
                <a:pos x="152" y="108"/>
              </a:cxn>
              <a:cxn ang="0">
                <a:pos x="144" y="106"/>
              </a:cxn>
              <a:cxn ang="0">
                <a:pos x="138" y="218"/>
              </a:cxn>
              <a:cxn ang="0">
                <a:pos x="124" y="226"/>
              </a:cxn>
              <a:cxn ang="0">
                <a:pos x="118" y="226"/>
              </a:cxn>
              <a:cxn ang="0">
                <a:pos x="112" y="224"/>
              </a:cxn>
              <a:cxn ang="0">
                <a:pos x="100" y="226"/>
              </a:cxn>
              <a:cxn ang="0">
                <a:pos x="96" y="224"/>
              </a:cxn>
              <a:cxn ang="0">
                <a:pos x="92" y="222"/>
              </a:cxn>
              <a:cxn ang="0">
                <a:pos x="90" y="216"/>
              </a:cxn>
              <a:cxn ang="0">
                <a:pos x="90" y="212"/>
              </a:cxn>
              <a:cxn ang="0">
                <a:pos x="84" y="212"/>
              </a:cxn>
              <a:cxn ang="0">
                <a:pos x="84" y="218"/>
              </a:cxn>
              <a:cxn ang="0">
                <a:pos x="78" y="218"/>
              </a:cxn>
              <a:cxn ang="0">
                <a:pos x="72" y="214"/>
              </a:cxn>
              <a:cxn ang="0">
                <a:pos x="60" y="200"/>
              </a:cxn>
              <a:cxn ang="0">
                <a:pos x="56" y="188"/>
              </a:cxn>
              <a:cxn ang="0">
                <a:pos x="56" y="186"/>
              </a:cxn>
              <a:cxn ang="0">
                <a:pos x="60" y="182"/>
              </a:cxn>
              <a:cxn ang="0">
                <a:pos x="52" y="178"/>
              </a:cxn>
              <a:cxn ang="0">
                <a:pos x="54" y="172"/>
              </a:cxn>
              <a:cxn ang="0">
                <a:pos x="52" y="158"/>
              </a:cxn>
              <a:cxn ang="0">
                <a:pos x="46" y="136"/>
              </a:cxn>
              <a:cxn ang="0">
                <a:pos x="48" y="128"/>
              </a:cxn>
              <a:cxn ang="0">
                <a:pos x="44" y="122"/>
              </a:cxn>
              <a:cxn ang="0">
                <a:pos x="42" y="114"/>
              </a:cxn>
              <a:cxn ang="0">
                <a:pos x="46" y="108"/>
              </a:cxn>
              <a:cxn ang="0">
                <a:pos x="42" y="104"/>
              </a:cxn>
              <a:cxn ang="0">
                <a:pos x="28" y="80"/>
              </a:cxn>
              <a:cxn ang="0">
                <a:pos x="24" y="64"/>
              </a:cxn>
              <a:cxn ang="0">
                <a:pos x="18" y="48"/>
              </a:cxn>
              <a:cxn ang="0">
                <a:pos x="0" y="28"/>
              </a:cxn>
              <a:cxn ang="0">
                <a:pos x="0" y="20"/>
              </a:cxn>
              <a:cxn ang="0">
                <a:pos x="0" y="12"/>
              </a:cxn>
              <a:cxn ang="0">
                <a:pos x="10" y="0"/>
              </a:cxn>
            </a:cxnLst>
            <a:rect l="0" t="0" r="r" b="b"/>
            <a:pathLst>
              <a:path w="237" h="227">
                <a:moveTo>
                  <a:pt x="10" y="0"/>
                </a:moveTo>
                <a:lnTo>
                  <a:pt x="172" y="10"/>
                </a:lnTo>
                <a:lnTo>
                  <a:pt x="206" y="30"/>
                </a:lnTo>
                <a:lnTo>
                  <a:pt x="222" y="24"/>
                </a:lnTo>
                <a:lnTo>
                  <a:pt x="236" y="28"/>
                </a:lnTo>
                <a:lnTo>
                  <a:pt x="226" y="36"/>
                </a:lnTo>
                <a:lnTo>
                  <a:pt x="216" y="40"/>
                </a:lnTo>
                <a:lnTo>
                  <a:pt x="164" y="38"/>
                </a:lnTo>
                <a:lnTo>
                  <a:pt x="160" y="106"/>
                </a:lnTo>
                <a:lnTo>
                  <a:pt x="152" y="108"/>
                </a:lnTo>
                <a:lnTo>
                  <a:pt x="144" y="106"/>
                </a:lnTo>
                <a:lnTo>
                  <a:pt x="138" y="218"/>
                </a:lnTo>
                <a:lnTo>
                  <a:pt x="124" y="226"/>
                </a:lnTo>
                <a:lnTo>
                  <a:pt x="118" y="226"/>
                </a:lnTo>
                <a:lnTo>
                  <a:pt x="112" y="224"/>
                </a:lnTo>
                <a:lnTo>
                  <a:pt x="100" y="226"/>
                </a:lnTo>
                <a:lnTo>
                  <a:pt x="96" y="224"/>
                </a:lnTo>
                <a:lnTo>
                  <a:pt x="92" y="222"/>
                </a:lnTo>
                <a:lnTo>
                  <a:pt x="90" y="216"/>
                </a:lnTo>
                <a:lnTo>
                  <a:pt x="90" y="212"/>
                </a:lnTo>
                <a:lnTo>
                  <a:pt x="84" y="212"/>
                </a:lnTo>
                <a:lnTo>
                  <a:pt x="84" y="218"/>
                </a:lnTo>
                <a:lnTo>
                  <a:pt x="78" y="218"/>
                </a:lnTo>
                <a:lnTo>
                  <a:pt x="72" y="214"/>
                </a:lnTo>
                <a:lnTo>
                  <a:pt x="60" y="200"/>
                </a:lnTo>
                <a:lnTo>
                  <a:pt x="56" y="188"/>
                </a:lnTo>
                <a:lnTo>
                  <a:pt x="56" y="186"/>
                </a:lnTo>
                <a:lnTo>
                  <a:pt x="60" y="182"/>
                </a:lnTo>
                <a:lnTo>
                  <a:pt x="52" y="178"/>
                </a:lnTo>
                <a:lnTo>
                  <a:pt x="54" y="172"/>
                </a:lnTo>
                <a:lnTo>
                  <a:pt x="52" y="158"/>
                </a:lnTo>
                <a:lnTo>
                  <a:pt x="46" y="136"/>
                </a:lnTo>
                <a:lnTo>
                  <a:pt x="48" y="128"/>
                </a:lnTo>
                <a:lnTo>
                  <a:pt x="44" y="122"/>
                </a:lnTo>
                <a:lnTo>
                  <a:pt x="42" y="114"/>
                </a:lnTo>
                <a:lnTo>
                  <a:pt x="46" y="108"/>
                </a:lnTo>
                <a:lnTo>
                  <a:pt x="42" y="104"/>
                </a:lnTo>
                <a:lnTo>
                  <a:pt x="28" y="80"/>
                </a:lnTo>
                <a:lnTo>
                  <a:pt x="24" y="64"/>
                </a:lnTo>
                <a:lnTo>
                  <a:pt x="18" y="48"/>
                </a:lnTo>
                <a:lnTo>
                  <a:pt x="0" y="28"/>
                </a:lnTo>
                <a:lnTo>
                  <a:pt x="0" y="20"/>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3" name="Freeform 634"/>
          <p:cNvSpPr>
            <a:spLocks/>
          </p:cNvSpPr>
          <p:nvPr/>
        </p:nvSpPr>
        <p:spPr bwMode="ltGray">
          <a:xfrm>
            <a:off x="4164248" y="4691071"/>
            <a:ext cx="221564" cy="288924"/>
          </a:xfrm>
          <a:custGeom>
            <a:avLst/>
            <a:gdLst/>
            <a:ahLst/>
            <a:cxnLst>
              <a:cxn ang="0">
                <a:pos x="138" y="4"/>
              </a:cxn>
              <a:cxn ang="0">
                <a:pos x="142" y="19"/>
              </a:cxn>
              <a:cxn ang="0">
                <a:pos x="125" y="51"/>
              </a:cxn>
              <a:cxn ang="0">
                <a:pos x="125" y="63"/>
              </a:cxn>
              <a:cxn ang="0">
                <a:pos x="129" y="65"/>
              </a:cxn>
              <a:cxn ang="0">
                <a:pos x="119" y="74"/>
              </a:cxn>
              <a:cxn ang="0">
                <a:pos x="119" y="88"/>
              </a:cxn>
              <a:cxn ang="0">
                <a:pos x="110" y="89"/>
              </a:cxn>
              <a:cxn ang="0">
                <a:pos x="106" y="93"/>
              </a:cxn>
              <a:cxn ang="0">
                <a:pos x="102" y="103"/>
              </a:cxn>
              <a:cxn ang="0">
                <a:pos x="95" y="110"/>
              </a:cxn>
              <a:cxn ang="0">
                <a:pos x="93" y="126"/>
              </a:cxn>
              <a:cxn ang="0">
                <a:pos x="89" y="131"/>
              </a:cxn>
              <a:cxn ang="0">
                <a:pos x="83" y="139"/>
              </a:cxn>
              <a:cxn ang="0">
                <a:pos x="74" y="147"/>
              </a:cxn>
              <a:cxn ang="0">
                <a:pos x="68" y="150"/>
              </a:cxn>
              <a:cxn ang="0">
                <a:pos x="66" y="154"/>
              </a:cxn>
              <a:cxn ang="0">
                <a:pos x="57" y="158"/>
              </a:cxn>
              <a:cxn ang="0">
                <a:pos x="59" y="143"/>
              </a:cxn>
              <a:cxn ang="0">
                <a:pos x="49" y="145"/>
              </a:cxn>
              <a:cxn ang="0">
                <a:pos x="47" y="150"/>
              </a:cxn>
              <a:cxn ang="0">
                <a:pos x="32" y="150"/>
              </a:cxn>
              <a:cxn ang="0">
                <a:pos x="27" y="145"/>
              </a:cxn>
              <a:cxn ang="0">
                <a:pos x="23" y="148"/>
              </a:cxn>
              <a:cxn ang="0">
                <a:pos x="17" y="148"/>
              </a:cxn>
              <a:cxn ang="0">
                <a:pos x="9" y="141"/>
              </a:cxn>
              <a:cxn ang="0">
                <a:pos x="4" y="137"/>
              </a:cxn>
              <a:cxn ang="0">
                <a:pos x="0" y="131"/>
              </a:cxn>
              <a:cxn ang="0">
                <a:pos x="11" y="110"/>
              </a:cxn>
              <a:cxn ang="0">
                <a:pos x="49" y="19"/>
              </a:cxn>
              <a:cxn ang="0">
                <a:pos x="110" y="0"/>
              </a:cxn>
              <a:cxn ang="0">
                <a:pos x="138" y="4"/>
              </a:cxn>
            </a:cxnLst>
            <a:rect l="0" t="0" r="r" b="b"/>
            <a:pathLst>
              <a:path w="143" h="159">
                <a:moveTo>
                  <a:pt x="138" y="4"/>
                </a:moveTo>
                <a:lnTo>
                  <a:pt x="142" y="19"/>
                </a:lnTo>
                <a:lnTo>
                  <a:pt x="125" y="51"/>
                </a:lnTo>
                <a:lnTo>
                  <a:pt x="125" y="63"/>
                </a:lnTo>
                <a:lnTo>
                  <a:pt x="129" y="65"/>
                </a:lnTo>
                <a:lnTo>
                  <a:pt x="119" y="74"/>
                </a:lnTo>
                <a:lnTo>
                  <a:pt x="119" y="88"/>
                </a:lnTo>
                <a:lnTo>
                  <a:pt x="110" y="89"/>
                </a:lnTo>
                <a:lnTo>
                  <a:pt x="106" y="93"/>
                </a:lnTo>
                <a:lnTo>
                  <a:pt x="102" y="103"/>
                </a:lnTo>
                <a:lnTo>
                  <a:pt x="95" y="110"/>
                </a:lnTo>
                <a:lnTo>
                  <a:pt x="93" y="126"/>
                </a:lnTo>
                <a:lnTo>
                  <a:pt x="89" y="131"/>
                </a:lnTo>
                <a:lnTo>
                  <a:pt x="83" y="139"/>
                </a:lnTo>
                <a:lnTo>
                  <a:pt x="74" y="147"/>
                </a:lnTo>
                <a:lnTo>
                  <a:pt x="68" y="150"/>
                </a:lnTo>
                <a:lnTo>
                  <a:pt x="66" y="154"/>
                </a:lnTo>
                <a:lnTo>
                  <a:pt x="57" y="158"/>
                </a:lnTo>
                <a:lnTo>
                  <a:pt x="59" y="143"/>
                </a:lnTo>
                <a:lnTo>
                  <a:pt x="49" y="145"/>
                </a:lnTo>
                <a:lnTo>
                  <a:pt x="47" y="150"/>
                </a:lnTo>
                <a:lnTo>
                  <a:pt x="32" y="150"/>
                </a:lnTo>
                <a:lnTo>
                  <a:pt x="27" y="145"/>
                </a:lnTo>
                <a:lnTo>
                  <a:pt x="23" y="148"/>
                </a:lnTo>
                <a:lnTo>
                  <a:pt x="17" y="148"/>
                </a:lnTo>
                <a:lnTo>
                  <a:pt x="9" y="141"/>
                </a:lnTo>
                <a:lnTo>
                  <a:pt x="4" y="137"/>
                </a:lnTo>
                <a:lnTo>
                  <a:pt x="0" y="131"/>
                </a:lnTo>
                <a:lnTo>
                  <a:pt x="11" y="110"/>
                </a:lnTo>
                <a:lnTo>
                  <a:pt x="49" y="19"/>
                </a:lnTo>
                <a:lnTo>
                  <a:pt x="110" y="0"/>
                </a:lnTo>
                <a:lnTo>
                  <a:pt x="13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4" name="Freeform 635"/>
          <p:cNvSpPr>
            <a:spLocks/>
          </p:cNvSpPr>
          <p:nvPr/>
        </p:nvSpPr>
        <p:spPr bwMode="ltGray">
          <a:xfrm>
            <a:off x="4164248" y="4689484"/>
            <a:ext cx="232409" cy="301624"/>
          </a:xfrm>
          <a:custGeom>
            <a:avLst/>
            <a:gdLst/>
            <a:ahLst/>
            <a:cxnLst>
              <a:cxn ang="0">
                <a:pos x="146" y="4"/>
              </a:cxn>
              <a:cxn ang="0">
                <a:pos x="150" y="20"/>
              </a:cxn>
              <a:cxn ang="0">
                <a:pos x="132" y="54"/>
              </a:cxn>
              <a:cxn ang="0">
                <a:pos x="132" y="66"/>
              </a:cxn>
              <a:cxn ang="0">
                <a:pos x="136" y="68"/>
              </a:cxn>
              <a:cxn ang="0">
                <a:pos x="126" y="78"/>
              </a:cxn>
              <a:cxn ang="0">
                <a:pos x="126" y="92"/>
              </a:cxn>
              <a:cxn ang="0">
                <a:pos x="116" y="94"/>
              </a:cxn>
              <a:cxn ang="0">
                <a:pos x="112" y="98"/>
              </a:cxn>
              <a:cxn ang="0">
                <a:pos x="108" y="108"/>
              </a:cxn>
              <a:cxn ang="0">
                <a:pos x="100" y="116"/>
              </a:cxn>
              <a:cxn ang="0">
                <a:pos x="98" y="132"/>
              </a:cxn>
              <a:cxn ang="0">
                <a:pos x="94" y="138"/>
              </a:cxn>
              <a:cxn ang="0">
                <a:pos x="88" y="146"/>
              </a:cxn>
              <a:cxn ang="0">
                <a:pos x="78" y="154"/>
              </a:cxn>
              <a:cxn ang="0">
                <a:pos x="72" y="158"/>
              </a:cxn>
              <a:cxn ang="0">
                <a:pos x="70" y="162"/>
              </a:cxn>
              <a:cxn ang="0">
                <a:pos x="60" y="166"/>
              </a:cxn>
              <a:cxn ang="0">
                <a:pos x="62" y="150"/>
              </a:cxn>
              <a:cxn ang="0">
                <a:pos x="52" y="152"/>
              </a:cxn>
              <a:cxn ang="0">
                <a:pos x="50" y="158"/>
              </a:cxn>
              <a:cxn ang="0">
                <a:pos x="34" y="158"/>
              </a:cxn>
              <a:cxn ang="0">
                <a:pos x="28" y="152"/>
              </a:cxn>
              <a:cxn ang="0">
                <a:pos x="24" y="156"/>
              </a:cxn>
              <a:cxn ang="0">
                <a:pos x="18" y="156"/>
              </a:cxn>
              <a:cxn ang="0">
                <a:pos x="10" y="148"/>
              </a:cxn>
              <a:cxn ang="0">
                <a:pos x="4" y="144"/>
              </a:cxn>
              <a:cxn ang="0">
                <a:pos x="0" y="138"/>
              </a:cxn>
              <a:cxn ang="0">
                <a:pos x="12" y="116"/>
              </a:cxn>
              <a:cxn ang="0">
                <a:pos x="52" y="20"/>
              </a:cxn>
              <a:cxn ang="0">
                <a:pos x="116" y="0"/>
              </a:cxn>
              <a:cxn ang="0">
                <a:pos x="146" y="4"/>
              </a:cxn>
            </a:cxnLst>
            <a:rect l="0" t="0" r="r" b="b"/>
            <a:pathLst>
              <a:path w="151" h="167">
                <a:moveTo>
                  <a:pt x="146" y="4"/>
                </a:moveTo>
                <a:lnTo>
                  <a:pt x="150" y="20"/>
                </a:lnTo>
                <a:lnTo>
                  <a:pt x="132" y="54"/>
                </a:lnTo>
                <a:lnTo>
                  <a:pt x="132" y="66"/>
                </a:lnTo>
                <a:lnTo>
                  <a:pt x="136" y="68"/>
                </a:lnTo>
                <a:lnTo>
                  <a:pt x="126" y="78"/>
                </a:lnTo>
                <a:lnTo>
                  <a:pt x="126" y="92"/>
                </a:lnTo>
                <a:lnTo>
                  <a:pt x="116" y="94"/>
                </a:lnTo>
                <a:lnTo>
                  <a:pt x="112" y="98"/>
                </a:lnTo>
                <a:lnTo>
                  <a:pt x="108" y="108"/>
                </a:lnTo>
                <a:lnTo>
                  <a:pt x="100" y="116"/>
                </a:lnTo>
                <a:lnTo>
                  <a:pt x="98" y="132"/>
                </a:lnTo>
                <a:lnTo>
                  <a:pt x="94" y="138"/>
                </a:lnTo>
                <a:lnTo>
                  <a:pt x="88" y="146"/>
                </a:lnTo>
                <a:lnTo>
                  <a:pt x="78" y="154"/>
                </a:lnTo>
                <a:lnTo>
                  <a:pt x="72" y="158"/>
                </a:lnTo>
                <a:lnTo>
                  <a:pt x="70" y="162"/>
                </a:lnTo>
                <a:lnTo>
                  <a:pt x="60" y="166"/>
                </a:lnTo>
                <a:lnTo>
                  <a:pt x="62" y="150"/>
                </a:lnTo>
                <a:lnTo>
                  <a:pt x="52" y="152"/>
                </a:lnTo>
                <a:lnTo>
                  <a:pt x="50" y="158"/>
                </a:lnTo>
                <a:lnTo>
                  <a:pt x="34" y="158"/>
                </a:lnTo>
                <a:lnTo>
                  <a:pt x="28" y="152"/>
                </a:lnTo>
                <a:lnTo>
                  <a:pt x="24" y="156"/>
                </a:lnTo>
                <a:lnTo>
                  <a:pt x="18" y="156"/>
                </a:lnTo>
                <a:lnTo>
                  <a:pt x="10" y="148"/>
                </a:lnTo>
                <a:lnTo>
                  <a:pt x="4" y="144"/>
                </a:lnTo>
                <a:lnTo>
                  <a:pt x="0" y="138"/>
                </a:lnTo>
                <a:lnTo>
                  <a:pt x="12" y="116"/>
                </a:lnTo>
                <a:lnTo>
                  <a:pt x="52" y="20"/>
                </a:lnTo>
                <a:lnTo>
                  <a:pt x="116" y="0"/>
                </a:lnTo>
                <a:lnTo>
                  <a:pt x="146"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5" name="Freeform 636"/>
          <p:cNvSpPr>
            <a:spLocks/>
          </p:cNvSpPr>
          <p:nvPr/>
        </p:nvSpPr>
        <p:spPr bwMode="ltGray">
          <a:xfrm>
            <a:off x="4105371" y="4725996"/>
            <a:ext cx="153390" cy="201612"/>
          </a:xfrm>
          <a:custGeom>
            <a:avLst/>
            <a:gdLst/>
            <a:ahLst/>
            <a:cxnLst>
              <a:cxn ang="0">
                <a:pos x="17" y="28"/>
              </a:cxn>
              <a:cxn ang="0">
                <a:pos x="15" y="35"/>
              </a:cxn>
              <a:cxn ang="0">
                <a:pos x="13" y="41"/>
              </a:cxn>
              <a:cxn ang="0">
                <a:pos x="11" y="48"/>
              </a:cxn>
              <a:cxn ang="0">
                <a:pos x="7" y="54"/>
              </a:cxn>
              <a:cxn ang="0">
                <a:pos x="7" y="47"/>
              </a:cxn>
              <a:cxn ang="0">
                <a:pos x="0" y="54"/>
              </a:cxn>
              <a:cxn ang="0">
                <a:pos x="9" y="65"/>
              </a:cxn>
              <a:cxn ang="0">
                <a:pos x="13" y="76"/>
              </a:cxn>
              <a:cxn ang="0">
                <a:pos x="24" y="93"/>
              </a:cxn>
              <a:cxn ang="0">
                <a:pos x="37" y="110"/>
              </a:cxn>
              <a:cxn ang="0">
                <a:pos x="44" y="104"/>
              </a:cxn>
              <a:cxn ang="0">
                <a:pos x="52" y="110"/>
              </a:cxn>
              <a:cxn ang="0">
                <a:pos x="52" y="97"/>
              </a:cxn>
              <a:cxn ang="0">
                <a:pos x="54" y="86"/>
              </a:cxn>
              <a:cxn ang="0">
                <a:pos x="65" y="88"/>
              </a:cxn>
              <a:cxn ang="0">
                <a:pos x="70" y="82"/>
              </a:cxn>
              <a:cxn ang="0">
                <a:pos x="74" y="84"/>
              </a:cxn>
              <a:cxn ang="0">
                <a:pos x="70" y="89"/>
              </a:cxn>
              <a:cxn ang="0">
                <a:pos x="80" y="89"/>
              </a:cxn>
              <a:cxn ang="0">
                <a:pos x="89" y="88"/>
              </a:cxn>
              <a:cxn ang="0">
                <a:pos x="89" y="101"/>
              </a:cxn>
              <a:cxn ang="0">
                <a:pos x="93" y="101"/>
              </a:cxn>
              <a:cxn ang="0">
                <a:pos x="94" y="95"/>
              </a:cxn>
              <a:cxn ang="0">
                <a:pos x="98" y="88"/>
              </a:cxn>
              <a:cxn ang="0">
                <a:pos x="98" y="82"/>
              </a:cxn>
              <a:cxn ang="0">
                <a:pos x="98" y="75"/>
              </a:cxn>
              <a:cxn ang="0">
                <a:pos x="100" y="71"/>
              </a:cxn>
              <a:cxn ang="0">
                <a:pos x="98" y="65"/>
              </a:cxn>
              <a:cxn ang="0">
                <a:pos x="94" y="63"/>
              </a:cxn>
              <a:cxn ang="0">
                <a:pos x="94" y="52"/>
              </a:cxn>
              <a:cxn ang="0">
                <a:pos x="89" y="52"/>
              </a:cxn>
              <a:cxn ang="0">
                <a:pos x="89" y="45"/>
              </a:cxn>
              <a:cxn ang="0">
                <a:pos x="93" y="37"/>
              </a:cxn>
              <a:cxn ang="0">
                <a:pos x="98" y="39"/>
              </a:cxn>
              <a:cxn ang="0">
                <a:pos x="96" y="32"/>
              </a:cxn>
              <a:cxn ang="0">
                <a:pos x="94" y="26"/>
              </a:cxn>
              <a:cxn ang="0">
                <a:pos x="81" y="28"/>
              </a:cxn>
              <a:cxn ang="0">
                <a:pos x="76" y="22"/>
              </a:cxn>
              <a:cxn ang="0">
                <a:pos x="85" y="0"/>
              </a:cxn>
              <a:cxn ang="0">
                <a:pos x="26" y="2"/>
              </a:cxn>
              <a:cxn ang="0">
                <a:pos x="17" y="28"/>
              </a:cxn>
            </a:cxnLst>
            <a:rect l="0" t="0" r="r" b="b"/>
            <a:pathLst>
              <a:path w="101" h="111">
                <a:moveTo>
                  <a:pt x="17" y="28"/>
                </a:moveTo>
                <a:lnTo>
                  <a:pt x="15" y="35"/>
                </a:lnTo>
                <a:lnTo>
                  <a:pt x="13" y="41"/>
                </a:lnTo>
                <a:lnTo>
                  <a:pt x="11" y="48"/>
                </a:lnTo>
                <a:lnTo>
                  <a:pt x="7" y="54"/>
                </a:lnTo>
                <a:lnTo>
                  <a:pt x="7" y="47"/>
                </a:lnTo>
                <a:lnTo>
                  <a:pt x="0" y="54"/>
                </a:lnTo>
                <a:lnTo>
                  <a:pt x="9" y="65"/>
                </a:lnTo>
                <a:lnTo>
                  <a:pt x="13" y="76"/>
                </a:lnTo>
                <a:lnTo>
                  <a:pt x="24" y="93"/>
                </a:lnTo>
                <a:lnTo>
                  <a:pt x="37" y="110"/>
                </a:lnTo>
                <a:lnTo>
                  <a:pt x="44" y="104"/>
                </a:lnTo>
                <a:lnTo>
                  <a:pt x="52" y="110"/>
                </a:lnTo>
                <a:lnTo>
                  <a:pt x="52" y="97"/>
                </a:lnTo>
                <a:lnTo>
                  <a:pt x="54" y="86"/>
                </a:lnTo>
                <a:lnTo>
                  <a:pt x="65" y="88"/>
                </a:lnTo>
                <a:lnTo>
                  <a:pt x="70" y="82"/>
                </a:lnTo>
                <a:lnTo>
                  <a:pt x="74" y="84"/>
                </a:lnTo>
                <a:lnTo>
                  <a:pt x="70" y="89"/>
                </a:lnTo>
                <a:lnTo>
                  <a:pt x="80" y="89"/>
                </a:lnTo>
                <a:lnTo>
                  <a:pt x="89" y="88"/>
                </a:lnTo>
                <a:lnTo>
                  <a:pt x="89" y="101"/>
                </a:lnTo>
                <a:lnTo>
                  <a:pt x="93" y="101"/>
                </a:lnTo>
                <a:lnTo>
                  <a:pt x="94" y="95"/>
                </a:lnTo>
                <a:lnTo>
                  <a:pt x="98" y="88"/>
                </a:lnTo>
                <a:lnTo>
                  <a:pt x="98" y="82"/>
                </a:lnTo>
                <a:lnTo>
                  <a:pt x="98" y="75"/>
                </a:lnTo>
                <a:lnTo>
                  <a:pt x="100" y="71"/>
                </a:lnTo>
                <a:lnTo>
                  <a:pt x="98" y="65"/>
                </a:lnTo>
                <a:lnTo>
                  <a:pt x="94" y="63"/>
                </a:lnTo>
                <a:lnTo>
                  <a:pt x="94" y="52"/>
                </a:lnTo>
                <a:lnTo>
                  <a:pt x="89" y="52"/>
                </a:lnTo>
                <a:lnTo>
                  <a:pt x="89" y="45"/>
                </a:lnTo>
                <a:lnTo>
                  <a:pt x="93" y="37"/>
                </a:lnTo>
                <a:lnTo>
                  <a:pt x="98" y="39"/>
                </a:lnTo>
                <a:lnTo>
                  <a:pt x="96" y="32"/>
                </a:lnTo>
                <a:lnTo>
                  <a:pt x="94" y="26"/>
                </a:lnTo>
                <a:lnTo>
                  <a:pt x="81" y="28"/>
                </a:lnTo>
                <a:lnTo>
                  <a:pt x="76" y="22"/>
                </a:lnTo>
                <a:lnTo>
                  <a:pt x="85" y="0"/>
                </a:lnTo>
                <a:lnTo>
                  <a:pt x="26" y="2"/>
                </a:lnTo>
                <a:lnTo>
                  <a:pt x="17"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6" name="Freeform 638"/>
          <p:cNvSpPr>
            <a:spLocks/>
          </p:cNvSpPr>
          <p:nvPr/>
        </p:nvSpPr>
        <p:spPr bwMode="ltGray">
          <a:xfrm>
            <a:off x="4103822" y="4724409"/>
            <a:ext cx="167335" cy="215899"/>
          </a:xfrm>
          <a:custGeom>
            <a:avLst/>
            <a:gdLst/>
            <a:ahLst/>
            <a:cxnLst>
              <a:cxn ang="0">
                <a:pos x="18" y="30"/>
              </a:cxn>
              <a:cxn ang="0">
                <a:pos x="16" y="38"/>
              </a:cxn>
              <a:cxn ang="0">
                <a:pos x="14" y="44"/>
              </a:cxn>
              <a:cxn ang="0">
                <a:pos x="12" y="52"/>
              </a:cxn>
              <a:cxn ang="0">
                <a:pos x="8" y="58"/>
              </a:cxn>
              <a:cxn ang="0">
                <a:pos x="8" y="50"/>
              </a:cxn>
              <a:cxn ang="0">
                <a:pos x="0" y="58"/>
              </a:cxn>
              <a:cxn ang="0">
                <a:pos x="10" y="70"/>
              </a:cxn>
              <a:cxn ang="0">
                <a:pos x="14" y="82"/>
              </a:cxn>
              <a:cxn ang="0">
                <a:pos x="26" y="100"/>
              </a:cxn>
              <a:cxn ang="0">
                <a:pos x="40" y="118"/>
              </a:cxn>
              <a:cxn ang="0">
                <a:pos x="48" y="112"/>
              </a:cxn>
              <a:cxn ang="0">
                <a:pos x="56" y="118"/>
              </a:cxn>
              <a:cxn ang="0">
                <a:pos x="56" y="104"/>
              </a:cxn>
              <a:cxn ang="0">
                <a:pos x="58" y="92"/>
              </a:cxn>
              <a:cxn ang="0">
                <a:pos x="70" y="94"/>
              </a:cxn>
              <a:cxn ang="0">
                <a:pos x="76" y="88"/>
              </a:cxn>
              <a:cxn ang="0">
                <a:pos x="80" y="90"/>
              </a:cxn>
              <a:cxn ang="0">
                <a:pos x="76" y="96"/>
              </a:cxn>
              <a:cxn ang="0">
                <a:pos x="86" y="96"/>
              </a:cxn>
              <a:cxn ang="0">
                <a:pos x="96" y="94"/>
              </a:cxn>
              <a:cxn ang="0">
                <a:pos x="96" y="108"/>
              </a:cxn>
              <a:cxn ang="0">
                <a:pos x="100" y="108"/>
              </a:cxn>
              <a:cxn ang="0">
                <a:pos x="102" y="102"/>
              </a:cxn>
              <a:cxn ang="0">
                <a:pos x="106" y="94"/>
              </a:cxn>
              <a:cxn ang="0">
                <a:pos x="106" y="88"/>
              </a:cxn>
              <a:cxn ang="0">
                <a:pos x="106" y="80"/>
              </a:cxn>
              <a:cxn ang="0">
                <a:pos x="108" y="76"/>
              </a:cxn>
              <a:cxn ang="0">
                <a:pos x="106" y="70"/>
              </a:cxn>
              <a:cxn ang="0">
                <a:pos x="102" y="68"/>
              </a:cxn>
              <a:cxn ang="0">
                <a:pos x="102" y="56"/>
              </a:cxn>
              <a:cxn ang="0">
                <a:pos x="96" y="56"/>
              </a:cxn>
              <a:cxn ang="0">
                <a:pos x="96" y="48"/>
              </a:cxn>
              <a:cxn ang="0">
                <a:pos x="100" y="40"/>
              </a:cxn>
              <a:cxn ang="0">
                <a:pos x="106" y="42"/>
              </a:cxn>
              <a:cxn ang="0">
                <a:pos x="104" y="34"/>
              </a:cxn>
              <a:cxn ang="0">
                <a:pos x="102" y="28"/>
              </a:cxn>
              <a:cxn ang="0">
                <a:pos x="88" y="30"/>
              </a:cxn>
              <a:cxn ang="0">
                <a:pos x="82" y="24"/>
              </a:cxn>
              <a:cxn ang="0">
                <a:pos x="92" y="0"/>
              </a:cxn>
              <a:cxn ang="0">
                <a:pos x="28" y="2"/>
              </a:cxn>
              <a:cxn ang="0">
                <a:pos x="18" y="30"/>
              </a:cxn>
            </a:cxnLst>
            <a:rect l="0" t="0" r="r" b="b"/>
            <a:pathLst>
              <a:path w="109" h="119">
                <a:moveTo>
                  <a:pt x="18" y="30"/>
                </a:moveTo>
                <a:lnTo>
                  <a:pt x="16" y="38"/>
                </a:lnTo>
                <a:lnTo>
                  <a:pt x="14" y="44"/>
                </a:lnTo>
                <a:lnTo>
                  <a:pt x="12" y="52"/>
                </a:lnTo>
                <a:lnTo>
                  <a:pt x="8" y="58"/>
                </a:lnTo>
                <a:lnTo>
                  <a:pt x="8" y="50"/>
                </a:lnTo>
                <a:lnTo>
                  <a:pt x="0" y="58"/>
                </a:lnTo>
                <a:lnTo>
                  <a:pt x="10" y="70"/>
                </a:lnTo>
                <a:lnTo>
                  <a:pt x="14" y="82"/>
                </a:lnTo>
                <a:lnTo>
                  <a:pt x="26" y="100"/>
                </a:lnTo>
                <a:lnTo>
                  <a:pt x="40" y="118"/>
                </a:lnTo>
                <a:lnTo>
                  <a:pt x="48" y="112"/>
                </a:lnTo>
                <a:lnTo>
                  <a:pt x="56" y="118"/>
                </a:lnTo>
                <a:lnTo>
                  <a:pt x="56" y="104"/>
                </a:lnTo>
                <a:lnTo>
                  <a:pt x="58" y="92"/>
                </a:lnTo>
                <a:lnTo>
                  <a:pt x="70" y="94"/>
                </a:lnTo>
                <a:lnTo>
                  <a:pt x="76" y="88"/>
                </a:lnTo>
                <a:lnTo>
                  <a:pt x="80" y="90"/>
                </a:lnTo>
                <a:lnTo>
                  <a:pt x="76" y="96"/>
                </a:lnTo>
                <a:lnTo>
                  <a:pt x="86" y="96"/>
                </a:lnTo>
                <a:lnTo>
                  <a:pt x="96" y="94"/>
                </a:lnTo>
                <a:lnTo>
                  <a:pt x="96" y="108"/>
                </a:lnTo>
                <a:lnTo>
                  <a:pt x="100" y="108"/>
                </a:lnTo>
                <a:lnTo>
                  <a:pt x="102" y="102"/>
                </a:lnTo>
                <a:lnTo>
                  <a:pt x="106" y="94"/>
                </a:lnTo>
                <a:lnTo>
                  <a:pt x="106" y="88"/>
                </a:lnTo>
                <a:lnTo>
                  <a:pt x="106" y="80"/>
                </a:lnTo>
                <a:lnTo>
                  <a:pt x="108" y="76"/>
                </a:lnTo>
                <a:lnTo>
                  <a:pt x="106" y="70"/>
                </a:lnTo>
                <a:lnTo>
                  <a:pt x="102" y="68"/>
                </a:lnTo>
                <a:lnTo>
                  <a:pt x="102" y="56"/>
                </a:lnTo>
                <a:lnTo>
                  <a:pt x="96" y="56"/>
                </a:lnTo>
                <a:lnTo>
                  <a:pt x="96" y="48"/>
                </a:lnTo>
                <a:lnTo>
                  <a:pt x="100" y="40"/>
                </a:lnTo>
                <a:lnTo>
                  <a:pt x="106" y="42"/>
                </a:lnTo>
                <a:lnTo>
                  <a:pt x="104" y="34"/>
                </a:lnTo>
                <a:lnTo>
                  <a:pt x="102" y="28"/>
                </a:lnTo>
                <a:lnTo>
                  <a:pt x="88" y="30"/>
                </a:lnTo>
                <a:lnTo>
                  <a:pt x="82" y="24"/>
                </a:lnTo>
                <a:lnTo>
                  <a:pt x="92" y="0"/>
                </a:lnTo>
                <a:lnTo>
                  <a:pt x="28" y="2"/>
                </a:lnTo>
                <a:lnTo>
                  <a:pt x="18"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7" name="Freeform 639"/>
          <p:cNvSpPr>
            <a:spLocks/>
          </p:cNvSpPr>
          <p:nvPr/>
        </p:nvSpPr>
        <p:spPr bwMode="ltGray">
          <a:xfrm>
            <a:off x="4131711" y="4729171"/>
            <a:ext cx="65075" cy="55563"/>
          </a:xfrm>
          <a:custGeom>
            <a:avLst/>
            <a:gdLst/>
            <a:ahLst/>
            <a:cxnLst>
              <a:cxn ang="0">
                <a:pos x="42" y="2"/>
              </a:cxn>
              <a:cxn ang="0">
                <a:pos x="36" y="12"/>
              </a:cxn>
              <a:cxn ang="0">
                <a:pos x="34" y="30"/>
              </a:cxn>
              <a:cxn ang="0">
                <a:pos x="0" y="28"/>
              </a:cxn>
              <a:cxn ang="0">
                <a:pos x="2" y="18"/>
              </a:cxn>
              <a:cxn ang="0">
                <a:pos x="4" y="10"/>
              </a:cxn>
              <a:cxn ang="0">
                <a:pos x="10" y="0"/>
              </a:cxn>
              <a:cxn ang="0">
                <a:pos x="42" y="2"/>
              </a:cxn>
            </a:cxnLst>
            <a:rect l="0" t="0" r="r" b="b"/>
            <a:pathLst>
              <a:path w="43" h="31">
                <a:moveTo>
                  <a:pt x="42" y="2"/>
                </a:moveTo>
                <a:lnTo>
                  <a:pt x="36" y="12"/>
                </a:lnTo>
                <a:lnTo>
                  <a:pt x="34" y="30"/>
                </a:lnTo>
                <a:lnTo>
                  <a:pt x="0" y="28"/>
                </a:lnTo>
                <a:lnTo>
                  <a:pt x="2" y="18"/>
                </a:lnTo>
                <a:lnTo>
                  <a:pt x="4" y="10"/>
                </a:lnTo>
                <a:lnTo>
                  <a:pt x="10" y="0"/>
                </a:lnTo>
                <a:lnTo>
                  <a:pt x="4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8" name="Freeform 640"/>
          <p:cNvSpPr>
            <a:spLocks/>
          </p:cNvSpPr>
          <p:nvPr/>
        </p:nvSpPr>
        <p:spPr bwMode="ltGray">
          <a:xfrm>
            <a:off x="4460182" y="4092587"/>
            <a:ext cx="488059" cy="628647"/>
          </a:xfrm>
          <a:custGeom>
            <a:avLst/>
            <a:gdLst/>
            <a:ahLst/>
            <a:cxnLst>
              <a:cxn ang="0">
                <a:pos x="277" y="4"/>
              </a:cxn>
              <a:cxn ang="0">
                <a:pos x="289" y="16"/>
              </a:cxn>
              <a:cxn ang="0">
                <a:pos x="296" y="33"/>
              </a:cxn>
              <a:cxn ang="0">
                <a:pos x="298" y="61"/>
              </a:cxn>
              <a:cxn ang="0">
                <a:pos x="310" y="80"/>
              </a:cxn>
              <a:cxn ang="0">
                <a:pos x="312" y="94"/>
              </a:cxn>
              <a:cxn ang="0">
                <a:pos x="293" y="115"/>
              </a:cxn>
              <a:cxn ang="0">
                <a:pos x="283" y="143"/>
              </a:cxn>
              <a:cxn ang="0">
                <a:pos x="285" y="166"/>
              </a:cxn>
              <a:cxn ang="0">
                <a:pos x="275" y="184"/>
              </a:cxn>
              <a:cxn ang="0">
                <a:pos x="259" y="195"/>
              </a:cxn>
              <a:cxn ang="0">
                <a:pos x="256" y="213"/>
              </a:cxn>
              <a:cxn ang="0">
                <a:pos x="242" y="225"/>
              </a:cxn>
              <a:cxn ang="0">
                <a:pos x="240" y="252"/>
              </a:cxn>
              <a:cxn ang="0">
                <a:pos x="228" y="260"/>
              </a:cxn>
              <a:cxn ang="0">
                <a:pos x="220" y="262"/>
              </a:cxn>
              <a:cxn ang="0">
                <a:pos x="228" y="272"/>
              </a:cxn>
              <a:cxn ang="0">
                <a:pos x="238" y="280"/>
              </a:cxn>
              <a:cxn ang="0">
                <a:pos x="256" y="311"/>
              </a:cxn>
              <a:cxn ang="0">
                <a:pos x="267" y="326"/>
              </a:cxn>
              <a:cxn ang="0">
                <a:pos x="263" y="324"/>
              </a:cxn>
              <a:cxn ang="0">
                <a:pos x="259" y="321"/>
              </a:cxn>
              <a:cxn ang="0">
                <a:pos x="248" y="323"/>
              </a:cxn>
              <a:cxn ang="0">
                <a:pos x="217" y="338"/>
              </a:cxn>
              <a:cxn ang="0">
                <a:pos x="199" y="346"/>
              </a:cxn>
              <a:cxn ang="0">
                <a:pos x="187" y="338"/>
              </a:cxn>
              <a:cxn ang="0">
                <a:pos x="178" y="346"/>
              </a:cxn>
              <a:cxn ang="0">
                <a:pos x="172" y="342"/>
              </a:cxn>
              <a:cxn ang="0">
                <a:pos x="162" y="332"/>
              </a:cxn>
              <a:cxn ang="0">
                <a:pos x="156" y="324"/>
              </a:cxn>
              <a:cxn ang="0">
                <a:pos x="146" y="330"/>
              </a:cxn>
              <a:cxn ang="0">
                <a:pos x="140" y="328"/>
              </a:cxn>
              <a:cxn ang="0">
                <a:pos x="115" y="307"/>
              </a:cxn>
              <a:cxn ang="0">
                <a:pos x="0" y="178"/>
              </a:cxn>
              <a:cxn ang="0">
                <a:pos x="94" y="0"/>
              </a:cxn>
            </a:cxnLst>
            <a:rect l="0" t="0" r="r" b="b"/>
            <a:pathLst>
              <a:path w="317" h="347">
                <a:moveTo>
                  <a:pt x="269" y="0"/>
                </a:moveTo>
                <a:lnTo>
                  <a:pt x="277" y="4"/>
                </a:lnTo>
                <a:lnTo>
                  <a:pt x="285" y="14"/>
                </a:lnTo>
                <a:lnTo>
                  <a:pt x="289" y="16"/>
                </a:lnTo>
                <a:lnTo>
                  <a:pt x="293" y="25"/>
                </a:lnTo>
                <a:lnTo>
                  <a:pt x="296" y="33"/>
                </a:lnTo>
                <a:lnTo>
                  <a:pt x="296" y="51"/>
                </a:lnTo>
                <a:lnTo>
                  <a:pt x="298" y="61"/>
                </a:lnTo>
                <a:lnTo>
                  <a:pt x="300" y="72"/>
                </a:lnTo>
                <a:lnTo>
                  <a:pt x="310" y="80"/>
                </a:lnTo>
                <a:lnTo>
                  <a:pt x="316" y="84"/>
                </a:lnTo>
                <a:lnTo>
                  <a:pt x="312" y="94"/>
                </a:lnTo>
                <a:lnTo>
                  <a:pt x="295" y="102"/>
                </a:lnTo>
                <a:lnTo>
                  <a:pt x="293" y="115"/>
                </a:lnTo>
                <a:lnTo>
                  <a:pt x="287" y="135"/>
                </a:lnTo>
                <a:lnTo>
                  <a:pt x="283" y="143"/>
                </a:lnTo>
                <a:lnTo>
                  <a:pt x="285" y="149"/>
                </a:lnTo>
                <a:lnTo>
                  <a:pt x="285" y="166"/>
                </a:lnTo>
                <a:lnTo>
                  <a:pt x="281" y="174"/>
                </a:lnTo>
                <a:lnTo>
                  <a:pt x="275" y="184"/>
                </a:lnTo>
                <a:lnTo>
                  <a:pt x="269" y="184"/>
                </a:lnTo>
                <a:lnTo>
                  <a:pt x="259" y="195"/>
                </a:lnTo>
                <a:lnTo>
                  <a:pt x="259" y="207"/>
                </a:lnTo>
                <a:lnTo>
                  <a:pt x="256" y="213"/>
                </a:lnTo>
                <a:lnTo>
                  <a:pt x="248" y="213"/>
                </a:lnTo>
                <a:lnTo>
                  <a:pt x="242" y="225"/>
                </a:lnTo>
                <a:lnTo>
                  <a:pt x="240" y="244"/>
                </a:lnTo>
                <a:lnTo>
                  <a:pt x="240" y="252"/>
                </a:lnTo>
                <a:lnTo>
                  <a:pt x="234" y="256"/>
                </a:lnTo>
                <a:lnTo>
                  <a:pt x="228" y="260"/>
                </a:lnTo>
                <a:lnTo>
                  <a:pt x="224" y="260"/>
                </a:lnTo>
                <a:lnTo>
                  <a:pt x="220" y="262"/>
                </a:lnTo>
                <a:lnTo>
                  <a:pt x="220" y="266"/>
                </a:lnTo>
                <a:lnTo>
                  <a:pt x="228" y="272"/>
                </a:lnTo>
                <a:lnTo>
                  <a:pt x="232" y="272"/>
                </a:lnTo>
                <a:lnTo>
                  <a:pt x="238" y="280"/>
                </a:lnTo>
                <a:lnTo>
                  <a:pt x="248" y="293"/>
                </a:lnTo>
                <a:lnTo>
                  <a:pt x="256" y="311"/>
                </a:lnTo>
                <a:lnTo>
                  <a:pt x="265" y="315"/>
                </a:lnTo>
                <a:lnTo>
                  <a:pt x="267" y="326"/>
                </a:lnTo>
                <a:lnTo>
                  <a:pt x="259" y="326"/>
                </a:lnTo>
                <a:lnTo>
                  <a:pt x="263" y="324"/>
                </a:lnTo>
                <a:lnTo>
                  <a:pt x="263" y="323"/>
                </a:lnTo>
                <a:lnTo>
                  <a:pt x="259" y="321"/>
                </a:lnTo>
                <a:lnTo>
                  <a:pt x="250" y="321"/>
                </a:lnTo>
                <a:lnTo>
                  <a:pt x="248" y="323"/>
                </a:lnTo>
                <a:lnTo>
                  <a:pt x="230" y="334"/>
                </a:lnTo>
                <a:lnTo>
                  <a:pt x="217" y="338"/>
                </a:lnTo>
                <a:lnTo>
                  <a:pt x="205" y="346"/>
                </a:lnTo>
                <a:lnTo>
                  <a:pt x="199" y="346"/>
                </a:lnTo>
                <a:lnTo>
                  <a:pt x="197" y="342"/>
                </a:lnTo>
                <a:lnTo>
                  <a:pt x="187" y="338"/>
                </a:lnTo>
                <a:lnTo>
                  <a:pt x="179" y="342"/>
                </a:lnTo>
                <a:lnTo>
                  <a:pt x="178" y="346"/>
                </a:lnTo>
                <a:lnTo>
                  <a:pt x="172" y="346"/>
                </a:lnTo>
                <a:lnTo>
                  <a:pt x="172" y="342"/>
                </a:lnTo>
                <a:lnTo>
                  <a:pt x="162" y="336"/>
                </a:lnTo>
                <a:lnTo>
                  <a:pt x="162" y="332"/>
                </a:lnTo>
                <a:lnTo>
                  <a:pt x="160" y="326"/>
                </a:lnTo>
                <a:lnTo>
                  <a:pt x="156" y="324"/>
                </a:lnTo>
                <a:lnTo>
                  <a:pt x="152" y="328"/>
                </a:lnTo>
                <a:lnTo>
                  <a:pt x="146" y="330"/>
                </a:lnTo>
                <a:lnTo>
                  <a:pt x="146" y="326"/>
                </a:lnTo>
                <a:lnTo>
                  <a:pt x="140" y="328"/>
                </a:lnTo>
                <a:lnTo>
                  <a:pt x="129" y="324"/>
                </a:lnTo>
                <a:lnTo>
                  <a:pt x="115" y="307"/>
                </a:lnTo>
                <a:lnTo>
                  <a:pt x="72" y="297"/>
                </a:lnTo>
                <a:lnTo>
                  <a:pt x="0" y="178"/>
                </a:lnTo>
                <a:lnTo>
                  <a:pt x="47" y="78"/>
                </a:lnTo>
                <a:lnTo>
                  <a:pt x="94" y="0"/>
                </a:lnTo>
                <a:lnTo>
                  <a:pt x="269"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9" name="Freeform 641"/>
          <p:cNvSpPr>
            <a:spLocks/>
          </p:cNvSpPr>
          <p:nvPr/>
        </p:nvSpPr>
        <p:spPr bwMode="ltGray">
          <a:xfrm>
            <a:off x="4457084" y="4090999"/>
            <a:ext cx="500454" cy="644522"/>
          </a:xfrm>
          <a:custGeom>
            <a:avLst/>
            <a:gdLst/>
            <a:ahLst/>
            <a:cxnLst>
              <a:cxn ang="0">
                <a:pos x="284" y="4"/>
              </a:cxn>
              <a:cxn ang="0">
                <a:pos x="296" y="16"/>
              </a:cxn>
              <a:cxn ang="0">
                <a:pos x="304" y="34"/>
              </a:cxn>
              <a:cxn ang="0">
                <a:pos x="306" y="62"/>
              </a:cxn>
              <a:cxn ang="0">
                <a:pos x="318" y="82"/>
              </a:cxn>
              <a:cxn ang="0">
                <a:pos x="320" y="96"/>
              </a:cxn>
              <a:cxn ang="0">
                <a:pos x="300" y="118"/>
              </a:cxn>
              <a:cxn ang="0">
                <a:pos x="290" y="146"/>
              </a:cxn>
              <a:cxn ang="0">
                <a:pos x="292" y="170"/>
              </a:cxn>
              <a:cxn ang="0">
                <a:pos x="282" y="188"/>
              </a:cxn>
              <a:cxn ang="0">
                <a:pos x="266" y="200"/>
              </a:cxn>
              <a:cxn ang="0">
                <a:pos x="262" y="218"/>
              </a:cxn>
              <a:cxn ang="0">
                <a:pos x="248" y="230"/>
              </a:cxn>
              <a:cxn ang="0">
                <a:pos x="246" y="258"/>
              </a:cxn>
              <a:cxn ang="0">
                <a:pos x="234" y="266"/>
              </a:cxn>
              <a:cxn ang="0">
                <a:pos x="226" y="268"/>
              </a:cxn>
              <a:cxn ang="0">
                <a:pos x="234" y="278"/>
              </a:cxn>
              <a:cxn ang="0">
                <a:pos x="244" y="286"/>
              </a:cxn>
              <a:cxn ang="0">
                <a:pos x="262" y="318"/>
              </a:cxn>
              <a:cxn ang="0">
                <a:pos x="274" y="334"/>
              </a:cxn>
              <a:cxn ang="0">
                <a:pos x="270" y="332"/>
              </a:cxn>
              <a:cxn ang="0">
                <a:pos x="266" y="328"/>
              </a:cxn>
              <a:cxn ang="0">
                <a:pos x="254" y="330"/>
              </a:cxn>
              <a:cxn ang="0">
                <a:pos x="222" y="346"/>
              </a:cxn>
              <a:cxn ang="0">
                <a:pos x="204" y="354"/>
              </a:cxn>
              <a:cxn ang="0">
                <a:pos x="192" y="346"/>
              </a:cxn>
              <a:cxn ang="0">
                <a:pos x="182" y="354"/>
              </a:cxn>
              <a:cxn ang="0">
                <a:pos x="176" y="350"/>
              </a:cxn>
              <a:cxn ang="0">
                <a:pos x="166" y="340"/>
              </a:cxn>
              <a:cxn ang="0">
                <a:pos x="160" y="332"/>
              </a:cxn>
              <a:cxn ang="0">
                <a:pos x="150" y="338"/>
              </a:cxn>
              <a:cxn ang="0">
                <a:pos x="144" y="336"/>
              </a:cxn>
              <a:cxn ang="0">
                <a:pos x="118" y="314"/>
              </a:cxn>
              <a:cxn ang="0">
                <a:pos x="0" y="182"/>
              </a:cxn>
              <a:cxn ang="0">
                <a:pos x="96" y="0"/>
              </a:cxn>
            </a:cxnLst>
            <a:rect l="0" t="0" r="r" b="b"/>
            <a:pathLst>
              <a:path w="325" h="355">
                <a:moveTo>
                  <a:pt x="276" y="0"/>
                </a:moveTo>
                <a:lnTo>
                  <a:pt x="284" y="4"/>
                </a:lnTo>
                <a:lnTo>
                  <a:pt x="292" y="14"/>
                </a:lnTo>
                <a:lnTo>
                  <a:pt x="296" y="16"/>
                </a:lnTo>
                <a:lnTo>
                  <a:pt x="300" y="26"/>
                </a:lnTo>
                <a:lnTo>
                  <a:pt x="304" y="34"/>
                </a:lnTo>
                <a:lnTo>
                  <a:pt x="304" y="52"/>
                </a:lnTo>
                <a:lnTo>
                  <a:pt x="306" y="62"/>
                </a:lnTo>
                <a:lnTo>
                  <a:pt x="308" y="74"/>
                </a:lnTo>
                <a:lnTo>
                  <a:pt x="318" y="82"/>
                </a:lnTo>
                <a:lnTo>
                  <a:pt x="324" y="86"/>
                </a:lnTo>
                <a:lnTo>
                  <a:pt x="320" y="96"/>
                </a:lnTo>
                <a:lnTo>
                  <a:pt x="302" y="104"/>
                </a:lnTo>
                <a:lnTo>
                  <a:pt x="300" y="118"/>
                </a:lnTo>
                <a:lnTo>
                  <a:pt x="294" y="138"/>
                </a:lnTo>
                <a:lnTo>
                  <a:pt x="290" y="146"/>
                </a:lnTo>
                <a:lnTo>
                  <a:pt x="292" y="152"/>
                </a:lnTo>
                <a:lnTo>
                  <a:pt x="292" y="170"/>
                </a:lnTo>
                <a:lnTo>
                  <a:pt x="288" y="178"/>
                </a:lnTo>
                <a:lnTo>
                  <a:pt x="282" y="188"/>
                </a:lnTo>
                <a:lnTo>
                  <a:pt x="276" y="188"/>
                </a:lnTo>
                <a:lnTo>
                  <a:pt x="266" y="200"/>
                </a:lnTo>
                <a:lnTo>
                  <a:pt x="266" y="212"/>
                </a:lnTo>
                <a:lnTo>
                  <a:pt x="262" y="218"/>
                </a:lnTo>
                <a:lnTo>
                  <a:pt x="254" y="218"/>
                </a:lnTo>
                <a:lnTo>
                  <a:pt x="248" y="230"/>
                </a:lnTo>
                <a:lnTo>
                  <a:pt x="246" y="250"/>
                </a:lnTo>
                <a:lnTo>
                  <a:pt x="246" y="258"/>
                </a:lnTo>
                <a:lnTo>
                  <a:pt x="240" y="262"/>
                </a:lnTo>
                <a:lnTo>
                  <a:pt x="234" y="266"/>
                </a:lnTo>
                <a:lnTo>
                  <a:pt x="230" y="266"/>
                </a:lnTo>
                <a:lnTo>
                  <a:pt x="226" y="268"/>
                </a:lnTo>
                <a:lnTo>
                  <a:pt x="226" y="272"/>
                </a:lnTo>
                <a:lnTo>
                  <a:pt x="234" y="278"/>
                </a:lnTo>
                <a:lnTo>
                  <a:pt x="238" y="278"/>
                </a:lnTo>
                <a:lnTo>
                  <a:pt x="244" y="286"/>
                </a:lnTo>
                <a:lnTo>
                  <a:pt x="254" y="300"/>
                </a:lnTo>
                <a:lnTo>
                  <a:pt x="262" y="318"/>
                </a:lnTo>
                <a:lnTo>
                  <a:pt x="272" y="322"/>
                </a:lnTo>
                <a:lnTo>
                  <a:pt x="274" y="334"/>
                </a:lnTo>
                <a:lnTo>
                  <a:pt x="266" y="334"/>
                </a:lnTo>
                <a:lnTo>
                  <a:pt x="270" y="332"/>
                </a:lnTo>
                <a:lnTo>
                  <a:pt x="270" y="330"/>
                </a:lnTo>
                <a:lnTo>
                  <a:pt x="266" y="328"/>
                </a:lnTo>
                <a:lnTo>
                  <a:pt x="256" y="328"/>
                </a:lnTo>
                <a:lnTo>
                  <a:pt x="254" y="330"/>
                </a:lnTo>
                <a:lnTo>
                  <a:pt x="236" y="342"/>
                </a:lnTo>
                <a:lnTo>
                  <a:pt x="222" y="346"/>
                </a:lnTo>
                <a:lnTo>
                  <a:pt x="210" y="354"/>
                </a:lnTo>
                <a:lnTo>
                  <a:pt x="204" y="354"/>
                </a:lnTo>
                <a:lnTo>
                  <a:pt x="202" y="350"/>
                </a:lnTo>
                <a:lnTo>
                  <a:pt x="192" y="346"/>
                </a:lnTo>
                <a:lnTo>
                  <a:pt x="184" y="350"/>
                </a:lnTo>
                <a:lnTo>
                  <a:pt x="182" y="354"/>
                </a:lnTo>
                <a:lnTo>
                  <a:pt x="176" y="354"/>
                </a:lnTo>
                <a:lnTo>
                  <a:pt x="176" y="350"/>
                </a:lnTo>
                <a:lnTo>
                  <a:pt x="166" y="344"/>
                </a:lnTo>
                <a:lnTo>
                  <a:pt x="166" y="340"/>
                </a:lnTo>
                <a:lnTo>
                  <a:pt x="164" y="334"/>
                </a:lnTo>
                <a:lnTo>
                  <a:pt x="160" y="332"/>
                </a:lnTo>
                <a:lnTo>
                  <a:pt x="156" y="336"/>
                </a:lnTo>
                <a:lnTo>
                  <a:pt x="150" y="338"/>
                </a:lnTo>
                <a:lnTo>
                  <a:pt x="150" y="334"/>
                </a:lnTo>
                <a:lnTo>
                  <a:pt x="144" y="336"/>
                </a:lnTo>
                <a:lnTo>
                  <a:pt x="132" y="332"/>
                </a:lnTo>
                <a:lnTo>
                  <a:pt x="118" y="314"/>
                </a:lnTo>
                <a:lnTo>
                  <a:pt x="74" y="304"/>
                </a:lnTo>
                <a:lnTo>
                  <a:pt x="0" y="182"/>
                </a:lnTo>
                <a:lnTo>
                  <a:pt x="48" y="80"/>
                </a:lnTo>
                <a:lnTo>
                  <a:pt x="96" y="0"/>
                </a:lnTo>
                <a:lnTo>
                  <a:pt x="27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0" name="Freeform 642"/>
          <p:cNvSpPr>
            <a:spLocks/>
          </p:cNvSpPr>
          <p:nvPr/>
        </p:nvSpPr>
        <p:spPr bwMode="ltGray">
          <a:xfrm>
            <a:off x="4272705" y="4471997"/>
            <a:ext cx="357911" cy="234949"/>
          </a:xfrm>
          <a:custGeom>
            <a:avLst/>
            <a:gdLst/>
            <a:ahLst/>
            <a:cxnLst>
              <a:cxn ang="0">
                <a:pos x="158" y="2"/>
              </a:cxn>
              <a:cxn ang="0">
                <a:pos x="168" y="15"/>
              </a:cxn>
              <a:cxn ang="0">
                <a:pos x="168" y="28"/>
              </a:cxn>
              <a:cxn ang="0">
                <a:pos x="170" y="41"/>
              </a:cxn>
              <a:cxn ang="0">
                <a:pos x="178" y="43"/>
              </a:cxn>
              <a:cxn ang="0">
                <a:pos x="180" y="47"/>
              </a:cxn>
              <a:cxn ang="0">
                <a:pos x="186" y="49"/>
              </a:cxn>
              <a:cxn ang="0">
                <a:pos x="193" y="53"/>
              </a:cxn>
              <a:cxn ang="0">
                <a:pos x="197" y="56"/>
              </a:cxn>
              <a:cxn ang="0">
                <a:pos x="199" y="60"/>
              </a:cxn>
              <a:cxn ang="0">
                <a:pos x="197" y="64"/>
              </a:cxn>
              <a:cxn ang="0">
                <a:pos x="213" y="75"/>
              </a:cxn>
              <a:cxn ang="0">
                <a:pos x="216" y="83"/>
              </a:cxn>
              <a:cxn ang="0">
                <a:pos x="218" y="90"/>
              </a:cxn>
              <a:cxn ang="0">
                <a:pos x="226" y="92"/>
              </a:cxn>
              <a:cxn ang="0">
                <a:pos x="230" y="98"/>
              </a:cxn>
              <a:cxn ang="0">
                <a:pos x="222" y="96"/>
              </a:cxn>
              <a:cxn ang="0">
                <a:pos x="218" y="98"/>
              </a:cxn>
              <a:cxn ang="0">
                <a:pos x="213" y="100"/>
              </a:cxn>
              <a:cxn ang="0">
                <a:pos x="207" y="100"/>
              </a:cxn>
              <a:cxn ang="0">
                <a:pos x="197" y="100"/>
              </a:cxn>
              <a:cxn ang="0">
                <a:pos x="193" y="104"/>
              </a:cxn>
              <a:cxn ang="0">
                <a:pos x="184" y="105"/>
              </a:cxn>
              <a:cxn ang="0">
                <a:pos x="176" y="105"/>
              </a:cxn>
              <a:cxn ang="0">
                <a:pos x="172" y="105"/>
              </a:cxn>
              <a:cxn ang="0">
                <a:pos x="166" y="107"/>
              </a:cxn>
              <a:cxn ang="0">
                <a:pos x="158" y="105"/>
              </a:cxn>
              <a:cxn ang="0">
                <a:pos x="149" y="105"/>
              </a:cxn>
              <a:cxn ang="0">
                <a:pos x="147" y="113"/>
              </a:cxn>
              <a:cxn ang="0">
                <a:pos x="141" y="117"/>
              </a:cxn>
              <a:cxn ang="0">
                <a:pos x="133" y="115"/>
              </a:cxn>
              <a:cxn ang="0">
                <a:pos x="120" y="111"/>
              </a:cxn>
              <a:cxn ang="0">
                <a:pos x="110" y="109"/>
              </a:cxn>
              <a:cxn ang="0">
                <a:pos x="106" y="105"/>
              </a:cxn>
              <a:cxn ang="0">
                <a:pos x="101" y="102"/>
              </a:cxn>
              <a:cxn ang="0">
                <a:pos x="97" y="100"/>
              </a:cxn>
              <a:cxn ang="0">
                <a:pos x="91" y="100"/>
              </a:cxn>
              <a:cxn ang="0">
                <a:pos x="81" y="113"/>
              </a:cxn>
              <a:cxn ang="0">
                <a:pos x="79" y="119"/>
              </a:cxn>
              <a:cxn ang="0">
                <a:pos x="73" y="122"/>
              </a:cxn>
              <a:cxn ang="0">
                <a:pos x="62" y="120"/>
              </a:cxn>
              <a:cxn ang="0">
                <a:pos x="46" y="119"/>
              </a:cxn>
              <a:cxn ang="0">
                <a:pos x="35" y="128"/>
              </a:cxn>
              <a:cxn ang="0">
                <a:pos x="17" y="128"/>
              </a:cxn>
              <a:cxn ang="0">
                <a:pos x="0" y="73"/>
              </a:cxn>
              <a:cxn ang="0">
                <a:pos x="58" y="30"/>
              </a:cxn>
              <a:cxn ang="0">
                <a:pos x="143" y="0"/>
              </a:cxn>
              <a:cxn ang="0">
                <a:pos x="158" y="2"/>
              </a:cxn>
            </a:cxnLst>
            <a:rect l="0" t="0" r="r" b="b"/>
            <a:pathLst>
              <a:path w="231" h="129">
                <a:moveTo>
                  <a:pt x="158" y="2"/>
                </a:moveTo>
                <a:lnTo>
                  <a:pt x="168" y="15"/>
                </a:lnTo>
                <a:lnTo>
                  <a:pt x="168" y="28"/>
                </a:lnTo>
                <a:lnTo>
                  <a:pt x="170" y="41"/>
                </a:lnTo>
                <a:lnTo>
                  <a:pt x="178" y="43"/>
                </a:lnTo>
                <a:lnTo>
                  <a:pt x="180" y="47"/>
                </a:lnTo>
                <a:lnTo>
                  <a:pt x="186" y="49"/>
                </a:lnTo>
                <a:lnTo>
                  <a:pt x="193" y="53"/>
                </a:lnTo>
                <a:lnTo>
                  <a:pt x="197" y="56"/>
                </a:lnTo>
                <a:lnTo>
                  <a:pt x="199" y="60"/>
                </a:lnTo>
                <a:lnTo>
                  <a:pt x="197" y="64"/>
                </a:lnTo>
                <a:lnTo>
                  <a:pt x="213" y="75"/>
                </a:lnTo>
                <a:lnTo>
                  <a:pt x="216" y="83"/>
                </a:lnTo>
                <a:lnTo>
                  <a:pt x="218" y="90"/>
                </a:lnTo>
                <a:lnTo>
                  <a:pt x="226" y="92"/>
                </a:lnTo>
                <a:lnTo>
                  <a:pt x="230" y="98"/>
                </a:lnTo>
                <a:lnTo>
                  <a:pt x="222" y="96"/>
                </a:lnTo>
                <a:lnTo>
                  <a:pt x="218" y="98"/>
                </a:lnTo>
                <a:lnTo>
                  <a:pt x="213" y="100"/>
                </a:lnTo>
                <a:lnTo>
                  <a:pt x="207" y="100"/>
                </a:lnTo>
                <a:lnTo>
                  <a:pt x="197" y="100"/>
                </a:lnTo>
                <a:lnTo>
                  <a:pt x="193" y="104"/>
                </a:lnTo>
                <a:lnTo>
                  <a:pt x="184" y="105"/>
                </a:lnTo>
                <a:lnTo>
                  <a:pt x="176" y="105"/>
                </a:lnTo>
                <a:lnTo>
                  <a:pt x="172" y="105"/>
                </a:lnTo>
                <a:lnTo>
                  <a:pt x="166" y="107"/>
                </a:lnTo>
                <a:lnTo>
                  <a:pt x="158" y="105"/>
                </a:lnTo>
                <a:lnTo>
                  <a:pt x="149" y="105"/>
                </a:lnTo>
                <a:lnTo>
                  <a:pt x="147" y="113"/>
                </a:lnTo>
                <a:lnTo>
                  <a:pt x="141" y="117"/>
                </a:lnTo>
                <a:lnTo>
                  <a:pt x="133" y="115"/>
                </a:lnTo>
                <a:lnTo>
                  <a:pt x="120" y="111"/>
                </a:lnTo>
                <a:lnTo>
                  <a:pt x="110" y="109"/>
                </a:lnTo>
                <a:lnTo>
                  <a:pt x="106" y="105"/>
                </a:lnTo>
                <a:lnTo>
                  <a:pt x="101" y="102"/>
                </a:lnTo>
                <a:lnTo>
                  <a:pt x="97" y="100"/>
                </a:lnTo>
                <a:lnTo>
                  <a:pt x="91" y="100"/>
                </a:lnTo>
                <a:lnTo>
                  <a:pt x="81" y="113"/>
                </a:lnTo>
                <a:lnTo>
                  <a:pt x="79" y="119"/>
                </a:lnTo>
                <a:lnTo>
                  <a:pt x="73" y="122"/>
                </a:lnTo>
                <a:lnTo>
                  <a:pt x="62" y="120"/>
                </a:lnTo>
                <a:lnTo>
                  <a:pt x="46" y="119"/>
                </a:lnTo>
                <a:lnTo>
                  <a:pt x="35" y="128"/>
                </a:lnTo>
                <a:lnTo>
                  <a:pt x="17" y="128"/>
                </a:lnTo>
                <a:lnTo>
                  <a:pt x="0" y="73"/>
                </a:lnTo>
                <a:lnTo>
                  <a:pt x="58" y="30"/>
                </a:lnTo>
                <a:lnTo>
                  <a:pt x="143" y="0"/>
                </a:lnTo>
                <a:lnTo>
                  <a:pt x="15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1" name="Freeform 643"/>
          <p:cNvSpPr>
            <a:spLocks/>
          </p:cNvSpPr>
          <p:nvPr/>
        </p:nvSpPr>
        <p:spPr bwMode="ltGray">
          <a:xfrm>
            <a:off x="4271156" y="4471997"/>
            <a:ext cx="368756" cy="249237"/>
          </a:xfrm>
          <a:custGeom>
            <a:avLst/>
            <a:gdLst/>
            <a:ahLst/>
            <a:cxnLst>
              <a:cxn ang="0">
                <a:pos x="164" y="2"/>
              </a:cxn>
              <a:cxn ang="0">
                <a:pos x="174" y="16"/>
              </a:cxn>
              <a:cxn ang="0">
                <a:pos x="174" y="30"/>
              </a:cxn>
              <a:cxn ang="0">
                <a:pos x="176" y="44"/>
              </a:cxn>
              <a:cxn ang="0">
                <a:pos x="184" y="46"/>
              </a:cxn>
              <a:cxn ang="0">
                <a:pos x="186" y="50"/>
              </a:cxn>
              <a:cxn ang="0">
                <a:pos x="192" y="52"/>
              </a:cxn>
              <a:cxn ang="0">
                <a:pos x="200" y="56"/>
              </a:cxn>
              <a:cxn ang="0">
                <a:pos x="204" y="60"/>
              </a:cxn>
              <a:cxn ang="0">
                <a:pos x="206" y="64"/>
              </a:cxn>
              <a:cxn ang="0">
                <a:pos x="204" y="68"/>
              </a:cxn>
              <a:cxn ang="0">
                <a:pos x="220" y="80"/>
              </a:cxn>
              <a:cxn ang="0">
                <a:pos x="224" y="88"/>
              </a:cxn>
              <a:cxn ang="0">
                <a:pos x="226" y="96"/>
              </a:cxn>
              <a:cxn ang="0">
                <a:pos x="234" y="98"/>
              </a:cxn>
              <a:cxn ang="0">
                <a:pos x="238" y="104"/>
              </a:cxn>
              <a:cxn ang="0">
                <a:pos x="230" y="102"/>
              </a:cxn>
              <a:cxn ang="0">
                <a:pos x="226" y="104"/>
              </a:cxn>
              <a:cxn ang="0">
                <a:pos x="220" y="106"/>
              </a:cxn>
              <a:cxn ang="0">
                <a:pos x="214" y="106"/>
              </a:cxn>
              <a:cxn ang="0">
                <a:pos x="204" y="106"/>
              </a:cxn>
              <a:cxn ang="0">
                <a:pos x="200" y="110"/>
              </a:cxn>
              <a:cxn ang="0">
                <a:pos x="190" y="112"/>
              </a:cxn>
              <a:cxn ang="0">
                <a:pos x="182" y="112"/>
              </a:cxn>
              <a:cxn ang="0">
                <a:pos x="178" y="112"/>
              </a:cxn>
              <a:cxn ang="0">
                <a:pos x="172" y="114"/>
              </a:cxn>
              <a:cxn ang="0">
                <a:pos x="164" y="112"/>
              </a:cxn>
              <a:cxn ang="0">
                <a:pos x="154" y="112"/>
              </a:cxn>
              <a:cxn ang="0">
                <a:pos x="152" y="120"/>
              </a:cxn>
              <a:cxn ang="0">
                <a:pos x="146" y="124"/>
              </a:cxn>
              <a:cxn ang="0">
                <a:pos x="138" y="122"/>
              </a:cxn>
              <a:cxn ang="0">
                <a:pos x="124" y="118"/>
              </a:cxn>
              <a:cxn ang="0">
                <a:pos x="114" y="116"/>
              </a:cxn>
              <a:cxn ang="0">
                <a:pos x="110" y="112"/>
              </a:cxn>
              <a:cxn ang="0">
                <a:pos x="104" y="108"/>
              </a:cxn>
              <a:cxn ang="0">
                <a:pos x="100" y="106"/>
              </a:cxn>
              <a:cxn ang="0">
                <a:pos x="94" y="106"/>
              </a:cxn>
              <a:cxn ang="0">
                <a:pos x="84" y="120"/>
              </a:cxn>
              <a:cxn ang="0">
                <a:pos x="82" y="126"/>
              </a:cxn>
              <a:cxn ang="0">
                <a:pos x="76" y="130"/>
              </a:cxn>
              <a:cxn ang="0">
                <a:pos x="64" y="128"/>
              </a:cxn>
              <a:cxn ang="0">
                <a:pos x="48" y="126"/>
              </a:cxn>
              <a:cxn ang="0">
                <a:pos x="36" y="136"/>
              </a:cxn>
              <a:cxn ang="0">
                <a:pos x="18" y="136"/>
              </a:cxn>
              <a:cxn ang="0">
                <a:pos x="0" y="78"/>
              </a:cxn>
              <a:cxn ang="0">
                <a:pos x="60" y="32"/>
              </a:cxn>
              <a:cxn ang="0">
                <a:pos x="148" y="0"/>
              </a:cxn>
              <a:cxn ang="0">
                <a:pos x="164" y="2"/>
              </a:cxn>
            </a:cxnLst>
            <a:rect l="0" t="0" r="r" b="b"/>
            <a:pathLst>
              <a:path w="239" h="137">
                <a:moveTo>
                  <a:pt x="164" y="2"/>
                </a:moveTo>
                <a:lnTo>
                  <a:pt x="174" y="16"/>
                </a:lnTo>
                <a:lnTo>
                  <a:pt x="174" y="30"/>
                </a:lnTo>
                <a:lnTo>
                  <a:pt x="176" y="44"/>
                </a:lnTo>
                <a:lnTo>
                  <a:pt x="184" y="46"/>
                </a:lnTo>
                <a:lnTo>
                  <a:pt x="186" y="50"/>
                </a:lnTo>
                <a:lnTo>
                  <a:pt x="192" y="52"/>
                </a:lnTo>
                <a:lnTo>
                  <a:pt x="200" y="56"/>
                </a:lnTo>
                <a:lnTo>
                  <a:pt x="204" y="60"/>
                </a:lnTo>
                <a:lnTo>
                  <a:pt x="206" y="64"/>
                </a:lnTo>
                <a:lnTo>
                  <a:pt x="204" y="68"/>
                </a:lnTo>
                <a:lnTo>
                  <a:pt x="220" y="80"/>
                </a:lnTo>
                <a:lnTo>
                  <a:pt x="224" y="88"/>
                </a:lnTo>
                <a:lnTo>
                  <a:pt x="226" y="96"/>
                </a:lnTo>
                <a:lnTo>
                  <a:pt x="234" y="98"/>
                </a:lnTo>
                <a:lnTo>
                  <a:pt x="238" y="104"/>
                </a:lnTo>
                <a:lnTo>
                  <a:pt x="230" y="102"/>
                </a:lnTo>
                <a:lnTo>
                  <a:pt x="226" y="104"/>
                </a:lnTo>
                <a:lnTo>
                  <a:pt x="220" y="106"/>
                </a:lnTo>
                <a:lnTo>
                  <a:pt x="214" y="106"/>
                </a:lnTo>
                <a:lnTo>
                  <a:pt x="204" y="106"/>
                </a:lnTo>
                <a:lnTo>
                  <a:pt x="200" y="110"/>
                </a:lnTo>
                <a:lnTo>
                  <a:pt x="190" y="112"/>
                </a:lnTo>
                <a:lnTo>
                  <a:pt x="182" y="112"/>
                </a:lnTo>
                <a:lnTo>
                  <a:pt x="178" y="112"/>
                </a:lnTo>
                <a:lnTo>
                  <a:pt x="172" y="114"/>
                </a:lnTo>
                <a:lnTo>
                  <a:pt x="164" y="112"/>
                </a:lnTo>
                <a:lnTo>
                  <a:pt x="154" y="112"/>
                </a:lnTo>
                <a:lnTo>
                  <a:pt x="152" y="120"/>
                </a:lnTo>
                <a:lnTo>
                  <a:pt x="146" y="124"/>
                </a:lnTo>
                <a:lnTo>
                  <a:pt x="138" y="122"/>
                </a:lnTo>
                <a:lnTo>
                  <a:pt x="124" y="118"/>
                </a:lnTo>
                <a:lnTo>
                  <a:pt x="114" y="116"/>
                </a:lnTo>
                <a:lnTo>
                  <a:pt x="110" y="112"/>
                </a:lnTo>
                <a:lnTo>
                  <a:pt x="104" y="108"/>
                </a:lnTo>
                <a:lnTo>
                  <a:pt x="100" y="106"/>
                </a:lnTo>
                <a:lnTo>
                  <a:pt x="94" y="106"/>
                </a:lnTo>
                <a:lnTo>
                  <a:pt x="84" y="120"/>
                </a:lnTo>
                <a:lnTo>
                  <a:pt x="82" y="126"/>
                </a:lnTo>
                <a:lnTo>
                  <a:pt x="76" y="130"/>
                </a:lnTo>
                <a:lnTo>
                  <a:pt x="64" y="128"/>
                </a:lnTo>
                <a:lnTo>
                  <a:pt x="48" y="126"/>
                </a:lnTo>
                <a:lnTo>
                  <a:pt x="36" y="136"/>
                </a:lnTo>
                <a:lnTo>
                  <a:pt x="18" y="136"/>
                </a:lnTo>
                <a:lnTo>
                  <a:pt x="0" y="78"/>
                </a:lnTo>
                <a:lnTo>
                  <a:pt x="60" y="32"/>
                </a:lnTo>
                <a:lnTo>
                  <a:pt x="148" y="0"/>
                </a:lnTo>
                <a:lnTo>
                  <a:pt x="16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2" name="Freeform 644"/>
          <p:cNvSpPr>
            <a:spLocks/>
          </p:cNvSpPr>
          <p:nvPr/>
        </p:nvSpPr>
        <p:spPr bwMode="ltGray">
          <a:xfrm>
            <a:off x="4255662" y="4038612"/>
            <a:ext cx="302131" cy="538160"/>
          </a:xfrm>
          <a:custGeom>
            <a:avLst/>
            <a:gdLst/>
            <a:ahLst/>
            <a:cxnLst>
              <a:cxn ang="0">
                <a:pos x="194" y="86"/>
              </a:cxn>
              <a:cxn ang="0">
                <a:pos x="192" y="132"/>
              </a:cxn>
              <a:cxn ang="0">
                <a:pos x="186" y="132"/>
              </a:cxn>
              <a:cxn ang="0">
                <a:pos x="181" y="136"/>
              </a:cxn>
              <a:cxn ang="0">
                <a:pos x="177" y="134"/>
              </a:cxn>
              <a:cxn ang="0">
                <a:pos x="169" y="132"/>
              </a:cxn>
              <a:cxn ang="0">
                <a:pos x="165" y="134"/>
              </a:cxn>
              <a:cxn ang="0">
                <a:pos x="163" y="138"/>
              </a:cxn>
              <a:cxn ang="0">
                <a:pos x="163" y="142"/>
              </a:cxn>
              <a:cxn ang="0">
                <a:pos x="161" y="152"/>
              </a:cxn>
              <a:cxn ang="0">
                <a:pos x="159" y="162"/>
              </a:cxn>
              <a:cxn ang="0">
                <a:pos x="161" y="166"/>
              </a:cxn>
              <a:cxn ang="0">
                <a:pos x="158" y="173"/>
              </a:cxn>
              <a:cxn ang="0">
                <a:pos x="152" y="183"/>
              </a:cxn>
              <a:cxn ang="0">
                <a:pos x="152" y="195"/>
              </a:cxn>
              <a:cxn ang="0">
                <a:pos x="150" y="201"/>
              </a:cxn>
              <a:cxn ang="0">
                <a:pos x="154" y="204"/>
              </a:cxn>
              <a:cxn ang="0">
                <a:pos x="158" y="204"/>
              </a:cxn>
              <a:cxn ang="0">
                <a:pos x="161" y="208"/>
              </a:cxn>
              <a:cxn ang="0">
                <a:pos x="161" y="222"/>
              </a:cxn>
              <a:cxn ang="0">
                <a:pos x="167" y="226"/>
              </a:cxn>
              <a:cxn ang="0">
                <a:pos x="171" y="228"/>
              </a:cxn>
              <a:cxn ang="0">
                <a:pos x="169" y="236"/>
              </a:cxn>
              <a:cxn ang="0">
                <a:pos x="129" y="261"/>
              </a:cxn>
              <a:cxn ang="0">
                <a:pos x="104" y="269"/>
              </a:cxn>
              <a:cxn ang="0">
                <a:pos x="96" y="267"/>
              </a:cxn>
              <a:cxn ang="0">
                <a:pos x="94" y="271"/>
              </a:cxn>
              <a:cxn ang="0">
                <a:pos x="94" y="277"/>
              </a:cxn>
              <a:cxn ang="0">
                <a:pos x="88" y="278"/>
              </a:cxn>
              <a:cxn ang="0">
                <a:pos x="75" y="278"/>
              </a:cxn>
              <a:cxn ang="0">
                <a:pos x="67" y="282"/>
              </a:cxn>
              <a:cxn ang="0">
                <a:pos x="67" y="286"/>
              </a:cxn>
              <a:cxn ang="0">
                <a:pos x="54" y="290"/>
              </a:cxn>
              <a:cxn ang="0">
                <a:pos x="50" y="286"/>
              </a:cxn>
              <a:cxn ang="0">
                <a:pos x="44" y="292"/>
              </a:cxn>
              <a:cxn ang="0">
                <a:pos x="42" y="296"/>
              </a:cxn>
              <a:cxn ang="0">
                <a:pos x="27" y="290"/>
              </a:cxn>
              <a:cxn ang="0">
                <a:pos x="0" y="240"/>
              </a:cxn>
              <a:cxn ang="0">
                <a:pos x="6" y="123"/>
              </a:cxn>
              <a:cxn ang="0">
                <a:pos x="65" y="0"/>
              </a:cxn>
              <a:cxn ang="0">
                <a:pos x="194" y="86"/>
              </a:cxn>
            </a:cxnLst>
            <a:rect l="0" t="0" r="r" b="b"/>
            <a:pathLst>
              <a:path w="195" h="297">
                <a:moveTo>
                  <a:pt x="194" y="86"/>
                </a:moveTo>
                <a:lnTo>
                  <a:pt x="192" y="132"/>
                </a:lnTo>
                <a:lnTo>
                  <a:pt x="186" y="132"/>
                </a:lnTo>
                <a:lnTo>
                  <a:pt x="181" y="136"/>
                </a:lnTo>
                <a:lnTo>
                  <a:pt x="177" y="134"/>
                </a:lnTo>
                <a:lnTo>
                  <a:pt x="169" y="132"/>
                </a:lnTo>
                <a:lnTo>
                  <a:pt x="165" y="134"/>
                </a:lnTo>
                <a:lnTo>
                  <a:pt x="163" y="138"/>
                </a:lnTo>
                <a:lnTo>
                  <a:pt x="163" y="142"/>
                </a:lnTo>
                <a:lnTo>
                  <a:pt x="161" y="152"/>
                </a:lnTo>
                <a:lnTo>
                  <a:pt x="159" y="162"/>
                </a:lnTo>
                <a:lnTo>
                  <a:pt x="161" y="166"/>
                </a:lnTo>
                <a:lnTo>
                  <a:pt x="158" y="173"/>
                </a:lnTo>
                <a:lnTo>
                  <a:pt x="152" y="183"/>
                </a:lnTo>
                <a:lnTo>
                  <a:pt x="152" y="195"/>
                </a:lnTo>
                <a:lnTo>
                  <a:pt x="150" y="201"/>
                </a:lnTo>
                <a:lnTo>
                  <a:pt x="154" y="204"/>
                </a:lnTo>
                <a:lnTo>
                  <a:pt x="158" y="204"/>
                </a:lnTo>
                <a:lnTo>
                  <a:pt x="161" y="208"/>
                </a:lnTo>
                <a:lnTo>
                  <a:pt x="161" y="222"/>
                </a:lnTo>
                <a:lnTo>
                  <a:pt x="167" y="226"/>
                </a:lnTo>
                <a:lnTo>
                  <a:pt x="171" y="228"/>
                </a:lnTo>
                <a:lnTo>
                  <a:pt x="169" y="236"/>
                </a:lnTo>
                <a:lnTo>
                  <a:pt x="129" y="261"/>
                </a:lnTo>
                <a:lnTo>
                  <a:pt x="104" y="269"/>
                </a:lnTo>
                <a:lnTo>
                  <a:pt x="96" y="267"/>
                </a:lnTo>
                <a:lnTo>
                  <a:pt x="94" y="271"/>
                </a:lnTo>
                <a:lnTo>
                  <a:pt x="94" y="277"/>
                </a:lnTo>
                <a:lnTo>
                  <a:pt x="88" y="278"/>
                </a:lnTo>
                <a:lnTo>
                  <a:pt x="75" y="278"/>
                </a:lnTo>
                <a:lnTo>
                  <a:pt x="67" y="282"/>
                </a:lnTo>
                <a:lnTo>
                  <a:pt x="67" y="286"/>
                </a:lnTo>
                <a:lnTo>
                  <a:pt x="54" y="290"/>
                </a:lnTo>
                <a:lnTo>
                  <a:pt x="50" y="286"/>
                </a:lnTo>
                <a:lnTo>
                  <a:pt x="44" y="292"/>
                </a:lnTo>
                <a:lnTo>
                  <a:pt x="42" y="296"/>
                </a:lnTo>
                <a:lnTo>
                  <a:pt x="27" y="290"/>
                </a:lnTo>
                <a:lnTo>
                  <a:pt x="0" y="240"/>
                </a:lnTo>
                <a:lnTo>
                  <a:pt x="6" y="123"/>
                </a:lnTo>
                <a:lnTo>
                  <a:pt x="65" y="0"/>
                </a:lnTo>
                <a:lnTo>
                  <a:pt x="194"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3" name="Freeform 645"/>
          <p:cNvSpPr>
            <a:spLocks/>
          </p:cNvSpPr>
          <p:nvPr/>
        </p:nvSpPr>
        <p:spPr bwMode="ltGray">
          <a:xfrm>
            <a:off x="4254112" y="4037024"/>
            <a:ext cx="311429" cy="552448"/>
          </a:xfrm>
          <a:custGeom>
            <a:avLst/>
            <a:gdLst/>
            <a:ahLst/>
            <a:cxnLst>
              <a:cxn ang="0">
                <a:pos x="202" y="88"/>
              </a:cxn>
              <a:cxn ang="0">
                <a:pos x="200" y="136"/>
              </a:cxn>
              <a:cxn ang="0">
                <a:pos x="194" y="136"/>
              </a:cxn>
              <a:cxn ang="0">
                <a:pos x="188" y="140"/>
              </a:cxn>
              <a:cxn ang="0">
                <a:pos x="184" y="138"/>
              </a:cxn>
              <a:cxn ang="0">
                <a:pos x="176" y="136"/>
              </a:cxn>
              <a:cxn ang="0">
                <a:pos x="172" y="138"/>
              </a:cxn>
              <a:cxn ang="0">
                <a:pos x="170" y="142"/>
              </a:cxn>
              <a:cxn ang="0">
                <a:pos x="170" y="146"/>
              </a:cxn>
              <a:cxn ang="0">
                <a:pos x="168" y="156"/>
              </a:cxn>
              <a:cxn ang="0">
                <a:pos x="166" y="166"/>
              </a:cxn>
              <a:cxn ang="0">
                <a:pos x="168" y="170"/>
              </a:cxn>
              <a:cxn ang="0">
                <a:pos x="164" y="178"/>
              </a:cxn>
              <a:cxn ang="0">
                <a:pos x="158" y="188"/>
              </a:cxn>
              <a:cxn ang="0">
                <a:pos x="158" y="200"/>
              </a:cxn>
              <a:cxn ang="0">
                <a:pos x="156" y="206"/>
              </a:cxn>
              <a:cxn ang="0">
                <a:pos x="160" y="210"/>
              </a:cxn>
              <a:cxn ang="0">
                <a:pos x="164" y="210"/>
              </a:cxn>
              <a:cxn ang="0">
                <a:pos x="168" y="214"/>
              </a:cxn>
              <a:cxn ang="0">
                <a:pos x="168" y="228"/>
              </a:cxn>
              <a:cxn ang="0">
                <a:pos x="174" y="232"/>
              </a:cxn>
              <a:cxn ang="0">
                <a:pos x="178" y="234"/>
              </a:cxn>
              <a:cxn ang="0">
                <a:pos x="176" y="242"/>
              </a:cxn>
              <a:cxn ang="0">
                <a:pos x="134" y="268"/>
              </a:cxn>
              <a:cxn ang="0">
                <a:pos x="108" y="276"/>
              </a:cxn>
              <a:cxn ang="0">
                <a:pos x="100" y="274"/>
              </a:cxn>
              <a:cxn ang="0">
                <a:pos x="98" y="278"/>
              </a:cxn>
              <a:cxn ang="0">
                <a:pos x="98" y="284"/>
              </a:cxn>
              <a:cxn ang="0">
                <a:pos x="92" y="286"/>
              </a:cxn>
              <a:cxn ang="0">
                <a:pos x="78" y="286"/>
              </a:cxn>
              <a:cxn ang="0">
                <a:pos x="70" y="290"/>
              </a:cxn>
              <a:cxn ang="0">
                <a:pos x="70" y="294"/>
              </a:cxn>
              <a:cxn ang="0">
                <a:pos x="56" y="298"/>
              </a:cxn>
              <a:cxn ang="0">
                <a:pos x="52" y="294"/>
              </a:cxn>
              <a:cxn ang="0">
                <a:pos x="46" y="300"/>
              </a:cxn>
              <a:cxn ang="0">
                <a:pos x="44" y="304"/>
              </a:cxn>
              <a:cxn ang="0">
                <a:pos x="28" y="298"/>
              </a:cxn>
              <a:cxn ang="0">
                <a:pos x="0" y="246"/>
              </a:cxn>
              <a:cxn ang="0">
                <a:pos x="6" y="126"/>
              </a:cxn>
              <a:cxn ang="0">
                <a:pos x="68" y="0"/>
              </a:cxn>
              <a:cxn ang="0">
                <a:pos x="202" y="88"/>
              </a:cxn>
            </a:cxnLst>
            <a:rect l="0" t="0" r="r" b="b"/>
            <a:pathLst>
              <a:path w="203" h="305">
                <a:moveTo>
                  <a:pt x="202" y="88"/>
                </a:moveTo>
                <a:lnTo>
                  <a:pt x="200" y="136"/>
                </a:lnTo>
                <a:lnTo>
                  <a:pt x="194" y="136"/>
                </a:lnTo>
                <a:lnTo>
                  <a:pt x="188" y="140"/>
                </a:lnTo>
                <a:lnTo>
                  <a:pt x="184" y="138"/>
                </a:lnTo>
                <a:lnTo>
                  <a:pt x="176" y="136"/>
                </a:lnTo>
                <a:lnTo>
                  <a:pt x="172" y="138"/>
                </a:lnTo>
                <a:lnTo>
                  <a:pt x="170" y="142"/>
                </a:lnTo>
                <a:lnTo>
                  <a:pt x="170" y="146"/>
                </a:lnTo>
                <a:lnTo>
                  <a:pt x="168" y="156"/>
                </a:lnTo>
                <a:lnTo>
                  <a:pt x="166" y="166"/>
                </a:lnTo>
                <a:lnTo>
                  <a:pt x="168" y="170"/>
                </a:lnTo>
                <a:lnTo>
                  <a:pt x="164" y="178"/>
                </a:lnTo>
                <a:lnTo>
                  <a:pt x="158" y="188"/>
                </a:lnTo>
                <a:lnTo>
                  <a:pt x="158" y="200"/>
                </a:lnTo>
                <a:lnTo>
                  <a:pt x="156" y="206"/>
                </a:lnTo>
                <a:lnTo>
                  <a:pt x="160" y="210"/>
                </a:lnTo>
                <a:lnTo>
                  <a:pt x="164" y="210"/>
                </a:lnTo>
                <a:lnTo>
                  <a:pt x="168" y="214"/>
                </a:lnTo>
                <a:lnTo>
                  <a:pt x="168" y="228"/>
                </a:lnTo>
                <a:lnTo>
                  <a:pt x="174" y="232"/>
                </a:lnTo>
                <a:lnTo>
                  <a:pt x="178" y="234"/>
                </a:lnTo>
                <a:lnTo>
                  <a:pt x="176" y="242"/>
                </a:lnTo>
                <a:lnTo>
                  <a:pt x="134" y="268"/>
                </a:lnTo>
                <a:lnTo>
                  <a:pt x="108" y="276"/>
                </a:lnTo>
                <a:lnTo>
                  <a:pt x="100" y="274"/>
                </a:lnTo>
                <a:lnTo>
                  <a:pt x="98" y="278"/>
                </a:lnTo>
                <a:lnTo>
                  <a:pt x="98" y="284"/>
                </a:lnTo>
                <a:lnTo>
                  <a:pt x="92" y="286"/>
                </a:lnTo>
                <a:lnTo>
                  <a:pt x="78" y="286"/>
                </a:lnTo>
                <a:lnTo>
                  <a:pt x="70" y="290"/>
                </a:lnTo>
                <a:lnTo>
                  <a:pt x="70" y="294"/>
                </a:lnTo>
                <a:lnTo>
                  <a:pt x="56" y="298"/>
                </a:lnTo>
                <a:lnTo>
                  <a:pt x="52" y="294"/>
                </a:lnTo>
                <a:lnTo>
                  <a:pt x="46" y="300"/>
                </a:lnTo>
                <a:lnTo>
                  <a:pt x="44" y="304"/>
                </a:lnTo>
                <a:lnTo>
                  <a:pt x="28" y="298"/>
                </a:lnTo>
                <a:lnTo>
                  <a:pt x="0" y="246"/>
                </a:lnTo>
                <a:lnTo>
                  <a:pt x="6" y="126"/>
                </a:lnTo>
                <a:lnTo>
                  <a:pt x="68" y="0"/>
                </a:lnTo>
                <a:lnTo>
                  <a:pt x="202" y="8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4" name="Freeform 646"/>
          <p:cNvSpPr>
            <a:spLocks/>
          </p:cNvSpPr>
          <p:nvPr/>
        </p:nvSpPr>
        <p:spPr bwMode="ltGray">
          <a:xfrm>
            <a:off x="4110019" y="4392623"/>
            <a:ext cx="218464" cy="377823"/>
          </a:xfrm>
          <a:custGeom>
            <a:avLst/>
            <a:gdLst/>
            <a:ahLst/>
            <a:cxnLst>
              <a:cxn ang="0">
                <a:pos x="108" y="0"/>
              </a:cxn>
              <a:cxn ang="0">
                <a:pos x="116" y="2"/>
              </a:cxn>
              <a:cxn ang="0">
                <a:pos x="118" y="6"/>
              </a:cxn>
              <a:cxn ang="0">
                <a:pos x="122" y="6"/>
              </a:cxn>
              <a:cxn ang="0">
                <a:pos x="130" y="18"/>
              </a:cxn>
              <a:cxn ang="0">
                <a:pos x="132" y="24"/>
              </a:cxn>
              <a:cxn ang="0">
                <a:pos x="128" y="34"/>
              </a:cxn>
              <a:cxn ang="0">
                <a:pos x="130" y="42"/>
              </a:cxn>
              <a:cxn ang="0">
                <a:pos x="130" y="46"/>
              </a:cxn>
              <a:cxn ang="0">
                <a:pos x="130" y="56"/>
              </a:cxn>
              <a:cxn ang="0">
                <a:pos x="110" y="54"/>
              </a:cxn>
              <a:cxn ang="0">
                <a:pos x="108" y="62"/>
              </a:cxn>
              <a:cxn ang="0">
                <a:pos x="138" y="94"/>
              </a:cxn>
              <a:cxn ang="0">
                <a:pos x="134" y="102"/>
              </a:cxn>
              <a:cxn ang="0">
                <a:pos x="130" y="106"/>
              </a:cxn>
              <a:cxn ang="0">
                <a:pos x="128" y="116"/>
              </a:cxn>
              <a:cxn ang="0">
                <a:pos x="124" y="120"/>
              </a:cxn>
              <a:cxn ang="0">
                <a:pos x="122" y="126"/>
              </a:cxn>
              <a:cxn ang="0">
                <a:pos x="116" y="130"/>
              </a:cxn>
              <a:cxn ang="0">
                <a:pos x="114" y="138"/>
              </a:cxn>
              <a:cxn ang="0">
                <a:pos x="114" y="142"/>
              </a:cxn>
              <a:cxn ang="0">
                <a:pos x="116" y="150"/>
              </a:cxn>
              <a:cxn ang="0">
                <a:pos x="122" y="158"/>
              </a:cxn>
              <a:cxn ang="0">
                <a:pos x="124" y="166"/>
              </a:cxn>
              <a:cxn ang="0">
                <a:pos x="128" y="176"/>
              </a:cxn>
              <a:cxn ang="0">
                <a:pos x="132" y="180"/>
              </a:cxn>
              <a:cxn ang="0">
                <a:pos x="138" y="186"/>
              </a:cxn>
              <a:cxn ang="0">
                <a:pos x="136" y="200"/>
              </a:cxn>
              <a:cxn ang="0">
                <a:pos x="140" y="204"/>
              </a:cxn>
              <a:cxn ang="0">
                <a:pos x="138" y="208"/>
              </a:cxn>
              <a:cxn ang="0">
                <a:pos x="130" y="204"/>
              </a:cxn>
              <a:cxn ang="0">
                <a:pos x="122" y="202"/>
              </a:cxn>
              <a:cxn ang="0">
                <a:pos x="118" y="202"/>
              </a:cxn>
              <a:cxn ang="0">
                <a:pos x="110" y="200"/>
              </a:cxn>
              <a:cxn ang="0">
                <a:pos x="110" y="196"/>
              </a:cxn>
              <a:cxn ang="0">
                <a:pos x="106" y="196"/>
              </a:cxn>
              <a:cxn ang="0">
                <a:pos x="104" y="198"/>
              </a:cxn>
              <a:cxn ang="0">
                <a:pos x="86" y="198"/>
              </a:cxn>
              <a:cxn ang="0">
                <a:pos x="84" y="192"/>
              </a:cxn>
              <a:cxn ang="0">
                <a:pos x="80" y="192"/>
              </a:cxn>
              <a:cxn ang="0">
                <a:pos x="76" y="194"/>
              </a:cxn>
              <a:cxn ang="0">
                <a:pos x="68" y="194"/>
              </a:cxn>
              <a:cxn ang="0">
                <a:pos x="62" y="194"/>
              </a:cxn>
              <a:cxn ang="0">
                <a:pos x="58" y="192"/>
              </a:cxn>
              <a:cxn ang="0">
                <a:pos x="52" y="194"/>
              </a:cxn>
              <a:cxn ang="0">
                <a:pos x="34" y="194"/>
              </a:cxn>
              <a:cxn ang="0">
                <a:pos x="28" y="196"/>
              </a:cxn>
              <a:cxn ang="0">
                <a:pos x="24" y="192"/>
              </a:cxn>
              <a:cxn ang="0">
                <a:pos x="22" y="186"/>
              </a:cxn>
              <a:cxn ang="0">
                <a:pos x="24" y="182"/>
              </a:cxn>
              <a:cxn ang="0">
                <a:pos x="26" y="174"/>
              </a:cxn>
              <a:cxn ang="0">
                <a:pos x="22" y="168"/>
              </a:cxn>
              <a:cxn ang="0">
                <a:pos x="20" y="166"/>
              </a:cxn>
              <a:cxn ang="0">
                <a:pos x="20" y="162"/>
              </a:cxn>
              <a:cxn ang="0">
                <a:pos x="12" y="158"/>
              </a:cxn>
              <a:cxn ang="0">
                <a:pos x="4" y="152"/>
              </a:cxn>
              <a:cxn ang="0">
                <a:pos x="0" y="142"/>
              </a:cxn>
              <a:cxn ang="0">
                <a:pos x="20" y="96"/>
              </a:cxn>
              <a:cxn ang="0">
                <a:pos x="108" y="0"/>
              </a:cxn>
            </a:cxnLst>
            <a:rect l="0" t="0" r="r" b="b"/>
            <a:pathLst>
              <a:path w="141" h="209">
                <a:moveTo>
                  <a:pt x="108" y="0"/>
                </a:moveTo>
                <a:lnTo>
                  <a:pt x="116" y="2"/>
                </a:lnTo>
                <a:lnTo>
                  <a:pt x="118" y="6"/>
                </a:lnTo>
                <a:lnTo>
                  <a:pt x="122" y="6"/>
                </a:lnTo>
                <a:lnTo>
                  <a:pt x="130" y="18"/>
                </a:lnTo>
                <a:lnTo>
                  <a:pt x="132" y="24"/>
                </a:lnTo>
                <a:lnTo>
                  <a:pt x="128" y="34"/>
                </a:lnTo>
                <a:lnTo>
                  <a:pt x="130" y="42"/>
                </a:lnTo>
                <a:lnTo>
                  <a:pt x="130" y="46"/>
                </a:lnTo>
                <a:lnTo>
                  <a:pt x="130" y="56"/>
                </a:lnTo>
                <a:lnTo>
                  <a:pt x="110" y="54"/>
                </a:lnTo>
                <a:lnTo>
                  <a:pt x="108" y="62"/>
                </a:lnTo>
                <a:lnTo>
                  <a:pt x="138" y="94"/>
                </a:lnTo>
                <a:lnTo>
                  <a:pt x="134" y="102"/>
                </a:lnTo>
                <a:lnTo>
                  <a:pt x="130" y="106"/>
                </a:lnTo>
                <a:lnTo>
                  <a:pt x="128" y="116"/>
                </a:lnTo>
                <a:lnTo>
                  <a:pt x="124" y="120"/>
                </a:lnTo>
                <a:lnTo>
                  <a:pt x="122" y="126"/>
                </a:lnTo>
                <a:lnTo>
                  <a:pt x="116" y="130"/>
                </a:lnTo>
                <a:lnTo>
                  <a:pt x="114" y="138"/>
                </a:lnTo>
                <a:lnTo>
                  <a:pt x="114" y="142"/>
                </a:lnTo>
                <a:lnTo>
                  <a:pt x="116" y="150"/>
                </a:lnTo>
                <a:lnTo>
                  <a:pt x="122" y="158"/>
                </a:lnTo>
                <a:lnTo>
                  <a:pt x="124" y="166"/>
                </a:lnTo>
                <a:lnTo>
                  <a:pt x="128" y="176"/>
                </a:lnTo>
                <a:lnTo>
                  <a:pt x="132" y="180"/>
                </a:lnTo>
                <a:lnTo>
                  <a:pt x="138" y="186"/>
                </a:lnTo>
                <a:lnTo>
                  <a:pt x="136" y="200"/>
                </a:lnTo>
                <a:lnTo>
                  <a:pt x="140" y="204"/>
                </a:lnTo>
                <a:lnTo>
                  <a:pt x="138" y="208"/>
                </a:lnTo>
                <a:lnTo>
                  <a:pt x="130" y="204"/>
                </a:lnTo>
                <a:lnTo>
                  <a:pt x="122" y="202"/>
                </a:lnTo>
                <a:lnTo>
                  <a:pt x="118" y="202"/>
                </a:lnTo>
                <a:lnTo>
                  <a:pt x="110" y="200"/>
                </a:lnTo>
                <a:lnTo>
                  <a:pt x="110" y="196"/>
                </a:lnTo>
                <a:lnTo>
                  <a:pt x="106" y="196"/>
                </a:lnTo>
                <a:lnTo>
                  <a:pt x="104" y="198"/>
                </a:lnTo>
                <a:lnTo>
                  <a:pt x="86" y="198"/>
                </a:lnTo>
                <a:lnTo>
                  <a:pt x="84" y="192"/>
                </a:lnTo>
                <a:lnTo>
                  <a:pt x="80" y="192"/>
                </a:lnTo>
                <a:lnTo>
                  <a:pt x="76" y="194"/>
                </a:lnTo>
                <a:lnTo>
                  <a:pt x="68" y="194"/>
                </a:lnTo>
                <a:lnTo>
                  <a:pt x="62" y="194"/>
                </a:lnTo>
                <a:lnTo>
                  <a:pt x="58" y="192"/>
                </a:lnTo>
                <a:lnTo>
                  <a:pt x="52" y="194"/>
                </a:lnTo>
                <a:lnTo>
                  <a:pt x="34" y="194"/>
                </a:lnTo>
                <a:lnTo>
                  <a:pt x="28" y="196"/>
                </a:lnTo>
                <a:lnTo>
                  <a:pt x="24" y="192"/>
                </a:lnTo>
                <a:lnTo>
                  <a:pt x="22" y="186"/>
                </a:lnTo>
                <a:lnTo>
                  <a:pt x="24" y="182"/>
                </a:lnTo>
                <a:lnTo>
                  <a:pt x="26" y="174"/>
                </a:lnTo>
                <a:lnTo>
                  <a:pt x="22" y="168"/>
                </a:lnTo>
                <a:lnTo>
                  <a:pt x="20" y="166"/>
                </a:lnTo>
                <a:lnTo>
                  <a:pt x="20" y="162"/>
                </a:lnTo>
                <a:lnTo>
                  <a:pt x="12" y="158"/>
                </a:lnTo>
                <a:lnTo>
                  <a:pt x="4" y="152"/>
                </a:lnTo>
                <a:lnTo>
                  <a:pt x="0" y="142"/>
                </a:lnTo>
                <a:lnTo>
                  <a:pt x="20" y="96"/>
                </a:lnTo>
                <a:lnTo>
                  <a:pt x="10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5" name="Freeform 647"/>
          <p:cNvSpPr>
            <a:spLocks/>
          </p:cNvSpPr>
          <p:nvPr/>
        </p:nvSpPr>
        <p:spPr bwMode="ltGray">
          <a:xfrm>
            <a:off x="3948882" y="4333886"/>
            <a:ext cx="351712" cy="330199"/>
          </a:xfrm>
          <a:custGeom>
            <a:avLst/>
            <a:gdLst/>
            <a:ahLst/>
            <a:cxnLst>
              <a:cxn ang="0">
                <a:pos x="208" y="20"/>
              </a:cxn>
              <a:cxn ang="0">
                <a:pos x="216" y="26"/>
              </a:cxn>
              <a:cxn ang="0">
                <a:pos x="220" y="32"/>
              </a:cxn>
              <a:cxn ang="0">
                <a:pos x="220" y="40"/>
              </a:cxn>
              <a:cxn ang="0">
                <a:pos x="224" y="44"/>
              </a:cxn>
              <a:cxn ang="0">
                <a:pos x="228" y="50"/>
              </a:cxn>
              <a:cxn ang="0">
                <a:pos x="228" y="56"/>
              </a:cxn>
              <a:cxn ang="0">
                <a:pos x="224" y="60"/>
              </a:cxn>
              <a:cxn ang="0">
                <a:pos x="220" y="64"/>
              </a:cxn>
              <a:cxn ang="0">
                <a:pos x="212" y="72"/>
              </a:cxn>
              <a:cxn ang="0">
                <a:pos x="212" y="74"/>
              </a:cxn>
              <a:cxn ang="0">
                <a:pos x="206" y="82"/>
              </a:cxn>
              <a:cxn ang="0">
                <a:pos x="204" y="86"/>
              </a:cxn>
              <a:cxn ang="0">
                <a:pos x="204" y="90"/>
              </a:cxn>
              <a:cxn ang="0">
                <a:pos x="196" y="98"/>
              </a:cxn>
              <a:cxn ang="0">
                <a:pos x="194" y="102"/>
              </a:cxn>
              <a:cxn ang="0">
                <a:pos x="186" y="106"/>
              </a:cxn>
              <a:cxn ang="0">
                <a:pos x="184" y="108"/>
              </a:cxn>
              <a:cxn ang="0">
                <a:pos x="180" y="116"/>
              </a:cxn>
              <a:cxn ang="0">
                <a:pos x="176" y="126"/>
              </a:cxn>
              <a:cxn ang="0">
                <a:pos x="174" y="128"/>
              </a:cxn>
              <a:cxn ang="0">
                <a:pos x="172" y="134"/>
              </a:cxn>
              <a:cxn ang="0">
                <a:pos x="168" y="138"/>
              </a:cxn>
              <a:cxn ang="0">
                <a:pos x="168" y="144"/>
              </a:cxn>
              <a:cxn ang="0">
                <a:pos x="164" y="144"/>
              </a:cxn>
              <a:cxn ang="0">
                <a:pos x="160" y="144"/>
              </a:cxn>
              <a:cxn ang="0">
                <a:pos x="158" y="140"/>
              </a:cxn>
              <a:cxn ang="0">
                <a:pos x="158" y="138"/>
              </a:cxn>
              <a:cxn ang="0">
                <a:pos x="150" y="136"/>
              </a:cxn>
              <a:cxn ang="0">
                <a:pos x="150" y="138"/>
              </a:cxn>
              <a:cxn ang="0">
                <a:pos x="146" y="138"/>
              </a:cxn>
              <a:cxn ang="0">
                <a:pos x="144" y="134"/>
              </a:cxn>
              <a:cxn ang="0">
                <a:pos x="142" y="134"/>
              </a:cxn>
              <a:cxn ang="0">
                <a:pos x="132" y="140"/>
              </a:cxn>
              <a:cxn ang="0">
                <a:pos x="132" y="144"/>
              </a:cxn>
              <a:cxn ang="0">
                <a:pos x="116" y="156"/>
              </a:cxn>
              <a:cxn ang="0">
                <a:pos x="112" y="166"/>
              </a:cxn>
              <a:cxn ang="0">
                <a:pos x="108" y="176"/>
              </a:cxn>
              <a:cxn ang="0">
                <a:pos x="94" y="180"/>
              </a:cxn>
              <a:cxn ang="0">
                <a:pos x="84" y="178"/>
              </a:cxn>
              <a:cxn ang="0">
                <a:pos x="70" y="180"/>
              </a:cxn>
              <a:cxn ang="0">
                <a:pos x="64" y="182"/>
              </a:cxn>
              <a:cxn ang="0">
                <a:pos x="60" y="180"/>
              </a:cxn>
              <a:cxn ang="0">
                <a:pos x="56" y="178"/>
              </a:cxn>
              <a:cxn ang="0">
                <a:pos x="48" y="164"/>
              </a:cxn>
              <a:cxn ang="0">
                <a:pos x="48" y="158"/>
              </a:cxn>
              <a:cxn ang="0">
                <a:pos x="42" y="148"/>
              </a:cxn>
              <a:cxn ang="0">
                <a:pos x="38" y="146"/>
              </a:cxn>
              <a:cxn ang="0">
                <a:pos x="28" y="140"/>
              </a:cxn>
              <a:cxn ang="0">
                <a:pos x="6" y="138"/>
              </a:cxn>
              <a:cxn ang="0">
                <a:pos x="0" y="134"/>
              </a:cxn>
              <a:cxn ang="0">
                <a:pos x="4" y="64"/>
              </a:cxn>
              <a:cxn ang="0">
                <a:pos x="48" y="0"/>
              </a:cxn>
              <a:cxn ang="0">
                <a:pos x="140" y="16"/>
              </a:cxn>
              <a:cxn ang="0">
                <a:pos x="208" y="20"/>
              </a:cxn>
            </a:cxnLst>
            <a:rect l="0" t="0" r="r" b="b"/>
            <a:pathLst>
              <a:path w="229" h="183">
                <a:moveTo>
                  <a:pt x="208" y="20"/>
                </a:moveTo>
                <a:lnTo>
                  <a:pt x="216" y="26"/>
                </a:lnTo>
                <a:lnTo>
                  <a:pt x="220" y="32"/>
                </a:lnTo>
                <a:lnTo>
                  <a:pt x="220" y="40"/>
                </a:lnTo>
                <a:lnTo>
                  <a:pt x="224" y="44"/>
                </a:lnTo>
                <a:lnTo>
                  <a:pt x="228" y="50"/>
                </a:lnTo>
                <a:lnTo>
                  <a:pt x="228" y="56"/>
                </a:lnTo>
                <a:lnTo>
                  <a:pt x="224" y="60"/>
                </a:lnTo>
                <a:lnTo>
                  <a:pt x="220" y="64"/>
                </a:lnTo>
                <a:lnTo>
                  <a:pt x="212" y="72"/>
                </a:lnTo>
                <a:lnTo>
                  <a:pt x="212" y="74"/>
                </a:lnTo>
                <a:lnTo>
                  <a:pt x="206" y="82"/>
                </a:lnTo>
                <a:lnTo>
                  <a:pt x="204" y="86"/>
                </a:lnTo>
                <a:lnTo>
                  <a:pt x="204" y="90"/>
                </a:lnTo>
                <a:lnTo>
                  <a:pt x="196" y="98"/>
                </a:lnTo>
                <a:lnTo>
                  <a:pt x="194" y="102"/>
                </a:lnTo>
                <a:lnTo>
                  <a:pt x="186" y="106"/>
                </a:lnTo>
                <a:lnTo>
                  <a:pt x="184" y="108"/>
                </a:lnTo>
                <a:lnTo>
                  <a:pt x="180" y="116"/>
                </a:lnTo>
                <a:lnTo>
                  <a:pt x="176" y="126"/>
                </a:lnTo>
                <a:lnTo>
                  <a:pt x="174" y="128"/>
                </a:lnTo>
                <a:lnTo>
                  <a:pt x="172" y="134"/>
                </a:lnTo>
                <a:lnTo>
                  <a:pt x="168" y="138"/>
                </a:lnTo>
                <a:lnTo>
                  <a:pt x="168" y="144"/>
                </a:lnTo>
                <a:lnTo>
                  <a:pt x="164" y="144"/>
                </a:lnTo>
                <a:lnTo>
                  <a:pt x="160" y="144"/>
                </a:lnTo>
                <a:lnTo>
                  <a:pt x="158" y="140"/>
                </a:lnTo>
                <a:lnTo>
                  <a:pt x="158" y="138"/>
                </a:lnTo>
                <a:lnTo>
                  <a:pt x="150" y="136"/>
                </a:lnTo>
                <a:lnTo>
                  <a:pt x="150" y="138"/>
                </a:lnTo>
                <a:lnTo>
                  <a:pt x="146" y="138"/>
                </a:lnTo>
                <a:lnTo>
                  <a:pt x="144" y="134"/>
                </a:lnTo>
                <a:lnTo>
                  <a:pt x="142" y="134"/>
                </a:lnTo>
                <a:lnTo>
                  <a:pt x="132" y="140"/>
                </a:lnTo>
                <a:lnTo>
                  <a:pt x="132" y="144"/>
                </a:lnTo>
                <a:lnTo>
                  <a:pt x="116" y="156"/>
                </a:lnTo>
                <a:lnTo>
                  <a:pt x="112" y="166"/>
                </a:lnTo>
                <a:lnTo>
                  <a:pt x="108" y="176"/>
                </a:lnTo>
                <a:lnTo>
                  <a:pt x="94" y="180"/>
                </a:lnTo>
                <a:lnTo>
                  <a:pt x="84" y="178"/>
                </a:lnTo>
                <a:lnTo>
                  <a:pt x="70" y="180"/>
                </a:lnTo>
                <a:lnTo>
                  <a:pt x="64" y="182"/>
                </a:lnTo>
                <a:lnTo>
                  <a:pt x="60" y="180"/>
                </a:lnTo>
                <a:lnTo>
                  <a:pt x="56" y="178"/>
                </a:lnTo>
                <a:lnTo>
                  <a:pt x="48" y="164"/>
                </a:lnTo>
                <a:lnTo>
                  <a:pt x="48" y="158"/>
                </a:lnTo>
                <a:lnTo>
                  <a:pt x="42" y="148"/>
                </a:lnTo>
                <a:lnTo>
                  <a:pt x="38" y="146"/>
                </a:lnTo>
                <a:lnTo>
                  <a:pt x="28" y="140"/>
                </a:lnTo>
                <a:lnTo>
                  <a:pt x="6" y="138"/>
                </a:lnTo>
                <a:lnTo>
                  <a:pt x="0" y="134"/>
                </a:lnTo>
                <a:lnTo>
                  <a:pt x="4" y="64"/>
                </a:lnTo>
                <a:lnTo>
                  <a:pt x="48" y="0"/>
                </a:lnTo>
                <a:lnTo>
                  <a:pt x="140" y="16"/>
                </a:lnTo>
                <a:lnTo>
                  <a:pt x="20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6" name="Freeform 648"/>
          <p:cNvSpPr>
            <a:spLocks/>
          </p:cNvSpPr>
          <p:nvPr/>
        </p:nvSpPr>
        <p:spPr bwMode="ltGray">
          <a:xfrm>
            <a:off x="3907048" y="4379923"/>
            <a:ext cx="80568" cy="196849"/>
          </a:xfrm>
          <a:custGeom>
            <a:avLst/>
            <a:gdLst/>
            <a:ahLst/>
            <a:cxnLst>
              <a:cxn ang="0">
                <a:pos x="50" y="9"/>
              </a:cxn>
              <a:cxn ang="0">
                <a:pos x="52" y="15"/>
              </a:cxn>
              <a:cxn ang="0">
                <a:pos x="52" y="20"/>
              </a:cxn>
              <a:cxn ang="0">
                <a:pos x="52" y="24"/>
              </a:cxn>
              <a:cxn ang="0">
                <a:pos x="50" y="30"/>
              </a:cxn>
              <a:cxn ang="0">
                <a:pos x="50" y="34"/>
              </a:cxn>
              <a:cxn ang="0">
                <a:pos x="52" y="39"/>
              </a:cxn>
              <a:cxn ang="0">
                <a:pos x="47" y="41"/>
              </a:cxn>
              <a:cxn ang="0">
                <a:pos x="47" y="47"/>
              </a:cxn>
              <a:cxn ang="0">
                <a:pos x="45" y="48"/>
              </a:cxn>
              <a:cxn ang="0">
                <a:pos x="42" y="52"/>
              </a:cxn>
              <a:cxn ang="0">
                <a:pos x="38" y="58"/>
              </a:cxn>
              <a:cxn ang="0">
                <a:pos x="36" y="61"/>
              </a:cxn>
              <a:cxn ang="0">
                <a:pos x="33" y="60"/>
              </a:cxn>
              <a:cxn ang="0">
                <a:pos x="33" y="63"/>
              </a:cxn>
              <a:cxn ang="0">
                <a:pos x="31" y="67"/>
              </a:cxn>
              <a:cxn ang="0">
                <a:pos x="31" y="69"/>
              </a:cxn>
              <a:cxn ang="0">
                <a:pos x="29" y="86"/>
              </a:cxn>
              <a:cxn ang="0">
                <a:pos x="31" y="89"/>
              </a:cxn>
              <a:cxn ang="0">
                <a:pos x="31" y="91"/>
              </a:cxn>
              <a:cxn ang="0">
                <a:pos x="28" y="95"/>
              </a:cxn>
              <a:cxn ang="0">
                <a:pos x="29" y="102"/>
              </a:cxn>
              <a:cxn ang="0">
                <a:pos x="29" y="106"/>
              </a:cxn>
              <a:cxn ang="0">
                <a:pos x="26" y="108"/>
              </a:cxn>
              <a:cxn ang="0">
                <a:pos x="24" y="106"/>
              </a:cxn>
              <a:cxn ang="0">
                <a:pos x="17" y="106"/>
              </a:cxn>
              <a:cxn ang="0">
                <a:pos x="10" y="108"/>
              </a:cxn>
              <a:cxn ang="0">
                <a:pos x="7" y="47"/>
              </a:cxn>
              <a:cxn ang="0">
                <a:pos x="0" y="35"/>
              </a:cxn>
              <a:cxn ang="0">
                <a:pos x="5" y="22"/>
              </a:cxn>
              <a:cxn ang="0">
                <a:pos x="35" y="0"/>
              </a:cxn>
              <a:cxn ang="0">
                <a:pos x="50" y="9"/>
              </a:cxn>
            </a:cxnLst>
            <a:rect l="0" t="0" r="r" b="b"/>
            <a:pathLst>
              <a:path w="53" h="109">
                <a:moveTo>
                  <a:pt x="50" y="9"/>
                </a:moveTo>
                <a:lnTo>
                  <a:pt x="52" y="15"/>
                </a:lnTo>
                <a:lnTo>
                  <a:pt x="52" y="20"/>
                </a:lnTo>
                <a:lnTo>
                  <a:pt x="52" y="24"/>
                </a:lnTo>
                <a:lnTo>
                  <a:pt x="50" y="30"/>
                </a:lnTo>
                <a:lnTo>
                  <a:pt x="50" y="34"/>
                </a:lnTo>
                <a:lnTo>
                  <a:pt x="52" y="39"/>
                </a:lnTo>
                <a:lnTo>
                  <a:pt x="47" y="41"/>
                </a:lnTo>
                <a:lnTo>
                  <a:pt x="47" y="47"/>
                </a:lnTo>
                <a:lnTo>
                  <a:pt x="45" y="48"/>
                </a:lnTo>
                <a:lnTo>
                  <a:pt x="42" y="52"/>
                </a:lnTo>
                <a:lnTo>
                  <a:pt x="38" y="58"/>
                </a:lnTo>
                <a:lnTo>
                  <a:pt x="36" y="61"/>
                </a:lnTo>
                <a:lnTo>
                  <a:pt x="33" y="60"/>
                </a:lnTo>
                <a:lnTo>
                  <a:pt x="33" y="63"/>
                </a:lnTo>
                <a:lnTo>
                  <a:pt x="31" y="67"/>
                </a:lnTo>
                <a:lnTo>
                  <a:pt x="31" y="69"/>
                </a:lnTo>
                <a:lnTo>
                  <a:pt x="29" y="86"/>
                </a:lnTo>
                <a:lnTo>
                  <a:pt x="31" y="89"/>
                </a:lnTo>
                <a:lnTo>
                  <a:pt x="31" y="91"/>
                </a:lnTo>
                <a:lnTo>
                  <a:pt x="28" y="95"/>
                </a:lnTo>
                <a:lnTo>
                  <a:pt x="29" y="102"/>
                </a:lnTo>
                <a:lnTo>
                  <a:pt x="29" y="106"/>
                </a:lnTo>
                <a:lnTo>
                  <a:pt x="26" y="108"/>
                </a:lnTo>
                <a:lnTo>
                  <a:pt x="24" y="106"/>
                </a:lnTo>
                <a:lnTo>
                  <a:pt x="17" y="106"/>
                </a:lnTo>
                <a:lnTo>
                  <a:pt x="10" y="108"/>
                </a:lnTo>
                <a:lnTo>
                  <a:pt x="7" y="47"/>
                </a:lnTo>
                <a:lnTo>
                  <a:pt x="0" y="35"/>
                </a:lnTo>
                <a:lnTo>
                  <a:pt x="5" y="22"/>
                </a:lnTo>
                <a:lnTo>
                  <a:pt x="35" y="0"/>
                </a:lnTo>
                <a:lnTo>
                  <a:pt x="50"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7" name="Freeform 650"/>
          <p:cNvSpPr>
            <a:spLocks/>
          </p:cNvSpPr>
          <p:nvPr/>
        </p:nvSpPr>
        <p:spPr bwMode="ltGray">
          <a:xfrm>
            <a:off x="3905499" y="4378336"/>
            <a:ext cx="94513" cy="211136"/>
          </a:xfrm>
          <a:custGeom>
            <a:avLst/>
            <a:gdLst/>
            <a:ahLst/>
            <a:cxnLst>
              <a:cxn ang="0">
                <a:pos x="58" y="10"/>
              </a:cxn>
              <a:cxn ang="0">
                <a:pos x="60" y="16"/>
              </a:cxn>
              <a:cxn ang="0">
                <a:pos x="60" y="22"/>
              </a:cxn>
              <a:cxn ang="0">
                <a:pos x="60" y="26"/>
              </a:cxn>
              <a:cxn ang="0">
                <a:pos x="58" y="32"/>
              </a:cxn>
              <a:cxn ang="0">
                <a:pos x="58" y="36"/>
              </a:cxn>
              <a:cxn ang="0">
                <a:pos x="60" y="42"/>
              </a:cxn>
              <a:cxn ang="0">
                <a:pos x="54" y="44"/>
              </a:cxn>
              <a:cxn ang="0">
                <a:pos x="54" y="50"/>
              </a:cxn>
              <a:cxn ang="0">
                <a:pos x="52" y="52"/>
              </a:cxn>
              <a:cxn ang="0">
                <a:pos x="48" y="56"/>
              </a:cxn>
              <a:cxn ang="0">
                <a:pos x="44" y="62"/>
              </a:cxn>
              <a:cxn ang="0">
                <a:pos x="42" y="66"/>
              </a:cxn>
              <a:cxn ang="0">
                <a:pos x="38" y="64"/>
              </a:cxn>
              <a:cxn ang="0">
                <a:pos x="38" y="68"/>
              </a:cxn>
              <a:cxn ang="0">
                <a:pos x="36" y="72"/>
              </a:cxn>
              <a:cxn ang="0">
                <a:pos x="36" y="74"/>
              </a:cxn>
              <a:cxn ang="0">
                <a:pos x="34" y="92"/>
              </a:cxn>
              <a:cxn ang="0">
                <a:pos x="36" y="96"/>
              </a:cxn>
              <a:cxn ang="0">
                <a:pos x="36" y="98"/>
              </a:cxn>
              <a:cxn ang="0">
                <a:pos x="32" y="102"/>
              </a:cxn>
              <a:cxn ang="0">
                <a:pos x="34" y="110"/>
              </a:cxn>
              <a:cxn ang="0">
                <a:pos x="34" y="114"/>
              </a:cxn>
              <a:cxn ang="0">
                <a:pos x="30" y="116"/>
              </a:cxn>
              <a:cxn ang="0">
                <a:pos x="28" y="114"/>
              </a:cxn>
              <a:cxn ang="0">
                <a:pos x="20" y="114"/>
              </a:cxn>
              <a:cxn ang="0">
                <a:pos x="12" y="116"/>
              </a:cxn>
              <a:cxn ang="0">
                <a:pos x="8" y="50"/>
              </a:cxn>
              <a:cxn ang="0">
                <a:pos x="0" y="38"/>
              </a:cxn>
              <a:cxn ang="0">
                <a:pos x="6" y="24"/>
              </a:cxn>
              <a:cxn ang="0">
                <a:pos x="40" y="0"/>
              </a:cxn>
              <a:cxn ang="0">
                <a:pos x="58" y="10"/>
              </a:cxn>
            </a:cxnLst>
            <a:rect l="0" t="0" r="r" b="b"/>
            <a:pathLst>
              <a:path w="61" h="117">
                <a:moveTo>
                  <a:pt x="58" y="10"/>
                </a:moveTo>
                <a:lnTo>
                  <a:pt x="60" y="16"/>
                </a:lnTo>
                <a:lnTo>
                  <a:pt x="60" y="22"/>
                </a:lnTo>
                <a:lnTo>
                  <a:pt x="60" y="26"/>
                </a:lnTo>
                <a:lnTo>
                  <a:pt x="58" y="32"/>
                </a:lnTo>
                <a:lnTo>
                  <a:pt x="58" y="36"/>
                </a:lnTo>
                <a:lnTo>
                  <a:pt x="60" y="42"/>
                </a:lnTo>
                <a:lnTo>
                  <a:pt x="54" y="44"/>
                </a:lnTo>
                <a:lnTo>
                  <a:pt x="54" y="50"/>
                </a:lnTo>
                <a:lnTo>
                  <a:pt x="52" y="52"/>
                </a:lnTo>
                <a:lnTo>
                  <a:pt x="48" y="56"/>
                </a:lnTo>
                <a:lnTo>
                  <a:pt x="44" y="62"/>
                </a:lnTo>
                <a:lnTo>
                  <a:pt x="42" y="66"/>
                </a:lnTo>
                <a:lnTo>
                  <a:pt x="38" y="64"/>
                </a:lnTo>
                <a:lnTo>
                  <a:pt x="38" y="68"/>
                </a:lnTo>
                <a:lnTo>
                  <a:pt x="36" y="72"/>
                </a:lnTo>
                <a:lnTo>
                  <a:pt x="36" y="74"/>
                </a:lnTo>
                <a:lnTo>
                  <a:pt x="34" y="92"/>
                </a:lnTo>
                <a:lnTo>
                  <a:pt x="36" y="96"/>
                </a:lnTo>
                <a:lnTo>
                  <a:pt x="36" y="98"/>
                </a:lnTo>
                <a:lnTo>
                  <a:pt x="32" y="102"/>
                </a:lnTo>
                <a:lnTo>
                  <a:pt x="34" y="110"/>
                </a:lnTo>
                <a:lnTo>
                  <a:pt x="34" y="114"/>
                </a:lnTo>
                <a:lnTo>
                  <a:pt x="30" y="116"/>
                </a:lnTo>
                <a:lnTo>
                  <a:pt x="28" y="114"/>
                </a:lnTo>
                <a:lnTo>
                  <a:pt x="20" y="114"/>
                </a:lnTo>
                <a:lnTo>
                  <a:pt x="12" y="116"/>
                </a:lnTo>
                <a:lnTo>
                  <a:pt x="8" y="50"/>
                </a:lnTo>
                <a:lnTo>
                  <a:pt x="0" y="38"/>
                </a:lnTo>
                <a:lnTo>
                  <a:pt x="6" y="24"/>
                </a:lnTo>
                <a:lnTo>
                  <a:pt x="40" y="0"/>
                </a:lnTo>
                <a:lnTo>
                  <a:pt x="5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8" name="Freeform 651"/>
          <p:cNvSpPr>
            <a:spLocks/>
          </p:cNvSpPr>
          <p:nvPr/>
        </p:nvSpPr>
        <p:spPr bwMode="ltGray">
          <a:xfrm>
            <a:off x="3883808" y="4413260"/>
            <a:ext cx="44932" cy="184149"/>
          </a:xfrm>
          <a:custGeom>
            <a:avLst/>
            <a:gdLst/>
            <a:ahLst/>
            <a:cxnLst>
              <a:cxn ang="0">
                <a:pos x="26" y="6"/>
              </a:cxn>
              <a:cxn ang="0">
                <a:pos x="18" y="14"/>
              </a:cxn>
              <a:cxn ang="0">
                <a:pos x="18" y="20"/>
              </a:cxn>
              <a:cxn ang="0">
                <a:pos x="26" y="26"/>
              </a:cxn>
              <a:cxn ang="0">
                <a:pos x="28" y="32"/>
              </a:cxn>
              <a:cxn ang="0">
                <a:pos x="26" y="88"/>
              </a:cxn>
              <a:cxn ang="0">
                <a:pos x="28" y="96"/>
              </a:cxn>
              <a:cxn ang="0">
                <a:pos x="16" y="100"/>
              </a:cxn>
              <a:cxn ang="0">
                <a:pos x="0" y="78"/>
              </a:cxn>
              <a:cxn ang="0">
                <a:pos x="0" y="0"/>
              </a:cxn>
              <a:cxn ang="0">
                <a:pos x="26" y="6"/>
              </a:cxn>
            </a:cxnLst>
            <a:rect l="0" t="0" r="r" b="b"/>
            <a:pathLst>
              <a:path w="29" h="101">
                <a:moveTo>
                  <a:pt x="26" y="6"/>
                </a:moveTo>
                <a:lnTo>
                  <a:pt x="18" y="14"/>
                </a:lnTo>
                <a:lnTo>
                  <a:pt x="18" y="20"/>
                </a:lnTo>
                <a:lnTo>
                  <a:pt x="26" y="26"/>
                </a:lnTo>
                <a:lnTo>
                  <a:pt x="28" y="32"/>
                </a:lnTo>
                <a:lnTo>
                  <a:pt x="26" y="88"/>
                </a:lnTo>
                <a:lnTo>
                  <a:pt x="28" y="96"/>
                </a:lnTo>
                <a:lnTo>
                  <a:pt x="16" y="100"/>
                </a:lnTo>
                <a:lnTo>
                  <a:pt x="0" y="78"/>
                </a:lnTo>
                <a:lnTo>
                  <a:pt x="0" y="0"/>
                </a:lnTo>
                <a:lnTo>
                  <a:pt x="2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9" name="Freeform 652"/>
          <p:cNvSpPr>
            <a:spLocks/>
          </p:cNvSpPr>
          <p:nvPr/>
        </p:nvSpPr>
        <p:spPr bwMode="ltGray">
          <a:xfrm>
            <a:off x="3778449" y="4419610"/>
            <a:ext cx="131698" cy="220661"/>
          </a:xfrm>
          <a:custGeom>
            <a:avLst/>
            <a:gdLst/>
            <a:ahLst/>
            <a:cxnLst>
              <a:cxn ang="0">
                <a:pos x="8" y="108"/>
              </a:cxn>
              <a:cxn ang="0">
                <a:pos x="18" y="112"/>
              </a:cxn>
              <a:cxn ang="0">
                <a:pos x="24" y="120"/>
              </a:cxn>
              <a:cxn ang="0">
                <a:pos x="30" y="114"/>
              </a:cxn>
              <a:cxn ang="0">
                <a:pos x="42" y="112"/>
              </a:cxn>
              <a:cxn ang="0">
                <a:pos x="50" y="110"/>
              </a:cxn>
              <a:cxn ang="0">
                <a:pos x="60" y="102"/>
              </a:cxn>
              <a:cxn ang="0">
                <a:pos x="66" y="102"/>
              </a:cxn>
              <a:cxn ang="0">
                <a:pos x="70" y="98"/>
              </a:cxn>
              <a:cxn ang="0">
                <a:pos x="80" y="98"/>
              </a:cxn>
              <a:cxn ang="0">
                <a:pos x="84" y="96"/>
              </a:cxn>
              <a:cxn ang="0">
                <a:pos x="78" y="78"/>
              </a:cxn>
              <a:cxn ang="0">
                <a:pos x="82" y="28"/>
              </a:cxn>
              <a:cxn ang="0">
                <a:pos x="78" y="24"/>
              </a:cxn>
              <a:cxn ang="0">
                <a:pos x="80" y="18"/>
              </a:cxn>
              <a:cxn ang="0">
                <a:pos x="72" y="2"/>
              </a:cxn>
              <a:cxn ang="0">
                <a:pos x="10" y="0"/>
              </a:cxn>
              <a:cxn ang="0">
                <a:pos x="0" y="86"/>
              </a:cxn>
              <a:cxn ang="0">
                <a:pos x="8" y="108"/>
              </a:cxn>
            </a:cxnLst>
            <a:rect l="0" t="0" r="r" b="b"/>
            <a:pathLst>
              <a:path w="85" h="121">
                <a:moveTo>
                  <a:pt x="8" y="108"/>
                </a:moveTo>
                <a:lnTo>
                  <a:pt x="18" y="112"/>
                </a:lnTo>
                <a:lnTo>
                  <a:pt x="24" y="120"/>
                </a:lnTo>
                <a:lnTo>
                  <a:pt x="30" y="114"/>
                </a:lnTo>
                <a:lnTo>
                  <a:pt x="42" y="112"/>
                </a:lnTo>
                <a:lnTo>
                  <a:pt x="50" y="110"/>
                </a:lnTo>
                <a:lnTo>
                  <a:pt x="60" y="102"/>
                </a:lnTo>
                <a:lnTo>
                  <a:pt x="66" y="102"/>
                </a:lnTo>
                <a:lnTo>
                  <a:pt x="70" y="98"/>
                </a:lnTo>
                <a:lnTo>
                  <a:pt x="80" y="98"/>
                </a:lnTo>
                <a:lnTo>
                  <a:pt x="84" y="96"/>
                </a:lnTo>
                <a:lnTo>
                  <a:pt x="78" y="78"/>
                </a:lnTo>
                <a:lnTo>
                  <a:pt x="82" y="28"/>
                </a:lnTo>
                <a:lnTo>
                  <a:pt x="78" y="24"/>
                </a:lnTo>
                <a:lnTo>
                  <a:pt x="80" y="18"/>
                </a:lnTo>
                <a:lnTo>
                  <a:pt x="72" y="2"/>
                </a:lnTo>
                <a:lnTo>
                  <a:pt x="10" y="0"/>
                </a:lnTo>
                <a:lnTo>
                  <a:pt x="0" y="86"/>
                </a:lnTo>
                <a:lnTo>
                  <a:pt x="8"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0" name="Freeform 653"/>
          <p:cNvSpPr>
            <a:spLocks/>
          </p:cNvSpPr>
          <p:nvPr/>
        </p:nvSpPr>
        <p:spPr bwMode="ltGray">
          <a:xfrm>
            <a:off x="3626608" y="4416435"/>
            <a:ext cx="184377" cy="215899"/>
          </a:xfrm>
          <a:custGeom>
            <a:avLst/>
            <a:gdLst/>
            <a:ahLst/>
            <a:cxnLst>
              <a:cxn ang="0">
                <a:pos x="112" y="18"/>
              </a:cxn>
              <a:cxn ang="0">
                <a:pos x="118" y="28"/>
              </a:cxn>
              <a:cxn ang="0">
                <a:pos x="116" y="44"/>
              </a:cxn>
              <a:cxn ang="0">
                <a:pos x="118" y="48"/>
              </a:cxn>
              <a:cxn ang="0">
                <a:pos x="118" y="56"/>
              </a:cxn>
              <a:cxn ang="0">
                <a:pos x="114" y="58"/>
              </a:cxn>
              <a:cxn ang="0">
                <a:pos x="110" y="64"/>
              </a:cxn>
              <a:cxn ang="0">
                <a:pos x="106" y="78"/>
              </a:cxn>
              <a:cxn ang="0">
                <a:pos x="104" y="82"/>
              </a:cxn>
              <a:cxn ang="0">
                <a:pos x="102" y="88"/>
              </a:cxn>
              <a:cxn ang="0">
                <a:pos x="106" y="100"/>
              </a:cxn>
              <a:cxn ang="0">
                <a:pos x="110" y="106"/>
              </a:cxn>
              <a:cxn ang="0">
                <a:pos x="110" y="112"/>
              </a:cxn>
              <a:cxn ang="0">
                <a:pos x="100" y="110"/>
              </a:cxn>
              <a:cxn ang="0">
                <a:pos x="90" y="108"/>
              </a:cxn>
              <a:cxn ang="0">
                <a:pos x="80" y="108"/>
              </a:cxn>
              <a:cxn ang="0">
                <a:pos x="72" y="108"/>
              </a:cxn>
              <a:cxn ang="0">
                <a:pos x="56" y="108"/>
              </a:cxn>
              <a:cxn ang="0">
                <a:pos x="40" y="112"/>
              </a:cxn>
              <a:cxn ang="0">
                <a:pos x="28" y="118"/>
              </a:cxn>
              <a:cxn ang="0">
                <a:pos x="22" y="118"/>
              </a:cxn>
              <a:cxn ang="0">
                <a:pos x="0" y="64"/>
              </a:cxn>
              <a:cxn ang="0">
                <a:pos x="22" y="0"/>
              </a:cxn>
              <a:cxn ang="0">
                <a:pos x="112" y="18"/>
              </a:cxn>
            </a:cxnLst>
            <a:rect l="0" t="0" r="r" b="b"/>
            <a:pathLst>
              <a:path w="119" h="119">
                <a:moveTo>
                  <a:pt x="112" y="18"/>
                </a:moveTo>
                <a:lnTo>
                  <a:pt x="118" y="28"/>
                </a:lnTo>
                <a:lnTo>
                  <a:pt x="116" y="44"/>
                </a:lnTo>
                <a:lnTo>
                  <a:pt x="118" y="48"/>
                </a:lnTo>
                <a:lnTo>
                  <a:pt x="118" y="56"/>
                </a:lnTo>
                <a:lnTo>
                  <a:pt x="114" y="58"/>
                </a:lnTo>
                <a:lnTo>
                  <a:pt x="110" y="64"/>
                </a:lnTo>
                <a:lnTo>
                  <a:pt x="106" y="78"/>
                </a:lnTo>
                <a:lnTo>
                  <a:pt x="104" y="82"/>
                </a:lnTo>
                <a:lnTo>
                  <a:pt x="102" y="88"/>
                </a:lnTo>
                <a:lnTo>
                  <a:pt x="106" y="100"/>
                </a:lnTo>
                <a:lnTo>
                  <a:pt x="110" y="106"/>
                </a:lnTo>
                <a:lnTo>
                  <a:pt x="110" y="112"/>
                </a:lnTo>
                <a:lnTo>
                  <a:pt x="100" y="110"/>
                </a:lnTo>
                <a:lnTo>
                  <a:pt x="90" y="108"/>
                </a:lnTo>
                <a:lnTo>
                  <a:pt x="80" y="108"/>
                </a:lnTo>
                <a:lnTo>
                  <a:pt x="72" y="108"/>
                </a:lnTo>
                <a:lnTo>
                  <a:pt x="56" y="108"/>
                </a:lnTo>
                <a:lnTo>
                  <a:pt x="40" y="112"/>
                </a:lnTo>
                <a:lnTo>
                  <a:pt x="28" y="118"/>
                </a:lnTo>
                <a:lnTo>
                  <a:pt x="22" y="118"/>
                </a:lnTo>
                <a:lnTo>
                  <a:pt x="0" y="64"/>
                </a:lnTo>
                <a:lnTo>
                  <a:pt x="22" y="0"/>
                </a:lnTo>
                <a:lnTo>
                  <a:pt x="112"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1" name="Freeform 654"/>
          <p:cNvSpPr>
            <a:spLocks/>
          </p:cNvSpPr>
          <p:nvPr/>
        </p:nvSpPr>
        <p:spPr bwMode="ltGray">
          <a:xfrm>
            <a:off x="3553786" y="4475172"/>
            <a:ext cx="120853" cy="157162"/>
          </a:xfrm>
          <a:custGeom>
            <a:avLst/>
            <a:gdLst/>
            <a:ahLst/>
            <a:cxnLst>
              <a:cxn ang="0">
                <a:pos x="0" y="28"/>
              </a:cxn>
              <a:cxn ang="0">
                <a:pos x="4" y="36"/>
              </a:cxn>
              <a:cxn ang="0">
                <a:pos x="22" y="52"/>
              </a:cxn>
              <a:cxn ang="0">
                <a:pos x="32" y="66"/>
              </a:cxn>
              <a:cxn ang="0">
                <a:pos x="38" y="68"/>
              </a:cxn>
              <a:cxn ang="0">
                <a:pos x="48" y="78"/>
              </a:cxn>
              <a:cxn ang="0">
                <a:pos x="60" y="84"/>
              </a:cxn>
              <a:cxn ang="0">
                <a:pos x="66" y="86"/>
              </a:cxn>
              <a:cxn ang="0">
                <a:pos x="70" y="86"/>
              </a:cxn>
              <a:cxn ang="0">
                <a:pos x="70" y="68"/>
              </a:cxn>
              <a:cxn ang="0">
                <a:pos x="76" y="58"/>
              </a:cxn>
              <a:cxn ang="0">
                <a:pos x="76" y="56"/>
              </a:cxn>
              <a:cxn ang="0">
                <a:pos x="66" y="54"/>
              </a:cxn>
              <a:cxn ang="0">
                <a:pos x="64" y="44"/>
              </a:cxn>
              <a:cxn ang="0">
                <a:pos x="52" y="42"/>
              </a:cxn>
              <a:cxn ang="0">
                <a:pos x="60" y="38"/>
              </a:cxn>
              <a:cxn ang="0">
                <a:pos x="60" y="32"/>
              </a:cxn>
              <a:cxn ang="0">
                <a:pos x="62" y="30"/>
              </a:cxn>
              <a:cxn ang="0">
                <a:pos x="62" y="20"/>
              </a:cxn>
              <a:cxn ang="0">
                <a:pos x="38" y="0"/>
              </a:cxn>
              <a:cxn ang="0">
                <a:pos x="8" y="14"/>
              </a:cxn>
              <a:cxn ang="0">
                <a:pos x="0" y="28"/>
              </a:cxn>
            </a:cxnLst>
            <a:rect l="0" t="0" r="r" b="b"/>
            <a:pathLst>
              <a:path w="77" h="87">
                <a:moveTo>
                  <a:pt x="0" y="28"/>
                </a:moveTo>
                <a:lnTo>
                  <a:pt x="4" y="36"/>
                </a:lnTo>
                <a:lnTo>
                  <a:pt x="22" y="52"/>
                </a:lnTo>
                <a:lnTo>
                  <a:pt x="32" y="66"/>
                </a:lnTo>
                <a:lnTo>
                  <a:pt x="38" y="68"/>
                </a:lnTo>
                <a:lnTo>
                  <a:pt x="48" y="78"/>
                </a:lnTo>
                <a:lnTo>
                  <a:pt x="60" y="84"/>
                </a:lnTo>
                <a:lnTo>
                  <a:pt x="66" y="86"/>
                </a:lnTo>
                <a:lnTo>
                  <a:pt x="70" y="86"/>
                </a:lnTo>
                <a:lnTo>
                  <a:pt x="70" y="68"/>
                </a:lnTo>
                <a:lnTo>
                  <a:pt x="76" y="58"/>
                </a:lnTo>
                <a:lnTo>
                  <a:pt x="76" y="56"/>
                </a:lnTo>
                <a:lnTo>
                  <a:pt x="66" y="54"/>
                </a:lnTo>
                <a:lnTo>
                  <a:pt x="64" y="44"/>
                </a:lnTo>
                <a:lnTo>
                  <a:pt x="52" y="42"/>
                </a:lnTo>
                <a:lnTo>
                  <a:pt x="60" y="38"/>
                </a:lnTo>
                <a:lnTo>
                  <a:pt x="60" y="32"/>
                </a:lnTo>
                <a:lnTo>
                  <a:pt x="62" y="30"/>
                </a:lnTo>
                <a:lnTo>
                  <a:pt x="62" y="20"/>
                </a:lnTo>
                <a:lnTo>
                  <a:pt x="38" y="0"/>
                </a:lnTo>
                <a:lnTo>
                  <a:pt x="8" y="14"/>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2" name="Freeform 655"/>
          <p:cNvSpPr>
            <a:spLocks/>
          </p:cNvSpPr>
          <p:nvPr/>
        </p:nvSpPr>
        <p:spPr bwMode="ltGray">
          <a:xfrm>
            <a:off x="3521250" y="4419610"/>
            <a:ext cx="80568" cy="122236"/>
          </a:xfrm>
          <a:custGeom>
            <a:avLst/>
            <a:gdLst/>
            <a:ahLst/>
            <a:cxnLst>
              <a:cxn ang="0">
                <a:pos x="0" y="22"/>
              </a:cxn>
              <a:cxn ang="0">
                <a:pos x="0" y="30"/>
              </a:cxn>
              <a:cxn ang="0">
                <a:pos x="2" y="38"/>
              </a:cxn>
              <a:cxn ang="0">
                <a:pos x="2" y="44"/>
              </a:cxn>
              <a:cxn ang="0">
                <a:pos x="8" y="50"/>
              </a:cxn>
              <a:cxn ang="0">
                <a:pos x="8" y="54"/>
              </a:cxn>
              <a:cxn ang="0">
                <a:pos x="18" y="58"/>
              </a:cxn>
              <a:cxn ang="0">
                <a:pos x="26" y="66"/>
              </a:cxn>
              <a:cxn ang="0">
                <a:pos x="28" y="66"/>
              </a:cxn>
              <a:cxn ang="0">
                <a:pos x="28" y="60"/>
              </a:cxn>
              <a:cxn ang="0">
                <a:pos x="32" y="60"/>
              </a:cxn>
              <a:cxn ang="0">
                <a:pos x="34" y="52"/>
              </a:cxn>
              <a:cxn ang="0">
                <a:pos x="40" y="48"/>
              </a:cxn>
              <a:cxn ang="0">
                <a:pos x="46" y="48"/>
              </a:cxn>
              <a:cxn ang="0">
                <a:pos x="46" y="40"/>
              </a:cxn>
              <a:cxn ang="0">
                <a:pos x="50" y="34"/>
              </a:cxn>
              <a:cxn ang="0">
                <a:pos x="46" y="2"/>
              </a:cxn>
              <a:cxn ang="0">
                <a:pos x="16" y="0"/>
              </a:cxn>
              <a:cxn ang="0">
                <a:pos x="0" y="22"/>
              </a:cxn>
            </a:cxnLst>
            <a:rect l="0" t="0" r="r" b="b"/>
            <a:pathLst>
              <a:path w="51" h="67">
                <a:moveTo>
                  <a:pt x="0" y="22"/>
                </a:moveTo>
                <a:lnTo>
                  <a:pt x="0" y="30"/>
                </a:lnTo>
                <a:lnTo>
                  <a:pt x="2" y="38"/>
                </a:lnTo>
                <a:lnTo>
                  <a:pt x="2" y="44"/>
                </a:lnTo>
                <a:lnTo>
                  <a:pt x="8" y="50"/>
                </a:lnTo>
                <a:lnTo>
                  <a:pt x="8" y="54"/>
                </a:lnTo>
                <a:lnTo>
                  <a:pt x="18" y="58"/>
                </a:lnTo>
                <a:lnTo>
                  <a:pt x="26" y="66"/>
                </a:lnTo>
                <a:lnTo>
                  <a:pt x="28" y="66"/>
                </a:lnTo>
                <a:lnTo>
                  <a:pt x="28" y="60"/>
                </a:lnTo>
                <a:lnTo>
                  <a:pt x="32" y="60"/>
                </a:lnTo>
                <a:lnTo>
                  <a:pt x="34" y="52"/>
                </a:lnTo>
                <a:lnTo>
                  <a:pt x="40" y="48"/>
                </a:lnTo>
                <a:lnTo>
                  <a:pt x="46" y="48"/>
                </a:lnTo>
                <a:lnTo>
                  <a:pt x="46" y="40"/>
                </a:lnTo>
                <a:lnTo>
                  <a:pt x="50" y="34"/>
                </a:lnTo>
                <a:lnTo>
                  <a:pt x="46" y="2"/>
                </a:lnTo>
                <a:lnTo>
                  <a:pt x="16" y="0"/>
                </a:lnTo>
                <a:lnTo>
                  <a:pt x="0"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3" name="Freeform 656"/>
          <p:cNvSpPr>
            <a:spLocks/>
          </p:cNvSpPr>
          <p:nvPr/>
        </p:nvSpPr>
        <p:spPr bwMode="ltGray">
          <a:xfrm>
            <a:off x="3474768" y="4335473"/>
            <a:ext cx="189026" cy="187324"/>
          </a:xfrm>
          <a:custGeom>
            <a:avLst/>
            <a:gdLst/>
            <a:ahLst/>
            <a:cxnLst>
              <a:cxn ang="0">
                <a:pos x="0" y="32"/>
              </a:cxn>
              <a:cxn ang="0">
                <a:pos x="8" y="35"/>
              </a:cxn>
              <a:cxn ang="0">
                <a:pos x="11" y="39"/>
              </a:cxn>
              <a:cxn ang="0">
                <a:pos x="17" y="45"/>
              </a:cxn>
              <a:cxn ang="0">
                <a:pos x="23" y="52"/>
              </a:cxn>
              <a:cxn ang="0">
                <a:pos x="23" y="57"/>
              </a:cxn>
              <a:cxn ang="0">
                <a:pos x="28" y="67"/>
              </a:cxn>
              <a:cxn ang="0">
                <a:pos x="38" y="61"/>
              </a:cxn>
              <a:cxn ang="0">
                <a:pos x="45" y="52"/>
              </a:cxn>
              <a:cxn ang="0">
                <a:pos x="51" y="46"/>
              </a:cxn>
              <a:cxn ang="0">
                <a:pos x="66" y="48"/>
              </a:cxn>
              <a:cxn ang="0">
                <a:pos x="68" y="52"/>
              </a:cxn>
              <a:cxn ang="0">
                <a:pos x="68" y="54"/>
              </a:cxn>
              <a:cxn ang="0">
                <a:pos x="69" y="63"/>
              </a:cxn>
              <a:cxn ang="0">
                <a:pos x="71" y="67"/>
              </a:cxn>
              <a:cxn ang="0">
                <a:pos x="71" y="76"/>
              </a:cxn>
              <a:cxn ang="0">
                <a:pos x="75" y="78"/>
              </a:cxn>
              <a:cxn ang="0">
                <a:pos x="79" y="76"/>
              </a:cxn>
              <a:cxn ang="0">
                <a:pos x="86" y="78"/>
              </a:cxn>
              <a:cxn ang="0">
                <a:pos x="92" y="87"/>
              </a:cxn>
              <a:cxn ang="0">
                <a:pos x="88" y="95"/>
              </a:cxn>
              <a:cxn ang="0">
                <a:pos x="88" y="98"/>
              </a:cxn>
              <a:cxn ang="0">
                <a:pos x="92" y="102"/>
              </a:cxn>
              <a:cxn ang="0">
                <a:pos x="99" y="96"/>
              </a:cxn>
              <a:cxn ang="0">
                <a:pos x="109" y="95"/>
              </a:cxn>
              <a:cxn ang="0">
                <a:pos x="113" y="89"/>
              </a:cxn>
              <a:cxn ang="0">
                <a:pos x="113" y="78"/>
              </a:cxn>
              <a:cxn ang="0">
                <a:pos x="118" y="78"/>
              </a:cxn>
              <a:cxn ang="0">
                <a:pos x="118" y="70"/>
              </a:cxn>
              <a:cxn ang="0">
                <a:pos x="114" y="67"/>
              </a:cxn>
              <a:cxn ang="0">
                <a:pos x="113" y="63"/>
              </a:cxn>
              <a:cxn ang="0">
                <a:pos x="113" y="57"/>
              </a:cxn>
              <a:cxn ang="0">
                <a:pos x="114" y="52"/>
              </a:cxn>
              <a:cxn ang="0">
                <a:pos x="118" y="48"/>
              </a:cxn>
              <a:cxn ang="0">
                <a:pos x="122" y="46"/>
              </a:cxn>
              <a:cxn ang="0">
                <a:pos x="116" y="15"/>
              </a:cxn>
              <a:cxn ang="0">
                <a:pos x="32" y="0"/>
              </a:cxn>
              <a:cxn ang="0">
                <a:pos x="2" y="26"/>
              </a:cxn>
              <a:cxn ang="0">
                <a:pos x="0" y="32"/>
              </a:cxn>
            </a:cxnLst>
            <a:rect l="0" t="0" r="r" b="b"/>
            <a:pathLst>
              <a:path w="123" h="103">
                <a:moveTo>
                  <a:pt x="0" y="32"/>
                </a:moveTo>
                <a:lnTo>
                  <a:pt x="8" y="35"/>
                </a:lnTo>
                <a:lnTo>
                  <a:pt x="11" y="39"/>
                </a:lnTo>
                <a:lnTo>
                  <a:pt x="17" y="45"/>
                </a:lnTo>
                <a:lnTo>
                  <a:pt x="23" y="52"/>
                </a:lnTo>
                <a:lnTo>
                  <a:pt x="23" y="57"/>
                </a:lnTo>
                <a:lnTo>
                  <a:pt x="28" y="67"/>
                </a:lnTo>
                <a:lnTo>
                  <a:pt x="38" y="61"/>
                </a:lnTo>
                <a:lnTo>
                  <a:pt x="45" y="52"/>
                </a:lnTo>
                <a:lnTo>
                  <a:pt x="51" y="46"/>
                </a:lnTo>
                <a:lnTo>
                  <a:pt x="66" y="48"/>
                </a:lnTo>
                <a:lnTo>
                  <a:pt x="68" y="52"/>
                </a:lnTo>
                <a:lnTo>
                  <a:pt x="68" y="54"/>
                </a:lnTo>
                <a:lnTo>
                  <a:pt x="69" y="63"/>
                </a:lnTo>
                <a:lnTo>
                  <a:pt x="71" y="67"/>
                </a:lnTo>
                <a:lnTo>
                  <a:pt x="71" y="76"/>
                </a:lnTo>
                <a:lnTo>
                  <a:pt x="75" y="78"/>
                </a:lnTo>
                <a:lnTo>
                  <a:pt x="79" y="76"/>
                </a:lnTo>
                <a:lnTo>
                  <a:pt x="86" y="78"/>
                </a:lnTo>
                <a:lnTo>
                  <a:pt x="92" y="87"/>
                </a:lnTo>
                <a:lnTo>
                  <a:pt x="88" y="95"/>
                </a:lnTo>
                <a:lnTo>
                  <a:pt x="88" y="98"/>
                </a:lnTo>
                <a:lnTo>
                  <a:pt x="92" y="102"/>
                </a:lnTo>
                <a:lnTo>
                  <a:pt x="99" y="96"/>
                </a:lnTo>
                <a:lnTo>
                  <a:pt x="109" y="95"/>
                </a:lnTo>
                <a:lnTo>
                  <a:pt x="113" y="89"/>
                </a:lnTo>
                <a:lnTo>
                  <a:pt x="113" y="78"/>
                </a:lnTo>
                <a:lnTo>
                  <a:pt x="118" y="78"/>
                </a:lnTo>
                <a:lnTo>
                  <a:pt x="118" y="70"/>
                </a:lnTo>
                <a:lnTo>
                  <a:pt x="114" y="67"/>
                </a:lnTo>
                <a:lnTo>
                  <a:pt x="113" y="63"/>
                </a:lnTo>
                <a:lnTo>
                  <a:pt x="113" y="57"/>
                </a:lnTo>
                <a:lnTo>
                  <a:pt x="114" y="52"/>
                </a:lnTo>
                <a:lnTo>
                  <a:pt x="118" y="48"/>
                </a:lnTo>
                <a:lnTo>
                  <a:pt x="122" y="46"/>
                </a:lnTo>
                <a:lnTo>
                  <a:pt x="116" y="15"/>
                </a:lnTo>
                <a:lnTo>
                  <a:pt x="32" y="0"/>
                </a:lnTo>
                <a:lnTo>
                  <a:pt x="2" y="26"/>
                </a:lnTo>
                <a:lnTo>
                  <a:pt x="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4" name="Freeform 657"/>
          <p:cNvSpPr>
            <a:spLocks/>
          </p:cNvSpPr>
          <p:nvPr/>
        </p:nvSpPr>
        <p:spPr bwMode="ltGray">
          <a:xfrm>
            <a:off x="3473218" y="4333886"/>
            <a:ext cx="201421" cy="200024"/>
          </a:xfrm>
          <a:custGeom>
            <a:avLst/>
            <a:gdLst/>
            <a:ahLst/>
            <a:cxnLst>
              <a:cxn ang="0">
                <a:pos x="0" y="34"/>
              </a:cxn>
              <a:cxn ang="0">
                <a:pos x="8" y="38"/>
              </a:cxn>
              <a:cxn ang="0">
                <a:pos x="12" y="42"/>
              </a:cxn>
              <a:cxn ang="0">
                <a:pos x="18" y="48"/>
              </a:cxn>
              <a:cxn ang="0">
                <a:pos x="24" y="56"/>
              </a:cxn>
              <a:cxn ang="0">
                <a:pos x="24" y="62"/>
              </a:cxn>
              <a:cxn ang="0">
                <a:pos x="30" y="72"/>
              </a:cxn>
              <a:cxn ang="0">
                <a:pos x="40" y="66"/>
              </a:cxn>
              <a:cxn ang="0">
                <a:pos x="48" y="56"/>
              </a:cxn>
              <a:cxn ang="0">
                <a:pos x="54" y="50"/>
              </a:cxn>
              <a:cxn ang="0">
                <a:pos x="70" y="52"/>
              </a:cxn>
              <a:cxn ang="0">
                <a:pos x="72" y="56"/>
              </a:cxn>
              <a:cxn ang="0">
                <a:pos x="72" y="58"/>
              </a:cxn>
              <a:cxn ang="0">
                <a:pos x="74" y="68"/>
              </a:cxn>
              <a:cxn ang="0">
                <a:pos x="76" y="72"/>
              </a:cxn>
              <a:cxn ang="0">
                <a:pos x="76" y="82"/>
              </a:cxn>
              <a:cxn ang="0">
                <a:pos x="80" y="84"/>
              </a:cxn>
              <a:cxn ang="0">
                <a:pos x="84" y="82"/>
              </a:cxn>
              <a:cxn ang="0">
                <a:pos x="92" y="84"/>
              </a:cxn>
              <a:cxn ang="0">
                <a:pos x="98" y="94"/>
              </a:cxn>
              <a:cxn ang="0">
                <a:pos x="94" y="102"/>
              </a:cxn>
              <a:cxn ang="0">
                <a:pos x="94" y="106"/>
              </a:cxn>
              <a:cxn ang="0">
                <a:pos x="98" y="110"/>
              </a:cxn>
              <a:cxn ang="0">
                <a:pos x="106" y="104"/>
              </a:cxn>
              <a:cxn ang="0">
                <a:pos x="116" y="102"/>
              </a:cxn>
              <a:cxn ang="0">
                <a:pos x="120" y="96"/>
              </a:cxn>
              <a:cxn ang="0">
                <a:pos x="120" y="84"/>
              </a:cxn>
              <a:cxn ang="0">
                <a:pos x="126" y="84"/>
              </a:cxn>
              <a:cxn ang="0">
                <a:pos x="126" y="76"/>
              </a:cxn>
              <a:cxn ang="0">
                <a:pos x="122" y="72"/>
              </a:cxn>
              <a:cxn ang="0">
                <a:pos x="120" y="68"/>
              </a:cxn>
              <a:cxn ang="0">
                <a:pos x="120" y="62"/>
              </a:cxn>
              <a:cxn ang="0">
                <a:pos x="122" y="56"/>
              </a:cxn>
              <a:cxn ang="0">
                <a:pos x="126" y="52"/>
              </a:cxn>
              <a:cxn ang="0">
                <a:pos x="130" y="50"/>
              </a:cxn>
              <a:cxn ang="0">
                <a:pos x="124" y="16"/>
              </a:cxn>
              <a:cxn ang="0">
                <a:pos x="34" y="0"/>
              </a:cxn>
              <a:cxn ang="0">
                <a:pos x="2" y="28"/>
              </a:cxn>
              <a:cxn ang="0">
                <a:pos x="0" y="34"/>
              </a:cxn>
            </a:cxnLst>
            <a:rect l="0" t="0" r="r" b="b"/>
            <a:pathLst>
              <a:path w="131" h="111">
                <a:moveTo>
                  <a:pt x="0" y="34"/>
                </a:moveTo>
                <a:lnTo>
                  <a:pt x="8" y="38"/>
                </a:lnTo>
                <a:lnTo>
                  <a:pt x="12" y="42"/>
                </a:lnTo>
                <a:lnTo>
                  <a:pt x="18" y="48"/>
                </a:lnTo>
                <a:lnTo>
                  <a:pt x="24" y="56"/>
                </a:lnTo>
                <a:lnTo>
                  <a:pt x="24" y="62"/>
                </a:lnTo>
                <a:lnTo>
                  <a:pt x="30" y="72"/>
                </a:lnTo>
                <a:lnTo>
                  <a:pt x="40" y="66"/>
                </a:lnTo>
                <a:lnTo>
                  <a:pt x="48" y="56"/>
                </a:lnTo>
                <a:lnTo>
                  <a:pt x="54" y="50"/>
                </a:lnTo>
                <a:lnTo>
                  <a:pt x="70" y="52"/>
                </a:lnTo>
                <a:lnTo>
                  <a:pt x="72" y="56"/>
                </a:lnTo>
                <a:lnTo>
                  <a:pt x="72" y="58"/>
                </a:lnTo>
                <a:lnTo>
                  <a:pt x="74" y="68"/>
                </a:lnTo>
                <a:lnTo>
                  <a:pt x="76" y="72"/>
                </a:lnTo>
                <a:lnTo>
                  <a:pt x="76" y="82"/>
                </a:lnTo>
                <a:lnTo>
                  <a:pt x="80" y="84"/>
                </a:lnTo>
                <a:lnTo>
                  <a:pt x="84" y="82"/>
                </a:lnTo>
                <a:lnTo>
                  <a:pt x="92" y="84"/>
                </a:lnTo>
                <a:lnTo>
                  <a:pt x="98" y="94"/>
                </a:lnTo>
                <a:lnTo>
                  <a:pt x="94" y="102"/>
                </a:lnTo>
                <a:lnTo>
                  <a:pt x="94" y="106"/>
                </a:lnTo>
                <a:lnTo>
                  <a:pt x="98" y="110"/>
                </a:lnTo>
                <a:lnTo>
                  <a:pt x="106" y="104"/>
                </a:lnTo>
                <a:lnTo>
                  <a:pt x="116" y="102"/>
                </a:lnTo>
                <a:lnTo>
                  <a:pt x="120" y="96"/>
                </a:lnTo>
                <a:lnTo>
                  <a:pt x="120" y="84"/>
                </a:lnTo>
                <a:lnTo>
                  <a:pt x="126" y="84"/>
                </a:lnTo>
                <a:lnTo>
                  <a:pt x="126" y="76"/>
                </a:lnTo>
                <a:lnTo>
                  <a:pt x="122" y="72"/>
                </a:lnTo>
                <a:lnTo>
                  <a:pt x="120" y="68"/>
                </a:lnTo>
                <a:lnTo>
                  <a:pt x="120" y="62"/>
                </a:lnTo>
                <a:lnTo>
                  <a:pt x="122" y="56"/>
                </a:lnTo>
                <a:lnTo>
                  <a:pt x="126" y="52"/>
                </a:lnTo>
                <a:lnTo>
                  <a:pt x="130" y="50"/>
                </a:lnTo>
                <a:lnTo>
                  <a:pt x="124" y="16"/>
                </a:lnTo>
                <a:lnTo>
                  <a:pt x="34" y="0"/>
                </a:lnTo>
                <a:lnTo>
                  <a:pt x="2" y="2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5" name="Freeform 658"/>
          <p:cNvSpPr>
            <a:spLocks/>
          </p:cNvSpPr>
          <p:nvPr/>
        </p:nvSpPr>
        <p:spPr bwMode="ltGray">
          <a:xfrm>
            <a:off x="3456175" y="3865575"/>
            <a:ext cx="398194" cy="433386"/>
          </a:xfrm>
          <a:custGeom>
            <a:avLst/>
            <a:gdLst/>
            <a:ahLst/>
            <a:cxnLst>
              <a:cxn ang="0">
                <a:pos x="14" y="98"/>
              </a:cxn>
              <a:cxn ang="0">
                <a:pos x="22" y="84"/>
              </a:cxn>
              <a:cxn ang="0">
                <a:pos x="124" y="4"/>
              </a:cxn>
              <a:cxn ang="0">
                <a:pos x="190" y="0"/>
              </a:cxn>
              <a:cxn ang="0">
                <a:pos x="256" y="64"/>
              </a:cxn>
              <a:cxn ang="0">
                <a:pos x="214" y="224"/>
              </a:cxn>
              <a:cxn ang="0">
                <a:pos x="70" y="238"/>
              </a:cxn>
              <a:cxn ang="0">
                <a:pos x="0" y="198"/>
              </a:cxn>
              <a:cxn ang="0">
                <a:pos x="2" y="188"/>
              </a:cxn>
              <a:cxn ang="0">
                <a:pos x="8" y="184"/>
              </a:cxn>
              <a:cxn ang="0">
                <a:pos x="6" y="178"/>
              </a:cxn>
              <a:cxn ang="0">
                <a:pos x="14" y="166"/>
              </a:cxn>
              <a:cxn ang="0">
                <a:pos x="18" y="156"/>
              </a:cxn>
              <a:cxn ang="0">
                <a:pos x="18" y="134"/>
              </a:cxn>
              <a:cxn ang="0">
                <a:pos x="12" y="128"/>
              </a:cxn>
              <a:cxn ang="0">
                <a:pos x="16" y="124"/>
              </a:cxn>
              <a:cxn ang="0">
                <a:pos x="20" y="106"/>
              </a:cxn>
              <a:cxn ang="0">
                <a:pos x="14" y="98"/>
              </a:cxn>
            </a:cxnLst>
            <a:rect l="0" t="0" r="r" b="b"/>
            <a:pathLst>
              <a:path w="257" h="239">
                <a:moveTo>
                  <a:pt x="14" y="98"/>
                </a:moveTo>
                <a:lnTo>
                  <a:pt x="22" y="84"/>
                </a:lnTo>
                <a:lnTo>
                  <a:pt x="124" y="4"/>
                </a:lnTo>
                <a:lnTo>
                  <a:pt x="190" y="0"/>
                </a:lnTo>
                <a:lnTo>
                  <a:pt x="256" y="64"/>
                </a:lnTo>
                <a:lnTo>
                  <a:pt x="214" y="224"/>
                </a:lnTo>
                <a:lnTo>
                  <a:pt x="70" y="238"/>
                </a:lnTo>
                <a:lnTo>
                  <a:pt x="0" y="198"/>
                </a:lnTo>
                <a:lnTo>
                  <a:pt x="2" y="188"/>
                </a:lnTo>
                <a:lnTo>
                  <a:pt x="8" y="184"/>
                </a:lnTo>
                <a:lnTo>
                  <a:pt x="6" y="178"/>
                </a:lnTo>
                <a:lnTo>
                  <a:pt x="14" y="166"/>
                </a:lnTo>
                <a:lnTo>
                  <a:pt x="18" y="156"/>
                </a:lnTo>
                <a:lnTo>
                  <a:pt x="18" y="134"/>
                </a:lnTo>
                <a:lnTo>
                  <a:pt x="12" y="128"/>
                </a:lnTo>
                <a:lnTo>
                  <a:pt x="16" y="124"/>
                </a:lnTo>
                <a:lnTo>
                  <a:pt x="20" y="106"/>
                </a:lnTo>
                <a:lnTo>
                  <a:pt x="14"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6" name="Freeform 659"/>
          <p:cNvSpPr>
            <a:spLocks/>
          </p:cNvSpPr>
          <p:nvPr/>
        </p:nvSpPr>
        <p:spPr bwMode="ltGray">
          <a:xfrm>
            <a:off x="3559984" y="3959237"/>
            <a:ext cx="483411" cy="492123"/>
          </a:xfrm>
          <a:custGeom>
            <a:avLst/>
            <a:gdLst/>
            <a:ahLst/>
            <a:cxnLst>
              <a:cxn ang="0">
                <a:pos x="184" y="2"/>
              </a:cxn>
              <a:cxn ang="0">
                <a:pos x="148" y="0"/>
              </a:cxn>
              <a:cxn ang="0">
                <a:pos x="136" y="136"/>
              </a:cxn>
              <a:cxn ang="0">
                <a:pos x="144" y="146"/>
              </a:cxn>
              <a:cxn ang="0">
                <a:pos x="136" y="164"/>
              </a:cxn>
              <a:cxn ang="0">
                <a:pos x="64" y="156"/>
              </a:cxn>
              <a:cxn ang="0">
                <a:pos x="56" y="148"/>
              </a:cxn>
              <a:cxn ang="0">
                <a:pos x="52" y="158"/>
              </a:cxn>
              <a:cxn ang="0">
                <a:pos x="44" y="158"/>
              </a:cxn>
              <a:cxn ang="0">
                <a:pos x="34" y="166"/>
              </a:cxn>
              <a:cxn ang="0">
                <a:pos x="30" y="168"/>
              </a:cxn>
              <a:cxn ang="0">
                <a:pos x="28" y="160"/>
              </a:cxn>
              <a:cxn ang="0">
                <a:pos x="30" y="158"/>
              </a:cxn>
              <a:cxn ang="0">
                <a:pos x="26" y="154"/>
              </a:cxn>
              <a:cxn ang="0">
                <a:pos x="20" y="158"/>
              </a:cxn>
              <a:cxn ang="0">
                <a:pos x="18" y="160"/>
              </a:cxn>
              <a:cxn ang="0">
                <a:pos x="14" y="178"/>
              </a:cxn>
              <a:cxn ang="0">
                <a:pos x="4" y="174"/>
              </a:cxn>
              <a:cxn ang="0">
                <a:pos x="0" y="200"/>
              </a:cxn>
              <a:cxn ang="0">
                <a:pos x="4" y="208"/>
              </a:cxn>
              <a:cxn ang="0">
                <a:pos x="6" y="212"/>
              </a:cxn>
              <a:cxn ang="0">
                <a:pos x="4" y="220"/>
              </a:cxn>
              <a:cxn ang="0">
                <a:pos x="12" y="222"/>
              </a:cxn>
              <a:cxn ang="0">
                <a:pos x="18" y="226"/>
              </a:cxn>
              <a:cxn ang="0">
                <a:pos x="28" y="234"/>
              </a:cxn>
              <a:cxn ang="0">
                <a:pos x="34" y="236"/>
              </a:cxn>
              <a:cxn ang="0">
                <a:pos x="46" y="228"/>
              </a:cxn>
              <a:cxn ang="0">
                <a:pos x="48" y="222"/>
              </a:cxn>
              <a:cxn ang="0">
                <a:pos x="58" y="222"/>
              </a:cxn>
              <a:cxn ang="0">
                <a:pos x="60" y="230"/>
              </a:cxn>
              <a:cxn ang="0">
                <a:pos x="64" y="236"/>
              </a:cxn>
              <a:cxn ang="0">
                <a:pos x="68" y="244"/>
              </a:cxn>
              <a:cxn ang="0">
                <a:pos x="62" y="250"/>
              </a:cxn>
              <a:cxn ang="0">
                <a:pos x="60" y="256"/>
              </a:cxn>
              <a:cxn ang="0">
                <a:pos x="70" y="254"/>
              </a:cxn>
              <a:cxn ang="0">
                <a:pos x="72" y="260"/>
              </a:cxn>
              <a:cxn ang="0">
                <a:pos x="74" y="258"/>
              </a:cxn>
              <a:cxn ang="0">
                <a:pos x="80" y="260"/>
              </a:cxn>
              <a:cxn ang="0">
                <a:pos x="86" y="266"/>
              </a:cxn>
              <a:cxn ang="0">
                <a:pos x="86" y="268"/>
              </a:cxn>
              <a:cxn ang="0">
                <a:pos x="98" y="262"/>
              </a:cxn>
              <a:cxn ang="0">
                <a:pos x="104" y="260"/>
              </a:cxn>
              <a:cxn ang="0">
                <a:pos x="108" y="270"/>
              </a:cxn>
              <a:cxn ang="0">
                <a:pos x="124" y="258"/>
              </a:cxn>
              <a:cxn ang="0">
                <a:pos x="312" y="176"/>
              </a:cxn>
              <a:cxn ang="0">
                <a:pos x="308" y="80"/>
              </a:cxn>
              <a:cxn ang="0">
                <a:pos x="184" y="2"/>
              </a:cxn>
            </a:cxnLst>
            <a:rect l="0" t="0" r="r" b="b"/>
            <a:pathLst>
              <a:path w="313" h="271">
                <a:moveTo>
                  <a:pt x="184" y="2"/>
                </a:moveTo>
                <a:lnTo>
                  <a:pt x="148" y="0"/>
                </a:lnTo>
                <a:lnTo>
                  <a:pt x="136" y="136"/>
                </a:lnTo>
                <a:lnTo>
                  <a:pt x="144" y="146"/>
                </a:lnTo>
                <a:lnTo>
                  <a:pt x="136" y="164"/>
                </a:lnTo>
                <a:lnTo>
                  <a:pt x="64" y="156"/>
                </a:lnTo>
                <a:lnTo>
                  <a:pt x="56" y="148"/>
                </a:lnTo>
                <a:lnTo>
                  <a:pt x="52" y="158"/>
                </a:lnTo>
                <a:lnTo>
                  <a:pt x="44" y="158"/>
                </a:lnTo>
                <a:lnTo>
                  <a:pt x="34" y="166"/>
                </a:lnTo>
                <a:lnTo>
                  <a:pt x="30" y="168"/>
                </a:lnTo>
                <a:lnTo>
                  <a:pt x="28" y="160"/>
                </a:lnTo>
                <a:lnTo>
                  <a:pt x="30" y="158"/>
                </a:lnTo>
                <a:lnTo>
                  <a:pt x="26" y="154"/>
                </a:lnTo>
                <a:lnTo>
                  <a:pt x="20" y="158"/>
                </a:lnTo>
                <a:lnTo>
                  <a:pt x="18" y="160"/>
                </a:lnTo>
                <a:lnTo>
                  <a:pt x="14" y="178"/>
                </a:lnTo>
                <a:lnTo>
                  <a:pt x="4" y="174"/>
                </a:lnTo>
                <a:lnTo>
                  <a:pt x="0" y="200"/>
                </a:lnTo>
                <a:lnTo>
                  <a:pt x="4" y="208"/>
                </a:lnTo>
                <a:lnTo>
                  <a:pt x="6" y="212"/>
                </a:lnTo>
                <a:lnTo>
                  <a:pt x="4" y="220"/>
                </a:lnTo>
                <a:lnTo>
                  <a:pt x="12" y="222"/>
                </a:lnTo>
                <a:lnTo>
                  <a:pt x="18" y="226"/>
                </a:lnTo>
                <a:lnTo>
                  <a:pt x="28" y="234"/>
                </a:lnTo>
                <a:lnTo>
                  <a:pt x="34" y="236"/>
                </a:lnTo>
                <a:lnTo>
                  <a:pt x="46" y="228"/>
                </a:lnTo>
                <a:lnTo>
                  <a:pt x="48" y="222"/>
                </a:lnTo>
                <a:lnTo>
                  <a:pt x="58" y="222"/>
                </a:lnTo>
                <a:lnTo>
                  <a:pt x="60" y="230"/>
                </a:lnTo>
                <a:lnTo>
                  <a:pt x="64" y="236"/>
                </a:lnTo>
                <a:lnTo>
                  <a:pt x="68" y="244"/>
                </a:lnTo>
                <a:lnTo>
                  <a:pt x="62" y="250"/>
                </a:lnTo>
                <a:lnTo>
                  <a:pt x="60" y="256"/>
                </a:lnTo>
                <a:lnTo>
                  <a:pt x="70" y="254"/>
                </a:lnTo>
                <a:lnTo>
                  <a:pt x="72" y="260"/>
                </a:lnTo>
                <a:lnTo>
                  <a:pt x="74" y="258"/>
                </a:lnTo>
                <a:lnTo>
                  <a:pt x="80" y="260"/>
                </a:lnTo>
                <a:lnTo>
                  <a:pt x="86" y="266"/>
                </a:lnTo>
                <a:lnTo>
                  <a:pt x="86" y="268"/>
                </a:lnTo>
                <a:lnTo>
                  <a:pt x="98" y="262"/>
                </a:lnTo>
                <a:lnTo>
                  <a:pt x="104" y="260"/>
                </a:lnTo>
                <a:lnTo>
                  <a:pt x="108" y="270"/>
                </a:lnTo>
                <a:lnTo>
                  <a:pt x="124" y="258"/>
                </a:lnTo>
                <a:lnTo>
                  <a:pt x="312" y="176"/>
                </a:lnTo>
                <a:lnTo>
                  <a:pt x="308" y="80"/>
                </a:lnTo>
                <a:lnTo>
                  <a:pt x="18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7" name="Freeform 660"/>
          <p:cNvSpPr>
            <a:spLocks/>
          </p:cNvSpPr>
          <p:nvPr/>
        </p:nvSpPr>
        <p:spPr bwMode="ltGray">
          <a:xfrm>
            <a:off x="3731967" y="4292611"/>
            <a:ext cx="233958" cy="184149"/>
          </a:xfrm>
          <a:custGeom>
            <a:avLst/>
            <a:gdLst/>
            <a:ahLst/>
            <a:cxnLst>
              <a:cxn ang="0">
                <a:pos x="118" y="0"/>
              </a:cxn>
              <a:cxn ang="0">
                <a:pos x="102" y="0"/>
              </a:cxn>
              <a:cxn ang="0">
                <a:pos x="74" y="14"/>
              </a:cxn>
              <a:cxn ang="0">
                <a:pos x="44" y="26"/>
              </a:cxn>
              <a:cxn ang="0">
                <a:pos x="32" y="26"/>
              </a:cxn>
              <a:cxn ang="0">
                <a:pos x="30" y="36"/>
              </a:cxn>
              <a:cxn ang="0">
                <a:pos x="24" y="38"/>
              </a:cxn>
              <a:cxn ang="0">
                <a:pos x="22" y="50"/>
              </a:cxn>
              <a:cxn ang="0">
                <a:pos x="10" y="52"/>
              </a:cxn>
              <a:cxn ang="0">
                <a:pos x="6" y="54"/>
              </a:cxn>
              <a:cxn ang="0">
                <a:pos x="6" y="64"/>
              </a:cxn>
              <a:cxn ang="0">
                <a:pos x="0" y="74"/>
              </a:cxn>
              <a:cxn ang="0">
                <a:pos x="8" y="82"/>
              </a:cxn>
              <a:cxn ang="0">
                <a:pos x="8" y="92"/>
              </a:cxn>
              <a:cxn ang="0">
                <a:pos x="8" y="96"/>
              </a:cxn>
              <a:cxn ang="0">
                <a:pos x="14" y="100"/>
              </a:cxn>
              <a:cxn ang="0">
                <a:pos x="20" y="98"/>
              </a:cxn>
              <a:cxn ang="0">
                <a:pos x="24" y="94"/>
              </a:cxn>
              <a:cxn ang="0">
                <a:pos x="32" y="94"/>
              </a:cxn>
              <a:cxn ang="0">
                <a:pos x="38" y="92"/>
              </a:cxn>
              <a:cxn ang="0">
                <a:pos x="46" y="96"/>
              </a:cxn>
              <a:cxn ang="0">
                <a:pos x="50" y="86"/>
              </a:cxn>
              <a:cxn ang="0">
                <a:pos x="46" y="78"/>
              </a:cxn>
              <a:cxn ang="0">
                <a:pos x="50" y="72"/>
              </a:cxn>
              <a:cxn ang="0">
                <a:pos x="92" y="76"/>
              </a:cxn>
              <a:cxn ang="0">
                <a:pos x="98" y="74"/>
              </a:cxn>
              <a:cxn ang="0">
                <a:pos x="108" y="74"/>
              </a:cxn>
              <a:cxn ang="0">
                <a:pos x="124" y="78"/>
              </a:cxn>
              <a:cxn ang="0">
                <a:pos x="134" y="70"/>
              </a:cxn>
              <a:cxn ang="0">
                <a:pos x="140" y="72"/>
              </a:cxn>
              <a:cxn ang="0">
                <a:pos x="148" y="66"/>
              </a:cxn>
              <a:cxn ang="0">
                <a:pos x="150" y="22"/>
              </a:cxn>
              <a:cxn ang="0">
                <a:pos x="118" y="0"/>
              </a:cxn>
            </a:cxnLst>
            <a:rect l="0" t="0" r="r" b="b"/>
            <a:pathLst>
              <a:path w="151" h="101">
                <a:moveTo>
                  <a:pt x="118" y="0"/>
                </a:moveTo>
                <a:lnTo>
                  <a:pt x="102" y="0"/>
                </a:lnTo>
                <a:lnTo>
                  <a:pt x="74" y="14"/>
                </a:lnTo>
                <a:lnTo>
                  <a:pt x="44" y="26"/>
                </a:lnTo>
                <a:lnTo>
                  <a:pt x="32" y="26"/>
                </a:lnTo>
                <a:lnTo>
                  <a:pt x="30" y="36"/>
                </a:lnTo>
                <a:lnTo>
                  <a:pt x="24" y="38"/>
                </a:lnTo>
                <a:lnTo>
                  <a:pt x="22" y="50"/>
                </a:lnTo>
                <a:lnTo>
                  <a:pt x="10" y="52"/>
                </a:lnTo>
                <a:lnTo>
                  <a:pt x="6" y="54"/>
                </a:lnTo>
                <a:lnTo>
                  <a:pt x="6" y="64"/>
                </a:lnTo>
                <a:lnTo>
                  <a:pt x="0" y="74"/>
                </a:lnTo>
                <a:lnTo>
                  <a:pt x="8" y="82"/>
                </a:lnTo>
                <a:lnTo>
                  <a:pt x="8" y="92"/>
                </a:lnTo>
                <a:lnTo>
                  <a:pt x="8" y="96"/>
                </a:lnTo>
                <a:lnTo>
                  <a:pt x="14" y="100"/>
                </a:lnTo>
                <a:lnTo>
                  <a:pt x="20" y="98"/>
                </a:lnTo>
                <a:lnTo>
                  <a:pt x="24" y="94"/>
                </a:lnTo>
                <a:lnTo>
                  <a:pt x="32" y="94"/>
                </a:lnTo>
                <a:lnTo>
                  <a:pt x="38" y="92"/>
                </a:lnTo>
                <a:lnTo>
                  <a:pt x="46" y="96"/>
                </a:lnTo>
                <a:lnTo>
                  <a:pt x="50" y="86"/>
                </a:lnTo>
                <a:lnTo>
                  <a:pt x="46" y="78"/>
                </a:lnTo>
                <a:lnTo>
                  <a:pt x="50" y="72"/>
                </a:lnTo>
                <a:lnTo>
                  <a:pt x="92" y="76"/>
                </a:lnTo>
                <a:lnTo>
                  <a:pt x="98" y="74"/>
                </a:lnTo>
                <a:lnTo>
                  <a:pt x="108" y="74"/>
                </a:lnTo>
                <a:lnTo>
                  <a:pt x="124" y="78"/>
                </a:lnTo>
                <a:lnTo>
                  <a:pt x="134" y="70"/>
                </a:lnTo>
                <a:lnTo>
                  <a:pt x="140" y="72"/>
                </a:lnTo>
                <a:lnTo>
                  <a:pt x="148" y="66"/>
                </a:lnTo>
                <a:lnTo>
                  <a:pt x="150" y="22"/>
                </a:lnTo>
                <a:lnTo>
                  <a:pt x="1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8" name="Freeform 661"/>
          <p:cNvSpPr>
            <a:spLocks/>
          </p:cNvSpPr>
          <p:nvPr/>
        </p:nvSpPr>
        <p:spPr bwMode="ltGray">
          <a:xfrm>
            <a:off x="3905499" y="4014799"/>
            <a:ext cx="449324" cy="400048"/>
          </a:xfrm>
          <a:custGeom>
            <a:avLst/>
            <a:gdLst/>
            <a:ahLst/>
            <a:cxnLst>
              <a:cxn ang="0">
                <a:pos x="282" y="86"/>
              </a:cxn>
              <a:cxn ang="0">
                <a:pos x="278" y="152"/>
              </a:cxn>
              <a:cxn ang="0">
                <a:pos x="238" y="178"/>
              </a:cxn>
              <a:cxn ang="0">
                <a:pos x="238" y="200"/>
              </a:cxn>
              <a:cxn ang="0">
                <a:pos x="214" y="210"/>
              </a:cxn>
              <a:cxn ang="0">
                <a:pos x="206" y="204"/>
              </a:cxn>
              <a:cxn ang="0">
                <a:pos x="194" y="202"/>
              </a:cxn>
              <a:cxn ang="0">
                <a:pos x="180" y="200"/>
              </a:cxn>
              <a:cxn ang="0">
                <a:pos x="164" y="208"/>
              </a:cxn>
              <a:cxn ang="0">
                <a:pos x="154" y="206"/>
              </a:cxn>
              <a:cxn ang="0">
                <a:pos x="148" y="204"/>
              </a:cxn>
              <a:cxn ang="0">
                <a:pos x="142" y="200"/>
              </a:cxn>
              <a:cxn ang="0">
                <a:pos x="134" y="198"/>
              </a:cxn>
              <a:cxn ang="0">
                <a:pos x="128" y="200"/>
              </a:cxn>
              <a:cxn ang="0">
                <a:pos x="120" y="200"/>
              </a:cxn>
              <a:cxn ang="0">
                <a:pos x="114" y="192"/>
              </a:cxn>
              <a:cxn ang="0">
                <a:pos x="110" y="194"/>
              </a:cxn>
              <a:cxn ang="0">
                <a:pos x="98" y="184"/>
              </a:cxn>
              <a:cxn ang="0">
                <a:pos x="72" y="188"/>
              </a:cxn>
              <a:cxn ang="0">
                <a:pos x="70" y="198"/>
              </a:cxn>
              <a:cxn ang="0">
                <a:pos x="60" y="216"/>
              </a:cxn>
              <a:cxn ang="0">
                <a:pos x="42" y="204"/>
              </a:cxn>
              <a:cxn ang="0">
                <a:pos x="36" y="220"/>
              </a:cxn>
              <a:cxn ang="0">
                <a:pos x="32" y="206"/>
              </a:cxn>
              <a:cxn ang="0">
                <a:pos x="30" y="202"/>
              </a:cxn>
              <a:cxn ang="0">
                <a:pos x="28" y="206"/>
              </a:cxn>
              <a:cxn ang="0">
                <a:pos x="16" y="194"/>
              </a:cxn>
              <a:cxn ang="0">
                <a:pos x="12" y="182"/>
              </a:cxn>
              <a:cxn ang="0">
                <a:pos x="6" y="178"/>
              </a:cxn>
              <a:cxn ang="0">
                <a:pos x="0" y="166"/>
              </a:cxn>
              <a:cxn ang="0">
                <a:pos x="6" y="154"/>
              </a:cxn>
              <a:cxn ang="0">
                <a:pos x="40" y="154"/>
              </a:cxn>
              <a:cxn ang="0">
                <a:pos x="64" y="152"/>
              </a:cxn>
              <a:cxn ang="0">
                <a:pos x="68" y="140"/>
              </a:cxn>
              <a:cxn ang="0">
                <a:pos x="78" y="126"/>
              </a:cxn>
              <a:cxn ang="0">
                <a:pos x="84" y="78"/>
              </a:cxn>
              <a:cxn ang="0">
                <a:pos x="214" y="0"/>
              </a:cxn>
              <a:cxn ang="0">
                <a:pos x="282" y="36"/>
              </a:cxn>
              <a:cxn ang="0">
                <a:pos x="284" y="64"/>
              </a:cxn>
              <a:cxn ang="0">
                <a:pos x="290" y="78"/>
              </a:cxn>
              <a:cxn ang="0">
                <a:pos x="282" y="86"/>
              </a:cxn>
            </a:cxnLst>
            <a:rect l="0" t="0" r="r" b="b"/>
            <a:pathLst>
              <a:path w="291" h="221">
                <a:moveTo>
                  <a:pt x="282" y="86"/>
                </a:moveTo>
                <a:lnTo>
                  <a:pt x="278" y="152"/>
                </a:lnTo>
                <a:lnTo>
                  <a:pt x="238" y="178"/>
                </a:lnTo>
                <a:lnTo>
                  <a:pt x="238" y="200"/>
                </a:lnTo>
                <a:lnTo>
                  <a:pt x="214" y="210"/>
                </a:lnTo>
                <a:lnTo>
                  <a:pt x="206" y="204"/>
                </a:lnTo>
                <a:lnTo>
                  <a:pt x="194" y="202"/>
                </a:lnTo>
                <a:lnTo>
                  <a:pt x="180" y="200"/>
                </a:lnTo>
                <a:lnTo>
                  <a:pt x="164" y="208"/>
                </a:lnTo>
                <a:lnTo>
                  <a:pt x="154" y="206"/>
                </a:lnTo>
                <a:lnTo>
                  <a:pt x="148" y="204"/>
                </a:lnTo>
                <a:lnTo>
                  <a:pt x="142" y="200"/>
                </a:lnTo>
                <a:lnTo>
                  <a:pt x="134" y="198"/>
                </a:lnTo>
                <a:lnTo>
                  <a:pt x="128" y="200"/>
                </a:lnTo>
                <a:lnTo>
                  <a:pt x="120" y="200"/>
                </a:lnTo>
                <a:lnTo>
                  <a:pt x="114" y="192"/>
                </a:lnTo>
                <a:lnTo>
                  <a:pt x="110" y="194"/>
                </a:lnTo>
                <a:lnTo>
                  <a:pt x="98" y="184"/>
                </a:lnTo>
                <a:lnTo>
                  <a:pt x="72" y="188"/>
                </a:lnTo>
                <a:lnTo>
                  <a:pt x="70" y="198"/>
                </a:lnTo>
                <a:lnTo>
                  <a:pt x="60" y="216"/>
                </a:lnTo>
                <a:lnTo>
                  <a:pt x="42" y="204"/>
                </a:lnTo>
                <a:lnTo>
                  <a:pt x="36" y="220"/>
                </a:lnTo>
                <a:lnTo>
                  <a:pt x="32" y="206"/>
                </a:lnTo>
                <a:lnTo>
                  <a:pt x="30" y="202"/>
                </a:lnTo>
                <a:lnTo>
                  <a:pt x="28" y="206"/>
                </a:lnTo>
                <a:lnTo>
                  <a:pt x="16" y="194"/>
                </a:lnTo>
                <a:lnTo>
                  <a:pt x="12" y="182"/>
                </a:lnTo>
                <a:lnTo>
                  <a:pt x="6" y="178"/>
                </a:lnTo>
                <a:lnTo>
                  <a:pt x="0" y="166"/>
                </a:lnTo>
                <a:lnTo>
                  <a:pt x="6" y="154"/>
                </a:lnTo>
                <a:lnTo>
                  <a:pt x="40" y="154"/>
                </a:lnTo>
                <a:lnTo>
                  <a:pt x="64" y="152"/>
                </a:lnTo>
                <a:lnTo>
                  <a:pt x="68" y="140"/>
                </a:lnTo>
                <a:lnTo>
                  <a:pt x="78" y="126"/>
                </a:lnTo>
                <a:lnTo>
                  <a:pt x="84" y="78"/>
                </a:lnTo>
                <a:lnTo>
                  <a:pt x="214" y="0"/>
                </a:lnTo>
                <a:lnTo>
                  <a:pt x="282" y="36"/>
                </a:lnTo>
                <a:lnTo>
                  <a:pt x="284" y="64"/>
                </a:lnTo>
                <a:lnTo>
                  <a:pt x="290" y="78"/>
                </a:lnTo>
                <a:lnTo>
                  <a:pt x="282"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9" name="Freeform 662"/>
          <p:cNvSpPr>
            <a:spLocks/>
          </p:cNvSpPr>
          <p:nvPr/>
        </p:nvSpPr>
        <p:spPr bwMode="ltGray">
          <a:xfrm>
            <a:off x="4599628" y="3797313"/>
            <a:ext cx="295934" cy="339724"/>
          </a:xfrm>
          <a:custGeom>
            <a:avLst/>
            <a:gdLst/>
            <a:ahLst/>
            <a:cxnLst>
              <a:cxn ang="0">
                <a:pos x="42" y="6"/>
              </a:cxn>
              <a:cxn ang="0">
                <a:pos x="58" y="12"/>
              </a:cxn>
              <a:cxn ang="0">
                <a:pos x="68" y="16"/>
              </a:cxn>
              <a:cxn ang="0">
                <a:pos x="80" y="18"/>
              </a:cxn>
              <a:cxn ang="0">
                <a:pos x="84" y="8"/>
              </a:cxn>
              <a:cxn ang="0">
                <a:pos x="88" y="6"/>
              </a:cxn>
              <a:cxn ang="0">
                <a:pos x="94" y="10"/>
              </a:cxn>
              <a:cxn ang="0">
                <a:pos x="102" y="8"/>
              </a:cxn>
              <a:cxn ang="0">
                <a:pos x="106" y="10"/>
              </a:cxn>
              <a:cxn ang="0">
                <a:pos x="108" y="4"/>
              </a:cxn>
              <a:cxn ang="0">
                <a:pos x="114" y="8"/>
              </a:cxn>
              <a:cxn ang="0">
                <a:pos x="120" y="8"/>
              </a:cxn>
              <a:cxn ang="0">
                <a:pos x="126" y="14"/>
              </a:cxn>
              <a:cxn ang="0">
                <a:pos x="140" y="14"/>
              </a:cxn>
              <a:cxn ang="0">
                <a:pos x="158" y="8"/>
              </a:cxn>
              <a:cxn ang="0">
                <a:pos x="170" y="0"/>
              </a:cxn>
              <a:cxn ang="0">
                <a:pos x="182" y="42"/>
              </a:cxn>
              <a:cxn ang="0">
                <a:pos x="182" y="62"/>
              </a:cxn>
              <a:cxn ang="0">
                <a:pos x="174" y="70"/>
              </a:cxn>
              <a:cxn ang="0">
                <a:pos x="164" y="80"/>
              </a:cxn>
              <a:cxn ang="0">
                <a:pos x="152" y="70"/>
              </a:cxn>
              <a:cxn ang="0">
                <a:pos x="144" y="60"/>
              </a:cxn>
              <a:cxn ang="0">
                <a:pos x="136" y="52"/>
              </a:cxn>
              <a:cxn ang="0">
                <a:pos x="128" y="34"/>
              </a:cxn>
              <a:cxn ang="0">
                <a:pos x="136" y="60"/>
              </a:cxn>
              <a:cxn ang="0">
                <a:pos x="148" y="72"/>
              </a:cxn>
              <a:cxn ang="0">
                <a:pos x="152" y="82"/>
              </a:cxn>
              <a:cxn ang="0">
                <a:pos x="162" y="98"/>
              </a:cxn>
              <a:cxn ang="0">
                <a:pos x="170" y="114"/>
              </a:cxn>
              <a:cxn ang="0">
                <a:pos x="176" y="126"/>
              </a:cxn>
              <a:cxn ang="0">
                <a:pos x="188" y="148"/>
              </a:cxn>
              <a:cxn ang="0">
                <a:pos x="188" y="160"/>
              </a:cxn>
              <a:cxn ang="0">
                <a:pos x="192" y="166"/>
              </a:cxn>
              <a:cxn ang="0">
                <a:pos x="186" y="172"/>
              </a:cxn>
              <a:cxn ang="0">
                <a:pos x="182" y="168"/>
              </a:cxn>
              <a:cxn ang="0">
                <a:pos x="180" y="176"/>
              </a:cxn>
              <a:cxn ang="0">
                <a:pos x="164" y="186"/>
              </a:cxn>
              <a:cxn ang="0">
                <a:pos x="158" y="184"/>
              </a:cxn>
              <a:cxn ang="0">
                <a:pos x="0" y="176"/>
              </a:cxn>
              <a:cxn ang="0">
                <a:pos x="0" y="2"/>
              </a:cxn>
              <a:cxn ang="0">
                <a:pos x="10" y="0"/>
              </a:cxn>
              <a:cxn ang="0">
                <a:pos x="14" y="4"/>
              </a:cxn>
              <a:cxn ang="0">
                <a:pos x="26" y="2"/>
              </a:cxn>
              <a:cxn ang="0">
                <a:pos x="42" y="6"/>
              </a:cxn>
            </a:cxnLst>
            <a:rect l="0" t="0" r="r" b="b"/>
            <a:pathLst>
              <a:path w="193" h="187">
                <a:moveTo>
                  <a:pt x="42" y="6"/>
                </a:moveTo>
                <a:lnTo>
                  <a:pt x="58" y="12"/>
                </a:lnTo>
                <a:lnTo>
                  <a:pt x="68" y="16"/>
                </a:lnTo>
                <a:lnTo>
                  <a:pt x="80" y="18"/>
                </a:lnTo>
                <a:lnTo>
                  <a:pt x="84" y="8"/>
                </a:lnTo>
                <a:lnTo>
                  <a:pt x="88" y="6"/>
                </a:lnTo>
                <a:lnTo>
                  <a:pt x="94" y="10"/>
                </a:lnTo>
                <a:lnTo>
                  <a:pt x="102" y="8"/>
                </a:lnTo>
                <a:lnTo>
                  <a:pt x="106" y="10"/>
                </a:lnTo>
                <a:lnTo>
                  <a:pt x="108" y="4"/>
                </a:lnTo>
                <a:lnTo>
                  <a:pt x="114" y="8"/>
                </a:lnTo>
                <a:lnTo>
                  <a:pt x="120" y="8"/>
                </a:lnTo>
                <a:lnTo>
                  <a:pt x="126" y="14"/>
                </a:lnTo>
                <a:lnTo>
                  <a:pt x="140" y="14"/>
                </a:lnTo>
                <a:lnTo>
                  <a:pt x="158" y="8"/>
                </a:lnTo>
                <a:lnTo>
                  <a:pt x="170" y="0"/>
                </a:lnTo>
                <a:lnTo>
                  <a:pt x="182" y="42"/>
                </a:lnTo>
                <a:lnTo>
                  <a:pt x="182" y="62"/>
                </a:lnTo>
                <a:lnTo>
                  <a:pt x="174" y="70"/>
                </a:lnTo>
                <a:lnTo>
                  <a:pt x="164" y="80"/>
                </a:lnTo>
                <a:lnTo>
                  <a:pt x="152" y="70"/>
                </a:lnTo>
                <a:lnTo>
                  <a:pt x="144" y="60"/>
                </a:lnTo>
                <a:lnTo>
                  <a:pt x="136" y="52"/>
                </a:lnTo>
                <a:lnTo>
                  <a:pt x="128" y="34"/>
                </a:lnTo>
                <a:lnTo>
                  <a:pt x="136" y="60"/>
                </a:lnTo>
                <a:lnTo>
                  <a:pt x="148" y="72"/>
                </a:lnTo>
                <a:lnTo>
                  <a:pt x="152" y="82"/>
                </a:lnTo>
                <a:lnTo>
                  <a:pt x="162" y="98"/>
                </a:lnTo>
                <a:lnTo>
                  <a:pt x="170" y="114"/>
                </a:lnTo>
                <a:lnTo>
                  <a:pt x="176" y="126"/>
                </a:lnTo>
                <a:lnTo>
                  <a:pt x="188" y="148"/>
                </a:lnTo>
                <a:lnTo>
                  <a:pt x="188" y="160"/>
                </a:lnTo>
                <a:lnTo>
                  <a:pt x="192" y="166"/>
                </a:lnTo>
                <a:lnTo>
                  <a:pt x="186" y="172"/>
                </a:lnTo>
                <a:lnTo>
                  <a:pt x="182" y="168"/>
                </a:lnTo>
                <a:lnTo>
                  <a:pt x="180" y="176"/>
                </a:lnTo>
                <a:lnTo>
                  <a:pt x="164" y="186"/>
                </a:lnTo>
                <a:lnTo>
                  <a:pt x="158" y="184"/>
                </a:lnTo>
                <a:lnTo>
                  <a:pt x="0" y="176"/>
                </a:lnTo>
                <a:lnTo>
                  <a:pt x="0" y="2"/>
                </a:lnTo>
                <a:lnTo>
                  <a:pt x="10" y="0"/>
                </a:lnTo>
                <a:lnTo>
                  <a:pt x="14" y="4"/>
                </a:lnTo>
                <a:lnTo>
                  <a:pt x="26" y="2"/>
                </a:lnTo>
                <a:lnTo>
                  <a:pt x="4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0" name="Freeform 663"/>
          <p:cNvSpPr>
            <a:spLocks/>
          </p:cNvSpPr>
          <p:nvPr/>
        </p:nvSpPr>
        <p:spPr bwMode="ltGray">
          <a:xfrm>
            <a:off x="4164248" y="3725875"/>
            <a:ext cx="457072" cy="500061"/>
          </a:xfrm>
          <a:custGeom>
            <a:avLst/>
            <a:gdLst/>
            <a:ahLst/>
            <a:cxnLst>
              <a:cxn ang="0">
                <a:pos x="132" y="16"/>
              </a:cxn>
              <a:cxn ang="0">
                <a:pos x="132" y="24"/>
              </a:cxn>
              <a:cxn ang="0">
                <a:pos x="138" y="36"/>
              </a:cxn>
              <a:cxn ang="0">
                <a:pos x="144" y="40"/>
              </a:cxn>
              <a:cxn ang="0">
                <a:pos x="154" y="40"/>
              </a:cxn>
              <a:cxn ang="0">
                <a:pos x="174" y="44"/>
              </a:cxn>
              <a:cxn ang="0">
                <a:pos x="186" y="56"/>
              </a:cxn>
              <a:cxn ang="0">
                <a:pos x="192" y="60"/>
              </a:cxn>
              <a:cxn ang="0">
                <a:pos x="202" y="58"/>
              </a:cxn>
              <a:cxn ang="0">
                <a:pos x="210" y="50"/>
              </a:cxn>
              <a:cxn ang="0">
                <a:pos x="212" y="44"/>
              </a:cxn>
              <a:cxn ang="0">
                <a:pos x="206" y="36"/>
              </a:cxn>
              <a:cxn ang="0">
                <a:pos x="208" y="28"/>
              </a:cxn>
              <a:cxn ang="0">
                <a:pos x="214" y="20"/>
              </a:cxn>
              <a:cxn ang="0">
                <a:pos x="226" y="16"/>
              </a:cxn>
              <a:cxn ang="0">
                <a:pos x="240" y="16"/>
              </a:cxn>
              <a:cxn ang="0">
                <a:pos x="250" y="18"/>
              </a:cxn>
              <a:cxn ang="0">
                <a:pos x="260" y="22"/>
              </a:cxn>
              <a:cxn ang="0">
                <a:pos x="258" y="26"/>
              </a:cxn>
              <a:cxn ang="0">
                <a:pos x="264" y="32"/>
              </a:cxn>
              <a:cxn ang="0">
                <a:pos x="270" y="30"/>
              </a:cxn>
              <a:cxn ang="0">
                <a:pos x="276" y="36"/>
              </a:cxn>
              <a:cxn ang="0">
                <a:pos x="284" y="34"/>
              </a:cxn>
              <a:cxn ang="0">
                <a:pos x="292" y="40"/>
              </a:cxn>
              <a:cxn ang="0">
                <a:pos x="290" y="44"/>
              </a:cxn>
              <a:cxn ang="0">
                <a:pos x="290" y="52"/>
              </a:cxn>
              <a:cxn ang="0">
                <a:pos x="294" y="60"/>
              </a:cxn>
              <a:cxn ang="0">
                <a:pos x="296" y="62"/>
              </a:cxn>
              <a:cxn ang="0">
                <a:pos x="292" y="70"/>
              </a:cxn>
              <a:cxn ang="0">
                <a:pos x="296" y="88"/>
              </a:cxn>
              <a:cxn ang="0">
                <a:pos x="286" y="254"/>
              </a:cxn>
              <a:cxn ang="0">
                <a:pos x="268" y="252"/>
              </a:cxn>
              <a:cxn ang="0">
                <a:pos x="268" y="276"/>
              </a:cxn>
              <a:cxn ang="0">
                <a:pos x="134" y="184"/>
              </a:cxn>
              <a:cxn ang="0">
                <a:pos x="110" y="198"/>
              </a:cxn>
              <a:cxn ang="0">
                <a:pos x="102" y="202"/>
              </a:cxn>
              <a:cxn ang="0">
                <a:pos x="96" y="204"/>
              </a:cxn>
              <a:cxn ang="0">
                <a:pos x="88" y="200"/>
              </a:cxn>
              <a:cxn ang="0">
                <a:pos x="74" y="186"/>
              </a:cxn>
              <a:cxn ang="0">
                <a:pos x="62" y="180"/>
              </a:cxn>
              <a:cxn ang="0">
                <a:pos x="34" y="174"/>
              </a:cxn>
              <a:cxn ang="0">
                <a:pos x="0" y="118"/>
              </a:cxn>
              <a:cxn ang="0">
                <a:pos x="24" y="34"/>
              </a:cxn>
              <a:cxn ang="0">
                <a:pos x="68" y="4"/>
              </a:cxn>
              <a:cxn ang="0">
                <a:pos x="78" y="0"/>
              </a:cxn>
              <a:cxn ang="0">
                <a:pos x="82" y="4"/>
              </a:cxn>
              <a:cxn ang="0">
                <a:pos x="90" y="8"/>
              </a:cxn>
              <a:cxn ang="0">
                <a:pos x="96" y="6"/>
              </a:cxn>
              <a:cxn ang="0">
                <a:pos x="104" y="6"/>
              </a:cxn>
              <a:cxn ang="0">
                <a:pos x="114" y="12"/>
              </a:cxn>
              <a:cxn ang="0">
                <a:pos x="120" y="16"/>
              </a:cxn>
              <a:cxn ang="0">
                <a:pos x="128" y="18"/>
              </a:cxn>
              <a:cxn ang="0">
                <a:pos x="132" y="16"/>
              </a:cxn>
            </a:cxnLst>
            <a:rect l="0" t="0" r="r" b="b"/>
            <a:pathLst>
              <a:path w="297" h="277">
                <a:moveTo>
                  <a:pt x="132" y="16"/>
                </a:moveTo>
                <a:lnTo>
                  <a:pt x="132" y="24"/>
                </a:lnTo>
                <a:lnTo>
                  <a:pt x="138" y="36"/>
                </a:lnTo>
                <a:lnTo>
                  <a:pt x="144" y="40"/>
                </a:lnTo>
                <a:lnTo>
                  <a:pt x="154" y="40"/>
                </a:lnTo>
                <a:lnTo>
                  <a:pt x="174" y="44"/>
                </a:lnTo>
                <a:lnTo>
                  <a:pt x="186" y="56"/>
                </a:lnTo>
                <a:lnTo>
                  <a:pt x="192" y="60"/>
                </a:lnTo>
                <a:lnTo>
                  <a:pt x="202" y="58"/>
                </a:lnTo>
                <a:lnTo>
                  <a:pt x="210" y="50"/>
                </a:lnTo>
                <a:lnTo>
                  <a:pt x="212" y="44"/>
                </a:lnTo>
                <a:lnTo>
                  <a:pt x="206" y="36"/>
                </a:lnTo>
                <a:lnTo>
                  <a:pt x="208" y="28"/>
                </a:lnTo>
                <a:lnTo>
                  <a:pt x="214" y="20"/>
                </a:lnTo>
                <a:lnTo>
                  <a:pt x="226" y="16"/>
                </a:lnTo>
                <a:lnTo>
                  <a:pt x="240" y="16"/>
                </a:lnTo>
                <a:lnTo>
                  <a:pt x="250" y="18"/>
                </a:lnTo>
                <a:lnTo>
                  <a:pt x="260" y="22"/>
                </a:lnTo>
                <a:lnTo>
                  <a:pt x="258" y="26"/>
                </a:lnTo>
                <a:lnTo>
                  <a:pt x="264" y="32"/>
                </a:lnTo>
                <a:lnTo>
                  <a:pt x="270" y="30"/>
                </a:lnTo>
                <a:lnTo>
                  <a:pt x="276" y="36"/>
                </a:lnTo>
                <a:lnTo>
                  <a:pt x="284" y="34"/>
                </a:lnTo>
                <a:lnTo>
                  <a:pt x="292" y="40"/>
                </a:lnTo>
                <a:lnTo>
                  <a:pt x="290" y="44"/>
                </a:lnTo>
                <a:lnTo>
                  <a:pt x="290" y="52"/>
                </a:lnTo>
                <a:lnTo>
                  <a:pt x="294" y="60"/>
                </a:lnTo>
                <a:lnTo>
                  <a:pt x="296" y="62"/>
                </a:lnTo>
                <a:lnTo>
                  <a:pt x="292" y="70"/>
                </a:lnTo>
                <a:lnTo>
                  <a:pt x="296" y="88"/>
                </a:lnTo>
                <a:lnTo>
                  <a:pt x="286" y="254"/>
                </a:lnTo>
                <a:lnTo>
                  <a:pt x="268" y="252"/>
                </a:lnTo>
                <a:lnTo>
                  <a:pt x="268" y="276"/>
                </a:lnTo>
                <a:lnTo>
                  <a:pt x="134" y="184"/>
                </a:lnTo>
                <a:lnTo>
                  <a:pt x="110" y="198"/>
                </a:lnTo>
                <a:lnTo>
                  <a:pt x="102" y="202"/>
                </a:lnTo>
                <a:lnTo>
                  <a:pt x="96" y="204"/>
                </a:lnTo>
                <a:lnTo>
                  <a:pt x="88" y="200"/>
                </a:lnTo>
                <a:lnTo>
                  <a:pt x="74" y="186"/>
                </a:lnTo>
                <a:lnTo>
                  <a:pt x="62" y="180"/>
                </a:lnTo>
                <a:lnTo>
                  <a:pt x="34" y="174"/>
                </a:lnTo>
                <a:lnTo>
                  <a:pt x="0" y="118"/>
                </a:lnTo>
                <a:lnTo>
                  <a:pt x="24" y="34"/>
                </a:lnTo>
                <a:lnTo>
                  <a:pt x="68" y="4"/>
                </a:lnTo>
                <a:lnTo>
                  <a:pt x="78" y="0"/>
                </a:lnTo>
                <a:lnTo>
                  <a:pt x="82" y="4"/>
                </a:lnTo>
                <a:lnTo>
                  <a:pt x="90" y="8"/>
                </a:lnTo>
                <a:lnTo>
                  <a:pt x="96" y="6"/>
                </a:lnTo>
                <a:lnTo>
                  <a:pt x="104" y="6"/>
                </a:lnTo>
                <a:lnTo>
                  <a:pt x="114" y="12"/>
                </a:lnTo>
                <a:lnTo>
                  <a:pt x="120" y="16"/>
                </a:lnTo>
                <a:lnTo>
                  <a:pt x="128" y="18"/>
                </a:lnTo>
                <a:lnTo>
                  <a:pt x="132"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1" name="Freeform 664"/>
          <p:cNvSpPr>
            <a:spLocks/>
          </p:cNvSpPr>
          <p:nvPr/>
        </p:nvSpPr>
        <p:spPr bwMode="ltGray">
          <a:xfrm>
            <a:off x="4159600" y="3581414"/>
            <a:ext cx="123952" cy="230186"/>
          </a:xfrm>
          <a:custGeom>
            <a:avLst/>
            <a:gdLst/>
            <a:ahLst/>
            <a:cxnLst>
              <a:cxn ang="0">
                <a:pos x="44" y="12"/>
              </a:cxn>
              <a:cxn ang="0">
                <a:pos x="46" y="6"/>
              </a:cxn>
              <a:cxn ang="0">
                <a:pos x="54" y="2"/>
              </a:cxn>
              <a:cxn ang="0">
                <a:pos x="64" y="0"/>
              </a:cxn>
              <a:cxn ang="0">
                <a:pos x="70" y="4"/>
              </a:cxn>
              <a:cxn ang="0">
                <a:pos x="70" y="8"/>
              </a:cxn>
              <a:cxn ang="0">
                <a:pos x="68" y="18"/>
              </a:cxn>
              <a:cxn ang="0">
                <a:pos x="80" y="12"/>
              </a:cxn>
              <a:cxn ang="0">
                <a:pos x="80" y="18"/>
              </a:cxn>
              <a:cxn ang="0">
                <a:pos x="74" y="26"/>
              </a:cxn>
              <a:cxn ang="0">
                <a:pos x="72" y="34"/>
              </a:cxn>
              <a:cxn ang="0">
                <a:pos x="76" y="38"/>
              </a:cxn>
              <a:cxn ang="0">
                <a:pos x="78" y="46"/>
              </a:cxn>
              <a:cxn ang="0">
                <a:pos x="66" y="56"/>
              </a:cxn>
              <a:cxn ang="0">
                <a:pos x="58" y="60"/>
              </a:cxn>
              <a:cxn ang="0">
                <a:pos x="56" y="64"/>
              </a:cxn>
              <a:cxn ang="0">
                <a:pos x="60" y="70"/>
              </a:cxn>
              <a:cxn ang="0">
                <a:pos x="76" y="78"/>
              </a:cxn>
              <a:cxn ang="0">
                <a:pos x="82" y="80"/>
              </a:cxn>
              <a:cxn ang="0">
                <a:pos x="74" y="96"/>
              </a:cxn>
              <a:cxn ang="0">
                <a:pos x="70" y="94"/>
              </a:cxn>
              <a:cxn ang="0">
                <a:pos x="60" y="102"/>
              </a:cxn>
              <a:cxn ang="0">
                <a:pos x="48" y="116"/>
              </a:cxn>
              <a:cxn ang="0">
                <a:pos x="38" y="126"/>
              </a:cxn>
              <a:cxn ang="0">
                <a:pos x="26" y="124"/>
              </a:cxn>
              <a:cxn ang="0">
                <a:pos x="0" y="58"/>
              </a:cxn>
              <a:cxn ang="0">
                <a:pos x="36" y="12"/>
              </a:cxn>
              <a:cxn ang="0">
                <a:pos x="44" y="12"/>
              </a:cxn>
            </a:cxnLst>
            <a:rect l="0" t="0" r="r" b="b"/>
            <a:pathLst>
              <a:path w="83" h="127">
                <a:moveTo>
                  <a:pt x="44" y="12"/>
                </a:moveTo>
                <a:lnTo>
                  <a:pt x="46" y="6"/>
                </a:lnTo>
                <a:lnTo>
                  <a:pt x="54" y="2"/>
                </a:lnTo>
                <a:lnTo>
                  <a:pt x="64" y="0"/>
                </a:lnTo>
                <a:lnTo>
                  <a:pt x="70" y="4"/>
                </a:lnTo>
                <a:lnTo>
                  <a:pt x="70" y="8"/>
                </a:lnTo>
                <a:lnTo>
                  <a:pt x="68" y="18"/>
                </a:lnTo>
                <a:lnTo>
                  <a:pt x="80" y="12"/>
                </a:lnTo>
                <a:lnTo>
                  <a:pt x="80" y="18"/>
                </a:lnTo>
                <a:lnTo>
                  <a:pt x="74" y="26"/>
                </a:lnTo>
                <a:lnTo>
                  <a:pt x="72" y="34"/>
                </a:lnTo>
                <a:lnTo>
                  <a:pt x="76" y="38"/>
                </a:lnTo>
                <a:lnTo>
                  <a:pt x="78" y="46"/>
                </a:lnTo>
                <a:lnTo>
                  <a:pt x="66" y="56"/>
                </a:lnTo>
                <a:lnTo>
                  <a:pt x="58" y="60"/>
                </a:lnTo>
                <a:lnTo>
                  <a:pt x="56" y="64"/>
                </a:lnTo>
                <a:lnTo>
                  <a:pt x="60" y="70"/>
                </a:lnTo>
                <a:lnTo>
                  <a:pt x="76" y="78"/>
                </a:lnTo>
                <a:lnTo>
                  <a:pt x="82" y="80"/>
                </a:lnTo>
                <a:lnTo>
                  <a:pt x="74" y="96"/>
                </a:lnTo>
                <a:lnTo>
                  <a:pt x="70" y="94"/>
                </a:lnTo>
                <a:lnTo>
                  <a:pt x="60" y="102"/>
                </a:lnTo>
                <a:lnTo>
                  <a:pt x="48" y="116"/>
                </a:lnTo>
                <a:lnTo>
                  <a:pt x="38" y="126"/>
                </a:lnTo>
                <a:lnTo>
                  <a:pt x="26" y="124"/>
                </a:lnTo>
                <a:lnTo>
                  <a:pt x="0" y="58"/>
                </a:lnTo>
                <a:lnTo>
                  <a:pt x="36" y="12"/>
                </a:lnTo>
                <a:lnTo>
                  <a:pt x="4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2" name="Freeform 665"/>
          <p:cNvSpPr>
            <a:spLocks/>
          </p:cNvSpPr>
          <p:nvPr/>
        </p:nvSpPr>
        <p:spPr bwMode="ltGray">
          <a:xfrm>
            <a:off x="3724220" y="3587764"/>
            <a:ext cx="498905" cy="582610"/>
          </a:xfrm>
          <a:custGeom>
            <a:avLst/>
            <a:gdLst/>
            <a:ahLst/>
            <a:cxnLst>
              <a:cxn ang="0">
                <a:pos x="246" y="2"/>
              </a:cxn>
              <a:cxn ang="0">
                <a:pos x="258" y="4"/>
              </a:cxn>
              <a:cxn ang="0">
                <a:pos x="271" y="4"/>
              </a:cxn>
              <a:cxn ang="0">
                <a:pos x="289" y="2"/>
              </a:cxn>
              <a:cxn ang="0">
                <a:pos x="302" y="4"/>
              </a:cxn>
              <a:cxn ang="0">
                <a:pos x="310" y="8"/>
              </a:cxn>
              <a:cxn ang="0">
                <a:pos x="306" y="20"/>
              </a:cxn>
              <a:cxn ang="0">
                <a:pos x="306" y="27"/>
              </a:cxn>
              <a:cxn ang="0">
                <a:pos x="306" y="33"/>
              </a:cxn>
              <a:cxn ang="0">
                <a:pos x="293" y="53"/>
              </a:cxn>
              <a:cxn ang="0">
                <a:pos x="285" y="51"/>
              </a:cxn>
              <a:cxn ang="0">
                <a:pos x="285" y="64"/>
              </a:cxn>
              <a:cxn ang="0">
                <a:pos x="291" y="72"/>
              </a:cxn>
              <a:cxn ang="0">
                <a:pos x="297" y="74"/>
              </a:cxn>
              <a:cxn ang="0">
                <a:pos x="297" y="80"/>
              </a:cxn>
              <a:cxn ang="0">
                <a:pos x="306" y="96"/>
              </a:cxn>
              <a:cxn ang="0">
                <a:pos x="304" y="119"/>
              </a:cxn>
              <a:cxn ang="0">
                <a:pos x="301" y="127"/>
              </a:cxn>
              <a:cxn ang="0">
                <a:pos x="304" y="133"/>
              </a:cxn>
              <a:cxn ang="0">
                <a:pos x="306" y="150"/>
              </a:cxn>
              <a:cxn ang="0">
                <a:pos x="308" y="164"/>
              </a:cxn>
              <a:cxn ang="0">
                <a:pos x="310" y="168"/>
              </a:cxn>
              <a:cxn ang="0">
                <a:pos x="312" y="174"/>
              </a:cxn>
              <a:cxn ang="0">
                <a:pos x="304" y="183"/>
              </a:cxn>
              <a:cxn ang="0">
                <a:pos x="306" y="195"/>
              </a:cxn>
              <a:cxn ang="0">
                <a:pos x="299" y="207"/>
              </a:cxn>
              <a:cxn ang="0">
                <a:pos x="304" y="219"/>
              </a:cxn>
              <a:cxn ang="0">
                <a:pos x="306" y="230"/>
              </a:cxn>
              <a:cxn ang="0">
                <a:pos x="310" y="232"/>
              </a:cxn>
              <a:cxn ang="0">
                <a:pos x="322" y="244"/>
              </a:cxn>
              <a:cxn ang="0">
                <a:pos x="222" y="308"/>
              </a:cxn>
              <a:cxn ang="0">
                <a:pos x="183" y="320"/>
              </a:cxn>
              <a:cxn ang="0">
                <a:pos x="180" y="316"/>
              </a:cxn>
              <a:cxn ang="0">
                <a:pos x="180" y="310"/>
              </a:cxn>
              <a:cxn ang="0">
                <a:pos x="174" y="295"/>
              </a:cxn>
              <a:cxn ang="0">
                <a:pos x="170" y="289"/>
              </a:cxn>
              <a:cxn ang="0">
                <a:pos x="166" y="289"/>
              </a:cxn>
              <a:cxn ang="0">
                <a:pos x="162" y="291"/>
              </a:cxn>
              <a:cxn ang="0">
                <a:pos x="156" y="283"/>
              </a:cxn>
              <a:cxn ang="0">
                <a:pos x="150" y="281"/>
              </a:cxn>
              <a:cxn ang="0">
                <a:pos x="144" y="271"/>
              </a:cxn>
              <a:cxn ang="0">
                <a:pos x="0" y="148"/>
              </a:cxn>
              <a:cxn ang="0">
                <a:pos x="8" y="115"/>
              </a:cxn>
              <a:cxn ang="0">
                <a:pos x="113" y="68"/>
              </a:cxn>
              <a:cxn ang="0">
                <a:pos x="146" y="21"/>
              </a:cxn>
              <a:cxn ang="0">
                <a:pos x="154" y="21"/>
              </a:cxn>
              <a:cxn ang="0">
                <a:pos x="166" y="12"/>
              </a:cxn>
              <a:cxn ang="0">
                <a:pos x="181" y="10"/>
              </a:cxn>
              <a:cxn ang="0">
                <a:pos x="199" y="6"/>
              </a:cxn>
              <a:cxn ang="0">
                <a:pos x="215" y="4"/>
              </a:cxn>
              <a:cxn ang="0">
                <a:pos x="219" y="4"/>
              </a:cxn>
              <a:cxn ang="0">
                <a:pos x="230" y="0"/>
              </a:cxn>
              <a:cxn ang="0">
                <a:pos x="238" y="2"/>
              </a:cxn>
              <a:cxn ang="0">
                <a:pos x="246" y="2"/>
              </a:cxn>
            </a:cxnLst>
            <a:rect l="0" t="0" r="r" b="b"/>
            <a:pathLst>
              <a:path w="323" h="321">
                <a:moveTo>
                  <a:pt x="246" y="2"/>
                </a:moveTo>
                <a:lnTo>
                  <a:pt x="258" y="4"/>
                </a:lnTo>
                <a:lnTo>
                  <a:pt x="271" y="4"/>
                </a:lnTo>
                <a:lnTo>
                  <a:pt x="289" y="2"/>
                </a:lnTo>
                <a:lnTo>
                  <a:pt x="302" y="4"/>
                </a:lnTo>
                <a:lnTo>
                  <a:pt x="310" y="8"/>
                </a:lnTo>
                <a:lnTo>
                  <a:pt x="306" y="20"/>
                </a:lnTo>
                <a:lnTo>
                  <a:pt x="306" y="27"/>
                </a:lnTo>
                <a:lnTo>
                  <a:pt x="306" y="33"/>
                </a:lnTo>
                <a:lnTo>
                  <a:pt x="293" y="53"/>
                </a:lnTo>
                <a:lnTo>
                  <a:pt x="285" y="51"/>
                </a:lnTo>
                <a:lnTo>
                  <a:pt x="285" y="64"/>
                </a:lnTo>
                <a:lnTo>
                  <a:pt x="291" y="72"/>
                </a:lnTo>
                <a:lnTo>
                  <a:pt x="297" y="74"/>
                </a:lnTo>
                <a:lnTo>
                  <a:pt x="297" y="80"/>
                </a:lnTo>
                <a:lnTo>
                  <a:pt x="306" y="96"/>
                </a:lnTo>
                <a:lnTo>
                  <a:pt x="304" y="119"/>
                </a:lnTo>
                <a:lnTo>
                  <a:pt x="301" y="127"/>
                </a:lnTo>
                <a:lnTo>
                  <a:pt x="304" y="133"/>
                </a:lnTo>
                <a:lnTo>
                  <a:pt x="306" y="150"/>
                </a:lnTo>
                <a:lnTo>
                  <a:pt x="308" y="164"/>
                </a:lnTo>
                <a:lnTo>
                  <a:pt x="310" y="168"/>
                </a:lnTo>
                <a:lnTo>
                  <a:pt x="312" y="174"/>
                </a:lnTo>
                <a:lnTo>
                  <a:pt x="304" y="183"/>
                </a:lnTo>
                <a:lnTo>
                  <a:pt x="306" y="195"/>
                </a:lnTo>
                <a:lnTo>
                  <a:pt x="299" y="207"/>
                </a:lnTo>
                <a:lnTo>
                  <a:pt x="304" y="219"/>
                </a:lnTo>
                <a:lnTo>
                  <a:pt x="306" y="230"/>
                </a:lnTo>
                <a:lnTo>
                  <a:pt x="310" y="232"/>
                </a:lnTo>
                <a:lnTo>
                  <a:pt x="322" y="244"/>
                </a:lnTo>
                <a:lnTo>
                  <a:pt x="222" y="308"/>
                </a:lnTo>
                <a:lnTo>
                  <a:pt x="183" y="320"/>
                </a:lnTo>
                <a:lnTo>
                  <a:pt x="180" y="316"/>
                </a:lnTo>
                <a:lnTo>
                  <a:pt x="180" y="310"/>
                </a:lnTo>
                <a:lnTo>
                  <a:pt x="174" y="295"/>
                </a:lnTo>
                <a:lnTo>
                  <a:pt x="170" y="289"/>
                </a:lnTo>
                <a:lnTo>
                  <a:pt x="166" y="289"/>
                </a:lnTo>
                <a:lnTo>
                  <a:pt x="162" y="291"/>
                </a:lnTo>
                <a:lnTo>
                  <a:pt x="156" y="283"/>
                </a:lnTo>
                <a:lnTo>
                  <a:pt x="150" y="281"/>
                </a:lnTo>
                <a:lnTo>
                  <a:pt x="144" y="271"/>
                </a:lnTo>
                <a:lnTo>
                  <a:pt x="0" y="148"/>
                </a:lnTo>
                <a:lnTo>
                  <a:pt x="8" y="115"/>
                </a:lnTo>
                <a:lnTo>
                  <a:pt x="113" y="68"/>
                </a:lnTo>
                <a:lnTo>
                  <a:pt x="146" y="21"/>
                </a:lnTo>
                <a:lnTo>
                  <a:pt x="154" y="21"/>
                </a:lnTo>
                <a:lnTo>
                  <a:pt x="166" y="12"/>
                </a:lnTo>
                <a:lnTo>
                  <a:pt x="181" y="10"/>
                </a:lnTo>
                <a:lnTo>
                  <a:pt x="199" y="6"/>
                </a:lnTo>
                <a:lnTo>
                  <a:pt x="215" y="4"/>
                </a:lnTo>
                <a:lnTo>
                  <a:pt x="219" y="4"/>
                </a:lnTo>
                <a:lnTo>
                  <a:pt x="230" y="0"/>
                </a:lnTo>
                <a:lnTo>
                  <a:pt x="238" y="2"/>
                </a:lnTo>
                <a:lnTo>
                  <a:pt x="24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3" name="Freeform 666"/>
          <p:cNvSpPr>
            <a:spLocks/>
          </p:cNvSpPr>
          <p:nvPr/>
        </p:nvSpPr>
        <p:spPr bwMode="ltGray">
          <a:xfrm>
            <a:off x="3722671" y="3586176"/>
            <a:ext cx="511300" cy="598485"/>
          </a:xfrm>
          <a:custGeom>
            <a:avLst/>
            <a:gdLst/>
            <a:ahLst/>
            <a:cxnLst>
              <a:cxn ang="0">
                <a:pos x="252" y="2"/>
              </a:cxn>
              <a:cxn ang="0">
                <a:pos x="264" y="4"/>
              </a:cxn>
              <a:cxn ang="0">
                <a:pos x="278" y="4"/>
              </a:cxn>
              <a:cxn ang="0">
                <a:pos x="296" y="2"/>
              </a:cxn>
              <a:cxn ang="0">
                <a:pos x="310" y="4"/>
              </a:cxn>
              <a:cxn ang="0">
                <a:pos x="318" y="8"/>
              </a:cxn>
              <a:cxn ang="0">
                <a:pos x="314" y="20"/>
              </a:cxn>
              <a:cxn ang="0">
                <a:pos x="314" y="28"/>
              </a:cxn>
              <a:cxn ang="0">
                <a:pos x="314" y="34"/>
              </a:cxn>
              <a:cxn ang="0">
                <a:pos x="300" y="54"/>
              </a:cxn>
              <a:cxn ang="0">
                <a:pos x="292" y="52"/>
              </a:cxn>
              <a:cxn ang="0">
                <a:pos x="292" y="66"/>
              </a:cxn>
              <a:cxn ang="0">
                <a:pos x="298" y="74"/>
              </a:cxn>
              <a:cxn ang="0">
                <a:pos x="304" y="76"/>
              </a:cxn>
              <a:cxn ang="0">
                <a:pos x="304" y="82"/>
              </a:cxn>
              <a:cxn ang="0">
                <a:pos x="314" y="98"/>
              </a:cxn>
              <a:cxn ang="0">
                <a:pos x="312" y="122"/>
              </a:cxn>
              <a:cxn ang="0">
                <a:pos x="308" y="130"/>
              </a:cxn>
              <a:cxn ang="0">
                <a:pos x="312" y="136"/>
              </a:cxn>
              <a:cxn ang="0">
                <a:pos x="314" y="154"/>
              </a:cxn>
              <a:cxn ang="0">
                <a:pos x="316" y="168"/>
              </a:cxn>
              <a:cxn ang="0">
                <a:pos x="318" y="172"/>
              </a:cxn>
              <a:cxn ang="0">
                <a:pos x="320" y="178"/>
              </a:cxn>
              <a:cxn ang="0">
                <a:pos x="312" y="188"/>
              </a:cxn>
              <a:cxn ang="0">
                <a:pos x="314" y="200"/>
              </a:cxn>
              <a:cxn ang="0">
                <a:pos x="306" y="212"/>
              </a:cxn>
              <a:cxn ang="0">
                <a:pos x="312" y="224"/>
              </a:cxn>
              <a:cxn ang="0">
                <a:pos x="314" y="236"/>
              </a:cxn>
              <a:cxn ang="0">
                <a:pos x="318" y="238"/>
              </a:cxn>
              <a:cxn ang="0">
                <a:pos x="330" y="250"/>
              </a:cxn>
              <a:cxn ang="0">
                <a:pos x="228" y="316"/>
              </a:cxn>
              <a:cxn ang="0">
                <a:pos x="188" y="328"/>
              </a:cxn>
              <a:cxn ang="0">
                <a:pos x="184" y="324"/>
              </a:cxn>
              <a:cxn ang="0">
                <a:pos x="184" y="318"/>
              </a:cxn>
              <a:cxn ang="0">
                <a:pos x="178" y="302"/>
              </a:cxn>
              <a:cxn ang="0">
                <a:pos x="174" y="296"/>
              </a:cxn>
              <a:cxn ang="0">
                <a:pos x="170" y="296"/>
              </a:cxn>
              <a:cxn ang="0">
                <a:pos x="166" y="298"/>
              </a:cxn>
              <a:cxn ang="0">
                <a:pos x="160" y="290"/>
              </a:cxn>
              <a:cxn ang="0">
                <a:pos x="154" y="288"/>
              </a:cxn>
              <a:cxn ang="0">
                <a:pos x="148" y="278"/>
              </a:cxn>
              <a:cxn ang="0">
                <a:pos x="0" y="152"/>
              </a:cxn>
              <a:cxn ang="0">
                <a:pos x="8" y="118"/>
              </a:cxn>
              <a:cxn ang="0">
                <a:pos x="116" y="70"/>
              </a:cxn>
              <a:cxn ang="0">
                <a:pos x="150" y="22"/>
              </a:cxn>
              <a:cxn ang="0">
                <a:pos x="158" y="22"/>
              </a:cxn>
              <a:cxn ang="0">
                <a:pos x="170" y="12"/>
              </a:cxn>
              <a:cxn ang="0">
                <a:pos x="186" y="10"/>
              </a:cxn>
              <a:cxn ang="0">
                <a:pos x="204" y="6"/>
              </a:cxn>
              <a:cxn ang="0">
                <a:pos x="220" y="4"/>
              </a:cxn>
              <a:cxn ang="0">
                <a:pos x="224" y="4"/>
              </a:cxn>
              <a:cxn ang="0">
                <a:pos x="236" y="0"/>
              </a:cxn>
              <a:cxn ang="0">
                <a:pos x="244" y="2"/>
              </a:cxn>
              <a:cxn ang="0">
                <a:pos x="252" y="2"/>
              </a:cxn>
            </a:cxnLst>
            <a:rect l="0" t="0" r="r" b="b"/>
            <a:pathLst>
              <a:path w="331" h="329">
                <a:moveTo>
                  <a:pt x="252" y="2"/>
                </a:moveTo>
                <a:lnTo>
                  <a:pt x="264" y="4"/>
                </a:lnTo>
                <a:lnTo>
                  <a:pt x="278" y="4"/>
                </a:lnTo>
                <a:lnTo>
                  <a:pt x="296" y="2"/>
                </a:lnTo>
                <a:lnTo>
                  <a:pt x="310" y="4"/>
                </a:lnTo>
                <a:lnTo>
                  <a:pt x="318" y="8"/>
                </a:lnTo>
                <a:lnTo>
                  <a:pt x="314" y="20"/>
                </a:lnTo>
                <a:lnTo>
                  <a:pt x="314" y="28"/>
                </a:lnTo>
                <a:lnTo>
                  <a:pt x="314" y="34"/>
                </a:lnTo>
                <a:lnTo>
                  <a:pt x="300" y="54"/>
                </a:lnTo>
                <a:lnTo>
                  <a:pt x="292" y="52"/>
                </a:lnTo>
                <a:lnTo>
                  <a:pt x="292" y="66"/>
                </a:lnTo>
                <a:lnTo>
                  <a:pt x="298" y="74"/>
                </a:lnTo>
                <a:lnTo>
                  <a:pt x="304" y="76"/>
                </a:lnTo>
                <a:lnTo>
                  <a:pt x="304" y="82"/>
                </a:lnTo>
                <a:lnTo>
                  <a:pt x="314" y="98"/>
                </a:lnTo>
                <a:lnTo>
                  <a:pt x="312" y="122"/>
                </a:lnTo>
                <a:lnTo>
                  <a:pt x="308" y="130"/>
                </a:lnTo>
                <a:lnTo>
                  <a:pt x="312" y="136"/>
                </a:lnTo>
                <a:lnTo>
                  <a:pt x="314" y="154"/>
                </a:lnTo>
                <a:lnTo>
                  <a:pt x="316" y="168"/>
                </a:lnTo>
                <a:lnTo>
                  <a:pt x="318" y="172"/>
                </a:lnTo>
                <a:lnTo>
                  <a:pt x="320" y="178"/>
                </a:lnTo>
                <a:lnTo>
                  <a:pt x="312" y="188"/>
                </a:lnTo>
                <a:lnTo>
                  <a:pt x="314" y="200"/>
                </a:lnTo>
                <a:lnTo>
                  <a:pt x="306" y="212"/>
                </a:lnTo>
                <a:lnTo>
                  <a:pt x="312" y="224"/>
                </a:lnTo>
                <a:lnTo>
                  <a:pt x="314" y="236"/>
                </a:lnTo>
                <a:lnTo>
                  <a:pt x="318" y="238"/>
                </a:lnTo>
                <a:lnTo>
                  <a:pt x="330" y="250"/>
                </a:lnTo>
                <a:lnTo>
                  <a:pt x="228" y="316"/>
                </a:lnTo>
                <a:lnTo>
                  <a:pt x="188" y="328"/>
                </a:lnTo>
                <a:lnTo>
                  <a:pt x="184" y="324"/>
                </a:lnTo>
                <a:lnTo>
                  <a:pt x="184" y="318"/>
                </a:lnTo>
                <a:lnTo>
                  <a:pt x="178" y="302"/>
                </a:lnTo>
                <a:lnTo>
                  <a:pt x="174" y="296"/>
                </a:lnTo>
                <a:lnTo>
                  <a:pt x="170" y="296"/>
                </a:lnTo>
                <a:lnTo>
                  <a:pt x="166" y="298"/>
                </a:lnTo>
                <a:lnTo>
                  <a:pt x="160" y="290"/>
                </a:lnTo>
                <a:lnTo>
                  <a:pt x="154" y="288"/>
                </a:lnTo>
                <a:lnTo>
                  <a:pt x="148" y="278"/>
                </a:lnTo>
                <a:lnTo>
                  <a:pt x="0" y="152"/>
                </a:lnTo>
                <a:lnTo>
                  <a:pt x="8" y="118"/>
                </a:lnTo>
                <a:lnTo>
                  <a:pt x="116" y="70"/>
                </a:lnTo>
                <a:lnTo>
                  <a:pt x="150" y="22"/>
                </a:lnTo>
                <a:lnTo>
                  <a:pt x="158" y="22"/>
                </a:lnTo>
                <a:lnTo>
                  <a:pt x="170" y="12"/>
                </a:lnTo>
                <a:lnTo>
                  <a:pt x="186" y="10"/>
                </a:lnTo>
                <a:lnTo>
                  <a:pt x="204" y="6"/>
                </a:lnTo>
                <a:lnTo>
                  <a:pt x="220" y="4"/>
                </a:lnTo>
                <a:lnTo>
                  <a:pt x="224" y="4"/>
                </a:lnTo>
                <a:lnTo>
                  <a:pt x="236" y="0"/>
                </a:lnTo>
                <a:lnTo>
                  <a:pt x="244" y="2"/>
                </a:lnTo>
                <a:lnTo>
                  <a:pt x="25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4" name="Freeform 667"/>
          <p:cNvSpPr>
            <a:spLocks/>
          </p:cNvSpPr>
          <p:nvPr/>
        </p:nvSpPr>
        <p:spPr bwMode="ltGray">
          <a:xfrm>
            <a:off x="3632806" y="3590939"/>
            <a:ext cx="317625" cy="241299"/>
          </a:xfrm>
          <a:custGeom>
            <a:avLst/>
            <a:gdLst/>
            <a:ahLst/>
            <a:cxnLst>
              <a:cxn ang="0">
                <a:pos x="154" y="0"/>
              </a:cxn>
              <a:cxn ang="0">
                <a:pos x="156" y="9"/>
              </a:cxn>
              <a:cxn ang="0">
                <a:pos x="164" y="13"/>
              </a:cxn>
              <a:cxn ang="0">
                <a:pos x="171" y="13"/>
              </a:cxn>
              <a:cxn ang="0">
                <a:pos x="177" y="13"/>
              </a:cxn>
              <a:cxn ang="0">
                <a:pos x="185" y="11"/>
              </a:cxn>
              <a:cxn ang="0">
                <a:pos x="194" y="9"/>
              </a:cxn>
              <a:cxn ang="0">
                <a:pos x="191" y="17"/>
              </a:cxn>
              <a:cxn ang="0">
                <a:pos x="196" y="21"/>
              </a:cxn>
              <a:cxn ang="0">
                <a:pos x="202" y="19"/>
              </a:cxn>
              <a:cxn ang="0">
                <a:pos x="206" y="26"/>
              </a:cxn>
              <a:cxn ang="0">
                <a:pos x="204" y="34"/>
              </a:cxn>
              <a:cxn ang="0">
                <a:pos x="206" y="40"/>
              </a:cxn>
              <a:cxn ang="0">
                <a:pos x="204" y="55"/>
              </a:cxn>
              <a:cxn ang="0">
                <a:pos x="204" y="64"/>
              </a:cxn>
              <a:cxn ang="0">
                <a:pos x="206" y="68"/>
              </a:cxn>
              <a:cxn ang="0">
                <a:pos x="202" y="72"/>
              </a:cxn>
              <a:cxn ang="0">
                <a:pos x="191" y="74"/>
              </a:cxn>
              <a:cxn ang="0">
                <a:pos x="181" y="74"/>
              </a:cxn>
              <a:cxn ang="0">
                <a:pos x="177" y="77"/>
              </a:cxn>
              <a:cxn ang="0">
                <a:pos x="177" y="85"/>
              </a:cxn>
              <a:cxn ang="0">
                <a:pos x="131" y="104"/>
              </a:cxn>
              <a:cxn ang="0">
                <a:pos x="123" y="106"/>
              </a:cxn>
              <a:cxn ang="0">
                <a:pos x="114" y="104"/>
              </a:cxn>
              <a:cxn ang="0">
                <a:pos x="104" y="107"/>
              </a:cxn>
              <a:cxn ang="0">
                <a:pos x="89" y="109"/>
              </a:cxn>
              <a:cxn ang="0">
                <a:pos x="67" y="119"/>
              </a:cxn>
              <a:cxn ang="0">
                <a:pos x="67" y="132"/>
              </a:cxn>
              <a:cxn ang="0">
                <a:pos x="0" y="121"/>
              </a:cxn>
              <a:cxn ang="0">
                <a:pos x="15" y="121"/>
              </a:cxn>
              <a:cxn ang="0">
                <a:pos x="27" y="115"/>
              </a:cxn>
              <a:cxn ang="0">
                <a:pos x="46" y="106"/>
              </a:cxn>
              <a:cxn ang="0">
                <a:pos x="65" y="85"/>
              </a:cxn>
              <a:cxn ang="0">
                <a:pos x="62" y="81"/>
              </a:cxn>
              <a:cxn ang="0">
                <a:pos x="65" y="72"/>
              </a:cxn>
              <a:cxn ang="0">
                <a:pos x="69" y="64"/>
              </a:cxn>
              <a:cxn ang="0">
                <a:pos x="79" y="58"/>
              </a:cxn>
              <a:cxn ang="0">
                <a:pos x="81" y="53"/>
              </a:cxn>
              <a:cxn ang="0">
                <a:pos x="85" y="47"/>
              </a:cxn>
              <a:cxn ang="0">
                <a:pos x="92" y="43"/>
              </a:cxn>
              <a:cxn ang="0">
                <a:pos x="102" y="36"/>
              </a:cxn>
              <a:cxn ang="0">
                <a:pos x="110" y="36"/>
              </a:cxn>
              <a:cxn ang="0">
                <a:pos x="119" y="32"/>
              </a:cxn>
              <a:cxn ang="0">
                <a:pos x="129" y="25"/>
              </a:cxn>
              <a:cxn ang="0">
                <a:pos x="142" y="11"/>
              </a:cxn>
              <a:cxn ang="0">
                <a:pos x="154" y="0"/>
              </a:cxn>
            </a:cxnLst>
            <a:rect l="0" t="0" r="r" b="b"/>
            <a:pathLst>
              <a:path w="207" h="133">
                <a:moveTo>
                  <a:pt x="154" y="0"/>
                </a:moveTo>
                <a:lnTo>
                  <a:pt x="156" y="9"/>
                </a:lnTo>
                <a:lnTo>
                  <a:pt x="164" y="13"/>
                </a:lnTo>
                <a:lnTo>
                  <a:pt x="171" y="13"/>
                </a:lnTo>
                <a:lnTo>
                  <a:pt x="177" y="13"/>
                </a:lnTo>
                <a:lnTo>
                  <a:pt x="185" y="11"/>
                </a:lnTo>
                <a:lnTo>
                  <a:pt x="194" y="9"/>
                </a:lnTo>
                <a:lnTo>
                  <a:pt x="191" y="17"/>
                </a:lnTo>
                <a:lnTo>
                  <a:pt x="196" y="21"/>
                </a:lnTo>
                <a:lnTo>
                  <a:pt x="202" y="19"/>
                </a:lnTo>
                <a:lnTo>
                  <a:pt x="206" y="26"/>
                </a:lnTo>
                <a:lnTo>
                  <a:pt x="204" y="34"/>
                </a:lnTo>
                <a:lnTo>
                  <a:pt x="206" y="40"/>
                </a:lnTo>
                <a:lnTo>
                  <a:pt x="204" y="55"/>
                </a:lnTo>
                <a:lnTo>
                  <a:pt x="204" y="64"/>
                </a:lnTo>
                <a:lnTo>
                  <a:pt x="206" y="68"/>
                </a:lnTo>
                <a:lnTo>
                  <a:pt x="202" y="72"/>
                </a:lnTo>
                <a:lnTo>
                  <a:pt x="191" y="74"/>
                </a:lnTo>
                <a:lnTo>
                  <a:pt x="181" y="74"/>
                </a:lnTo>
                <a:lnTo>
                  <a:pt x="177" y="77"/>
                </a:lnTo>
                <a:lnTo>
                  <a:pt x="177" y="85"/>
                </a:lnTo>
                <a:lnTo>
                  <a:pt x="131" y="104"/>
                </a:lnTo>
                <a:lnTo>
                  <a:pt x="123" y="106"/>
                </a:lnTo>
                <a:lnTo>
                  <a:pt x="114" y="104"/>
                </a:lnTo>
                <a:lnTo>
                  <a:pt x="104" y="107"/>
                </a:lnTo>
                <a:lnTo>
                  <a:pt x="89" y="109"/>
                </a:lnTo>
                <a:lnTo>
                  <a:pt x="67" y="119"/>
                </a:lnTo>
                <a:lnTo>
                  <a:pt x="67" y="132"/>
                </a:lnTo>
                <a:lnTo>
                  <a:pt x="0" y="121"/>
                </a:lnTo>
                <a:lnTo>
                  <a:pt x="15" y="121"/>
                </a:lnTo>
                <a:lnTo>
                  <a:pt x="27" y="115"/>
                </a:lnTo>
                <a:lnTo>
                  <a:pt x="46" y="106"/>
                </a:lnTo>
                <a:lnTo>
                  <a:pt x="65" y="85"/>
                </a:lnTo>
                <a:lnTo>
                  <a:pt x="62" y="81"/>
                </a:lnTo>
                <a:lnTo>
                  <a:pt x="65" y="72"/>
                </a:lnTo>
                <a:lnTo>
                  <a:pt x="69" y="64"/>
                </a:lnTo>
                <a:lnTo>
                  <a:pt x="79" y="58"/>
                </a:lnTo>
                <a:lnTo>
                  <a:pt x="81" y="53"/>
                </a:lnTo>
                <a:lnTo>
                  <a:pt x="85" y="47"/>
                </a:lnTo>
                <a:lnTo>
                  <a:pt x="92" y="43"/>
                </a:lnTo>
                <a:lnTo>
                  <a:pt x="102" y="36"/>
                </a:lnTo>
                <a:lnTo>
                  <a:pt x="110" y="36"/>
                </a:lnTo>
                <a:lnTo>
                  <a:pt x="119" y="32"/>
                </a:lnTo>
                <a:lnTo>
                  <a:pt x="129" y="25"/>
                </a:lnTo>
                <a:lnTo>
                  <a:pt x="142" y="11"/>
                </a:lnTo>
                <a:lnTo>
                  <a:pt x="15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5" name="Freeform 668"/>
          <p:cNvSpPr>
            <a:spLocks/>
          </p:cNvSpPr>
          <p:nvPr/>
        </p:nvSpPr>
        <p:spPr bwMode="ltGray">
          <a:xfrm>
            <a:off x="3632806" y="3589351"/>
            <a:ext cx="330020" cy="257174"/>
          </a:xfrm>
          <a:custGeom>
            <a:avLst/>
            <a:gdLst/>
            <a:ahLst/>
            <a:cxnLst>
              <a:cxn ang="0">
                <a:pos x="160" y="0"/>
              </a:cxn>
              <a:cxn ang="0">
                <a:pos x="162" y="10"/>
              </a:cxn>
              <a:cxn ang="0">
                <a:pos x="170" y="14"/>
              </a:cxn>
              <a:cxn ang="0">
                <a:pos x="178" y="14"/>
              </a:cxn>
              <a:cxn ang="0">
                <a:pos x="184" y="14"/>
              </a:cxn>
              <a:cxn ang="0">
                <a:pos x="192" y="12"/>
              </a:cxn>
              <a:cxn ang="0">
                <a:pos x="202" y="10"/>
              </a:cxn>
              <a:cxn ang="0">
                <a:pos x="198" y="18"/>
              </a:cxn>
              <a:cxn ang="0">
                <a:pos x="204" y="22"/>
              </a:cxn>
              <a:cxn ang="0">
                <a:pos x="210" y="20"/>
              </a:cxn>
              <a:cxn ang="0">
                <a:pos x="214" y="28"/>
              </a:cxn>
              <a:cxn ang="0">
                <a:pos x="212" y="36"/>
              </a:cxn>
              <a:cxn ang="0">
                <a:pos x="214" y="42"/>
              </a:cxn>
              <a:cxn ang="0">
                <a:pos x="212" y="58"/>
              </a:cxn>
              <a:cxn ang="0">
                <a:pos x="212" y="68"/>
              </a:cxn>
              <a:cxn ang="0">
                <a:pos x="214" y="72"/>
              </a:cxn>
              <a:cxn ang="0">
                <a:pos x="210" y="76"/>
              </a:cxn>
              <a:cxn ang="0">
                <a:pos x="198" y="78"/>
              </a:cxn>
              <a:cxn ang="0">
                <a:pos x="188" y="78"/>
              </a:cxn>
              <a:cxn ang="0">
                <a:pos x="184" y="82"/>
              </a:cxn>
              <a:cxn ang="0">
                <a:pos x="184" y="90"/>
              </a:cxn>
              <a:cxn ang="0">
                <a:pos x="136" y="110"/>
              </a:cxn>
              <a:cxn ang="0">
                <a:pos x="128" y="112"/>
              </a:cxn>
              <a:cxn ang="0">
                <a:pos x="118" y="110"/>
              </a:cxn>
              <a:cxn ang="0">
                <a:pos x="108" y="114"/>
              </a:cxn>
              <a:cxn ang="0">
                <a:pos x="92" y="116"/>
              </a:cxn>
              <a:cxn ang="0">
                <a:pos x="70" y="126"/>
              </a:cxn>
              <a:cxn ang="0">
                <a:pos x="70" y="140"/>
              </a:cxn>
              <a:cxn ang="0">
                <a:pos x="0" y="128"/>
              </a:cxn>
              <a:cxn ang="0">
                <a:pos x="16" y="128"/>
              </a:cxn>
              <a:cxn ang="0">
                <a:pos x="28" y="122"/>
              </a:cxn>
              <a:cxn ang="0">
                <a:pos x="48" y="112"/>
              </a:cxn>
              <a:cxn ang="0">
                <a:pos x="68" y="90"/>
              </a:cxn>
              <a:cxn ang="0">
                <a:pos x="64" y="86"/>
              </a:cxn>
              <a:cxn ang="0">
                <a:pos x="68" y="76"/>
              </a:cxn>
              <a:cxn ang="0">
                <a:pos x="72" y="68"/>
              </a:cxn>
              <a:cxn ang="0">
                <a:pos x="82" y="62"/>
              </a:cxn>
              <a:cxn ang="0">
                <a:pos x="84" y="56"/>
              </a:cxn>
              <a:cxn ang="0">
                <a:pos x="88" y="50"/>
              </a:cxn>
              <a:cxn ang="0">
                <a:pos x="96" y="46"/>
              </a:cxn>
              <a:cxn ang="0">
                <a:pos x="106" y="38"/>
              </a:cxn>
              <a:cxn ang="0">
                <a:pos x="114" y="38"/>
              </a:cxn>
              <a:cxn ang="0">
                <a:pos x="124" y="34"/>
              </a:cxn>
              <a:cxn ang="0">
                <a:pos x="134" y="26"/>
              </a:cxn>
              <a:cxn ang="0">
                <a:pos x="148" y="12"/>
              </a:cxn>
              <a:cxn ang="0">
                <a:pos x="160" y="0"/>
              </a:cxn>
            </a:cxnLst>
            <a:rect l="0" t="0" r="r" b="b"/>
            <a:pathLst>
              <a:path w="215" h="141">
                <a:moveTo>
                  <a:pt x="160" y="0"/>
                </a:moveTo>
                <a:lnTo>
                  <a:pt x="162" y="10"/>
                </a:lnTo>
                <a:lnTo>
                  <a:pt x="170" y="14"/>
                </a:lnTo>
                <a:lnTo>
                  <a:pt x="178" y="14"/>
                </a:lnTo>
                <a:lnTo>
                  <a:pt x="184" y="14"/>
                </a:lnTo>
                <a:lnTo>
                  <a:pt x="192" y="12"/>
                </a:lnTo>
                <a:lnTo>
                  <a:pt x="202" y="10"/>
                </a:lnTo>
                <a:lnTo>
                  <a:pt x="198" y="18"/>
                </a:lnTo>
                <a:lnTo>
                  <a:pt x="204" y="22"/>
                </a:lnTo>
                <a:lnTo>
                  <a:pt x="210" y="20"/>
                </a:lnTo>
                <a:lnTo>
                  <a:pt x="214" y="28"/>
                </a:lnTo>
                <a:lnTo>
                  <a:pt x="212" y="36"/>
                </a:lnTo>
                <a:lnTo>
                  <a:pt x="214" y="42"/>
                </a:lnTo>
                <a:lnTo>
                  <a:pt x="212" y="58"/>
                </a:lnTo>
                <a:lnTo>
                  <a:pt x="212" y="68"/>
                </a:lnTo>
                <a:lnTo>
                  <a:pt x="214" y="72"/>
                </a:lnTo>
                <a:lnTo>
                  <a:pt x="210" y="76"/>
                </a:lnTo>
                <a:lnTo>
                  <a:pt x="198" y="78"/>
                </a:lnTo>
                <a:lnTo>
                  <a:pt x="188" y="78"/>
                </a:lnTo>
                <a:lnTo>
                  <a:pt x="184" y="82"/>
                </a:lnTo>
                <a:lnTo>
                  <a:pt x="184" y="90"/>
                </a:lnTo>
                <a:lnTo>
                  <a:pt x="136" y="110"/>
                </a:lnTo>
                <a:lnTo>
                  <a:pt x="128" y="112"/>
                </a:lnTo>
                <a:lnTo>
                  <a:pt x="118" y="110"/>
                </a:lnTo>
                <a:lnTo>
                  <a:pt x="108" y="114"/>
                </a:lnTo>
                <a:lnTo>
                  <a:pt x="92" y="116"/>
                </a:lnTo>
                <a:lnTo>
                  <a:pt x="70" y="126"/>
                </a:lnTo>
                <a:lnTo>
                  <a:pt x="70" y="140"/>
                </a:lnTo>
                <a:lnTo>
                  <a:pt x="0" y="128"/>
                </a:lnTo>
                <a:lnTo>
                  <a:pt x="16" y="128"/>
                </a:lnTo>
                <a:lnTo>
                  <a:pt x="28" y="122"/>
                </a:lnTo>
                <a:lnTo>
                  <a:pt x="48" y="112"/>
                </a:lnTo>
                <a:lnTo>
                  <a:pt x="68" y="90"/>
                </a:lnTo>
                <a:lnTo>
                  <a:pt x="64" y="86"/>
                </a:lnTo>
                <a:lnTo>
                  <a:pt x="68" y="76"/>
                </a:lnTo>
                <a:lnTo>
                  <a:pt x="72" y="68"/>
                </a:lnTo>
                <a:lnTo>
                  <a:pt x="82" y="62"/>
                </a:lnTo>
                <a:lnTo>
                  <a:pt x="84" y="56"/>
                </a:lnTo>
                <a:lnTo>
                  <a:pt x="88" y="50"/>
                </a:lnTo>
                <a:lnTo>
                  <a:pt x="96" y="46"/>
                </a:lnTo>
                <a:lnTo>
                  <a:pt x="106" y="38"/>
                </a:lnTo>
                <a:lnTo>
                  <a:pt x="114" y="38"/>
                </a:lnTo>
                <a:lnTo>
                  <a:pt x="124" y="34"/>
                </a:lnTo>
                <a:lnTo>
                  <a:pt x="134" y="26"/>
                </a:lnTo>
                <a:lnTo>
                  <a:pt x="148" y="12"/>
                </a:lnTo>
                <a:lnTo>
                  <a:pt x="16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6" name="Freeform 669"/>
          <p:cNvSpPr>
            <a:spLocks/>
          </p:cNvSpPr>
          <p:nvPr/>
        </p:nvSpPr>
        <p:spPr bwMode="ltGray">
          <a:xfrm>
            <a:off x="3479415" y="3825888"/>
            <a:ext cx="251002" cy="206374"/>
          </a:xfrm>
          <a:custGeom>
            <a:avLst/>
            <a:gdLst/>
            <a:ahLst/>
            <a:cxnLst>
              <a:cxn ang="0">
                <a:pos x="84" y="15"/>
              </a:cxn>
              <a:cxn ang="0">
                <a:pos x="93" y="0"/>
              </a:cxn>
              <a:cxn ang="0">
                <a:pos x="160" y="11"/>
              </a:cxn>
              <a:cxn ang="0">
                <a:pos x="150" y="39"/>
              </a:cxn>
              <a:cxn ang="0">
                <a:pos x="107" y="36"/>
              </a:cxn>
              <a:cxn ang="0">
                <a:pos x="91" y="80"/>
              </a:cxn>
              <a:cxn ang="0">
                <a:pos x="84" y="80"/>
              </a:cxn>
              <a:cxn ang="0">
                <a:pos x="76" y="82"/>
              </a:cxn>
              <a:cxn ang="0">
                <a:pos x="70" y="90"/>
              </a:cxn>
              <a:cxn ang="0">
                <a:pos x="65" y="107"/>
              </a:cxn>
              <a:cxn ang="0">
                <a:pos x="65" y="114"/>
              </a:cxn>
              <a:cxn ang="0">
                <a:pos x="8" y="107"/>
              </a:cxn>
              <a:cxn ang="0">
                <a:pos x="0" y="114"/>
              </a:cxn>
              <a:cxn ang="0">
                <a:pos x="6" y="95"/>
              </a:cxn>
              <a:cxn ang="0">
                <a:pos x="6" y="90"/>
              </a:cxn>
              <a:cxn ang="0">
                <a:pos x="11" y="88"/>
              </a:cxn>
              <a:cxn ang="0">
                <a:pos x="15" y="88"/>
              </a:cxn>
              <a:cxn ang="0">
                <a:pos x="23" y="75"/>
              </a:cxn>
              <a:cxn ang="0">
                <a:pos x="29" y="73"/>
              </a:cxn>
              <a:cxn ang="0">
                <a:pos x="29" y="65"/>
              </a:cxn>
              <a:cxn ang="0">
                <a:pos x="32" y="64"/>
              </a:cxn>
              <a:cxn ang="0">
                <a:pos x="46" y="52"/>
              </a:cxn>
              <a:cxn ang="0">
                <a:pos x="57" y="37"/>
              </a:cxn>
              <a:cxn ang="0">
                <a:pos x="57" y="30"/>
              </a:cxn>
              <a:cxn ang="0">
                <a:pos x="72" y="22"/>
              </a:cxn>
              <a:cxn ang="0">
                <a:pos x="80" y="19"/>
              </a:cxn>
              <a:cxn ang="0">
                <a:pos x="84" y="15"/>
              </a:cxn>
            </a:cxnLst>
            <a:rect l="0" t="0" r="r" b="b"/>
            <a:pathLst>
              <a:path w="161" h="115">
                <a:moveTo>
                  <a:pt x="84" y="15"/>
                </a:moveTo>
                <a:lnTo>
                  <a:pt x="93" y="0"/>
                </a:lnTo>
                <a:lnTo>
                  <a:pt x="160" y="11"/>
                </a:lnTo>
                <a:lnTo>
                  <a:pt x="150" y="39"/>
                </a:lnTo>
                <a:lnTo>
                  <a:pt x="107" y="36"/>
                </a:lnTo>
                <a:lnTo>
                  <a:pt x="91" y="80"/>
                </a:lnTo>
                <a:lnTo>
                  <a:pt x="84" y="80"/>
                </a:lnTo>
                <a:lnTo>
                  <a:pt x="76" y="82"/>
                </a:lnTo>
                <a:lnTo>
                  <a:pt x="70" y="90"/>
                </a:lnTo>
                <a:lnTo>
                  <a:pt x="65" y="107"/>
                </a:lnTo>
                <a:lnTo>
                  <a:pt x="65" y="114"/>
                </a:lnTo>
                <a:lnTo>
                  <a:pt x="8" y="107"/>
                </a:lnTo>
                <a:lnTo>
                  <a:pt x="0" y="114"/>
                </a:lnTo>
                <a:lnTo>
                  <a:pt x="6" y="95"/>
                </a:lnTo>
                <a:lnTo>
                  <a:pt x="6" y="90"/>
                </a:lnTo>
                <a:lnTo>
                  <a:pt x="11" y="88"/>
                </a:lnTo>
                <a:lnTo>
                  <a:pt x="15" y="88"/>
                </a:lnTo>
                <a:lnTo>
                  <a:pt x="23" y="75"/>
                </a:lnTo>
                <a:lnTo>
                  <a:pt x="29" y="73"/>
                </a:lnTo>
                <a:lnTo>
                  <a:pt x="29" y="65"/>
                </a:lnTo>
                <a:lnTo>
                  <a:pt x="32" y="64"/>
                </a:lnTo>
                <a:lnTo>
                  <a:pt x="46" y="52"/>
                </a:lnTo>
                <a:lnTo>
                  <a:pt x="57" y="37"/>
                </a:lnTo>
                <a:lnTo>
                  <a:pt x="57" y="30"/>
                </a:lnTo>
                <a:lnTo>
                  <a:pt x="72" y="22"/>
                </a:lnTo>
                <a:lnTo>
                  <a:pt x="80" y="19"/>
                </a:lnTo>
                <a:lnTo>
                  <a:pt x="84" y="1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7" name="Freeform 670"/>
          <p:cNvSpPr>
            <a:spLocks/>
          </p:cNvSpPr>
          <p:nvPr/>
        </p:nvSpPr>
        <p:spPr bwMode="ltGray">
          <a:xfrm>
            <a:off x="3479415" y="3822713"/>
            <a:ext cx="260298" cy="222249"/>
          </a:xfrm>
          <a:custGeom>
            <a:avLst/>
            <a:gdLst/>
            <a:ahLst/>
            <a:cxnLst>
              <a:cxn ang="0">
                <a:pos x="88" y="16"/>
              </a:cxn>
              <a:cxn ang="0">
                <a:pos x="98" y="0"/>
              </a:cxn>
              <a:cxn ang="0">
                <a:pos x="168" y="12"/>
              </a:cxn>
              <a:cxn ang="0">
                <a:pos x="158" y="42"/>
              </a:cxn>
              <a:cxn ang="0">
                <a:pos x="112" y="38"/>
              </a:cxn>
              <a:cxn ang="0">
                <a:pos x="96" y="86"/>
              </a:cxn>
              <a:cxn ang="0">
                <a:pos x="88" y="86"/>
              </a:cxn>
              <a:cxn ang="0">
                <a:pos x="80" y="88"/>
              </a:cxn>
              <a:cxn ang="0">
                <a:pos x="74" y="96"/>
              </a:cxn>
              <a:cxn ang="0">
                <a:pos x="68" y="114"/>
              </a:cxn>
              <a:cxn ang="0">
                <a:pos x="68" y="122"/>
              </a:cxn>
              <a:cxn ang="0">
                <a:pos x="8" y="114"/>
              </a:cxn>
              <a:cxn ang="0">
                <a:pos x="0" y="122"/>
              </a:cxn>
              <a:cxn ang="0">
                <a:pos x="6" y="102"/>
              </a:cxn>
              <a:cxn ang="0">
                <a:pos x="6" y="96"/>
              </a:cxn>
              <a:cxn ang="0">
                <a:pos x="12" y="94"/>
              </a:cxn>
              <a:cxn ang="0">
                <a:pos x="16" y="94"/>
              </a:cxn>
              <a:cxn ang="0">
                <a:pos x="24" y="80"/>
              </a:cxn>
              <a:cxn ang="0">
                <a:pos x="30" y="78"/>
              </a:cxn>
              <a:cxn ang="0">
                <a:pos x="30" y="70"/>
              </a:cxn>
              <a:cxn ang="0">
                <a:pos x="34" y="68"/>
              </a:cxn>
              <a:cxn ang="0">
                <a:pos x="48" y="56"/>
              </a:cxn>
              <a:cxn ang="0">
                <a:pos x="60" y="40"/>
              </a:cxn>
              <a:cxn ang="0">
                <a:pos x="60" y="32"/>
              </a:cxn>
              <a:cxn ang="0">
                <a:pos x="76" y="24"/>
              </a:cxn>
              <a:cxn ang="0">
                <a:pos x="84" y="20"/>
              </a:cxn>
              <a:cxn ang="0">
                <a:pos x="88" y="16"/>
              </a:cxn>
            </a:cxnLst>
            <a:rect l="0" t="0" r="r" b="b"/>
            <a:pathLst>
              <a:path w="169" h="123">
                <a:moveTo>
                  <a:pt x="88" y="16"/>
                </a:moveTo>
                <a:lnTo>
                  <a:pt x="98" y="0"/>
                </a:lnTo>
                <a:lnTo>
                  <a:pt x="168" y="12"/>
                </a:lnTo>
                <a:lnTo>
                  <a:pt x="158" y="42"/>
                </a:lnTo>
                <a:lnTo>
                  <a:pt x="112" y="38"/>
                </a:lnTo>
                <a:lnTo>
                  <a:pt x="96" y="86"/>
                </a:lnTo>
                <a:lnTo>
                  <a:pt x="88" y="86"/>
                </a:lnTo>
                <a:lnTo>
                  <a:pt x="80" y="88"/>
                </a:lnTo>
                <a:lnTo>
                  <a:pt x="74" y="96"/>
                </a:lnTo>
                <a:lnTo>
                  <a:pt x="68" y="114"/>
                </a:lnTo>
                <a:lnTo>
                  <a:pt x="68" y="122"/>
                </a:lnTo>
                <a:lnTo>
                  <a:pt x="8" y="114"/>
                </a:lnTo>
                <a:lnTo>
                  <a:pt x="0" y="122"/>
                </a:lnTo>
                <a:lnTo>
                  <a:pt x="6" y="102"/>
                </a:lnTo>
                <a:lnTo>
                  <a:pt x="6" y="96"/>
                </a:lnTo>
                <a:lnTo>
                  <a:pt x="12" y="94"/>
                </a:lnTo>
                <a:lnTo>
                  <a:pt x="16" y="94"/>
                </a:lnTo>
                <a:lnTo>
                  <a:pt x="24" y="80"/>
                </a:lnTo>
                <a:lnTo>
                  <a:pt x="30" y="78"/>
                </a:lnTo>
                <a:lnTo>
                  <a:pt x="30" y="70"/>
                </a:lnTo>
                <a:lnTo>
                  <a:pt x="34" y="68"/>
                </a:lnTo>
                <a:lnTo>
                  <a:pt x="48" y="56"/>
                </a:lnTo>
                <a:lnTo>
                  <a:pt x="60" y="40"/>
                </a:lnTo>
                <a:lnTo>
                  <a:pt x="60" y="32"/>
                </a:lnTo>
                <a:lnTo>
                  <a:pt x="76" y="24"/>
                </a:lnTo>
                <a:lnTo>
                  <a:pt x="84" y="2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8" name="Freeform 672"/>
          <p:cNvSpPr>
            <a:spLocks/>
          </p:cNvSpPr>
          <p:nvPr/>
        </p:nvSpPr>
        <p:spPr bwMode="ltGray">
          <a:xfrm>
            <a:off x="3436032" y="4330711"/>
            <a:ext cx="83667" cy="69850"/>
          </a:xfrm>
          <a:custGeom>
            <a:avLst/>
            <a:gdLst/>
            <a:ahLst/>
            <a:cxnLst>
              <a:cxn ang="0">
                <a:pos x="28" y="38"/>
              </a:cxn>
              <a:cxn ang="0">
                <a:pos x="22" y="36"/>
              </a:cxn>
              <a:cxn ang="0">
                <a:pos x="20" y="34"/>
              </a:cxn>
              <a:cxn ang="0">
                <a:pos x="18" y="22"/>
              </a:cxn>
              <a:cxn ang="0">
                <a:pos x="16" y="20"/>
              </a:cxn>
              <a:cxn ang="0">
                <a:pos x="12" y="20"/>
              </a:cxn>
              <a:cxn ang="0">
                <a:pos x="0" y="6"/>
              </a:cxn>
              <a:cxn ang="0">
                <a:pos x="24" y="0"/>
              </a:cxn>
              <a:cxn ang="0">
                <a:pos x="52" y="4"/>
              </a:cxn>
              <a:cxn ang="0">
                <a:pos x="52" y="8"/>
              </a:cxn>
              <a:cxn ang="0">
                <a:pos x="48" y="12"/>
              </a:cxn>
              <a:cxn ang="0">
                <a:pos x="50" y="20"/>
              </a:cxn>
              <a:cxn ang="0">
                <a:pos x="44" y="26"/>
              </a:cxn>
              <a:cxn ang="0">
                <a:pos x="38" y="24"/>
              </a:cxn>
              <a:cxn ang="0">
                <a:pos x="30" y="32"/>
              </a:cxn>
              <a:cxn ang="0">
                <a:pos x="28" y="38"/>
              </a:cxn>
            </a:cxnLst>
            <a:rect l="0" t="0" r="r" b="b"/>
            <a:pathLst>
              <a:path w="53" h="39">
                <a:moveTo>
                  <a:pt x="28" y="38"/>
                </a:moveTo>
                <a:lnTo>
                  <a:pt x="22" y="36"/>
                </a:lnTo>
                <a:lnTo>
                  <a:pt x="20" y="34"/>
                </a:lnTo>
                <a:lnTo>
                  <a:pt x="18" y="22"/>
                </a:lnTo>
                <a:lnTo>
                  <a:pt x="16" y="20"/>
                </a:lnTo>
                <a:lnTo>
                  <a:pt x="12" y="20"/>
                </a:lnTo>
                <a:lnTo>
                  <a:pt x="0" y="6"/>
                </a:lnTo>
                <a:lnTo>
                  <a:pt x="24" y="0"/>
                </a:lnTo>
                <a:lnTo>
                  <a:pt x="52" y="4"/>
                </a:lnTo>
                <a:lnTo>
                  <a:pt x="52" y="8"/>
                </a:lnTo>
                <a:lnTo>
                  <a:pt x="48" y="12"/>
                </a:lnTo>
                <a:lnTo>
                  <a:pt x="50" y="20"/>
                </a:lnTo>
                <a:lnTo>
                  <a:pt x="44" y="26"/>
                </a:lnTo>
                <a:lnTo>
                  <a:pt x="38" y="24"/>
                </a:lnTo>
                <a:lnTo>
                  <a:pt x="30" y="32"/>
                </a:lnTo>
                <a:lnTo>
                  <a:pt x="28"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9" name="Freeform 673"/>
          <p:cNvSpPr>
            <a:spLocks/>
          </p:cNvSpPr>
          <p:nvPr/>
        </p:nvSpPr>
        <p:spPr bwMode="ltGray">
          <a:xfrm>
            <a:off x="3436032" y="4200536"/>
            <a:ext cx="136347" cy="161924"/>
          </a:xfrm>
          <a:custGeom>
            <a:avLst/>
            <a:gdLst/>
            <a:ahLst/>
            <a:cxnLst>
              <a:cxn ang="0">
                <a:pos x="0" y="30"/>
              </a:cxn>
              <a:cxn ang="0">
                <a:pos x="12" y="14"/>
              </a:cxn>
              <a:cxn ang="0">
                <a:pos x="12" y="8"/>
              </a:cxn>
              <a:cxn ang="0">
                <a:pos x="16" y="10"/>
              </a:cxn>
              <a:cxn ang="0">
                <a:pos x="24" y="2"/>
              </a:cxn>
              <a:cxn ang="0">
                <a:pos x="30" y="6"/>
              </a:cxn>
              <a:cxn ang="0">
                <a:pos x="38" y="0"/>
              </a:cxn>
              <a:cxn ang="0">
                <a:pos x="48" y="2"/>
              </a:cxn>
              <a:cxn ang="0">
                <a:pos x="56" y="4"/>
              </a:cxn>
              <a:cxn ang="0">
                <a:pos x="60" y="12"/>
              </a:cxn>
              <a:cxn ang="0">
                <a:pos x="68" y="12"/>
              </a:cxn>
              <a:cxn ang="0">
                <a:pos x="68" y="22"/>
              </a:cxn>
              <a:cxn ang="0">
                <a:pos x="72" y="26"/>
              </a:cxn>
              <a:cxn ang="0">
                <a:pos x="74" y="30"/>
              </a:cxn>
              <a:cxn ang="0">
                <a:pos x="82" y="42"/>
              </a:cxn>
              <a:cxn ang="0">
                <a:pos x="86" y="84"/>
              </a:cxn>
              <a:cxn ang="0">
                <a:pos x="82" y="88"/>
              </a:cxn>
              <a:cxn ang="0">
                <a:pos x="74" y="88"/>
              </a:cxn>
              <a:cxn ang="0">
                <a:pos x="58" y="78"/>
              </a:cxn>
              <a:cxn ang="0">
                <a:pos x="52" y="78"/>
              </a:cxn>
              <a:cxn ang="0">
                <a:pos x="46" y="76"/>
              </a:cxn>
              <a:cxn ang="0">
                <a:pos x="32" y="76"/>
              </a:cxn>
              <a:cxn ang="0">
                <a:pos x="24" y="76"/>
              </a:cxn>
              <a:cxn ang="0">
                <a:pos x="20" y="80"/>
              </a:cxn>
              <a:cxn ang="0">
                <a:pos x="16" y="78"/>
              </a:cxn>
              <a:cxn ang="0">
                <a:pos x="16" y="76"/>
              </a:cxn>
              <a:cxn ang="0">
                <a:pos x="10" y="78"/>
              </a:cxn>
              <a:cxn ang="0">
                <a:pos x="4" y="78"/>
              </a:cxn>
              <a:cxn ang="0">
                <a:pos x="0" y="78"/>
              </a:cxn>
              <a:cxn ang="0">
                <a:pos x="2" y="64"/>
              </a:cxn>
              <a:cxn ang="0">
                <a:pos x="6" y="54"/>
              </a:cxn>
              <a:cxn ang="0">
                <a:pos x="2" y="52"/>
              </a:cxn>
              <a:cxn ang="0">
                <a:pos x="2" y="42"/>
              </a:cxn>
              <a:cxn ang="0">
                <a:pos x="2" y="36"/>
              </a:cxn>
              <a:cxn ang="0">
                <a:pos x="0" y="34"/>
              </a:cxn>
              <a:cxn ang="0">
                <a:pos x="0" y="30"/>
              </a:cxn>
            </a:cxnLst>
            <a:rect l="0" t="0" r="r" b="b"/>
            <a:pathLst>
              <a:path w="87" h="89">
                <a:moveTo>
                  <a:pt x="0" y="30"/>
                </a:moveTo>
                <a:lnTo>
                  <a:pt x="12" y="14"/>
                </a:lnTo>
                <a:lnTo>
                  <a:pt x="12" y="8"/>
                </a:lnTo>
                <a:lnTo>
                  <a:pt x="16" y="10"/>
                </a:lnTo>
                <a:lnTo>
                  <a:pt x="24" y="2"/>
                </a:lnTo>
                <a:lnTo>
                  <a:pt x="30" y="6"/>
                </a:lnTo>
                <a:lnTo>
                  <a:pt x="38" y="0"/>
                </a:lnTo>
                <a:lnTo>
                  <a:pt x="48" y="2"/>
                </a:lnTo>
                <a:lnTo>
                  <a:pt x="56" y="4"/>
                </a:lnTo>
                <a:lnTo>
                  <a:pt x="60" y="12"/>
                </a:lnTo>
                <a:lnTo>
                  <a:pt x="68" y="12"/>
                </a:lnTo>
                <a:lnTo>
                  <a:pt x="68" y="22"/>
                </a:lnTo>
                <a:lnTo>
                  <a:pt x="72" y="26"/>
                </a:lnTo>
                <a:lnTo>
                  <a:pt x="74" y="30"/>
                </a:lnTo>
                <a:lnTo>
                  <a:pt x="82" y="42"/>
                </a:lnTo>
                <a:lnTo>
                  <a:pt x="86" y="84"/>
                </a:lnTo>
                <a:lnTo>
                  <a:pt x="82" y="88"/>
                </a:lnTo>
                <a:lnTo>
                  <a:pt x="74" y="88"/>
                </a:lnTo>
                <a:lnTo>
                  <a:pt x="58" y="78"/>
                </a:lnTo>
                <a:lnTo>
                  <a:pt x="52" y="78"/>
                </a:lnTo>
                <a:lnTo>
                  <a:pt x="46" y="76"/>
                </a:lnTo>
                <a:lnTo>
                  <a:pt x="32" y="76"/>
                </a:lnTo>
                <a:lnTo>
                  <a:pt x="24" y="76"/>
                </a:lnTo>
                <a:lnTo>
                  <a:pt x="20" y="80"/>
                </a:lnTo>
                <a:lnTo>
                  <a:pt x="16" y="78"/>
                </a:lnTo>
                <a:lnTo>
                  <a:pt x="16" y="76"/>
                </a:lnTo>
                <a:lnTo>
                  <a:pt x="10" y="78"/>
                </a:lnTo>
                <a:lnTo>
                  <a:pt x="4" y="78"/>
                </a:lnTo>
                <a:lnTo>
                  <a:pt x="0" y="78"/>
                </a:lnTo>
                <a:lnTo>
                  <a:pt x="2" y="64"/>
                </a:lnTo>
                <a:lnTo>
                  <a:pt x="6" y="54"/>
                </a:lnTo>
                <a:lnTo>
                  <a:pt x="2" y="52"/>
                </a:lnTo>
                <a:lnTo>
                  <a:pt x="2" y="42"/>
                </a:lnTo>
                <a:lnTo>
                  <a:pt x="2" y="36"/>
                </a:lnTo>
                <a:lnTo>
                  <a:pt x="0" y="34"/>
                </a:lnTo>
                <a:lnTo>
                  <a:pt x="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0" name="Freeform 674"/>
          <p:cNvSpPr>
            <a:spLocks/>
          </p:cNvSpPr>
          <p:nvPr/>
        </p:nvSpPr>
        <p:spPr bwMode="ltGray">
          <a:xfrm>
            <a:off x="3440681" y="4291023"/>
            <a:ext cx="75920" cy="30163"/>
          </a:xfrm>
          <a:custGeom>
            <a:avLst/>
            <a:gdLst/>
            <a:ahLst/>
            <a:cxnLst>
              <a:cxn ang="0">
                <a:pos x="4" y="4"/>
              </a:cxn>
              <a:cxn ang="0">
                <a:pos x="10" y="6"/>
              </a:cxn>
              <a:cxn ang="0">
                <a:pos x="18" y="6"/>
              </a:cxn>
              <a:cxn ang="0">
                <a:pos x="26" y="0"/>
              </a:cxn>
              <a:cxn ang="0">
                <a:pos x="36" y="4"/>
              </a:cxn>
              <a:cxn ang="0">
                <a:pos x="44" y="8"/>
              </a:cxn>
              <a:cxn ang="0">
                <a:pos x="48" y="12"/>
              </a:cxn>
              <a:cxn ang="0">
                <a:pos x="44" y="16"/>
              </a:cxn>
              <a:cxn ang="0">
                <a:pos x="38" y="14"/>
              </a:cxn>
              <a:cxn ang="0">
                <a:pos x="34" y="8"/>
              </a:cxn>
              <a:cxn ang="0">
                <a:pos x="30" y="12"/>
              </a:cxn>
              <a:cxn ang="0">
                <a:pos x="20" y="12"/>
              </a:cxn>
              <a:cxn ang="0">
                <a:pos x="18" y="16"/>
              </a:cxn>
              <a:cxn ang="0">
                <a:pos x="10" y="16"/>
              </a:cxn>
              <a:cxn ang="0">
                <a:pos x="6" y="12"/>
              </a:cxn>
              <a:cxn ang="0">
                <a:pos x="0" y="14"/>
              </a:cxn>
              <a:cxn ang="0">
                <a:pos x="4" y="4"/>
              </a:cxn>
            </a:cxnLst>
            <a:rect l="0" t="0" r="r" b="b"/>
            <a:pathLst>
              <a:path w="49" h="17">
                <a:moveTo>
                  <a:pt x="4" y="4"/>
                </a:moveTo>
                <a:lnTo>
                  <a:pt x="10" y="6"/>
                </a:lnTo>
                <a:lnTo>
                  <a:pt x="18" y="6"/>
                </a:lnTo>
                <a:lnTo>
                  <a:pt x="26" y="0"/>
                </a:lnTo>
                <a:lnTo>
                  <a:pt x="36" y="4"/>
                </a:lnTo>
                <a:lnTo>
                  <a:pt x="44" y="8"/>
                </a:lnTo>
                <a:lnTo>
                  <a:pt x="48" y="12"/>
                </a:lnTo>
                <a:lnTo>
                  <a:pt x="44" y="16"/>
                </a:lnTo>
                <a:lnTo>
                  <a:pt x="38" y="14"/>
                </a:lnTo>
                <a:lnTo>
                  <a:pt x="34" y="8"/>
                </a:lnTo>
                <a:lnTo>
                  <a:pt x="30" y="12"/>
                </a:lnTo>
                <a:lnTo>
                  <a:pt x="20" y="12"/>
                </a:lnTo>
                <a:lnTo>
                  <a:pt x="18" y="16"/>
                </a:lnTo>
                <a:lnTo>
                  <a:pt x="10" y="16"/>
                </a:lnTo>
                <a:lnTo>
                  <a:pt x="6" y="12"/>
                </a:lnTo>
                <a:lnTo>
                  <a:pt x="0" y="14"/>
                </a:lnTo>
                <a:lnTo>
                  <a:pt x="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1" name="Freeform 675"/>
          <p:cNvSpPr>
            <a:spLocks/>
          </p:cNvSpPr>
          <p:nvPr/>
        </p:nvSpPr>
        <p:spPr bwMode="ltGray">
          <a:xfrm>
            <a:off x="3559984" y="3800488"/>
            <a:ext cx="12395" cy="25400"/>
          </a:xfrm>
          <a:custGeom>
            <a:avLst/>
            <a:gdLst/>
            <a:ahLst/>
            <a:cxnLst>
              <a:cxn ang="0">
                <a:pos x="6" y="0"/>
              </a:cxn>
              <a:cxn ang="0">
                <a:pos x="0" y="6"/>
              </a:cxn>
              <a:cxn ang="0">
                <a:pos x="2" y="12"/>
              </a:cxn>
              <a:cxn ang="0">
                <a:pos x="8" y="8"/>
              </a:cxn>
              <a:cxn ang="0">
                <a:pos x="8" y="4"/>
              </a:cxn>
              <a:cxn ang="0">
                <a:pos x="6" y="0"/>
              </a:cxn>
            </a:cxnLst>
            <a:rect l="0" t="0" r="r" b="b"/>
            <a:pathLst>
              <a:path w="9" h="13">
                <a:moveTo>
                  <a:pt x="6" y="0"/>
                </a:moveTo>
                <a:lnTo>
                  <a:pt x="0" y="6"/>
                </a:lnTo>
                <a:lnTo>
                  <a:pt x="2" y="12"/>
                </a:lnTo>
                <a:lnTo>
                  <a:pt x="8" y="8"/>
                </a:lnTo>
                <a:lnTo>
                  <a:pt x="8" y="4"/>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2" name="Freeform 676"/>
          <p:cNvSpPr>
            <a:spLocks/>
          </p:cNvSpPr>
          <p:nvPr/>
        </p:nvSpPr>
        <p:spPr bwMode="ltGray">
          <a:xfrm>
            <a:off x="3598719" y="3790963"/>
            <a:ext cx="20142" cy="22225"/>
          </a:xfrm>
          <a:custGeom>
            <a:avLst/>
            <a:gdLst/>
            <a:ahLst/>
            <a:cxnLst>
              <a:cxn ang="0">
                <a:pos x="10" y="0"/>
              </a:cxn>
              <a:cxn ang="0">
                <a:pos x="0" y="10"/>
              </a:cxn>
              <a:cxn ang="0">
                <a:pos x="2" y="12"/>
              </a:cxn>
              <a:cxn ang="0">
                <a:pos x="6" y="12"/>
              </a:cxn>
              <a:cxn ang="0">
                <a:pos x="10" y="6"/>
              </a:cxn>
              <a:cxn ang="0">
                <a:pos x="12" y="0"/>
              </a:cxn>
              <a:cxn ang="0">
                <a:pos x="10" y="0"/>
              </a:cxn>
            </a:cxnLst>
            <a:rect l="0" t="0" r="r" b="b"/>
            <a:pathLst>
              <a:path w="13" h="13">
                <a:moveTo>
                  <a:pt x="10" y="0"/>
                </a:moveTo>
                <a:lnTo>
                  <a:pt x="0" y="10"/>
                </a:lnTo>
                <a:lnTo>
                  <a:pt x="2" y="12"/>
                </a:lnTo>
                <a:lnTo>
                  <a:pt x="6" y="12"/>
                </a:lnTo>
                <a:lnTo>
                  <a:pt x="10" y="6"/>
                </a:lnTo>
                <a:lnTo>
                  <a:pt x="12" y="0"/>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3" name="Freeform 677"/>
          <p:cNvSpPr>
            <a:spLocks/>
          </p:cNvSpPr>
          <p:nvPr/>
        </p:nvSpPr>
        <p:spPr bwMode="ltGray">
          <a:xfrm>
            <a:off x="3618861" y="3775088"/>
            <a:ext cx="13945" cy="12700"/>
          </a:xfrm>
          <a:custGeom>
            <a:avLst/>
            <a:gdLst/>
            <a:ahLst/>
            <a:cxnLst>
              <a:cxn ang="0">
                <a:pos x="8" y="0"/>
              </a:cxn>
              <a:cxn ang="0">
                <a:pos x="2" y="4"/>
              </a:cxn>
              <a:cxn ang="0">
                <a:pos x="0" y="6"/>
              </a:cxn>
              <a:cxn ang="0">
                <a:pos x="4" y="6"/>
              </a:cxn>
              <a:cxn ang="0">
                <a:pos x="8" y="4"/>
              </a:cxn>
              <a:cxn ang="0">
                <a:pos x="8" y="0"/>
              </a:cxn>
            </a:cxnLst>
            <a:rect l="0" t="0" r="r" b="b"/>
            <a:pathLst>
              <a:path w="9" h="7">
                <a:moveTo>
                  <a:pt x="8" y="0"/>
                </a:moveTo>
                <a:lnTo>
                  <a:pt x="2" y="4"/>
                </a:lnTo>
                <a:lnTo>
                  <a:pt x="0" y="6"/>
                </a:lnTo>
                <a:lnTo>
                  <a:pt x="4" y="6"/>
                </a:lnTo>
                <a:lnTo>
                  <a:pt x="8"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4" name="Freeform 678"/>
          <p:cNvSpPr>
            <a:spLocks/>
          </p:cNvSpPr>
          <p:nvPr/>
        </p:nvSpPr>
        <p:spPr bwMode="ltGray">
          <a:xfrm>
            <a:off x="3592522" y="3808425"/>
            <a:ext cx="9296" cy="7938"/>
          </a:xfrm>
          <a:custGeom>
            <a:avLst/>
            <a:gdLst/>
            <a:ahLst/>
            <a:cxnLst>
              <a:cxn ang="0">
                <a:pos x="0" y="0"/>
              </a:cxn>
              <a:cxn ang="0">
                <a:pos x="0" y="4"/>
              </a:cxn>
              <a:cxn ang="0">
                <a:pos x="4" y="4"/>
              </a:cxn>
              <a:cxn ang="0">
                <a:pos x="4" y="0"/>
              </a:cxn>
              <a:cxn ang="0">
                <a:pos x="0" y="0"/>
              </a:cxn>
            </a:cxnLst>
            <a:rect l="0" t="0" r="r" b="b"/>
            <a:pathLst>
              <a:path w="5" h="5">
                <a:moveTo>
                  <a:pt x="0" y="0"/>
                </a:moveTo>
                <a:lnTo>
                  <a:pt x="0" y="4"/>
                </a:lnTo>
                <a:lnTo>
                  <a:pt x="4" y="4"/>
                </a:lnTo>
                <a:lnTo>
                  <a:pt x="4"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5" name="Freeform 679"/>
          <p:cNvSpPr>
            <a:spLocks/>
          </p:cNvSpPr>
          <p:nvPr/>
        </p:nvSpPr>
        <p:spPr bwMode="ltGray">
          <a:xfrm>
            <a:off x="3536743" y="3790963"/>
            <a:ext cx="13944" cy="15875"/>
          </a:xfrm>
          <a:custGeom>
            <a:avLst/>
            <a:gdLst/>
            <a:ahLst/>
            <a:cxnLst>
              <a:cxn ang="0">
                <a:pos x="0" y="0"/>
              </a:cxn>
              <a:cxn ang="0">
                <a:pos x="0" y="6"/>
              </a:cxn>
              <a:cxn ang="0">
                <a:pos x="4" y="8"/>
              </a:cxn>
              <a:cxn ang="0">
                <a:pos x="6" y="8"/>
              </a:cxn>
              <a:cxn ang="0">
                <a:pos x="8" y="0"/>
              </a:cxn>
              <a:cxn ang="0">
                <a:pos x="0" y="0"/>
              </a:cxn>
            </a:cxnLst>
            <a:rect l="0" t="0" r="r" b="b"/>
            <a:pathLst>
              <a:path w="9" h="9">
                <a:moveTo>
                  <a:pt x="0" y="0"/>
                </a:moveTo>
                <a:lnTo>
                  <a:pt x="0" y="6"/>
                </a:lnTo>
                <a:lnTo>
                  <a:pt x="4" y="8"/>
                </a:lnTo>
                <a:lnTo>
                  <a:pt x="6" y="8"/>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6" name="Freeform 680"/>
          <p:cNvSpPr>
            <a:spLocks/>
          </p:cNvSpPr>
          <p:nvPr/>
        </p:nvSpPr>
        <p:spPr bwMode="ltGray">
          <a:xfrm>
            <a:off x="3515052" y="3768738"/>
            <a:ext cx="7746" cy="15875"/>
          </a:xfrm>
          <a:custGeom>
            <a:avLst/>
            <a:gdLst/>
            <a:ahLst/>
            <a:cxnLst>
              <a:cxn ang="0">
                <a:pos x="2" y="0"/>
              </a:cxn>
              <a:cxn ang="0">
                <a:pos x="0" y="4"/>
              </a:cxn>
              <a:cxn ang="0">
                <a:pos x="0" y="8"/>
              </a:cxn>
              <a:cxn ang="0">
                <a:pos x="4" y="6"/>
              </a:cxn>
              <a:cxn ang="0">
                <a:pos x="4" y="2"/>
              </a:cxn>
              <a:cxn ang="0">
                <a:pos x="2" y="0"/>
              </a:cxn>
            </a:cxnLst>
            <a:rect l="0" t="0" r="r" b="b"/>
            <a:pathLst>
              <a:path w="5" h="9">
                <a:moveTo>
                  <a:pt x="2" y="0"/>
                </a:moveTo>
                <a:lnTo>
                  <a:pt x="0" y="4"/>
                </a:lnTo>
                <a:lnTo>
                  <a:pt x="0" y="8"/>
                </a:lnTo>
                <a:lnTo>
                  <a:pt x="4" y="6"/>
                </a:lnTo>
                <a:lnTo>
                  <a:pt x="4"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7" name="Freeform 681"/>
          <p:cNvSpPr>
            <a:spLocks/>
          </p:cNvSpPr>
          <p:nvPr/>
        </p:nvSpPr>
        <p:spPr bwMode="ltGray">
          <a:xfrm>
            <a:off x="3518151" y="3787788"/>
            <a:ext cx="6198" cy="12700"/>
          </a:xfrm>
          <a:custGeom>
            <a:avLst/>
            <a:gdLst/>
            <a:ahLst/>
            <a:cxnLst>
              <a:cxn ang="0">
                <a:pos x="4" y="6"/>
              </a:cxn>
              <a:cxn ang="0">
                <a:pos x="0" y="6"/>
              </a:cxn>
              <a:cxn ang="0">
                <a:pos x="0" y="0"/>
              </a:cxn>
              <a:cxn ang="0">
                <a:pos x="4" y="0"/>
              </a:cxn>
              <a:cxn ang="0">
                <a:pos x="4" y="6"/>
              </a:cxn>
            </a:cxnLst>
            <a:rect l="0" t="0" r="r" b="b"/>
            <a:pathLst>
              <a:path w="5" h="7">
                <a:moveTo>
                  <a:pt x="4" y="6"/>
                </a:moveTo>
                <a:lnTo>
                  <a:pt x="0" y="6"/>
                </a:ln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8" name="Freeform 682"/>
          <p:cNvSpPr>
            <a:spLocks/>
          </p:cNvSpPr>
          <p:nvPr/>
        </p:nvSpPr>
        <p:spPr bwMode="ltGray">
          <a:xfrm>
            <a:off x="3521250" y="3797313"/>
            <a:ext cx="9296" cy="4762"/>
          </a:xfrm>
          <a:custGeom>
            <a:avLst/>
            <a:gdLst/>
            <a:ahLst/>
            <a:cxnLst>
              <a:cxn ang="0">
                <a:pos x="0" y="0"/>
              </a:cxn>
              <a:cxn ang="0">
                <a:pos x="4" y="0"/>
              </a:cxn>
              <a:cxn ang="0">
                <a:pos x="4" y="2"/>
              </a:cxn>
              <a:cxn ang="0">
                <a:pos x="0" y="2"/>
              </a:cxn>
              <a:cxn ang="0">
                <a:pos x="0" y="0"/>
              </a:cxn>
            </a:cxnLst>
            <a:rect l="0" t="0" r="r" b="b"/>
            <a:pathLst>
              <a:path w="5" h="3">
                <a:moveTo>
                  <a:pt x="0" y="0"/>
                </a:moveTo>
                <a:lnTo>
                  <a:pt x="4" y="0"/>
                </a:ln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9" name="Freeform 683"/>
          <p:cNvSpPr>
            <a:spLocks/>
          </p:cNvSpPr>
          <p:nvPr/>
        </p:nvSpPr>
        <p:spPr bwMode="ltGray">
          <a:xfrm>
            <a:off x="3572379" y="3641739"/>
            <a:ext cx="12395" cy="15875"/>
          </a:xfrm>
          <a:custGeom>
            <a:avLst/>
            <a:gdLst/>
            <a:ahLst/>
            <a:cxnLst>
              <a:cxn ang="0">
                <a:pos x="2" y="0"/>
              </a:cxn>
              <a:cxn ang="0">
                <a:pos x="6" y="2"/>
              </a:cxn>
              <a:cxn ang="0">
                <a:pos x="8" y="4"/>
              </a:cxn>
              <a:cxn ang="0">
                <a:pos x="4" y="8"/>
              </a:cxn>
              <a:cxn ang="0">
                <a:pos x="0" y="6"/>
              </a:cxn>
              <a:cxn ang="0">
                <a:pos x="2" y="0"/>
              </a:cxn>
            </a:cxnLst>
            <a:rect l="0" t="0" r="r" b="b"/>
            <a:pathLst>
              <a:path w="9" h="9">
                <a:moveTo>
                  <a:pt x="2" y="0"/>
                </a:moveTo>
                <a:lnTo>
                  <a:pt x="6" y="2"/>
                </a:lnTo>
                <a:lnTo>
                  <a:pt x="8" y="4"/>
                </a:lnTo>
                <a:lnTo>
                  <a:pt x="4" y="8"/>
                </a:lnTo>
                <a:lnTo>
                  <a:pt x="0" y="6"/>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0" name="Freeform 684"/>
          <p:cNvSpPr>
            <a:spLocks/>
          </p:cNvSpPr>
          <p:nvPr/>
        </p:nvSpPr>
        <p:spPr bwMode="ltGray">
          <a:xfrm>
            <a:off x="3442230" y="4368811"/>
            <a:ext cx="15494" cy="28575"/>
          </a:xfrm>
          <a:custGeom>
            <a:avLst/>
            <a:gdLst/>
            <a:ahLst/>
            <a:cxnLst>
              <a:cxn ang="0">
                <a:pos x="2" y="0"/>
              </a:cxn>
              <a:cxn ang="0">
                <a:pos x="0" y="4"/>
              </a:cxn>
              <a:cxn ang="0">
                <a:pos x="2" y="14"/>
              </a:cxn>
              <a:cxn ang="0">
                <a:pos x="10" y="12"/>
              </a:cxn>
              <a:cxn ang="0">
                <a:pos x="10" y="8"/>
              </a:cxn>
              <a:cxn ang="0">
                <a:pos x="2" y="0"/>
              </a:cxn>
            </a:cxnLst>
            <a:rect l="0" t="0" r="r" b="b"/>
            <a:pathLst>
              <a:path w="11" h="15">
                <a:moveTo>
                  <a:pt x="2" y="0"/>
                </a:moveTo>
                <a:lnTo>
                  <a:pt x="0" y="4"/>
                </a:lnTo>
                <a:lnTo>
                  <a:pt x="2" y="14"/>
                </a:lnTo>
                <a:lnTo>
                  <a:pt x="10" y="12"/>
                </a:lnTo>
                <a:lnTo>
                  <a:pt x="1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1" name="Freeform 685"/>
          <p:cNvSpPr>
            <a:spLocks/>
          </p:cNvSpPr>
          <p:nvPr/>
        </p:nvSpPr>
        <p:spPr bwMode="ltGray">
          <a:xfrm>
            <a:off x="4175094" y="5013333"/>
            <a:ext cx="337768" cy="396873"/>
          </a:xfrm>
          <a:custGeom>
            <a:avLst/>
            <a:gdLst/>
            <a:ahLst/>
            <a:cxnLst>
              <a:cxn ang="0">
                <a:pos x="31" y="4"/>
              </a:cxn>
              <a:cxn ang="0">
                <a:pos x="39" y="0"/>
              </a:cxn>
              <a:cxn ang="0">
                <a:pos x="104" y="8"/>
              </a:cxn>
              <a:cxn ang="0">
                <a:pos x="106" y="37"/>
              </a:cxn>
              <a:cxn ang="0">
                <a:pos x="118" y="44"/>
              </a:cxn>
              <a:cxn ang="0">
                <a:pos x="145" y="42"/>
              </a:cxn>
              <a:cxn ang="0">
                <a:pos x="152" y="23"/>
              </a:cxn>
              <a:cxn ang="0">
                <a:pos x="168" y="25"/>
              </a:cxn>
              <a:cxn ang="0">
                <a:pos x="174" y="31"/>
              </a:cxn>
              <a:cxn ang="0">
                <a:pos x="183" y="44"/>
              </a:cxn>
              <a:cxn ang="0">
                <a:pos x="185" y="77"/>
              </a:cxn>
              <a:cxn ang="0">
                <a:pos x="191" y="89"/>
              </a:cxn>
              <a:cxn ang="0">
                <a:pos x="201" y="98"/>
              </a:cxn>
              <a:cxn ang="0">
                <a:pos x="218" y="95"/>
              </a:cxn>
              <a:cxn ang="0">
                <a:pos x="214" y="129"/>
              </a:cxn>
              <a:cxn ang="0">
                <a:pos x="179" y="135"/>
              </a:cxn>
              <a:cxn ang="0">
                <a:pos x="199" y="218"/>
              </a:cxn>
              <a:cxn ang="0">
                <a:pos x="147" y="218"/>
              </a:cxn>
              <a:cxn ang="0">
                <a:pos x="133" y="212"/>
              </a:cxn>
              <a:cxn ang="0">
                <a:pos x="120" y="203"/>
              </a:cxn>
              <a:cxn ang="0">
                <a:pos x="50" y="199"/>
              </a:cxn>
              <a:cxn ang="0">
                <a:pos x="39" y="203"/>
              </a:cxn>
              <a:cxn ang="0">
                <a:pos x="29" y="197"/>
              </a:cxn>
              <a:cxn ang="0">
                <a:pos x="12" y="201"/>
              </a:cxn>
              <a:cxn ang="0">
                <a:pos x="0" y="187"/>
              </a:cxn>
              <a:cxn ang="0">
                <a:pos x="2" y="174"/>
              </a:cxn>
              <a:cxn ang="0">
                <a:pos x="6" y="156"/>
              </a:cxn>
              <a:cxn ang="0">
                <a:pos x="15" y="131"/>
              </a:cxn>
              <a:cxn ang="0">
                <a:pos x="29" y="118"/>
              </a:cxn>
              <a:cxn ang="0">
                <a:pos x="41" y="87"/>
              </a:cxn>
              <a:cxn ang="0">
                <a:pos x="33" y="73"/>
              </a:cxn>
              <a:cxn ang="0">
                <a:pos x="33" y="52"/>
              </a:cxn>
              <a:cxn ang="0">
                <a:pos x="27" y="33"/>
              </a:cxn>
              <a:cxn ang="0">
                <a:pos x="25" y="17"/>
              </a:cxn>
            </a:cxnLst>
            <a:rect l="0" t="0" r="r" b="b"/>
            <a:pathLst>
              <a:path w="219" h="219">
                <a:moveTo>
                  <a:pt x="14" y="6"/>
                </a:moveTo>
                <a:lnTo>
                  <a:pt x="31" y="4"/>
                </a:lnTo>
                <a:lnTo>
                  <a:pt x="37" y="4"/>
                </a:lnTo>
                <a:lnTo>
                  <a:pt x="39" y="0"/>
                </a:lnTo>
                <a:lnTo>
                  <a:pt x="100" y="4"/>
                </a:lnTo>
                <a:lnTo>
                  <a:pt x="104" y="8"/>
                </a:lnTo>
                <a:lnTo>
                  <a:pt x="102" y="31"/>
                </a:lnTo>
                <a:lnTo>
                  <a:pt x="106" y="37"/>
                </a:lnTo>
                <a:lnTo>
                  <a:pt x="110" y="42"/>
                </a:lnTo>
                <a:lnTo>
                  <a:pt x="118" y="44"/>
                </a:lnTo>
                <a:lnTo>
                  <a:pt x="122" y="41"/>
                </a:lnTo>
                <a:lnTo>
                  <a:pt x="145" y="42"/>
                </a:lnTo>
                <a:lnTo>
                  <a:pt x="145" y="23"/>
                </a:lnTo>
                <a:lnTo>
                  <a:pt x="152" y="23"/>
                </a:lnTo>
                <a:lnTo>
                  <a:pt x="164" y="25"/>
                </a:lnTo>
                <a:lnTo>
                  <a:pt x="168" y="25"/>
                </a:lnTo>
                <a:lnTo>
                  <a:pt x="168" y="31"/>
                </a:lnTo>
                <a:lnTo>
                  <a:pt x="174" y="31"/>
                </a:lnTo>
                <a:lnTo>
                  <a:pt x="179" y="29"/>
                </a:lnTo>
                <a:lnTo>
                  <a:pt x="183" y="44"/>
                </a:lnTo>
                <a:lnTo>
                  <a:pt x="183" y="69"/>
                </a:lnTo>
                <a:lnTo>
                  <a:pt x="185" y="77"/>
                </a:lnTo>
                <a:lnTo>
                  <a:pt x="191" y="83"/>
                </a:lnTo>
                <a:lnTo>
                  <a:pt x="191" y="89"/>
                </a:lnTo>
                <a:lnTo>
                  <a:pt x="191" y="98"/>
                </a:lnTo>
                <a:lnTo>
                  <a:pt x="201" y="98"/>
                </a:lnTo>
                <a:lnTo>
                  <a:pt x="208" y="102"/>
                </a:lnTo>
                <a:lnTo>
                  <a:pt x="218" y="95"/>
                </a:lnTo>
                <a:lnTo>
                  <a:pt x="218" y="123"/>
                </a:lnTo>
                <a:lnTo>
                  <a:pt x="214" y="129"/>
                </a:lnTo>
                <a:lnTo>
                  <a:pt x="218" y="137"/>
                </a:lnTo>
                <a:lnTo>
                  <a:pt x="179" y="135"/>
                </a:lnTo>
                <a:lnTo>
                  <a:pt x="177" y="193"/>
                </a:lnTo>
                <a:lnTo>
                  <a:pt x="199" y="218"/>
                </a:lnTo>
                <a:lnTo>
                  <a:pt x="170" y="218"/>
                </a:lnTo>
                <a:lnTo>
                  <a:pt x="147" y="218"/>
                </a:lnTo>
                <a:lnTo>
                  <a:pt x="137" y="214"/>
                </a:lnTo>
                <a:lnTo>
                  <a:pt x="133" y="212"/>
                </a:lnTo>
                <a:lnTo>
                  <a:pt x="125" y="210"/>
                </a:lnTo>
                <a:lnTo>
                  <a:pt x="120" y="203"/>
                </a:lnTo>
                <a:lnTo>
                  <a:pt x="58" y="204"/>
                </a:lnTo>
                <a:lnTo>
                  <a:pt x="50" y="199"/>
                </a:lnTo>
                <a:lnTo>
                  <a:pt x="46" y="203"/>
                </a:lnTo>
                <a:lnTo>
                  <a:pt x="39" y="203"/>
                </a:lnTo>
                <a:lnTo>
                  <a:pt x="33" y="201"/>
                </a:lnTo>
                <a:lnTo>
                  <a:pt x="29" y="197"/>
                </a:lnTo>
                <a:lnTo>
                  <a:pt x="17" y="199"/>
                </a:lnTo>
                <a:lnTo>
                  <a:pt x="12" y="201"/>
                </a:lnTo>
                <a:lnTo>
                  <a:pt x="0" y="201"/>
                </a:lnTo>
                <a:lnTo>
                  <a:pt x="0" y="187"/>
                </a:lnTo>
                <a:lnTo>
                  <a:pt x="4" y="177"/>
                </a:lnTo>
                <a:lnTo>
                  <a:pt x="2" y="174"/>
                </a:lnTo>
                <a:lnTo>
                  <a:pt x="8" y="170"/>
                </a:lnTo>
                <a:lnTo>
                  <a:pt x="6" y="156"/>
                </a:lnTo>
                <a:lnTo>
                  <a:pt x="14" y="145"/>
                </a:lnTo>
                <a:lnTo>
                  <a:pt x="15" y="131"/>
                </a:lnTo>
                <a:lnTo>
                  <a:pt x="21" y="123"/>
                </a:lnTo>
                <a:lnTo>
                  <a:pt x="29" y="118"/>
                </a:lnTo>
                <a:lnTo>
                  <a:pt x="35" y="116"/>
                </a:lnTo>
                <a:lnTo>
                  <a:pt x="41" y="87"/>
                </a:lnTo>
                <a:lnTo>
                  <a:pt x="37" y="83"/>
                </a:lnTo>
                <a:lnTo>
                  <a:pt x="33" y="73"/>
                </a:lnTo>
                <a:lnTo>
                  <a:pt x="33" y="58"/>
                </a:lnTo>
                <a:lnTo>
                  <a:pt x="33" y="52"/>
                </a:lnTo>
                <a:lnTo>
                  <a:pt x="33" y="44"/>
                </a:lnTo>
                <a:lnTo>
                  <a:pt x="27" y="33"/>
                </a:lnTo>
                <a:lnTo>
                  <a:pt x="27" y="27"/>
                </a:lnTo>
                <a:lnTo>
                  <a:pt x="25" y="17"/>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2" name="Freeform 686"/>
          <p:cNvSpPr>
            <a:spLocks/>
          </p:cNvSpPr>
          <p:nvPr/>
        </p:nvSpPr>
        <p:spPr bwMode="ltGray">
          <a:xfrm>
            <a:off x="4175094" y="5011745"/>
            <a:ext cx="347064" cy="411161"/>
          </a:xfrm>
          <a:custGeom>
            <a:avLst/>
            <a:gdLst/>
            <a:ahLst/>
            <a:cxnLst>
              <a:cxn ang="0">
                <a:pos x="32" y="4"/>
              </a:cxn>
              <a:cxn ang="0">
                <a:pos x="40" y="0"/>
              </a:cxn>
              <a:cxn ang="0">
                <a:pos x="108" y="8"/>
              </a:cxn>
              <a:cxn ang="0">
                <a:pos x="110" y="38"/>
              </a:cxn>
              <a:cxn ang="0">
                <a:pos x="122" y="46"/>
              </a:cxn>
              <a:cxn ang="0">
                <a:pos x="150" y="44"/>
              </a:cxn>
              <a:cxn ang="0">
                <a:pos x="158" y="24"/>
              </a:cxn>
              <a:cxn ang="0">
                <a:pos x="174" y="26"/>
              </a:cxn>
              <a:cxn ang="0">
                <a:pos x="180" y="32"/>
              </a:cxn>
              <a:cxn ang="0">
                <a:pos x="190" y="46"/>
              </a:cxn>
              <a:cxn ang="0">
                <a:pos x="192" y="80"/>
              </a:cxn>
              <a:cxn ang="0">
                <a:pos x="198" y="92"/>
              </a:cxn>
              <a:cxn ang="0">
                <a:pos x="208" y="102"/>
              </a:cxn>
              <a:cxn ang="0">
                <a:pos x="226" y="98"/>
              </a:cxn>
              <a:cxn ang="0">
                <a:pos x="222" y="134"/>
              </a:cxn>
              <a:cxn ang="0">
                <a:pos x="186" y="140"/>
              </a:cxn>
              <a:cxn ang="0">
                <a:pos x="206" y="226"/>
              </a:cxn>
              <a:cxn ang="0">
                <a:pos x="152" y="226"/>
              </a:cxn>
              <a:cxn ang="0">
                <a:pos x="138" y="220"/>
              </a:cxn>
              <a:cxn ang="0">
                <a:pos x="124" y="210"/>
              </a:cxn>
              <a:cxn ang="0">
                <a:pos x="52" y="206"/>
              </a:cxn>
              <a:cxn ang="0">
                <a:pos x="40" y="210"/>
              </a:cxn>
              <a:cxn ang="0">
                <a:pos x="30" y="204"/>
              </a:cxn>
              <a:cxn ang="0">
                <a:pos x="12" y="208"/>
              </a:cxn>
              <a:cxn ang="0">
                <a:pos x="0" y="194"/>
              </a:cxn>
              <a:cxn ang="0">
                <a:pos x="2" y="180"/>
              </a:cxn>
              <a:cxn ang="0">
                <a:pos x="6" y="162"/>
              </a:cxn>
              <a:cxn ang="0">
                <a:pos x="16" y="136"/>
              </a:cxn>
              <a:cxn ang="0">
                <a:pos x="30" y="122"/>
              </a:cxn>
              <a:cxn ang="0">
                <a:pos x="42" y="90"/>
              </a:cxn>
              <a:cxn ang="0">
                <a:pos x="34" y="76"/>
              </a:cxn>
              <a:cxn ang="0">
                <a:pos x="34" y="54"/>
              </a:cxn>
              <a:cxn ang="0">
                <a:pos x="28" y="34"/>
              </a:cxn>
              <a:cxn ang="0">
                <a:pos x="26" y="18"/>
              </a:cxn>
            </a:cxnLst>
            <a:rect l="0" t="0" r="r" b="b"/>
            <a:pathLst>
              <a:path w="227" h="227">
                <a:moveTo>
                  <a:pt x="14" y="6"/>
                </a:moveTo>
                <a:lnTo>
                  <a:pt x="32" y="4"/>
                </a:lnTo>
                <a:lnTo>
                  <a:pt x="38" y="4"/>
                </a:lnTo>
                <a:lnTo>
                  <a:pt x="40" y="0"/>
                </a:lnTo>
                <a:lnTo>
                  <a:pt x="104" y="4"/>
                </a:lnTo>
                <a:lnTo>
                  <a:pt x="108" y="8"/>
                </a:lnTo>
                <a:lnTo>
                  <a:pt x="106" y="32"/>
                </a:lnTo>
                <a:lnTo>
                  <a:pt x="110" y="38"/>
                </a:lnTo>
                <a:lnTo>
                  <a:pt x="114" y="44"/>
                </a:lnTo>
                <a:lnTo>
                  <a:pt x="122" y="46"/>
                </a:lnTo>
                <a:lnTo>
                  <a:pt x="126" y="42"/>
                </a:lnTo>
                <a:lnTo>
                  <a:pt x="150" y="44"/>
                </a:lnTo>
                <a:lnTo>
                  <a:pt x="150" y="24"/>
                </a:lnTo>
                <a:lnTo>
                  <a:pt x="158" y="24"/>
                </a:lnTo>
                <a:lnTo>
                  <a:pt x="170" y="26"/>
                </a:lnTo>
                <a:lnTo>
                  <a:pt x="174" y="26"/>
                </a:lnTo>
                <a:lnTo>
                  <a:pt x="174" y="32"/>
                </a:lnTo>
                <a:lnTo>
                  <a:pt x="180" y="32"/>
                </a:lnTo>
                <a:lnTo>
                  <a:pt x="186" y="30"/>
                </a:lnTo>
                <a:lnTo>
                  <a:pt x="190" y="46"/>
                </a:lnTo>
                <a:lnTo>
                  <a:pt x="190" y="72"/>
                </a:lnTo>
                <a:lnTo>
                  <a:pt x="192" y="80"/>
                </a:lnTo>
                <a:lnTo>
                  <a:pt x="198" y="86"/>
                </a:lnTo>
                <a:lnTo>
                  <a:pt x="198" y="92"/>
                </a:lnTo>
                <a:lnTo>
                  <a:pt x="198" y="102"/>
                </a:lnTo>
                <a:lnTo>
                  <a:pt x="208" y="102"/>
                </a:lnTo>
                <a:lnTo>
                  <a:pt x="216" y="106"/>
                </a:lnTo>
                <a:lnTo>
                  <a:pt x="226" y="98"/>
                </a:lnTo>
                <a:lnTo>
                  <a:pt x="226" y="128"/>
                </a:lnTo>
                <a:lnTo>
                  <a:pt x="222" y="134"/>
                </a:lnTo>
                <a:lnTo>
                  <a:pt x="226" y="142"/>
                </a:lnTo>
                <a:lnTo>
                  <a:pt x="186" y="140"/>
                </a:lnTo>
                <a:lnTo>
                  <a:pt x="184" y="200"/>
                </a:lnTo>
                <a:lnTo>
                  <a:pt x="206" y="226"/>
                </a:lnTo>
                <a:lnTo>
                  <a:pt x="176" y="226"/>
                </a:lnTo>
                <a:lnTo>
                  <a:pt x="152" y="226"/>
                </a:lnTo>
                <a:lnTo>
                  <a:pt x="142" y="222"/>
                </a:lnTo>
                <a:lnTo>
                  <a:pt x="138" y="220"/>
                </a:lnTo>
                <a:lnTo>
                  <a:pt x="130" y="218"/>
                </a:lnTo>
                <a:lnTo>
                  <a:pt x="124" y="210"/>
                </a:lnTo>
                <a:lnTo>
                  <a:pt x="60" y="212"/>
                </a:lnTo>
                <a:lnTo>
                  <a:pt x="52" y="206"/>
                </a:lnTo>
                <a:lnTo>
                  <a:pt x="48" y="210"/>
                </a:lnTo>
                <a:lnTo>
                  <a:pt x="40" y="210"/>
                </a:lnTo>
                <a:lnTo>
                  <a:pt x="34" y="208"/>
                </a:lnTo>
                <a:lnTo>
                  <a:pt x="30" y="204"/>
                </a:lnTo>
                <a:lnTo>
                  <a:pt x="18" y="206"/>
                </a:lnTo>
                <a:lnTo>
                  <a:pt x="12" y="208"/>
                </a:lnTo>
                <a:lnTo>
                  <a:pt x="0" y="208"/>
                </a:lnTo>
                <a:lnTo>
                  <a:pt x="0" y="194"/>
                </a:lnTo>
                <a:lnTo>
                  <a:pt x="4" y="184"/>
                </a:lnTo>
                <a:lnTo>
                  <a:pt x="2" y="180"/>
                </a:lnTo>
                <a:lnTo>
                  <a:pt x="8" y="176"/>
                </a:lnTo>
                <a:lnTo>
                  <a:pt x="6" y="162"/>
                </a:lnTo>
                <a:lnTo>
                  <a:pt x="14" y="150"/>
                </a:lnTo>
                <a:lnTo>
                  <a:pt x="16" y="136"/>
                </a:lnTo>
                <a:lnTo>
                  <a:pt x="22" y="128"/>
                </a:lnTo>
                <a:lnTo>
                  <a:pt x="30" y="122"/>
                </a:lnTo>
                <a:lnTo>
                  <a:pt x="36" y="120"/>
                </a:lnTo>
                <a:lnTo>
                  <a:pt x="42" y="90"/>
                </a:lnTo>
                <a:lnTo>
                  <a:pt x="38" y="86"/>
                </a:lnTo>
                <a:lnTo>
                  <a:pt x="34" y="76"/>
                </a:lnTo>
                <a:lnTo>
                  <a:pt x="34" y="60"/>
                </a:lnTo>
                <a:lnTo>
                  <a:pt x="34" y="54"/>
                </a:lnTo>
                <a:lnTo>
                  <a:pt x="34" y="46"/>
                </a:lnTo>
                <a:lnTo>
                  <a:pt x="28" y="34"/>
                </a:lnTo>
                <a:lnTo>
                  <a:pt x="28" y="28"/>
                </a:lnTo>
                <a:lnTo>
                  <a:pt x="26" y="18"/>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3" name="Freeform 687"/>
          <p:cNvSpPr>
            <a:spLocks/>
          </p:cNvSpPr>
          <p:nvPr/>
        </p:nvSpPr>
        <p:spPr bwMode="ltGray">
          <a:xfrm>
            <a:off x="4577936" y="5232407"/>
            <a:ext cx="26339" cy="3175"/>
          </a:xfrm>
          <a:custGeom>
            <a:avLst/>
            <a:gdLst/>
            <a:ahLst/>
            <a:cxnLst>
              <a:cxn ang="0">
                <a:pos x="0" y="0"/>
              </a:cxn>
              <a:cxn ang="0">
                <a:pos x="16" y="0"/>
              </a:cxn>
            </a:cxnLst>
            <a:rect l="0" t="0" r="r" b="b"/>
            <a:pathLst>
              <a:path w="17" h="1">
                <a:moveTo>
                  <a:pt x="0" y="0"/>
                </a:moveTo>
                <a:lnTo>
                  <a:pt x="16"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4" name="Freeform 688"/>
          <p:cNvSpPr>
            <a:spLocks/>
          </p:cNvSpPr>
          <p:nvPr/>
        </p:nvSpPr>
        <p:spPr bwMode="ltGray">
          <a:xfrm>
            <a:off x="4957537" y="5060958"/>
            <a:ext cx="6198" cy="11112"/>
          </a:xfrm>
          <a:custGeom>
            <a:avLst/>
            <a:gdLst/>
            <a:ahLst/>
            <a:cxnLst>
              <a:cxn ang="0">
                <a:pos x="1" y="0"/>
              </a:cxn>
              <a:cxn ang="0">
                <a:pos x="1" y="3"/>
              </a:cxn>
              <a:cxn ang="0">
                <a:pos x="2" y="6"/>
              </a:cxn>
              <a:cxn ang="0">
                <a:pos x="0" y="5"/>
              </a:cxn>
              <a:cxn ang="0">
                <a:pos x="0" y="3"/>
              </a:cxn>
              <a:cxn ang="0">
                <a:pos x="1" y="0"/>
              </a:cxn>
            </a:cxnLst>
            <a:rect l="0" t="0" r="r" b="b"/>
            <a:pathLst>
              <a:path w="3" h="7">
                <a:moveTo>
                  <a:pt x="1" y="0"/>
                </a:moveTo>
                <a:lnTo>
                  <a:pt x="1" y="3"/>
                </a:lnTo>
                <a:lnTo>
                  <a:pt x="2" y="6"/>
                </a:lnTo>
                <a:lnTo>
                  <a:pt x="0" y="5"/>
                </a:lnTo>
                <a:lnTo>
                  <a:pt x="0" y="3"/>
                </a:lnTo>
                <a:lnTo>
                  <a:pt x="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5" name="Freeform 689"/>
          <p:cNvSpPr>
            <a:spLocks/>
          </p:cNvSpPr>
          <p:nvPr/>
        </p:nvSpPr>
        <p:spPr bwMode="ltGray">
          <a:xfrm>
            <a:off x="4955988" y="5057783"/>
            <a:ext cx="17043" cy="28575"/>
          </a:xfrm>
          <a:custGeom>
            <a:avLst/>
            <a:gdLst/>
            <a:ahLst/>
            <a:cxnLst>
              <a:cxn ang="0">
                <a:pos x="6" y="0"/>
              </a:cxn>
              <a:cxn ang="0">
                <a:pos x="6" y="6"/>
              </a:cxn>
              <a:cxn ang="0">
                <a:pos x="10" y="14"/>
              </a:cxn>
              <a:cxn ang="0">
                <a:pos x="2" y="12"/>
              </a:cxn>
              <a:cxn ang="0">
                <a:pos x="0" y="8"/>
              </a:cxn>
              <a:cxn ang="0">
                <a:pos x="6" y="0"/>
              </a:cxn>
            </a:cxnLst>
            <a:rect l="0" t="0" r="r" b="b"/>
            <a:pathLst>
              <a:path w="11" h="15">
                <a:moveTo>
                  <a:pt x="6" y="0"/>
                </a:moveTo>
                <a:lnTo>
                  <a:pt x="6" y="6"/>
                </a:lnTo>
                <a:lnTo>
                  <a:pt x="10" y="14"/>
                </a:lnTo>
                <a:lnTo>
                  <a:pt x="2" y="12"/>
                </a:lnTo>
                <a:lnTo>
                  <a:pt x="0" y="8"/>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6" name="Freeform 690"/>
          <p:cNvSpPr>
            <a:spLocks/>
          </p:cNvSpPr>
          <p:nvPr/>
        </p:nvSpPr>
        <p:spPr bwMode="ltGray">
          <a:xfrm>
            <a:off x="4974581" y="5027620"/>
            <a:ext cx="9296" cy="28575"/>
          </a:xfrm>
          <a:custGeom>
            <a:avLst/>
            <a:gdLst/>
            <a:ahLst/>
            <a:cxnLst>
              <a:cxn ang="0">
                <a:pos x="0" y="8"/>
              </a:cxn>
              <a:cxn ang="0">
                <a:pos x="2" y="0"/>
              </a:cxn>
              <a:cxn ang="0">
                <a:pos x="4" y="8"/>
              </a:cxn>
              <a:cxn ang="0">
                <a:pos x="2" y="16"/>
              </a:cxn>
              <a:cxn ang="0">
                <a:pos x="0" y="8"/>
              </a:cxn>
            </a:cxnLst>
            <a:rect l="0" t="0" r="r" b="b"/>
            <a:pathLst>
              <a:path w="5" h="17">
                <a:moveTo>
                  <a:pt x="0" y="8"/>
                </a:moveTo>
                <a:lnTo>
                  <a:pt x="2" y="0"/>
                </a:lnTo>
                <a:lnTo>
                  <a:pt x="4" y="8"/>
                </a:lnTo>
                <a:lnTo>
                  <a:pt x="2" y="16"/>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7" name="Freeform 691"/>
          <p:cNvSpPr>
            <a:spLocks/>
          </p:cNvSpPr>
          <p:nvPr/>
        </p:nvSpPr>
        <p:spPr bwMode="ltGray">
          <a:xfrm>
            <a:off x="4965285" y="5119694"/>
            <a:ext cx="10845" cy="19050"/>
          </a:xfrm>
          <a:custGeom>
            <a:avLst/>
            <a:gdLst/>
            <a:ahLst/>
            <a:cxnLst>
              <a:cxn ang="0">
                <a:pos x="6" y="0"/>
              </a:cxn>
              <a:cxn ang="0">
                <a:pos x="0" y="6"/>
              </a:cxn>
              <a:cxn ang="0">
                <a:pos x="6" y="10"/>
              </a:cxn>
              <a:cxn ang="0">
                <a:pos x="6" y="0"/>
              </a:cxn>
            </a:cxnLst>
            <a:rect l="0" t="0" r="r" b="b"/>
            <a:pathLst>
              <a:path w="7" h="11">
                <a:moveTo>
                  <a:pt x="6" y="0"/>
                </a:moveTo>
                <a:lnTo>
                  <a:pt x="0" y="6"/>
                </a:lnTo>
                <a:lnTo>
                  <a:pt x="6" y="10"/>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8" name="Freeform 692"/>
          <p:cNvSpPr>
            <a:spLocks/>
          </p:cNvSpPr>
          <p:nvPr/>
        </p:nvSpPr>
        <p:spPr bwMode="ltGray">
          <a:xfrm>
            <a:off x="5013315" y="5307019"/>
            <a:ext cx="218465" cy="425448"/>
          </a:xfrm>
          <a:custGeom>
            <a:avLst/>
            <a:gdLst/>
            <a:ahLst/>
            <a:cxnLst>
              <a:cxn ang="0">
                <a:pos x="132" y="8"/>
              </a:cxn>
              <a:cxn ang="0">
                <a:pos x="138" y="31"/>
              </a:cxn>
              <a:cxn ang="0">
                <a:pos x="140" y="56"/>
              </a:cxn>
              <a:cxn ang="0">
                <a:pos x="132" y="68"/>
              </a:cxn>
              <a:cxn ang="0">
                <a:pos x="127" y="60"/>
              </a:cxn>
              <a:cxn ang="0">
                <a:pos x="129" y="75"/>
              </a:cxn>
              <a:cxn ang="0">
                <a:pos x="121" y="93"/>
              </a:cxn>
              <a:cxn ang="0">
                <a:pos x="108" y="110"/>
              </a:cxn>
              <a:cxn ang="0">
                <a:pos x="106" y="126"/>
              </a:cxn>
              <a:cxn ang="0">
                <a:pos x="91" y="157"/>
              </a:cxn>
              <a:cxn ang="0">
                <a:pos x="76" y="188"/>
              </a:cxn>
              <a:cxn ang="0">
                <a:pos x="72" y="199"/>
              </a:cxn>
              <a:cxn ang="0">
                <a:pos x="51" y="226"/>
              </a:cxn>
              <a:cxn ang="0">
                <a:pos x="36" y="228"/>
              </a:cxn>
              <a:cxn ang="0">
                <a:pos x="23" y="234"/>
              </a:cxn>
              <a:cxn ang="0">
                <a:pos x="9" y="224"/>
              </a:cxn>
              <a:cxn ang="0">
                <a:pos x="0" y="211"/>
              </a:cxn>
              <a:cxn ang="0">
                <a:pos x="2" y="201"/>
              </a:cxn>
              <a:cxn ang="0">
                <a:pos x="6" y="190"/>
              </a:cxn>
              <a:cxn ang="0">
                <a:pos x="0" y="178"/>
              </a:cxn>
              <a:cxn ang="0">
                <a:pos x="6" y="157"/>
              </a:cxn>
              <a:cxn ang="0">
                <a:pos x="13" y="153"/>
              </a:cxn>
              <a:cxn ang="0">
                <a:pos x="21" y="139"/>
              </a:cxn>
              <a:cxn ang="0">
                <a:pos x="28" y="128"/>
              </a:cxn>
              <a:cxn ang="0">
                <a:pos x="28" y="120"/>
              </a:cxn>
              <a:cxn ang="0">
                <a:pos x="25" y="101"/>
              </a:cxn>
              <a:cxn ang="0">
                <a:pos x="38" y="70"/>
              </a:cxn>
              <a:cxn ang="0">
                <a:pos x="45" y="64"/>
              </a:cxn>
              <a:cxn ang="0">
                <a:pos x="59" y="62"/>
              </a:cxn>
              <a:cxn ang="0">
                <a:pos x="66" y="58"/>
              </a:cxn>
              <a:cxn ang="0">
                <a:pos x="79" y="52"/>
              </a:cxn>
              <a:cxn ang="0">
                <a:pos x="91" y="43"/>
              </a:cxn>
              <a:cxn ang="0">
                <a:pos x="102" y="35"/>
              </a:cxn>
              <a:cxn ang="0">
                <a:pos x="102" y="23"/>
              </a:cxn>
              <a:cxn ang="0">
                <a:pos x="112" y="21"/>
              </a:cxn>
              <a:cxn ang="0">
                <a:pos x="119" y="10"/>
              </a:cxn>
              <a:cxn ang="0">
                <a:pos x="123" y="2"/>
              </a:cxn>
            </a:cxnLst>
            <a:rect l="0" t="0" r="r" b="b"/>
            <a:pathLst>
              <a:path w="141" h="235">
                <a:moveTo>
                  <a:pt x="131" y="0"/>
                </a:moveTo>
                <a:lnTo>
                  <a:pt x="132" y="8"/>
                </a:lnTo>
                <a:lnTo>
                  <a:pt x="136" y="14"/>
                </a:lnTo>
                <a:lnTo>
                  <a:pt x="138" y="31"/>
                </a:lnTo>
                <a:lnTo>
                  <a:pt x="140" y="50"/>
                </a:lnTo>
                <a:lnTo>
                  <a:pt x="140" y="56"/>
                </a:lnTo>
                <a:lnTo>
                  <a:pt x="136" y="66"/>
                </a:lnTo>
                <a:lnTo>
                  <a:pt x="132" y="68"/>
                </a:lnTo>
                <a:lnTo>
                  <a:pt x="129" y="64"/>
                </a:lnTo>
                <a:lnTo>
                  <a:pt x="127" y="60"/>
                </a:lnTo>
                <a:lnTo>
                  <a:pt x="129" y="64"/>
                </a:lnTo>
                <a:lnTo>
                  <a:pt x="129" y="75"/>
                </a:lnTo>
                <a:lnTo>
                  <a:pt x="127" y="81"/>
                </a:lnTo>
                <a:lnTo>
                  <a:pt x="121" y="93"/>
                </a:lnTo>
                <a:lnTo>
                  <a:pt x="115" y="102"/>
                </a:lnTo>
                <a:lnTo>
                  <a:pt x="108" y="110"/>
                </a:lnTo>
                <a:lnTo>
                  <a:pt x="106" y="120"/>
                </a:lnTo>
                <a:lnTo>
                  <a:pt x="106" y="126"/>
                </a:lnTo>
                <a:lnTo>
                  <a:pt x="98" y="143"/>
                </a:lnTo>
                <a:lnTo>
                  <a:pt x="91" y="157"/>
                </a:lnTo>
                <a:lnTo>
                  <a:pt x="83" y="172"/>
                </a:lnTo>
                <a:lnTo>
                  <a:pt x="76" y="188"/>
                </a:lnTo>
                <a:lnTo>
                  <a:pt x="72" y="193"/>
                </a:lnTo>
                <a:lnTo>
                  <a:pt x="72" y="199"/>
                </a:lnTo>
                <a:lnTo>
                  <a:pt x="61" y="213"/>
                </a:lnTo>
                <a:lnTo>
                  <a:pt x="51" y="226"/>
                </a:lnTo>
                <a:lnTo>
                  <a:pt x="44" y="228"/>
                </a:lnTo>
                <a:lnTo>
                  <a:pt x="36" y="228"/>
                </a:lnTo>
                <a:lnTo>
                  <a:pt x="28" y="230"/>
                </a:lnTo>
                <a:lnTo>
                  <a:pt x="23" y="234"/>
                </a:lnTo>
                <a:lnTo>
                  <a:pt x="17" y="232"/>
                </a:lnTo>
                <a:lnTo>
                  <a:pt x="9" y="224"/>
                </a:lnTo>
                <a:lnTo>
                  <a:pt x="4" y="217"/>
                </a:lnTo>
                <a:lnTo>
                  <a:pt x="0" y="211"/>
                </a:lnTo>
                <a:lnTo>
                  <a:pt x="0" y="205"/>
                </a:lnTo>
                <a:lnTo>
                  <a:pt x="2" y="201"/>
                </a:lnTo>
                <a:lnTo>
                  <a:pt x="2" y="195"/>
                </a:lnTo>
                <a:lnTo>
                  <a:pt x="6" y="190"/>
                </a:lnTo>
                <a:lnTo>
                  <a:pt x="2" y="182"/>
                </a:lnTo>
                <a:lnTo>
                  <a:pt x="0" y="178"/>
                </a:lnTo>
                <a:lnTo>
                  <a:pt x="0" y="166"/>
                </a:lnTo>
                <a:lnTo>
                  <a:pt x="6" y="157"/>
                </a:lnTo>
                <a:lnTo>
                  <a:pt x="9" y="155"/>
                </a:lnTo>
                <a:lnTo>
                  <a:pt x="13" y="153"/>
                </a:lnTo>
                <a:lnTo>
                  <a:pt x="17" y="145"/>
                </a:lnTo>
                <a:lnTo>
                  <a:pt x="21" y="139"/>
                </a:lnTo>
                <a:lnTo>
                  <a:pt x="26" y="135"/>
                </a:lnTo>
                <a:lnTo>
                  <a:pt x="28" y="128"/>
                </a:lnTo>
                <a:lnTo>
                  <a:pt x="30" y="124"/>
                </a:lnTo>
                <a:lnTo>
                  <a:pt x="28" y="120"/>
                </a:lnTo>
                <a:lnTo>
                  <a:pt x="28" y="106"/>
                </a:lnTo>
                <a:lnTo>
                  <a:pt x="25" y="101"/>
                </a:lnTo>
                <a:lnTo>
                  <a:pt x="25" y="83"/>
                </a:lnTo>
                <a:lnTo>
                  <a:pt x="38" y="70"/>
                </a:lnTo>
                <a:lnTo>
                  <a:pt x="38" y="62"/>
                </a:lnTo>
                <a:lnTo>
                  <a:pt x="45" y="64"/>
                </a:lnTo>
                <a:lnTo>
                  <a:pt x="51" y="60"/>
                </a:lnTo>
                <a:lnTo>
                  <a:pt x="59" y="62"/>
                </a:lnTo>
                <a:lnTo>
                  <a:pt x="59" y="58"/>
                </a:lnTo>
                <a:lnTo>
                  <a:pt x="66" y="58"/>
                </a:lnTo>
                <a:lnTo>
                  <a:pt x="70" y="58"/>
                </a:lnTo>
                <a:lnTo>
                  <a:pt x="79" y="52"/>
                </a:lnTo>
                <a:lnTo>
                  <a:pt x="83" y="50"/>
                </a:lnTo>
                <a:lnTo>
                  <a:pt x="91" y="43"/>
                </a:lnTo>
                <a:lnTo>
                  <a:pt x="89" y="48"/>
                </a:lnTo>
                <a:lnTo>
                  <a:pt x="102" y="35"/>
                </a:lnTo>
                <a:lnTo>
                  <a:pt x="102" y="29"/>
                </a:lnTo>
                <a:lnTo>
                  <a:pt x="102" y="23"/>
                </a:lnTo>
                <a:lnTo>
                  <a:pt x="110" y="27"/>
                </a:lnTo>
                <a:lnTo>
                  <a:pt x="112" y="21"/>
                </a:lnTo>
                <a:lnTo>
                  <a:pt x="115" y="21"/>
                </a:lnTo>
                <a:lnTo>
                  <a:pt x="119" y="10"/>
                </a:lnTo>
                <a:lnTo>
                  <a:pt x="119" y="4"/>
                </a:lnTo>
                <a:lnTo>
                  <a:pt x="123" y="2"/>
                </a:lnTo>
                <a:lnTo>
                  <a:pt x="13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9" name="Freeform 693"/>
          <p:cNvSpPr>
            <a:spLocks/>
          </p:cNvSpPr>
          <p:nvPr/>
        </p:nvSpPr>
        <p:spPr bwMode="ltGray">
          <a:xfrm>
            <a:off x="5013315" y="5305432"/>
            <a:ext cx="229310" cy="441323"/>
          </a:xfrm>
          <a:custGeom>
            <a:avLst/>
            <a:gdLst/>
            <a:ahLst/>
            <a:cxnLst>
              <a:cxn ang="0">
                <a:pos x="140" y="8"/>
              </a:cxn>
              <a:cxn ang="0">
                <a:pos x="146" y="32"/>
              </a:cxn>
              <a:cxn ang="0">
                <a:pos x="148" y="58"/>
              </a:cxn>
              <a:cxn ang="0">
                <a:pos x="140" y="70"/>
              </a:cxn>
              <a:cxn ang="0">
                <a:pos x="134" y="62"/>
              </a:cxn>
              <a:cxn ang="0">
                <a:pos x="136" y="78"/>
              </a:cxn>
              <a:cxn ang="0">
                <a:pos x="128" y="96"/>
              </a:cxn>
              <a:cxn ang="0">
                <a:pos x="114" y="114"/>
              </a:cxn>
              <a:cxn ang="0">
                <a:pos x="112" y="130"/>
              </a:cxn>
              <a:cxn ang="0">
                <a:pos x="96" y="162"/>
              </a:cxn>
              <a:cxn ang="0">
                <a:pos x="80" y="194"/>
              </a:cxn>
              <a:cxn ang="0">
                <a:pos x="76" y="206"/>
              </a:cxn>
              <a:cxn ang="0">
                <a:pos x="54" y="234"/>
              </a:cxn>
              <a:cxn ang="0">
                <a:pos x="38" y="236"/>
              </a:cxn>
              <a:cxn ang="0">
                <a:pos x="24" y="242"/>
              </a:cxn>
              <a:cxn ang="0">
                <a:pos x="10" y="232"/>
              </a:cxn>
              <a:cxn ang="0">
                <a:pos x="0" y="218"/>
              </a:cxn>
              <a:cxn ang="0">
                <a:pos x="2" y="208"/>
              </a:cxn>
              <a:cxn ang="0">
                <a:pos x="6" y="196"/>
              </a:cxn>
              <a:cxn ang="0">
                <a:pos x="0" y="184"/>
              </a:cxn>
              <a:cxn ang="0">
                <a:pos x="6" y="162"/>
              </a:cxn>
              <a:cxn ang="0">
                <a:pos x="14" y="158"/>
              </a:cxn>
              <a:cxn ang="0">
                <a:pos x="22" y="144"/>
              </a:cxn>
              <a:cxn ang="0">
                <a:pos x="30" y="132"/>
              </a:cxn>
              <a:cxn ang="0">
                <a:pos x="30" y="124"/>
              </a:cxn>
              <a:cxn ang="0">
                <a:pos x="26" y="104"/>
              </a:cxn>
              <a:cxn ang="0">
                <a:pos x="40" y="72"/>
              </a:cxn>
              <a:cxn ang="0">
                <a:pos x="48" y="66"/>
              </a:cxn>
              <a:cxn ang="0">
                <a:pos x="62" y="64"/>
              </a:cxn>
              <a:cxn ang="0">
                <a:pos x="70" y="60"/>
              </a:cxn>
              <a:cxn ang="0">
                <a:pos x="84" y="54"/>
              </a:cxn>
              <a:cxn ang="0">
                <a:pos x="96" y="44"/>
              </a:cxn>
              <a:cxn ang="0">
                <a:pos x="108" y="36"/>
              </a:cxn>
              <a:cxn ang="0">
                <a:pos x="108" y="24"/>
              </a:cxn>
              <a:cxn ang="0">
                <a:pos x="118" y="22"/>
              </a:cxn>
              <a:cxn ang="0">
                <a:pos x="126" y="10"/>
              </a:cxn>
              <a:cxn ang="0">
                <a:pos x="130" y="2"/>
              </a:cxn>
            </a:cxnLst>
            <a:rect l="0" t="0" r="r" b="b"/>
            <a:pathLst>
              <a:path w="149" h="243">
                <a:moveTo>
                  <a:pt x="138" y="0"/>
                </a:moveTo>
                <a:lnTo>
                  <a:pt x="140" y="8"/>
                </a:lnTo>
                <a:lnTo>
                  <a:pt x="144" y="14"/>
                </a:lnTo>
                <a:lnTo>
                  <a:pt x="146" y="32"/>
                </a:lnTo>
                <a:lnTo>
                  <a:pt x="148" y="52"/>
                </a:lnTo>
                <a:lnTo>
                  <a:pt x="148" y="58"/>
                </a:lnTo>
                <a:lnTo>
                  <a:pt x="144" y="68"/>
                </a:lnTo>
                <a:lnTo>
                  <a:pt x="140" y="70"/>
                </a:lnTo>
                <a:lnTo>
                  <a:pt x="136" y="66"/>
                </a:lnTo>
                <a:lnTo>
                  <a:pt x="134" y="62"/>
                </a:lnTo>
                <a:lnTo>
                  <a:pt x="136" y="66"/>
                </a:lnTo>
                <a:lnTo>
                  <a:pt x="136" y="78"/>
                </a:lnTo>
                <a:lnTo>
                  <a:pt x="134" y="84"/>
                </a:lnTo>
                <a:lnTo>
                  <a:pt x="128" y="96"/>
                </a:lnTo>
                <a:lnTo>
                  <a:pt x="122" y="106"/>
                </a:lnTo>
                <a:lnTo>
                  <a:pt x="114" y="114"/>
                </a:lnTo>
                <a:lnTo>
                  <a:pt x="112" y="124"/>
                </a:lnTo>
                <a:lnTo>
                  <a:pt x="112" y="130"/>
                </a:lnTo>
                <a:lnTo>
                  <a:pt x="104" y="148"/>
                </a:lnTo>
                <a:lnTo>
                  <a:pt x="96" y="162"/>
                </a:lnTo>
                <a:lnTo>
                  <a:pt x="88" y="178"/>
                </a:lnTo>
                <a:lnTo>
                  <a:pt x="80" y="194"/>
                </a:lnTo>
                <a:lnTo>
                  <a:pt x="76" y="200"/>
                </a:lnTo>
                <a:lnTo>
                  <a:pt x="76" y="206"/>
                </a:lnTo>
                <a:lnTo>
                  <a:pt x="64" y="220"/>
                </a:lnTo>
                <a:lnTo>
                  <a:pt x="54" y="234"/>
                </a:lnTo>
                <a:lnTo>
                  <a:pt x="46" y="236"/>
                </a:lnTo>
                <a:lnTo>
                  <a:pt x="38" y="236"/>
                </a:lnTo>
                <a:lnTo>
                  <a:pt x="30" y="238"/>
                </a:lnTo>
                <a:lnTo>
                  <a:pt x="24" y="242"/>
                </a:lnTo>
                <a:lnTo>
                  <a:pt x="18" y="240"/>
                </a:lnTo>
                <a:lnTo>
                  <a:pt x="10" y="232"/>
                </a:lnTo>
                <a:lnTo>
                  <a:pt x="4" y="224"/>
                </a:lnTo>
                <a:lnTo>
                  <a:pt x="0" y="218"/>
                </a:lnTo>
                <a:lnTo>
                  <a:pt x="0" y="212"/>
                </a:lnTo>
                <a:lnTo>
                  <a:pt x="2" y="208"/>
                </a:lnTo>
                <a:lnTo>
                  <a:pt x="2" y="202"/>
                </a:lnTo>
                <a:lnTo>
                  <a:pt x="6" y="196"/>
                </a:lnTo>
                <a:lnTo>
                  <a:pt x="2" y="188"/>
                </a:lnTo>
                <a:lnTo>
                  <a:pt x="0" y="184"/>
                </a:lnTo>
                <a:lnTo>
                  <a:pt x="0" y="172"/>
                </a:lnTo>
                <a:lnTo>
                  <a:pt x="6" y="162"/>
                </a:lnTo>
                <a:lnTo>
                  <a:pt x="10" y="160"/>
                </a:lnTo>
                <a:lnTo>
                  <a:pt x="14" y="158"/>
                </a:lnTo>
                <a:lnTo>
                  <a:pt x="18" y="150"/>
                </a:lnTo>
                <a:lnTo>
                  <a:pt x="22" y="144"/>
                </a:lnTo>
                <a:lnTo>
                  <a:pt x="28" y="140"/>
                </a:lnTo>
                <a:lnTo>
                  <a:pt x="30" y="132"/>
                </a:lnTo>
                <a:lnTo>
                  <a:pt x="32" y="128"/>
                </a:lnTo>
                <a:lnTo>
                  <a:pt x="30" y="124"/>
                </a:lnTo>
                <a:lnTo>
                  <a:pt x="30" y="110"/>
                </a:lnTo>
                <a:lnTo>
                  <a:pt x="26" y="104"/>
                </a:lnTo>
                <a:lnTo>
                  <a:pt x="26" y="86"/>
                </a:lnTo>
                <a:lnTo>
                  <a:pt x="40" y="72"/>
                </a:lnTo>
                <a:lnTo>
                  <a:pt x="40" y="64"/>
                </a:lnTo>
                <a:lnTo>
                  <a:pt x="48" y="66"/>
                </a:lnTo>
                <a:lnTo>
                  <a:pt x="54" y="62"/>
                </a:lnTo>
                <a:lnTo>
                  <a:pt x="62" y="64"/>
                </a:lnTo>
                <a:lnTo>
                  <a:pt x="62" y="60"/>
                </a:lnTo>
                <a:lnTo>
                  <a:pt x="70" y="60"/>
                </a:lnTo>
                <a:lnTo>
                  <a:pt x="74" y="60"/>
                </a:lnTo>
                <a:lnTo>
                  <a:pt x="84" y="54"/>
                </a:lnTo>
                <a:lnTo>
                  <a:pt x="88" y="52"/>
                </a:lnTo>
                <a:lnTo>
                  <a:pt x="96" y="44"/>
                </a:lnTo>
                <a:lnTo>
                  <a:pt x="94" y="50"/>
                </a:lnTo>
                <a:lnTo>
                  <a:pt x="108" y="36"/>
                </a:lnTo>
                <a:lnTo>
                  <a:pt x="108" y="30"/>
                </a:lnTo>
                <a:lnTo>
                  <a:pt x="108" y="24"/>
                </a:lnTo>
                <a:lnTo>
                  <a:pt x="116" y="28"/>
                </a:lnTo>
                <a:lnTo>
                  <a:pt x="118" y="22"/>
                </a:lnTo>
                <a:lnTo>
                  <a:pt x="122" y="22"/>
                </a:lnTo>
                <a:lnTo>
                  <a:pt x="126" y="10"/>
                </a:lnTo>
                <a:lnTo>
                  <a:pt x="126" y="4"/>
                </a:lnTo>
                <a:lnTo>
                  <a:pt x="130" y="2"/>
                </a:lnTo>
                <a:lnTo>
                  <a:pt x="1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0" name="Freeform 694"/>
          <p:cNvSpPr>
            <a:spLocks/>
          </p:cNvSpPr>
          <p:nvPr/>
        </p:nvSpPr>
        <p:spPr bwMode="ltGray">
          <a:xfrm>
            <a:off x="5059797" y="5260982"/>
            <a:ext cx="10846" cy="20637"/>
          </a:xfrm>
          <a:custGeom>
            <a:avLst/>
            <a:gdLst/>
            <a:ahLst/>
            <a:cxnLst>
              <a:cxn ang="0">
                <a:pos x="0" y="4"/>
              </a:cxn>
              <a:cxn ang="0">
                <a:pos x="4" y="0"/>
              </a:cxn>
              <a:cxn ang="0">
                <a:pos x="6" y="4"/>
              </a:cxn>
              <a:cxn ang="0">
                <a:pos x="4" y="10"/>
              </a:cxn>
              <a:cxn ang="0">
                <a:pos x="0" y="4"/>
              </a:cxn>
            </a:cxnLst>
            <a:rect l="0" t="0" r="r" b="b"/>
            <a:pathLst>
              <a:path w="7" h="11">
                <a:moveTo>
                  <a:pt x="0" y="4"/>
                </a:moveTo>
                <a:lnTo>
                  <a:pt x="4" y="0"/>
                </a:lnTo>
                <a:lnTo>
                  <a:pt x="6" y="4"/>
                </a:lnTo>
                <a:lnTo>
                  <a:pt x="4" y="1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1" name="Freeform 695"/>
          <p:cNvSpPr>
            <a:spLocks/>
          </p:cNvSpPr>
          <p:nvPr/>
        </p:nvSpPr>
        <p:spPr bwMode="ltGray">
          <a:xfrm>
            <a:off x="5107829" y="5308607"/>
            <a:ext cx="9296" cy="15875"/>
          </a:xfrm>
          <a:custGeom>
            <a:avLst/>
            <a:gdLst/>
            <a:ahLst/>
            <a:cxnLst>
              <a:cxn ang="0">
                <a:pos x="0" y="4"/>
              </a:cxn>
              <a:cxn ang="0">
                <a:pos x="2" y="0"/>
              </a:cxn>
              <a:cxn ang="0">
                <a:pos x="4" y="4"/>
              </a:cxn>
              <a:cxn ang="0">
                <a:pos x="2" y="8"/>
              </a:cxn>
              <a:cxn ang="0">
                <a:pos x="0" y="4"/>
              </a:cxn>
            </a:cxnLst>
            <a:rect l="0" t="0" r="r" b="b"/>
            <a:pathLst>
              <a:path w="5" h="9">
                <a:moveTo>
                  <a:pt x="0" y="4"/>
                </a:moveTo>
                <a:lnTo>
                  <a:pt x="2" y="0"/>
                </a:lnTo>
                <a:lnTo>
                  <a:pt x="4" y="4"/>
                </a:lnTo>
                <a:lnTo>
                  <a:pt x="2" y="8"/>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2" name="Freeform 696"/>
          <p:cNvSpPr>
            <a:spLocks/>
          </p:cNvSpPr>
          <p:nvPr/>
        </p:nvSpPr>
        <p:spPr bwMode="ltGray">
          <a:xfrm>
            <a:off x="5078390" y="5281619"/>
            <a:ext cx="6198" cy="12700"/>
          </a:xfrm>
          <a:custGeom>
            <a:avLst/>
            <a:gdLst/>
            <a:ahLst/>
            <a:cxnLst>
              <a:cxn ang="0">
                <a:pos x="2" y="6"/>
              </a:cxn>
              <a:cxn ang="0">
                <a:pos x="0" y="6"/>
              </a:cxn>
              <a:cxn ang="0">
                <a:pos x="0" y="0"/>
              </a:cxn>
              <a:cxn ang="0">
                <a:pos x="2" y="0"/>
              </a:cxn>
              <a:cxn ang="0">
                <a:pos x="2" y="6"/>
              </a:cxn>
            </a:cxnLst>
            <a:rect l="0" t="0" r="r" b="b"/>
            <a:pathLst>
              <a:path w="3" h="7">
                <a:moveTo>
                  <a:pt x="2" y="6"/>
                </a:moveTo>
                <a:lnTo>
                  <a:pt x="0" y="6"/>
                </a:lnTo>
                <a:lnTo>
                  <a:pt x="0" y="0"/>
                </a:lnTo>
                <a:lnTo>
                  <a:pt x="2" y="0"/>
                </a:lnTo>
                <a:lnTo>
                  <a:pt x="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3" name="Freeform 697"/>
          <p:cNvSpPr>
            <a:spLocks/>
          </p:cNvSpPr>
          <p:nvPr/>
        </p:nvSpPr>
        <p:spPr bwMode="ltGray">
          <a:xfrm>
            <a:off x="5079940" y="5287969"/>
            <a:ext cx="10845" cy="9525"/>
          </a:xfrm>
          <a:custGeom>
            <a:avLst/>
            <a:gdLst/>
            <a:ahLst/>
            <a:cxnLst>
              <a:cxn ang="0">
                <a:pos x="0" y="2"/>
              </a:cxn>
              <a:cxn ang="0">
                <a:pos x="4" y="0"/>
              </a:cxn>
              <a:cxn ang="0">
                <a:pos x="6" y="2"/>
              </a:cxn>
              <a:cxn ang="0">
                <a:pos x="4" y="4"/>
              </a:cxn>
              <a:cxn ang="0">
                <a:pos x="0" y="2"/>
              </a:cxn>
            </a:cxnLst>
            <a:rect l="0" t="0" r="r" b="b"/>
            <a:pathLst>
              <a:path w="7" h="5">
                <a:moveTo>
                  <a:pt x="0" y="2"/>
                </a:moveTo>
                <a:lnTo>
                  <a:pt x="4" y="0"/>
                </a:lnTo>
                <a:lnTo>
                  <a:pt x="6" y="2"/>
                </a:lnTo>
                <a:lnTo>
                  <a:pt x="4" y="4"/>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4" name="Freeform 698"/>
          <p:cNvSpPr>
            <a:spLocks/>
          </p:cNvSpPr>
          <p:nvPr/>
        </p:nvSpPr>
        <p:spPr bwMode="ltGray">
          <a:xfrm>
            <a:off x="5064446" y="5294319"/>
            <a:ext cx="12395" cy="12700"/>
          </a:xfrm>
          <a:custGeom>
            <a:avLst/>
            <a:gdLst/>
            <a:ahLst/>
            <a:cxnLst>
              <a:cxn ang="0">
                <a:pos x="0" y="2"/>
              </a:cxn>
              <a:cxn ang="0">
                <a:pos x="2" y="0"/>
              </a:cxn>
              <a:cxn ang="0">
                <a:pos x="6" y="2"/>
              </a:cxn>
              <a:cxn ang="0">
                <a:pos x="2" y="6"/>
              </a:cxn>
              <a:cxn ang="0">
                <a:pos x="0" y="2"/>
              </a:cxn>
            </a:cxnLst>
            <a:rect l="0" t="0" r="r" b="b"/>
            <a:pathLst>
              <a:path w="7" h="7">
                <a:moveTo>
                  <a:pt x="0" y="2"/>
                </a:moveTo>
                <a:lnTo>
                  <a:pt x="2" y="0"/>
                </a:lnTo>
                <a:lnTo>
                  <a:pt x="6" y="2"/>
                </a:lnTo>
                <a:lnTo>
                  <a:pt x="2" y="6"/>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5" name="Freeform 699"/>
          <p:cNvSpPr>
            <a:spLocks/>
          </p:cNvSpPr>
          <p:nvPr/>
        </p:nvSpPr>
        <p:spPr bwMode="ltGray">
          <a:xfrm>
            <a:off x="5177551" y="5324482"/>
            <a:ext cx="10846" cy="14287"/>
          </a:xfrm>
          <a:custGeom>
            <a:avLst/>
            <a:gdLst/>
            <a:ahLst/>
            <a:cxnLst>
              <a:cxn ang="0">
                <a:pos x="6" y="6"/>
              </a:cxn>
              <a:cxn ang="0">
                <a:pos x="0" y="6"/>
              </a:cxn>
              <a:cxn ang="0">
                <a:pos x="0" y="0"/>
              </a:cxn>
              <a:cxn ang="0">
                <a:pos x="6" y="0"/>
              </a:cxn>
              <a:cxn ang="0">
                <a:pos x="6" y="6"/>
              </a:cxn>
            </a:cxnLst>
            <a:rect l="0" t="0" r="r" b="b"/>
            <a:pathLst>
              <a:path w="7" h="7">
                <a:moveTo>
                  <a:pt x="6" y="6"/>
                </a:moveTo>
                <a:lnTo>
                  <a:pt x="0" y="6"/>
                </a:lnTo>
                <a:lnTo>
                  <a:pt x="0" y="0"/>
                </a:lnTo>
                <a:lnTo>
                  <a:pt x="6" y="0"/>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6" name="Freeform 700"/>
          <p:cNvSpPr>
            <a:spLocks/>
          </p:cNvSpPr>
          <p:nvPr/>
        </p:nvSpPr>
        <p:spPr bwMode="ltGray">
          <a:xfrm>
            <a:off x="5185299" y="5334007"/>
            <a:ext cx="7746" cy="6350"/>
          </a:xfrm>
          <a:custGeom>
            <a:avLst/>
            <a:gdLst/>
            <a:ahLst/>
            <a:cxnLst>
              <a:cxn ang="0">
                <a:pos x="0" y="0"/>
              </a:cxn>
              <a:cxn ang="0">
                <a:pos x="2" y="0"/>
              </a:cxn>
              <a:cxn ang="0">
                <a:pos x="4" y="2"/>
              </a:cxn>
              <a:cxn ang="0">
                <a:pos x="2" y="2"/>
              </a:cxn>
              <a:cxn ang="0">
                <a:pos x="0" y="0"/>
              </a:cxn>
            </a:cxnLst>
            <a:rect l="0" t="0" r="r" b="b"/>
            <a:pathLst>
              <a:path w="5" h="3">
                <a:moveTo>
                  <a:pt x="0" y="0"/>
                </a:moveTo>
                <a:lnTo>
                  <a:pt x="2" y="0"/>
                </a:lnTo>
                <a:lnTo>
                  <a:pt x="4" y="2"/>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7" name="Freeform 701"/>
          <p:cNvSpPr>
            <a:spLocks/>
          </p:cNvSpPr>
          <p:nvPr/>
        </p:nvSpPr>
        <p:spPr bwMode="ltGray">
          <a:xfrm>
            <a:off x="5326293" y="5627692"/>
            <a:ext cx="12395" cy="20638"/>
          </a:xfrm>
          <a:custGeom>
            <a:avLst/>
            <a:gdLst/>
            <a:ahLst/>
            <a:cxnLst>
              <a:cxn ang="0">
                <a:pos x="0" y="2"/>
              </a:cxn>
              <a:cxn ang="0">
                <a:pos x="0" y="6"/>
              </a:cxn>
              <a:cxn ang="0">
                <a:pos x="6" y="10"/>
              </a:cxn>
              <a:cxn ang="0">
                <a:pos x="8" y="0"/>
              </a:cxn>
              <a:cxn ang="0">
                <a:pos x="0" y="2"/>
              </a:cxn>
            </a:cxnLst>
            <a:rect l="0" t="0" r="r" b="b"/>
            <a:pathLst>
              <a:path w="9" h="11">
                <a:moveTo>
                  <a:pt x="0" y="2"/>
                </a:moveTo>
                <a:lnTo>
                  <a:pt x="0" y="6"/>
                </a:lnTo>
                <a:lnTo>
                  <a:pt x="6" y="10"/>
                </a:lnTo>
                <a:lnTo>
                  <a:pt x="8"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8" name="Freeform 702"/>
          <p:cNvSpPr>
            <a:spLocks/>
          </p:cNvSpPr>
          <p:nvPr/>
        </p:nvSpPr>
        <p:spPr bwMode="ltGray">
          <a:xfrm>
            <a:off x="5349534" y="5608642"/>
            <a:ext cx="15494" cy="22225"/>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9" name="Freeform 703"/>
          <p:cNvSpPr>
            <a:spLocks/>
          </p:cNvSpPr>
          <p:nvPr/>
        </p:nvSpPr>
        <p:spPr bwMode="ltGray">
          <a:xfrm>
            <a:off x="3891554" y="3551251"/>
            <a:ext cx="12395" cy="15875"/>
          </a:xfrm>
          <a:custGeom>
            <a:avLst/>
            <a:gdLst/>
            <a:ahLst/>
            <a:cxnLst>
              <a:cxn ang="0">
                <a:pos x="2" y="8"/>
              </a:cxn>
              <a:cxn ang="0">
                <a:pos x="0" y="4"/>
              </a:cxn>
              <a:cxn ang="0">
                <a:pos x="2" y="0"/>
              </a:cxn>
              <a:cxn ang="0">
                <a:pos x="6" y="4"/>
              </a:cxn>
              <a:cxn ang="0">
                <a:pos x="2" y="8"/>
              </a:cxn>
            </a:cxnLst>
            <a:rect l="0" t="0" r="r" b="b"/>
            <a:pathLst>
              <a:path w="7" h="9">
                <a:moveTo>
                  <a:pt x="2" y="8"/>
                </a:moveTo>
                <a:lnTo>
                  <a:pt x="0" y="4"/>
                </a:lnTo>
                <a:lnTo>
                  <a:pt x="2" y="0"/>
                </a:lnTo>
                <a:lnTo>
                  <a:pt x="6" y="4"/>
                </a:lnTo>
                <a:lnTo>
                  <a:pt x="2"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0" name="Freeform 704"/>
          <p:cNvSpPr>
            <a:spLocks/>
          </p:cNvSpPr>
          <p:nvPr/>
        </p:nvSpPr>
        <p:spPr bwMode="ltGray">
          <a:xfrm>
            <a:off x="4381163" y="3571889"/>
            <a:ext cx="9296" cy="15875"/>
          </a:xfrm>
          <a:custGeom>
            <a:avLst/>
            <a:gdLst/>
            <a:ahLst/>
            <a:cxnLst>
              <a:cxn ang="0">
                <a:pos x="6" y="8"/>
              </a:cxn>
              <a:cxn ang="0">
                <a:pos x="0" y="6"/>
              </a:cxn>
              <a:cxn ang="0">
                <a:pos x="4" y="0"/>
              </a:cxn>
              <a:cxn ang="0">
                <a:pos x="6" y="8"/>
              </a:cxn>
            </a:cxnLst>
            <a:rect l="0" t="0" r="r" b="b"/>
            <a:pathLst>
              <a:path w="7" h="9">
                <a:moveTo>
                  <a:pt x="6" y="8"/>
                </a:moveTo>
                <a:lnTo>
                  <a:pt x="0" y="6"/>
                </a:lnTo>
                <a:lnTo>
                  <a:pt x="4" y="0"/>
                </a:lnTo>
                <a:lnTo>
                  <a:pt x="6"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1" name="Freeform 705"/>
          <p:cNvSpPr>
            <a:spLocks/>
          </p:cNvSpPr>
          <p:nvPr/>
        </p:nvSpPr>
        <p:spPr bwMode="ltGray">
          <a:xfrm>
            <a:off x="4297495" y="3263915"/>
            <a:ext cx="4649" cy="15875"/>
          </a:xfrm>
          <a:custGeom>
            <a:avLst/>
            <a:gdLst/>
            <a:ahLst/>
            <a:cxnLst>
              <a:cxn ang="0">
                <a:pos x="2" y="0"/>
              </a:cxn>
              <a:cxn ang="0">
                <a:pos x="0" y="4"/>
              </a:cxn>
              <a:cxn ang="0">
                <a:pos x="2" y="8"/>
              </a:cxn>
              <a:cxn ang="0">
                <a:pos x="4" y="4"/>
              </a:cxn>
              <a:cxn ang="0">
                <a:pos x="2" y="0"/>
              </a:cxn>
            </a:cxnLst>
            <a:rect l="0" t="0" r="r" b="b"/>
            <a:pathLst>
              <a:path w="5" h="9">
                <a:moveTo>
                  <a:pt x="2" y="0"/>
                </a:moveTo>
                <a:lnTo>
                  <a:pt x="0" y="4"/>
                </a:lnTo>
                <a:lnTo>
                  <a:pt x="2" y="8"/>
                </a:lnTo>
                <a:lnTo>
                  <a:pt x="4" y="4"/>
                </a:lnTo>
                <a:lnTo>
                  <a:pt x="2"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2" name="Freeform 707"/>
          <p:cNvSpPr>
            <a:spLocks/>
          </p:cNvSpPr>
          <p:nvPr/>
        </p:nvSpPr>
        <p:spPr bwMode="ltGray">
          <a:xfrm>
            <a:off x="7365296" y="4906970"/>
            <a:ext cx="85217" cy="30163"/>
          </a:xfrm>
          <a:custGeom>
            <a:avLst/>
            <a:gdLst/>
            <a:ahLst/>
            <a:cxnLst>
              <a:cxn ang="0">
                <a:pos x="6" y="6"/>
              </a:cxn>
              <a:cxn ang="0">
                <a:pos x="0" y="16"/>
              </a:cxn>
              <a:cxn ang="0">
                <a:pos x="16" y="10"/>
              </a:cxn>
              <a:cxn ang="0">
                <a:pos x="32" y="6"/>
              </a:cxn>
              <a:cxn ang="0">
                <a:pos x="46" y="12"/>
              </a:cxn>
              <a:cxn ang="0">
                <a:pos x="54" y="12"/>
              </a:cxn>
              <a:cxn ang="0">
                <a:pos x="48" y="0"/>
              </a:cxn>
              <a:cxn ang="0">
                <a:pos x="22" y="2"/>
              </a:cxn>
              <a:cxn ang="0">
                <a:pos x="6" y="6"/>
              </a:cxn>
            </a:cxnLst>
            <a:rect l="0" t="0" r="r" b="b"/>
            <a:pathLst>
              <a:path w="55" h="17">
                <a:moveTo>
                  <a:pt x="6" y="6"/>
                </a:moveTo>
                <a:lnTo>
                  <a:pt x="0" y="16"/>
                </a:lnTo>
                <a:lnTo>
                  <a:pt x="16" y="10"/>
                </a:lnTo>
                <a:lnTo>
                  <a:pt x="32" y="6"/>
                </a:lnTo>
                <a:lnTo>
                  <a:pt x="46" y="12"/>
                </a:lnTo>
                <a:lnTo>
                  <a:pt x="54" y="12"/>
                </a:lnTo>
                <a:lnTo>
                  <a:pt x="48" y="0"/>
                </a:lnTo>
                <a:lnTo>
                  <a:pt x="22" y="2"/>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817" name="Group 708"/>
          <p:cNvGrpSpPr>
            <a:grpSpLocks/>
          </p:cNvGrpSpPr>
          <p:nvPr/>
        </p:nvGrpSpPr>
        <p:grpSpPr bwMode="auto">
          <a:xfrm>
            <a:off x="7377679" y="4616460"/>
            <a:ext cx="880055" cy="534985"/>
            <a:chOff x="4728" y="2691"/>
            <a:chExt cx="567" cy="330"/>
          </a:xfrm>
          <a:solidFill>
            <a:schemeClr val="bg1">
              <a:lumMod val="75000"/>
            </a:schemeClr>
          </a:solidFill>
        </p:grpSpPr>
        <p:sp>
          <p:nvSpPr>
            <p:cNvPr id="751" name="Freeform 709"/>
            <p:cNvSpPr>
              <a:spLocks/>
            </p:cNvSpPr>
            <p:nvPr/>
          </p:nvSpPr>
          <p:spPr bwMode="ltGray">
            <a:xfrm>
              <a:off x="4935" y="2848"/>
              <a:ext cx="167" cy="144"/>
            </a:xfrm>
            <a:custGeom>
              <a:avLst/>
              <a:gdLst/>
              <a:ahLst/>
              <a:cxnLst>
                <a:cxn ang="0">
                  <a:pos x="0" y="0"/>
                </a:cxn>
                <a:cxn ang="0">
                  <a:pos x="10" y="106"/>
                </a:cxn>
                <a:cxn ang="0">
                  <a:pos x="36" y="108"/>
                </a:cxn>
                <a:cxn ang="0">
                  <a:pos x="48" y="100"/>
                </a:cxn>
                <a:cxn ang="0">
                  <a:pos x="50" y="90"/>
                </a:cxn>
                <a:cxn ang="0">
                  <a:pos x="60" y="80"/>
                </a:cxn>
                <a:cxn ang="0">
                  <a:pos x="88" y="86"/>
                </a:cxn>
                <a:cxn ang="0">
                  <a:pos x="110" y="102"/>
                </a:cxn>
                <a:cxn ang="0">
                  <a:pos x="122" y="124"/>
                </a:cxn>
                <a:cxn ang="0">
                  <a:pos x="168" y="128"/>
                </a:cxn>
                <a:cxn ang="0">
                  <a:pos x="162" y="120"/>
                </a:cxn>
                <a:cxn ang="0">
                  <a:pos x="160" y="112"/>
                </a:cxn>
                <a:cxn ang="0">
                  <a:pos x="150" y="112"/>
                </a:cxn>
                <a:cxn ang="0">
                  <a:pos x="150" y="106"/>
                </a:cxn>
                <a:cxn ang="0">
                  <a:pos x="136" y="104"/>
                </a:cxn>
                <a:cxn ang="0">
                  <a:pos x="124" y="86"/>
                </a:cxn>
                <a:cxn ang="0">
                  <a:pos x="106" y="68"/>
                </a:cxn>
                <a:cxn ang="0">
                  <a:pos x="124" y="66"/>
                </a:cxn>
                <a:cxn ang="0">
                  <a:pos x="116" y="52"/>
                </a:cxn>
                <a:cxn ang="0">
                  <a:pos x="92" y="46"/>
                </a:cxn>
                <a:cxn ang="0">
                  <a:pos x="78" y="30"/>
                </a:cxn>
                <a:cxn ang="0">
                  <a:pos x="72" y="24"/>
                </a:cxn>
                <a:cxn ang="0">
                  <a:pos x="50" y="12"/>
                </a:cxn>
                <a:cxn ang="0">
                  <a:pos x="16" y="4"/>
                </a:cxn>
                <a:cxn ang="0">
                  <a:pos x="0" y="0"/>
                </a:cxn>
              </a:cxnLst>
              <a:rect l="0" t="0" r="r" b="b"/>
              <a:pathLst>
                <a:path w="169" h="129">
                  <a:moveTo>
                    <a:pt x="0" y="0"/>
                  </a:moveTo>
                  <a:lnTo>
                    <a:pt x="10" y="106"/>
                  </a:lnTo>
                  <a:lnTo>
                    <a:pt x="36" y="108"/>
                  </a:lnTo>
                  <a:lnTo>
                    <a:pt x="48" y="100"/>
                  </a:lnTo>
                  <a:lnTo>
                    <a:pt x="50" y="90"/>
                  </a:lnTo>
                  <a:lnTo>
                    <a:pt x="60" y="80"/>
                  </a:lnTo>
                  <a:lnTo>
                    <a:pt x="88" y="86"/>
                  </a:lnTo>
                  <a:lnTo>
                    <a:pt x="110" y="102"/>
                  </a:lnTo>
                  <a:lnTo>
                    <a:pt x="122" y="124"/>
                  </a:lnTo>
                  <a:lnTo>
                    <a:pt x="168" y="128"/>
                  </a:lnTo>
                  <a:lnTo>
                    <a:pt x="162" y="120"/>
                  </a:lnTo>
                  <a:lnTo>
                    <a:pt x="160" y="112"/>
                  </a:lnTo>
                  <a:lnTo>
                    <a:pt x="150" y="112"/>
                  </a:lnTo>
                  <a:lnTo>
                    <a:pt x="150" y="106"/>
                  </a:lnTo>
                  <a:lnTo>
                    <a:pt x="136" y="104"/>
                  </a:lnTo>
                  <a:lnTo>
                    <a:pt x="124" y="86"/>
                  </a:lnTo>
                  <a:lnTo>
                    <a:pt x="106" y="68"/>
                  </a:lnTo>
                  <a:lnTo>
                    <a:pt x="124" y="66"/>
                  </a:lnTo>
                  <a:lnTo>
                    <a:pt x="116" y="52"/>
                  </a:lnTo>
                  <a:lnTo>
                    <a:pt x="92" y="46"/>
                  </a:lnTo>
                  <a:lnTo>
                    <a:pt x="78" y="30"/>
                  </a:lnTo>
                  <a:lnTo>
                    <a:pt x="72" y="24"/>
                  </a:lnTo>
                  <a:lnTo>
                    <a:pt x="50" y="12"/>
                  </a:lnTo>
                  <a:lnTo>
                    <a:pt x="16"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2" name="Freeform 710"/>
            <p:cNvSpPr>
              <a:spLocks/>
            </p:cNvSpPr>
            <p:nvPr/>
          </p:nvSpPr>
          <p:spPr bwMode="ltGray">
            <a:xfrm>
              <a:off x="4776" y="2820"/>
              <a:ext cx="162" cy="142"/>
            </a:xfrm>
            <a:custGeom>
              <a:avLst/>
              <a:gdLst/>
              <a:ahLst/>
              <a:cxnLst>
                <a:cxn ang="0">
                  <a:pos x="38" y="24"/>
                </a:cxn>
                <a:cxn ang="0">
                  <a:pos x="32" y="32"/>
                </a:cxn>
                <a:cxn ang="0">
                  <a:pos x="23" y="38"/>
                </a:cxn>
                <a:cxn ang="0">
                  <a:pos x="8" y="36"/>
                </a:cxn>
                <a:cxn ang="0">
                  <a:pos x="27" y="45"/>
                </a:cxn>
                <a:cxn ang="0">
                  <a:pos x="63" y="58"/>
                </a:cxn>
                <a:cxn ang="0">
                  <a:pos x="90" y="60"/>
                </a:cxn>
                <a:cxn ang="0">
                  <a:pos x="97" y="62"/>
                </a:cxn>
                <a:cxn ang="0">
                  <a:pos x="107" y="70"/>
                </a:cxn>
                <a:cxn ang="0">
                  <a:pos x="116" y="79"/>
                </a:cxn>
                <a:cxn ang="0">
                  <a:pos x="120" y="88"/>
                </a:cxn>
                <a:cxn ang="0">
                  <a:pos x="124" y="100"/>
                </a:cxn>
                <a:cxn ang="0">
                  <a:pos x="116" y="103"/>
                </a:cxn>
                <a:cxn ang="0">
                  <a:pos x="111" y="115"/>
                </a:cxn>
                <a:cxn ang="0">
                  <a:pos x="112" y="120"/>
                </a:cxn>
                <a:cxn ang="0">
                  <a:pos x="130" y="111"/>
                </a:cxn>
                <a:cxn ang="0">
                  <a:pos x="145" y="111"/>
                </a:cxn>
                <a:cxn ang="0">
                  <a:pos x="162" y="124"/>
                </a:cxn>
                <a:cxn ang="0">
                  <a:pos x="162" y="126"/>
                </a:cxn>
                <a:cxn ang="0">
                  <a:pos x="152" y="24"/>
                </a:cxn>
                <a:cxn ang="0">
                  <a:pos x="139" y="23"/>
                </a:cxn>
                <a:cxn ang="0">
                  <a:pos x="101" y="9"/>
                </a:cxn>
                <a:cxn ang="0">
                  <a:pos x="88" y="23"/>
                </a:cxn>
                <a:cxn ang="0">
                  <a:pos x="71" y="32"/>
                </a:cxn>
                <a:cxn ang="0">
                  <a:pos x="71" y="47"/>
                </a:cxn>
                <a:cxn ang="0">
                  <a:pos x="55" y="43"/>
                </a:cxn>
                <a:cxn ang="0">
                  <a:pos x="55" y="30"/>
                </a:cxn>
                <a:cxn ang="0">
                  <a:pos x="48" y="30"/>
                </a:cxn>
                <a:cxn ang="0">
                  <a:pos x="44" y="9"/>
                </a:cxn>
                <a:cxn ang="0">
                  <a:pos x="40" y="4"/>
                </a:cxn>
                <a:cxn ang="0">
                  <a:pos x="15" y="0"/>
                </a:cxn>
                <a:cxn ang="0">
                  <a:pos x="0" y="9"/>
                </a:cxn>
                <a:cxn ang="0">
                  <a:pos x="4" y="24"/>
                </a:cxn>
                <a:cxn ang="0">
                  <a:pos x="19" y="30"/>
                </a:cxn>
                <a:cxn ang="0">
                  <a:pos x="38" y="24"/>
                </a:cxn>
              </a:cxnLst>
              <a:rect l="0" t="0" r="r" b="b"/>
              <a:pathLst>
                <a:path w="163" h="127">
                  <a:moveTo>
                    <a:pt x="38" y="24"/>
                  </a:moveTo>
                  <a:lnTo>
                    <a:pt x="32" y="32"/>
                  </a:lnTo>
                  <a:lnTo>
                    <a:pt x="23" y="38"/>
                  </a:lnTo>
                  <a:lnTo>
                    <a:pt x="8" y="36"/>
                  </a:lnTo>
                  <a:lnTo>
                    <a:pt x="27" y="45"/>
                  </a:lnTo>
                  <a:lnTo>
                    <a:pt x="63" y="58"/>
                  </a:lnTo>
                  <a:lnTo>
                    <a:pt x="90" y="60"/>
                  </a:lnTo>
                  <a:lnTo>
                    <a:pt x="97" y="62"/>
                  </a:lnTo>
                  <a:lnTo>
                    <a:pt x="107" y="70"/>
                  </a:lnTo>
                  <a:lnTo>
                    <a:pt x="116" y="79"/>
                  </a:lnTo>
                  <a:lnTo>
                    <a:pt x="120" y="88"/>
                  </a:lnTo>
                  <a:lnTo>
                    <a:pt x="124" y="100"/>
                  </a:lnTo>
                  <a:lnTo>
                    <a:pt x="116" y="103"/>
                  </a:lnTo>
                  <a:lnTo>
                    <a:pt x="111" y="115"/>
                  </a:lnTo>
                  <a:lnTo>
                    <a:pt x="112" y="120"/>
                  </a:lnTo>
                  <a:lnTo>
                    <a:pt x="130" y="111"/>
                  </a:lnTo>
                  <a:lnTo>
                    <a:pt x="145" y="111"/>
                  </a:lnTo>
                  <a:lnTo>
                    <a:pt x="162" y="124"/>
                  </a:lnTo>
                  <a:lnTo>
                    <a:pt x="162" y="126"/>
                  </a:lnTo>
                  <a:lnTo>
                    <a:pt x="152" y="24"/>
                  </a:lnTo>
                  <a:lnTo>
                    <a:pt x="139" y="23"/>
                  </a:lnTo>
                  <a:lnTo>
                    <a:pt x="101" y="9"/>
                  </a:lnTo>
                  <a:lnTo>
                    <a:pt x="88" y="23"/>
                  </a:lnTo>
                  <a:lnTo>
                    <a:pt x="71" y="32"/>
                  </a:lnTo>
                  <a:lnTo>
                    <a:pt x="71" y="47"/>
                  </a:lnTo>
                  <a:lnTo>
                    <a:pt x="55" y="43"/>
                  </a:lnTo>
                  <a:lnTo>
                    <a:pt x="55" y="30"/>
                  </a:lnTo>
                  <a:lnTo>
                    <a:pt x="48" y="30"/>
                  </a:lnTo>
                  <a:lnTo>
                    <a:pt x="44" y="9"/>
                  </a:lnTo>
                  <a:lnTo>
                    <a:pt x="40" y="4"/>
                  </a:lnTo>
                  <a:lnTo>
                    <a:pt x="15" y="0"/>
                  </a:lnTo>
                  <a:lnTo>
                    <a:pt x="0" y="9"/>
                  </a:lnTo>
                  <a:lnTo>
                    <a:pt x="4" y="24"/>
                  </a:lnTo>
                  <a:lnTo>
                    <a:pt x="19" y="30"/>
                  </a:lnTo>
                  <a:lnTo>
                    <a:pt x="38" y="2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3" name="Freeform 711"/>
            <p:cNvSpPr>
              <a:spLocks/>
            </p:cNvSpPr>
            <p:nvPr/>
          </p:nvSpPr>
          <p:spPr bwMode="ltGray">
            <a:xfrm>
              <a:off x="4776" y="2819"/>
              <a:ext cx="170" cy="151"/>
            </a:xfrm>
            <a:custGeom>
              <a:avLst/>
              <a:gdLst/>
              <a:ahLst/>
              <a:cxnLst>
                <a:cxn ang="0">
                  <a:pos x="40" y="26"/>
                </a:cxn>
                <a:cxn ang="0">
                  <a:pos x="34" y="34"/>
                </a:cxn>
                <a:cxn ang="0">
                  <a:pos x="24" y="40"/>
                </a:cxn>
                <a:cxn ang="0">
                  <a:pos x="8" y="38"/>
                </a:cxn>
                <a:cxn ang="0">
                  <a:pos x="28" y="48"/>
                </a:cxn>
                <a:cxn ang="0">
                  <a:pos x="66" y="62"/>
                </a:cxn>
                <a:cxn ang="0">
                  <a:pos x="94" y="64"/>
                </a:cxn>
                <a:cxn ang="0">
                  <a:pos x="102" y="66"/>
                </a:cxn>
                <a:cxn ang="0">
                  <a:pos x="112" y="74"/>
                </a:cxn>
                <a:cxn ang="0">
                  <a:pos x="122" y="84"/>
                </a:cxn>
                <a:cxn ang="0">
                  <a:pos x="126" y="94"/>
                </a:cxn>
                <a:cxn ang="0">
                  <a:pos x="130" y="106"/>
                </a:cxn>
                <a:cxn ang="0">
                  <a:pos x="122" y="110"/>
                </a:cxn>
                <a:cxn ang="0">
                  <a:pos x="116" y="122"/>
                </a:cxn>
                <a:cxn ang="0">
                  <a:pos x="118" y="128"/>
                </a:cxn>
                <a:cxn ang="0">
                  <a:pos x="136" y="118"/>
                </a:cxn>
                <a:cxn ang="0">
                  <a:pos x="152" y="118"/>
                </a:cxn>
                <a:cxn ang="0">
                  <a:pos x="170" y="132"/>
                </a:cxn>
                <a:cxn ang="0">
                  <a:pos x="170" y="134"/>
                </a:cxn>
                <a:cxn ang="0">
                  <a:pos x="160" y="26"/>
                </a:cxn>
                <a:cxn ang="0">
                  <a:pos x="146" y="24"/>
                </a:cxn>
                <a:cxn ang="0">
                  <a:pos x="106" y="10"/>
                </a:cxn>
                <a:cxn ang="0">
                  <a:pos x="92" y="24"/>
                </a:cxn>
                <a:cxn ang="0">
                  <a:pos x="74" y="34"/>
                </a:cxn>
                <a:cxn ang="0">
                  <a:pos x="74" y="50"/>
                </a:cxn>
                <a:cxn ang="0">
                  <a:pos x="58" y="46"/>
                </a:cxn>
                <a:cxn ang="0">
                  <a:pos x="58" y="32"/>
                </a:cxn>
                <a:cxn ang="0">
                  <a:pos x="50" y="32"/>
                </a:cxn>
                <a:cxn ang="0">
                  <a:pos x="46" y="10"/>
                </a:cxn>
                <a:cxn ang="0">
                  <a:pos x="42" y="4"/>
                </a:cxn>
                <a:cxn ang="0">
                  <a:pos x="16" y="0"/>
                </a:cxn>
                <a:cxn ang="0">
                  <a:pos x="0" y="10"/>
                </a:cxn>
                <a:cxn ang="0">
                  <a:pos x="4" y="26"/>
                </a:cxn>
                <a:cxn ang="0">
                  <a:pos x="20" y="32"/>
                </a:cxn>
                <a:cxn ang="0">
                  <a:pos x="40" y="26"/>
                </a:cxn>
              </a:cxnLst>
              <a:rect l="0" t="0" r="r" b="b"/>
              <a:pathLst>
                <a:path w="171" h="135">
                  <a:moveTo>
                    <a:pt x="40" y="26"/>
                  </a:moveTo>
                  <a:lnTo>
                    <a:pt x="34" y="34"/>
                  </a:lnTo>
                  <a:lnTo>
                    <a:pt x="24" y="40"/>
                  </a:lnTo>
                  <a:lnTo>
                    <a:pt x="8" y="38"/>
                  </a:lnTo>
                  <a:lnTo>
                    <a:pt x="28" y="48"/>
                  </a:lnTo>
                  <a:lnTo>
                    <a:pt x="66" y="62"/>
                  </a:lnTo>
                  <a:lnTo>
                    <a:pt x="94" y="64"/>
                  </a:lnTo>
                  <a:lnTo>
                    <a:pt x="102" y="66"/>
                  </a:lnTo>
                  <a:lnTo>
                    <a:pt x="112" y="74"/>
                  </a:lnTo>
                  <a:lnTo>
                    <a:pt x="122" y="84"/>
                  </a:lnTo>
                  <a:lnTo>
                    <a:pt x="126" y="94"/>
                  </a:lnTo>
                  <a:lnTo>
                    <a:pt x="130" y="106"/>
                  </a:lnTo>
                  <a:lnTo>
                    <a:pt x="122" y="110"/>
                  </a:lnTo>
                  <a:lnTo>
                    <a:pt x="116" y="122"/>
                  </a:lnTo>
                  <a:lnTo>
                    <a:pt x="118" y="128"/>
                  </a:lnTo>
                  <a:lnTo>
                    <a:pt x="136" y="118"/>
                  </a:lnTo>
                  <a:lnTo>
                    <a:pt x="152" y="118"/>
                  </a:lnTo>
                  <a:lnTo>
                    <a:pt x="170" y="132"/>
                  </a:lnTo>
                  <a:lnTo>
                    <a:pt x="170" y="134"/>
                  </a:lnTo>
                  <a:lnTo>
                    <a:pt x="160" y="26"/>
                  </a:lnTo>
                  <a:lnTo>
                    <a:pt x="146" y="24"/>
                  </a:lnTo>
                  <a:lnTo>
                    <a:pt x="106" y="10"/>
                  </a:lnTo>
                  <a:lnTo>
                    <a:pt x="92" y="24"/>
                  </a:lnTo>
                  <a:lnTo>
                    <a:pt x="74" y="34"/>
                  </a:lnTo>
                  <a:lnTo>
                    <a:pt x="74" y="50"/>
                  </a:lnTo>
                  <a:lnTo>
                    <a:pt x="58" y="46"/>
                  </a:lnTo>
                  <a:lnTo>
                    <a:pt x="58" y="32"/>
                  </a:lnTo>
                  <a:lnTo>
                    <a:pt x="50" y="32"/>
                  </a:lnTo>
                  <a:lnTo>
                    <a:pt x="46" y="10"/>
                  </a:lnTo>
                  <a:lnTo>
                    <a:pt x="42" y="4"/>
                  </a:lnTo>
                  <a:lnTo>
                    <a:pt x="16" y="0"/>
                  </a:lnTo>
                  <a:lnTo>
                    <a:pt x="0" y="10"/>
                  </a:lnTo>
                  <a:lnTo>
                    <a:pt x="4" y="26"/>
                  </a:lnTo>
                  <a:lnTo>
                    <a:pt x="20" y="32"/>
                  </a:lnTo>
                  <a:lnTo>
                    <a:pt x="40" y="26"/>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4" name="Freeform 712"/>
            <p:cNvSpPr>
              <a:spLocks/>
            </p:cNvSpPr>
            <p:nvPr/>
          </p:nvSpPr>
          <p:spPr bwMode="ltGray">
            <a:xfrm>
              <a:off x="4728" y="2839"/>
              <a:ext cx="24" cy="19"/>
            </a:xfrm>
            <a:custGeom>
              <a:avLst/>
              <a:gdLst/>
              <a:ahLst/>
              <a:cxnLst>
                <a:cxn ang="0">
                  <a:pos x="0" y="14"/>
                </a:cxn>
                <a:cxn ang="0">
                  <a:pos x="8" y="16"/>
                </a:cxn>
                <a:cxn ang="0">
                  <a:pos x="22" y="8"/>
                </a:cxn>
                <a:cxn ang="0">
                  <a:pos x="24" y="0"/>
                </a:cxn>
                <a:cxn ang="0">
                  <a:pos x="10" y="0"/>
                </a:cxn>
                <a:cxn ang="0">
                  <a:pos x="2" y="6"/>
                </a:cxn>
                <a:cxn ang="0">
                  <a:pos x="0" y="14"/>
                </a:cxn>
              </a:cxnLst>
              <a:rect l="0" t="0" r="r" b="b"/>
              <a:pathLst>
                <a:path w="25" h="17">
                  <a:moveTo>
                    <a:pt x="0" y="14"/>
                  </a:moveTo>
                  <a:lnTo>
                    <a:pt x="8" y="16"/>
                  </a:lnTo>
                  <a:lnTo>
                    <a:pt x="22" y="8"/>
                  </a:lnTo>
                  <a:lnTo>
                    <a:pt x="24" y="0"/>
                  </a:lnTo>
                  <a:lnTo>
                    <a:pt x="10" y="0"/>
                  </a:lnTo>
                  <a:lnTo>
                    <a:pt x="2" y="6"/>
                  </a:lnTo>
                  <a:lnTo>
                    <a:pt x="0" y="1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5" name="Freeform 713"/>
            <p:cNvSpPr>
              <a:spLocks/>
            </p:cNvSpPr>
            <p:nvPr/>
          </p:nvSpPr>
          <p:spPr bwMode="ltGray">
            <a:xfrm>
              <a:off x="4809" y="2899"/>
              <a:ext cx="19" cy="30"/>
            </a:xfrm>
            <a:custGeom>
              <a:avLst/>
              <a:gdLst/>
              <a:ahLst/>
              <a:cxnLst>
                <a:cxn ang="0">
                  <a:pos x="4" y="10"/>
                </a:cxn>
                <a:cxn ang="0">
                  <a:pos x="12" y="2"/>
                </a:cxn>
                <a:cxn ang="0">
                  <a:pos x="18" y="0"/>
                </a:cxn>
                <a:cxn ang="0">
                  <a:pos x="14" y="8"/>
                </a:cxn>
                <a:cxn ang="0">
                  <a:pos x="8" y="20"/>
                </a:cxn>
                <a:cxn ang="0">
                  <a:pos x="0" y="26"/>
                </a:cxn>
                <a:cxn ang="0">
                  <a:pos x="4" y="10"/>
                </a:cxn>
              </a:cxnLst>
              <a:rect l="0" t="0" r="r" b="b"/>
              <a:pathLst>
                <a:path w="19" h="27">
                  <a:moveTo>
                    <a:pt x="4" y="10"/>
                  </a:moveTo>
                  <a:lnTo>
                    <a:pt x="12" y="2"/>
                  </a:lnTo>
                  <a:lnTo>
                    <a:pt x="18" y="0"/>
                  </a:lnTo>
                  <a:lnTo>
                    <a:pt x="14" y="8"/>
                  </a:lnTo>
                  <a:lnTo>
                    <a:pt x="8" y="20"/>
                  </a:lnTo>
                  <a:lnTo>
                    <a:pt x="0" y="26"/>
                  </a:lnTo>
                  <a:lnTo>
                    <a:pt x="4" y="1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6" name="Freeform 714"/>
            <p:cNvSpPr>
              <a:spLocks/>
            </p:cNvSpPr>
            <p:nvPr/>
          </p:nvSpPr>
          <p:spPr bwMode="ltGray">
            <a:xfrm>
              <a:off x="4759" y="2707"/>
              <a:ext cx="29" cy="66"/>
            </a:xfrm>
            <a:custGeom>
              <a:avLst/>
              <a:gdLst/>
              <a:ahLst/>
              <a:cxnLst>
                <a:cxn ang="0">
                  <a:pos x="12" y="34"/>
                </a:cxn>
                <a:cxn ang="0">
                  <a:pos x="28" y="36"/>
                </a:cxn>
                <a:cxn ang="0">
                  <a:pos x="18" y="28"/>
                </a:cxn>
                <a:cxn ang="0">
                  <a:pos x="20" y="20"/>
                </a:cxn>
                <a:cxn ang="0">
                  <a:pos x="28" y="12"/>
                </a:cxn>
                <a:cxn ang="0">
                  <a:pos x="20" y="12"/>
                </a:cxn>
                <a:cxn ang="0">
                  <a:pos x="12" y="24"/>
                </a:cxn>
                <a:cxn ang="0">
                  <a:pos x="8" y="22"/>
                </a:cxn>
                <a:cxn ang="0">
                  <a:pos x="12" y="14"/>
                </a:cxn>
                <a:cxn ang="0">
                  <a:pos x="6" y="6"/>
                </a:cxn>
                <a:cxn ang="0">
                  <a:pos x="8" y="0"/>
                </a:cxn>
                <a:cxn ang="0">
                  <a:pos x="0" y="20"/>
                </a:cxn>
                <a:cxn ang="0">
                  <a:pos x="6" y="30"/>
                </a:cxn>
                <a:cxn ang="0">
                  <a:pos x="6" y="38"/>
                </a:cxn>
                <a:cxn ang="0">
                  <a:pos x="6" y="50"/>
                </a:cxn>
                <a:cxn ang="0">
                  <a:pos x="20" y="58"/>
                </a:cxn>
                <a:cxn ang="0">
                  <a:pos x="12" y="46"/>
                </a:cxn>
                <a:cxn ang="0">
                  <a:pos x="12" y="34"/>
                </a:cxn>
              </a:cxnLst>
              <a:rect l="0" t="0" r="r" b="b"/>
              <a:pathLst>
                <a:path w="29" h="59">
                  <a:moveTo>
                    <a:pt x="12" y="34"/>
                  </a:moveTo>
                  <a:lnTo>
                    <a:pt x="28" y="36"/>
                  </a:lnTo>
                  <a:lnTo>
                    <a:pt x="18" y="28"/>
                  </a:lnTo>
                  <a:lnTo>
                    <a:pt x="20" y="20"/>
                  </a:lnTo>
                  <a:lnTo>
                    <a:pt x="28" y="12"/>
                  </a:lnTo>
                  <a:lnTo>
                    <a:pt x="20" y="12"/>
                  </a:lnTo>
                  <a:lnTo>
                    <a:pt x="12" y="24"/>
                  </a:lnTo>
                  <a:lnTo>
                    <a:pt x="8" y="22"/>
                  </a:lnTo>
                  <a:lnTo>
                    <a:pt x="12" y="14"/>
                  </a:lnTo>
                  <a:lnTo>
                    <a:pt x="6" y="6"/>
                  </a:lnTo>
                  <a:lnTo>
                    <a:pt x="8" y="0"/>
                  </a:lnTo>
                  <a:lnTo>
                    <a:pt x="0" y="20"/>
                  </a:lnTo>
                  <a:lnTo>
                    <a:pt x="6" y="30"/>
                  </a:lnTo>
                  <a:lnTo>
                    <a:pt x="6" y="38"/>
                  </a:lnTo>
                  <a:lnTo>
                    <a:pt x="6" y="50"/>
                  </a:lnTo>
                  <a:lnTo>
                    <a:pt x="20" y="58"/>
                  </a:lnTo>
                  <a:lnTo>
                    <a:pt x="12" y="46"/>
                  </a:lnTo>
                  <a:lnTo>
                    <a:pt x="12" y="3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7" name="Freeform 715"/>
            <p:cNvSpPr>
              <a:spLocks/>
            </p:cNvSpPr>
            <p:nvPr/>
          </p:nvSpPr>
          <p:spPr bwMode="ltGray">
            <a:xfrm>
              <a:off x="4774" y="2691"/>
              <a:ext cx="12" cy="24"/>
            </a:xfrm>
            <a:custGeom>
              <a:avLst/>
              <a:gdLst/>
              <a:ahLst/>
              <a:cxnLst>
                <a:cxn ang="0">
                  <a:pos x="4" y="0"/>
                </a:cxn>
                <a:cxn ang="0">
                  <a:pos x="0" y="10"/>
                </a:cxn>
                <a:cxn ang="0">
                  <a:pos x="2" y="20"/>
                </a:cxn>
                <a:cxn ang="0">
                  <a:pos x="12" y="12"/>
                </a:cxn>
                <a:cxn ang="0">
                  <a:pos x="4" y="0"/>
                </a:cxn>
              </a:cxnLst>
              <a:rect l="0" t="0" r="r" b="b"/>
              <a:pathLst>
                <a:path w="13" h="21">
                  <a:moveTo>
                    <a:pt x="4" y="0"/>
                  </a:moveTo>
                  <a:lnTo>
                    <a:pt x="0" y="10"/>
                  </a:lnTo>
                  <a:lnTo>
                    <a:pt x="2" y="20"/>
                  </a:lnTo>
                  <a:lnTo>
                    <a:pt x="12" y="12"/>
                  </a:lnTo>
                  <a:lnTo>
                    <a:pt x="4"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8" name="Freeform 716"/>
            <p:cNvSpPr>
              <a:spLocks/>
            </p:cNvSpPr>
            <p:nvPr/>
          </p:nvSpPr>
          <p:spPr bwMode="ltGray">
            <a:xfrm>
              <a:off x="5030" y="2886"/>
              <a:ext cx="90" cy="30"/>
            </a:xfrm>
            <a:custGeom>
              <a:avLst/>
              <a:gdLst/>
              <a:ahLst/>
              <a:cxnLst>
                <a:cxn ang="0">
                  <a:pos x="0" y="0"/>
                </a:cxn>
                <a:cxn ang="0">
                  <a:pos x="30" y="8"/>
                </a:cxn>
                <a:cxn ang="0">
                  <a:pos x="38" y="22"/>
                </a:cxn>
                <a:cxn ang="0">
                  <a:pos x="74" y="26"/>
                </a:cxn>
                <a:cxn ang="0">
                  <a:pos x="90" y="12"/>
                </a:cxn>
                <a:cxn ang="0">
                  <a:pos x="84" y="2"/>
                </a:cxn>
                <a:cxn ang="0">
                  <a:pos x="72" y="14"/>
                </a:cxn>
                <a:cxn ang="0">
                  <a:pos x="50" y="10"/>
                </a:cxn>
                <a:cxn ang="0">
                  <a:pos x="34" y="6"/>
                </a:cxn>
                <a:cxn ang="0">
                  <a:pos x="0" y="0"/>
                </a:cxn>
              </a:cxnLst>
              <a:rect l="0" t="0" r="r" b="b"/>
              <a:pathLst>
                <a:path w="91" h="27">
                  <a:moveTo>
                    <a:pt x="0" y="0"/>
                  </a:moveTo>
                  <a:lnTo>
                    <a:pt x="30" y="8"/>
                  </a:lnTo>
                  <a:lnTo>
                    <a:pt x="38" y="22"/>
                  </a:lnTo>
                  <a:lnTo>
                    <a:pt x="74" y="26"/>
                  </a:lnTo>
                  <a:lnTo>
                    <a:pt x="90" y="12"/>
                  </a:lnTo>
                  <a:lnTo>
                    <a:pt x="84" y="2"/>
                  </a:lnTo>
                  <a:lnTo>
                    <a:pt x="72" y="14"/>
                  </a:lnTo>
                  <a:lnTo>
                    <a:pt x="50" y="10"/>
                  </a:lnTo>
                  <a:lnTo>
                    <a:pt x="34"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9" name="Freeform 717"/>
            <p:cNvSpPr>
              <a:spLocks/>
            </p:cNvSpPr>
            <p:nvPr/>
          </p:nvSpPr>
          <p:spPr bwMode="ltGray">
            <a:xfrm>
              <a:off x="5088" y="2843"/>
              <a:ext cx="46" cy="33"/>
            </a:xfrm>
            <a:custGeom>
              <a:avLst/>
              <a:gdLst/>
              <a:ahLst/>
              <a:cxnLst>
                <a:cxn ang="0">
                  <a:pos x="0" y="0"/>
                </a:cxn>
                <a:cxn ang="0">
                  <a:pos x="18" y="16"/>
                </a:cxn>
                <a:cxn ang="0">
                  <a:pos x="46" y="28"/>
                </a:cxn>
                <a:cxn ang="0">
                  <a:pos x="20" y="4"/>
                </a:cxn>
                <a:cxn ang="0">
                  <a:pos x="0" y="0"/>
                </a:cxn>
              </a:cxnLst>
              <a:rect l="0" t="0" r="r" b="b"/>
              <a:pathLst>
                <a:path w="47" h="29">
                  <a:moveTo>
                    <a:pt x="0" y="0"/>
                  </a:moveTo>
                  <a:lnTo>
                    <a:pt x="18" y="16"/>
                  </a:lnTo>
                  <a:lnTo>
                    <a:pt x="46" y="28"/>
                  </a:lnTo>
                  <a:lnTo>
                    <a:pt x="20"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0" name="Freeform 718"/>
            <p:cNvSpPr>
              <a:spLocks/>
            </p:cNvSpPr>
            <p:nvPr/>
          </p:nvSpPr>
          <p:spPr bwMode="ltGray">
            <a:xfrm>
              <a:off x="5157" y="2890"/>
              <a:ext cx="29" cy="42"/>
            </a:xfrm>
            <a:custGeom>
              <a:avLst/>
              <a:gdLst/>
              <a:ahLst/>
              <a:cxnLst>
                <a:cxn ang="0">
                  <a:pos x="0" y="0"/>
                </a:cxn>
                <a:cxn ang="0">
                  <a:pos x="6" y="22"/>
                </a:cxn>
                <a:cxn ang="0">
                  <a:pos x="28" y="36"/>
                </a:cxn>
                <a:cxn ang="0">
                  <a:pos x="26" y="24"/>
                </a:cxn>
                <a:cxn ang="0">
                  <a:pos x="12" y="14"/>
                </a:cxn>
                <a:cxn ang="0">
                  <a:pos x="0" y="0"/>
                </a:cxn>
              </a:cxnLst>
              <a:rect l="0" t="0" r="r" b="b"/>
              <a:pathLst>
                <a:path w="29" h="37">
                  <a:moveTo>
                    <a:pt x="0" y="0"/>
                  </a:moveTo>
                  <a:lnTo>
                    <a:pt x="6" y="22"/>
                  </a:lnTo>
                  <a:lnTo>
                    <a:pt x="28" y="36"/>
                  </a:lnTo>
                  <a:lnTo>
                    <a:pt x="26" y="24"/>
                  </a:lnTo>
                  <a:lnTo>
                    <a:pt x="12" y="1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1" name="Freeform 719"/>
            <p:cNvSpPr>
              <a:spLocks/>
            </p:cNvSpPr>
            <p:nvPr/>
          </p:nvSpPr>
          <p:spPr bwMode="ltGray">
            <a:xfrm>
              <a:off x="5205" y="2953"/>
              <a:ext cx="20" cy="21"/>
            </a:xfrm>
            <a:custGeom>
              <a:avLst/>
              <a:gdLst/>
              <a:ahLst/>
              <a:cxnLst>
                <a:cxn ang="0">
                  <a:pos x="0" y="0"/>
                </a:cxn>
                <a:cxn ang="0">
                  <a:pos x="20" y="18"/>
                </a:cxn>
                <a:cxn ang="0">
                  <a:pos x="12" y="0"/>
                </a:cxn>
                <a:cxn ang="0">
                  <a:pos x="0" y="0"/>
                </a:cxn>
              </a:cxnLst>
              <a:rect l="0" t="0" r="r" b="b"/>
              <a:pathLst>
                <a:path w="21" h="19">
                  <a:moveTo>
                    <a:pt x="0" y="0"/>
                  </a:moveTo>
                  <a:lnTo>
                    <a:pt x="20" y="18"/>
                  </a:lnTo>
                  <a:lnTo>
                    <a:pt x="12" y="0"/>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2" name="Freeform 720"/>
            <p:cNvSpPr>
              <a:spLocks/>
            </p:cNvSpPr>
            <p:nvPr/>
          </p:nvSpPr>
          <p:spPr bwMode="ltGray">
            <a:xfrm>
              <a:off x="5229" y="2948"/>
              <a:ext cx="24" cy="22"/>
            </a:xfrm>
            <a:custGeom>
              <a:avLst/>
              <a:gdLst/>
              <a:ahLst/>
              <a:cxnLst>
                <a:cxn ang="0">
                  <a:pos x="0" y="0"/>
                </a:cxn>
                <a:cxn ang="0">
                  <a:pos x="24" y="18"/>
                </a:cxn>
                <a:cxn ang="0">
                  <a:pos x="14" y="4"/>
                </a:cxn>
                <a:cxn ang="0">
                  <a:pos x="0" y="0"/>
                </a:cxn>
              </a:cxnLst>
              <a:rect l="0" t="0" r="r" b="b"/>
              <a:pathLst>
                <a:path w="25" h="19">
                  <a:moveTo>
                    <a:pt x="0" y="0"/>
                  </a:moveTo>
                  <a:lnTo>
                    <a:pt x="24" y="18"/>
                  </a:lnTo>
                  <a:lnTo>
                    <a:pt x="1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3" name="Freeform 721"/>
            <p:cNvSpPr>
              <a:spLocks/>
            </p:cNvSpPr>
            <p:nvPr/>
          </p:nvSpPr>
          <p:spPr bwMode="ltGray">
            <a:xfrm>
              <a:off x="5244" y="2980"/>
              <a:ext cx="25" cy="16"/>
            </a:xfrm>
            <a:custGeom>
              <a:avLst/>
              <a:gdLst/>
              <a:ahLst/>
              <a:cxnLst>
                <a:cxn ang="0">
                  <a:pos x="0" y="0"/>
                </a:cxn>
                <a:cxn ang="0">
                  <a:pos x="4" y="10"/>
                </a:cxn>
                <a:cxn ang="0">
                  <a:pos x="24" y="14"/>
                </a:cxn>
                <a:cxn ang="0">
                  <a:pos x="22" y="6"/>
                </a:cxn>
                <a:cxn ang="0">
                  <a:pos x="0" y="0"/>
                </a:cxn>
              </a:cxnLst>
              <a:rect l="0" t="0" r="r" b="b"/>
              <a:pathLst>
                <a:path w="25" h="15">
                  <a:moveTo>
                    <a:pt x="0" y="0"/>
                  </a:moveTo>
                  <a:lnTo>
                    <a:pt x="4" y="10"/>
                  </a:lnTo>
                  <a:lnTo>
                    <a:pt x="24" y="14"/>
                  </a:lnTo>
                  <a:lnTo>
                    <a:pt x="22"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4" name="Freeform 722"/>
            <p:cNvSpPr>
              <a:spLocks/>
            </p:cNvSpPr>
            <p:nvPr/>
          </p:nvSpPr>
          <p:spPr bwMode="ltGray">
            <a:xfrm>
              <a:off x="5278" y="3002"/>
              <a:ext cx="17" cy="19"/>
            </a:xfrm>
            <a:custGeom>
              <a:avLst/>
              <a:gdLst/>
              <a:ahLst/>
              <a:cxnLst>
                <a:cxn ang="0">
                  <a:pos x="0" y="0"/>
                </a:cxn>
                <a:cxn ang="0">
                  <a:pos x="16" y="16"/>
                </a:cxn>
                <a:cxn ang="0">
                  <a:pos x="16" y="6"/>
                </a:cxn>
                <a:cxn ang="0">
                  <a:pos x="0" y="0"/>
                </a:cxn>
              </a:cxnLst>
              <a:rect l="0" t="0" r="r" b="b"/>
              <a:pathLst>
                <a:path w="17" h="17">
                  <a:moveTo>
                    <a:pt x="0" y="0"/>
                  </a:moveTo>
                  <a:lnTo>
                    <a:pt x="16" y="16"/>
                  </a:lnTo>
                  <a:lnTo>
                    <a:pt x="16"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674" name="Freeform 723"/>
          <p:cNvSpPr>
            <a:spLocks/>
          </p:cNvSpPr>
          <p:nvPr/>
        </p:nvSpPr>
        <p:spPr bwMode="ltGray">
          <a:xfrm>
            <a:off x="5316997" y="3246452"/>
            <a:ext cx="675536" cy="382586"/>
          </a:xfrm>
          <a:custGeom>
            <a:avLst/>
            <a:gdLst/>
            <a:ahLst/>
            <a:cxnLst>
              <a:cxn ang="0">
                <a:pos x="302" y="210"/>
              </a:cxn>
              <a:cxn ang="0">
                <a:pos x="300" y="188"/>
              </a:cxn>
              <a:cxn ang="0">
                <a:pos x="284" y="174"/>
              </a:cxn>
              <a:cxn ang="0">
                <a:pos x="286" y="156"/>
              </a:cxn>
              <a:cxn ang="0">
                <a:pos x="318" y="130"/>
              </a:cxn>
              <a:cxn ang="0">
                <a:pos x="334" y="120"/>
              </a:cxn>
              <a:cxn ang="0">
                <a:pos x="354" y="108"/>
              </a:cxn>
              <a:cxn ang="0">
                <a:pos x="368" y="118"/>
              </a:cxn>
              <a:cxn ang="0">
                <a:pos x="394" y="150"/>
              </a:cxn>
              <a:cxn ang="0">
                <a:pos x="418" y="148"/>
              </a:cxn>
              <a:cxn ang="0">
                <a:pos x="436" y="144"/>
              </a:cxn>
              <a:cxn ang="0">
                <a:pos x="428" y="134"/>
              </a:cxn>
              <a:cxn ang="0">
                <a:pos x="416" y="132"/>
              </a:cxn>
              <a:cxn ang="0">
                <a:pos x="398" y="112"/>
              </a:cxn>
              <a:cxn ang="0">
                <a:pos x="412" y="78"/>
              </a:cxn>
              <a:cxn ang="0">
                <a:pos x="422" y="68"/>
              </a:cxn>
              <a:cxn ang="0">
                <a:pos x="406" y="56"/>
              </a:cxn>
              <a:cxn ang="0">
                <a:pos x="368" y="72"/>
              </a:cxn>
              <a:cxn ang="0">
                <a:pos x="338" y="54"/>
              </a:cxn>
              <a:cxn ang="0">
                <a:pos x="334" y="54"/>
              </a:cxn>
              <a:cxn ang="0">
                <a:pos x="314" y="54"/>
              </a:cxn>
              <a:cxn ang="0">
                <a:pos x="296" y="70"/>
              </a:cxn>
              <a:cxn ang="0">
                <a:pos x="274" y="76"/>
              </a:cxn>
              <a:cxn ang="0">
                <a:pos x="260" y="90"/>
              </a:cxn>
              <a:cxn ang="0">
                <a:pos x="238" y="96"/>
              </a:cxn>
              <a:cxn ang="0">
                <a:pos x="214" y="76"/>
              </a:cxn>
              <a:cxn ang="0">
                <a:pos x="192" y="62"/>
              </a:cxn>
              <a:cxn ang="0">
                <a:pos x="168" y="22"/>
              </a:cxn>
              <a:cxn ang="0">
                <a:pos x="160" y="14"/>
              </a:cxn>
              <a:cxn ang="0">
                <a:pos x="128" y="20"/>
              </a:cxn>
              <a:cxn ang="0">
                <a:pos x="98" y="28"/>
              </a:cxn>
              <a:cxn ang="0">
                <a:pos x="84" y="42"/>
              </a:cxn>
              <a:cxn ang="0">
                <a:pos x="76" y="38"/>
              </a:cxn>
              <a:cxn ang="0">
                <a:pos x="44" y="0"/>
              </a:cxn>
              <a:cxn ang="0">
                <a:pos x="0" y="16"/>
              </a:cxn>
              <a:cxn ang="0">
                <a:pos x="0" y="68"/>
              </a:cxn>
              <a:cxn ang="0">
                <a:pos x="20" y="72"/>
              </a:cxn>
              <a:cxn ang="0">
                <a:pos x="34" y="80"/>
              </a:cxn>
              <a:cxn ang="0">
                <a:pos x="50" y="82"/>
              </a:cxn>
              <a:cxn ang="0">
                <a:pos x="52" y="74"/>
              </a:cxn>
              <a:cxn ang="0">
                <a:pos x="68" y="80"/>
              </a:cxn>
              <a:cxn ang="0">
                <a:pos x="76" y="74"/>
              </a:cxn>
              <a:cxn ang="0">
                <a:pos x="96" y="84"/>
              </a:cxn>
              <a:cxn ang="0">
                <a:pos x="114" y="98"/>
              </a:cxn>
              <a:cxn ang="0">
                <a:pos x="128" y="98"/>
              </a:cxn>
              <a:cxn ang="0">
                <a:pos x="134" y="112"/>
              </a:cxn>
              <a:cxn ang="0">
                <a:pos x="166" y="140"/>
              </a:cxn>
              <a:cxn ang="0">
                <a:pos x="176" y="152"/>
              </a:cxn>
              <a:cxn ang="0">
                <a:pos x="198" y="154"/>
              </a:cxn>
              <a:cxn ang="0">
                <a:pos x="214" y="160"/>
              </a:cxn>
              <a:cxn ang="0">
                <a:pos x="232" y="164"/>
              </a:cxn>
              <a:cxn ang="0">
                <a:pos x="232" y="178"/>
              </a:cxn>
              <a:cxn ang="0">
                <a:pos x="230" y="190"/>
              </a:cxn>
              <a:cxn ang="0">
                <a:pos x="232" y="200"/>
              </a:cxn>
              <a:cxn ang="0">
                <a:pos x="248" y="200"/>
              </a:cxn>
              <a:cxn ang="0">
                <a:pos x="256" y="200"/>
              </a:cxn>
              <a:cxn ang="0">
                <a:pos x="270" y="200"/>
              </a:cxn>
              <a:cxn ang="0">
                <a:pos x="272" y="206"/>
              </a:cxn>
              <a:cxn ang="0">
                <a:pos x="282" y="208"/>
              </a:cxn>
              <a:cxn ang="0">
                <a:pos x="284" y="210"/>
              </a:cxn>
              <a:cxn ang="0">
                <a:pos x="302" y="210"/>
              </a:cxn>
            </a:cxnLst>
            <a:rect l="0" t="0" r="r" b="b"/>
            <a:pathLst>
              <a:path w="437" h="211">
                <a:moveTo>
                  <a:pt x="302" y="210"/>
                </a:moveTo>
                <a:lnTo>
                  <a:pt x="300" y="188"/>
                </a:lnTo>
                <a:lnTo>
                  <a:pt x="284" y="174"/>
                </a:lnTo>
                <a:lnTo>
                  <a:pt x="286" y="156"/>
                </a:lnTo>
                <a:lnTo>
                  <a:pt x="318" y="130"/>
                </a:lnTo>
                <a:lnTo>
                  <a:pt x="334" y="120"/>
                </a:lnTo>
                <a:lnTo>
                  <a:pt x="354" y="108"/>
                </a:lnTo>
                <a:lnTo>
                  <a:pt x="368" y="118"/>
                </a:lnTo>
                <a:lnTo>
                  <a:pt x="394" y="150"/>
                </a:lnTo>
                <a:lnTo>
                  <a:pt x="418" y="148"/>
                </a:lnTo>
                <a:lnTo>
                  <a:pt x="436" y="144"/>
                </a:lnTo>
                <a:lnTo>
                  <a:pt x="428" y="134"/>
                </a:lnTo>
                <a:lnTo>
                  <a:pt x="416" y="132"/>
                </a:lnTo>
                <a:lnTo>
                  <a:pt x="398" y="112"/>
                </a:lnTo>
                <a:lnTo>
                  <a:pt x="412" y="78"/>
                </a:lnTo>
                <a:lnTo>
                  <a:pt x="422" y="68"/>
                </a:lnTo>
                <a:lnTo>
                  <a:pt x="406" y="56"/>
                </a:lnTo>
                <a:lnTo>
                  <a:pt x="368" y="72"/>
                </a:lnTo>
                <a:lnTo>
                  <a:pt x="338" y="54"/>
                </a:lnTo>
                <a:lnTo>
                  <a:pt x="334" y="54"/>
                </a:lnTo>
                <a:lnTo>
                  <a:pt x="314" y="54"/>
                </a:lnTo>
                <a:lnTo>
                  <a:pt x="296" y="70"/>
                </a:lnTo>
                <a:lnTo>
                  <a:pt x="274" y="76"/>
                </a:lnTo>
                <a:lnTo>
                  <a:pt x="260" y="90"/>
                </a:lnTo>
                <a:lnTo>
                  <a:pt x="238" y="96"/>
                </a:lnTo>
                <a:lnTo>
                  <a:pt x="214" y="76"/>
                </a:lnTo>
                <a:lnTo>
                  <a:pt x="192" y="62"/>
                </a:lnTo>
                <a:lnTo>
                  <a:pt x="168" y="22"/>
                </a:lnTo>
                <a:lnTo>
                  <a:pt x="160" y="14"/>
                </a:lnTo>
                <a:lnTo>
                  <a:pt x="128" y="20"/>
                </a:lnTo>
                <a:lnTo>
                  <a:pt x="98" y="28"/>
                </a:lnTo>
                <a:lnTo>
                  <a:pt x="84" y="42"/>
                </a:lnTo>
                <a:lnTo>
                  <a:pt x="76" y="38"/>
                </a:lnTo>
                <a:lnTo>
                  <a:pt x="44" y="0"/>
                </a:lnTo>
                <a:lnTo>
                  <a:pt x="0" y="16"/>
                </a:lnTo>
                <a:lnTo>
                  <a:pt x="0" y="68"/>
                </a:lnTo>
                <a:lnTo>
                  <a:pt x="20" y="72"/>
                </a:lnTo>
                <a:lnTo>
                  <a:pt x="34" y="80"/>
                </a:lnTo>
                <a:lnTo>
                  <a:pt x="50" y="82"/>
                </a:lnTo>
                <a:lnTo>
                  <a:pt x="52" y="74"/>
                </a:lnTo>
                <a:lnTo>
                  <a:pt x="68" y="80"/>
                </a:lnTo>
                <a:lnTo>
                  <a:pt x="76" y="74"/>
                </a:lnTo>
                <a:lnTo>
                  <a:pt x="96" y="84"/>
                </a:lnTo>
                <a:lnTo>
                  <a:pt x="114" y="98"/>
                </a:lnTo>
                <a:lnTo>
                  <a:pt x="128" y="98"/>
                </a:lnTo>
                <a:lnTo>
                  <a:pt x="134" y="112"/>
                </a:lnTo>
                <a:lnTo>
                  <a:pt x="166" y="140"/>
                </a:lnTo>
                <a:lnTo>
                  <a:pt x="176" y="152"/>
                </a:lnTo>
                <a:lnTo>
                  <a:pt x="198" y="154"/>
                </a:lnTo>
                <a:lnTo>
                  <a:pt x="214" y="160"/>
                </a:lnTo>
                <a:lnTo>
                  <a:pt x="232" y="164"/>
                </a:lnTo>
                <a:lnTo>
                  <a:pt x="232" y="178"/>
                </a:lnTo>
                <a:lnTo>
                  <a:pt x="230" y="190"/>
                </a:lnTo>
                <a:lnTo>
                  <a:pt x="232" y="200"/>
                </a:lnTo>
                <a:lnTo>
                  <a:pt x="248" y="200"/>
                </a:lnTo>
                <a:lnTo>
                  <a:pt x="256" y="200"/>
                </a:lnTo>
                <a:lnTo>
                  <a:pt x="270" y="200"/>
                </a:lnTo>
                <a:lnTo>
                  <a:pt x="272" y="206"/>
                </a:lnTo>
                <a:lnTo>
                  <a:pt x="282" y="208"/>
                </a:lnTo>
                <a:lnTo>
                  <a:pt x="284" y="210"/>
                </a:lnTo>
                <a:lnTo>
                  <a:pt x="302" y="2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5" name="Freeform 724"/>
          <p:cNvSpPr>
            <a:spLocks/>
          </p:cNvSpPr>
          <p:nvPr/>
        </p:nvSpPr>
        <p:spPr bwMode="ltGray">
          <a:xfrm>
            <a:off x="5910415" y="3370277"/>
            <a:ext cx="218464" cy="185737"/>
          </a:xfrm>
          <a:custGeom>
            <a:avLst/>
            <a:gdLst/>
            <a:ahLst/>
            <a:cxnLst>
              <a:cxn ang="0">
                <a:pos x="46" y="98"/>
              </a:cxn>
              <a:cxn ang="0">
                <a:pos x="36" y="100"/>
              </a:cxn>
              <a:cxn ang="0">
                <a:pos x="26" y="100"/>
              </a:cxn>
              <a:cxn ang="0">
                <a:pos x="14" y="100"/>
              </a:cxn>
              <a:cxn ang="0">
                <a:pos x="4" y="102"/>
              </a:cxn>
              <a:cxn ang="0">
                <a:pos x="0" y="96"/>
              </a:cxn>
              <a:cxn ang="0">
                <a:pos x="2" y="88"/>
              </a:cxn>
              <a:cxn ang="0">
                <a:pos x="4" y="78"/>
              </a:cxn>
              <a:cxn ang="0">
                <a:pos x="16" y="74"/>
              </a:cxn>
              <a:cxn ang="0">
                <a:pos x="30" y="76"/>
              </a:cxn>
              <a:cxn ang="0">
                <a:pos x="42" y="74"/>
              </a:cxn>
              <a:cxn ang="0">
                <a:pos x="50" y="72"/>
              </a:cxn>
              <a:cxn ang="0">
                <a:pos x="44" y="66"/>
              </a:cxn>
              <a:cxn ang="0">
                <a:pos x="34" y="64"/>
              </a:cxn>
              <a:cxn ang="0">
                <a:pos x="22" y="56"/>
              </a:cxn>
              <a:cxn ang="0">
                <a:pos x="12" y="42"/>
              </a:cxn>
              <a:cxn ang="0">
                <a:pos x="14" y="40"/>
              </a:cxn>
              <a:cxn ang="0">
                <a:pos x="22" y="22"/>
              </a:cxn>
              <a:cxn ang="0">
                <a:pos x="24" y="8"/>
              </a:cxn>
              <a:cxn ang="0">
                <a:pos x="38" y="0"/>
              </a:cxn>
              <a:cxn ang="0">
                <a:pos x="50" y="6"/>
              </a:cxn>
              <a:cxn ang="0">
                <a:pos x="106" y="14"/>
              </a:cxn>
              <a:cxn ang="0">
                <a:pos x="124" y="20"/>
              </a:cxn>
              <a:cxn ang="0">
                <a:pos x="140" y="14"/>
              </a:cxn>
              <a:cxn ang="0">
                <a:pos x="138" y="34"/>
              </a:cxn>
              <a:cxn ang="0">
                <a:pos x="140" y="42"/>
              </a:cxn>
              <a:cxn ang="0">
                <a:pos x="132" y="66"/>
              </a:cxn>
              <a:cxn ang="0">
                <a:pos x="126" y="70"/>
              </a:cxn>
              <a:cxn ang="0">
                <a:pos x="122" y="74"/>
              </a:cxn>
              <a:cxn ang="0">
                <a:pos x="106" y="76"/>
              </a:cxn>
              <a:cxn ang="0">
                <a:pos x="104" y="84"/>
              </a:cxn>
              <a:cxn ang="0">
                <a:pos x="96" y="82"/>
              </a:cxn>
              <a:cxn ang="0">
                <a:pos x="84" y="82"/>
              </a:cxn>
              <a:cxn ang="0">
                <a:pos x="80" y="90"/>
              </a:cxn>
              <a:cxn ang="0">
                <a:pos x="74" y="94"/>
              </a:cxn>
              <a:cxn ang="0">
                <a:pos x="66" y="92"/>
              </a:cxn>
              <a:cxn ang="0">
                <a:pos x="60" y="86"/>
              </a:cxn>
              <a:cxn ang="0">
                <a:pos x="56" y="88"/>
              </a:cxn>
              <a:cxn ang="0">
                <a:pos x="52" y="92"/>
              </a:cxn>
              <a:cxn ang="0">
                <a:pos x="46" y="94"/>
              </a:cxn>
              <a:cxn ang="0">
                <a:pos x="46" y="98"/>
              </a:cxn>
            </a:cxnLst>
            <a:rect l="0" t="0" r="r" b="b"/>
            <a:pathLst>
              <a:path w="141" h="103">
                <a:moveTo>
                  <a:pt x="46" y="98"/>
                </a:moveTo>
                <a:lnTo>
                  <a:pt x="36" y="100"/>
                </a:lnTo>
                <a:lnTo>
                  <a:pt x="26" y="100"/>
                </a:lnTo>
                <a:lnTo>
                  <a:pt x="14" y="100"/>
                </a:lnTo>
                <a:lnTo>
                  <a:pt x="4" y="102"/>
                </a:lnTo>
                <a:lnTo>
                  <a:pt x="0" y="96"/>
                </a:lnTo>
                <a:lnTo>
                  <a:pt x="2" y="88"/>
                </a:lnTo>
                <a:lnTo>
                  <a:pt x="4" y="78"/>
                </a:lnTo>
                <a:lnTo>
                  <a:pt x="16" y="74"/>
                </a:lnTo>
                <a:lnTo>
                  <a:pt x="30" y="76"/>
                </a:lnTo>
                <a:lnTo>
                  <a:pt x="42" y="74"/>
                </a:lnTo>
                <a:lnTo>
                  <a:pt x="50" y="72"/>
                </a:lnTo>
                <a:lnTo>
                  <a:pt x="44" y="66"/>
                </a:lnTo>
                <a:lnTo>
                  <a:pt x="34" y="64"/>
                </a:lnTo>
                <a:lnTo>
                  <a:pt x="22" y="56"/>
                </a:lnTo>
                <a:lnTo>
                  <a:pt x="12" y="42"/>
                </a:lnTo>
                <a:lnTo>
                  <a:pt x="14" y="40"/>
                </a:lnTo>
                <a:lnTo>
                  <a:pt x="22" y="22"/>
                </a:lnTo>
                <a:lnTo>
                  <a:pt x="24" y="8"/>
                </a:lnTo>
                <a:lnTo>
                  <a:pt x="38" y="0"/>
                </a:lnTo>
                <a:lnTo>
                  <a:pt x="50" y="6"/>
                </a:lnTo>
                <a:lnTo>
                  <a:pt x="106" y="14"/>
                </a:lnTo>
                <a:lnTo>
                  <a:pt x="124" y="20"/>
                </a:lnTo>
                <a:lnTo>
                  <a:pt x="140" y="14"/>
                </a:lnTo>
                <a:lnTo>
                  <a:pt x="138" y="34"/>
                </a:lnTo>
                <a:lnTo>
                  <a:pt x="140" y="42"/>
                </a:lnTo>
                <a:lnTo>
                  <a:pt x="132" y="66"/>
                </a:lnTo>
                <a:lnTo>
                  <a:pt x="126" y="70"/>
                </a:lnTo>
                <a:lnTo>
                  <a:pt x="122" y="74"/>
                </a:lnTo>
                <a:lnTo>
                  <a:pt x="106" y="76"/>
                </a:lnTo>
                <a:lnTo>
                  <a:pt x="104" y="84"/>
                </a:lnTo>
                <a:lnTo>
                  <a:pt x="96" y="82"/>
                </a:lnTo>
                <a:lnTo>
                  <a:pt x="84" y="82"/>
                </a:lnTo>
                <a:lnTo>
                  <a:pt x="80" y="90"/>
                </a:lnTo>
                <a:lnTo>
                  <a:pt x="74" y="94"/>
                </a:lnTo>
                <a:lnTo>
                  <a:pt x="66" y="92"/>
                </a:lnTo>
                <a:lnTo>
                  <a:pt x="60" y="86"/>
                </a:lnTo>
                <a:lnTo>
                  <a:pt x="56" y="88"/>
                </a:lnTo>
                <a:lnTo>
                  <a:pt x="52" y="92"/>
                </a:lnTo>
                <a:lnTo>
                  <a:pt x="46" y="94"/>
                </a:lnTo>
                <a:lnTo>
                  <a:pt x="46"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6" name="Freeform 725"/>
          <p:cNvSpPr>
            <a:spLocks/>
          </p:cNvSpPr>
          <p:nvPr/>
        </p:nvSpPr>
        <p:spPr bwMode="ltGray">
          <a:xfrm>
            <a:off x="3936487" y="3070241"/>
            <a:ext cx="13944" cy="11112"/>
          </a:xfrm>
          <a:custGeom>
            <a:avLst/>
            <a:gdLst/>
            <a:ahLst/>
            <a:cxnLst>
              <a:cxn ang="0">
                <a:pos x="4" y="0"/>
              </a:cxn>
              <a:cxn ang="0">
                <a:pos x="8" y="2"/>
              </a:cxn>
              <a:cxn ang="0">
                <a:pos x="2" y="4"/>
              </a:cxn>
              <a:cxn ang="0">
                <a:pos x="0" y="2"/>
              </a:cxn>
              <a:cxn ang="0">
                <a:pos x="4" y="0"/>
              </a:cxn>
            </a:cxnLst>
            <a:rect l="0" t="0" r="r" b="b"/>
            <a:pathLst>
              <a:path w="9" h="5">
                <a:moveTo>
                  <a:pt x="4" y="0"/>
                </a:moveTo>
                <a:lnTo>
                  <a:pt x="8" y="2"/>
                </a:lnTo>
                <a:lnTo>
                  <a:pt x="2" y="4"/>
                </a:lnTo>
                <a:lnTo>
                  <a:pt x="0" y="2"/>
                </a:lnTo>
                <a:lnTo>
                  <a:pt x="4"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7" name="Freeform 733"/>
          <p:cNvSpPr>
            <a:spLocks/>
          </p:cNvSpPr>
          <p:nvPr/>
        </p:nvSpPr>
        <p:spPr bwMode="ltGray">
          <a:xfrm>
            <a:off x="4370317" y="3209941"/>
            <a:ext cx="97611" cy="117474"/>
          </a:xfrm>
          <a:custGeom>
            <a:avLst/>
            <a:gdLst/>
            <a:ahLst/>
            <a:cxnLst>
              <a:cxn ang="0">
                <a:pos x="40" y="64"/>
              </a:cxn>
              <a:cxn ang="0">
                <a:pos x="40" y="60"/>
              </a:cxn>
              <a:cxn ang="0">
                <a:pos x="44" y="56"/>
              </a:cxn>
              <a:cxn ang="0">
                <a:pos x="50" y="54"/>
              </a:cxn>
              <a:cxn ang="0">
                <a:pos x="56" y="50"/>
              </a:cxn>
              <a:cxn ang="0">
                <a:pos x="62" y="50"/>
              </a:cxn>
              <a:cxn ang="0">
                <a:pos x="60" y="44"/>
              </a:cxn>
              <a:cxn ang="0">
                <a:pos x="60" y="40"/>
              </a:cxn>
              <a:cxn ang="0">
                <a:pos x="62" y="34"/>
              </a:cxn>
              <a:cxn ang="0">
                <a:pos x="60" y="24"/>
              </a:cxn>
              <a:cxn ang="0">
                <a:pos x="60" y="22"/>
              </a:cxn>
              <a:cxn ang="0">
                <a:pos x="58" y="16"/>
              </a:cxn>
              <a:cxn ang="0">
                <a:pos x="52" y="14"/>
              </a:cxn>
              <a:cxn ang="0">
                <a:pos x="48" y="16"/>
              </a:cxn>
              <a:cxn ang="0">
                <a:pos x="42" y="14"/>
              </a:cxn>
              <a:cxn ang="0">
                <a:pos x="38" y="14"/>
              </a:cxn>
              <a:cxn ang="0">
                <a:pos x="30" y="12"/>
              </a:cxn>
              <a:cxn ang="0">
                <a:pos x="18" y="10"/>
              </a:cxn>
              <a:cxn ang="0">
                <a:pos x="12" y="6"/>
              </a:cxn>
              <a:cxn ang="0">
                <a:pos x="6" y="6"/>
              </a:cxn>
              <a:cxn ang="0">
                <a:pos x="2" y="0"/>
              </a:cxn>
              <a:cxn ang="0">
                <a:pos x="0" y="4"/>
              </a:cxn>
              <a:cxn ang="0">
                <a:pos x="34" y="52"/>
              </a:cxn>
              <a:cxn ang="0">
                <a:pos x="36" y="58"/>
              </a:cxn>
              <a:cxn ang="0">
                <a:pos x="36" y="62"/>
              </a:cxn>
              <a:cxn ang="0">
                <a:pos x="40" y="64"/>
              </a:cxn>
            </a:cxnLst>
            <a:rect l="0" t="0" r="r" b="b"/>
            <a:pathLst>
              <a:path w="63" h="65">
                <a:moveTo>
                  <a:pt x="40" y="64"/>
                </a:moveTo>
                <a:lnTo>
                  <a:pt x="40" y="60"/>
                </a:lnTo>
                <a:lnTo>
                  <a:pt x="44" y="56"/>
                </a:lnTo>
                <a:lnTo>
                  <a:pt x="50" y="54"/>
                </a:lnTo>
                <a:lnTo>
                  <a:pt x="56" y="50"/>
                </a:lnTo>
                <a:lnTo>
                  <a:pt x="62" y="50"/>
                </a:lnTo>
                <a:lnTo>
                  <a:pt x="60" y="44"/>
                </a:lnTo>
                <a:lnTo>
                  <a:pt x="60" y="40"/>
                </a:lnTo>
                <a:lnTo>
                  <a:pt x="62" y="34"/>
                </a:lnTo>
                <a:lnTo>
                  <a:pt x="60" y="24"/>
                </a:lnTo>
                <a:lnTo>
                  <a:pt x="60" y="22"/>
                </a:lnTo>
                <a:lnTo>
                  <a:pt x="58" y="16"/>
                </a:lnTo>
                <a:lnTo>
                  <a:pt x="52" y="14"/>
                </a:lnTo>
                <a:lnTo>
                  <a:pt x="48" y="16"/>
                </a:lnTo>
                <a:lnTo>
                  <a:pt x="42" y="14"/>
                </a:lnTo>
                <a:lnTo>
                  <a:pt x="38" y="14"/>
                </a:lnTo>
                <a:lnTo>
                  <a:pt x="30" y="12"/>
                </a:lnTo>
                <a:lnTo>
                  <a:pt x="18" y="10"/>
                </a:lnTo>
                <a:lnTo>
                  <a:pt x="12" y="6"/>
                </a:lnTo>
                <a:lnTo>
                  <a:pt x="6" y="6"/>
                </a:lnTo>
                <a:lnTo>
                  <a:pt x="2" y="0"/>
                </a:lnTo>
                <a:lnTo>
                  <a:pt x="0" y="4"/>
                </a:lnTo>
                <a:lnTo>
                  <a:pt x="34" y="52"/>
                </a:lnTo>
                <a:lnTo>
                  <a:pt x="36" y="58"/>
                </a:lnTo>
                <a:lnTo>
                  <a:pt x="36" y="62"/>
                </a:lnTo>
                <a:lnTo>
                  <a:pt x="40" y="6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8" name="Freeform 735"/>
          <p:cNvSpPr>
            <a:spLocks/>
          </p:cNvSpPr>
          <p:nvPr/>
        </p:nvSpPr>
        <p:spPr bwMode="ltGray">
          <a:xfrm>
            <a:off x="4663152" y="3130566"/>
            <a:ext cx="60427" cy="84137"/>
          </a:xfrm>
          <a:custGeom>
            <a:avLst/>
            <a:gdLst/>
            <a:ahLst/>
            <a:cxnLst>
              <a:cxn ang="0">
                <a:pos x="2" y="38"/>
              </a:cxn>
              <a:cxn ang="0">
                <a:pos x="4" y="42"/>
              </a:cxn>
              <a:cxn ang="0">
                <a:pos x="10" y="46"/>
              </a:cxn>
              <a:cxn ang="0">
                <a:pos x="20" y="44"/>
              </a:cxn>
              <a:cxn ang="0">
                <a:pos x="28" y="32"/>
              </a:cxn>
              <a:cxn ang="0">
                <a:pos x="38" y="28"/>
              </a:cxn>
              <a:cxn ang="0">
                <a:pos x="28" y="14"/>
              </a:cxn>
              <a:cxn ang="0">
                <a:pos x="10" y="4"/>
              </a:cxn>
              <a:cxn ang="0">
                <a:pos x="0" y="0"/>
              </a:cxn>
              <a:cxn ang="0">
                <a:pos x="2" y="38"/>
              </a:cxn>
            </a:cxnLst>
            <a:rect l="0" t="0" r="r" b="b"/>
            <a:pathLst>
              <a:path w="39" h="47">
                <a:moveTo>
                  <a:pt x="2" y="38"/>
                </a:moveTo>
                <a:lnTo>
                  <a:pt x="4" y="42"/>
                </a:lnTo>
                <a:lnTo>
                  <a:pt x="10" y="46"/>
                </a:lnTo>
                <a:lnTo>
                  <a:pt x="20" y="44"/>
                </a:lnTo>
                <a:lnTo>
                  <a:pt x="28" y="32"/>
                </a:lnTo>
                <a:lnTo>
                  <a:pt x="38" y="28"/>
                </a:lnTo>
                <a:lnTo>
                  <a:pt x="28" y="14"/>
                </a:lnTo>
                <a:lnTo>
                  <a:pt x="10" y="4"/>
                </a:lnTo>
                <a:lnTo>
                  <a:pt x="0" y="0"/>
                </a:lnTo>
                <a:lnTo>
                  <a:pt x="2"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9" name="Freeform 736"/>
          <p:cNvSpPr>
            <a:spLocks/>
          </p:cNvSpPr>
          <p:nvPr/>
        </p:nvSpPr>
        <p:spPr bwMode="ltGray">
          <a:xfrm>
            <a:off x="4398207" y="3090878"/>
            <a:ext cx="179730" cy="126999"/>
          </a:xfrm>
          <a:custGeom>
            <a:avLst/>
            <a:gdLst/>
            <a:ahLst/>
            <a:cxnLst>
              <a:cxn ang="0">
                <a:pos x="0" y="46"/>
              </a:cxn>
              <a:cxn ang="0">
                <a:pos x="16" y="36"/>
              </a:cxn>
              <a:cxn ang="0">
                <a:pos x="20" y="26"/>
              </a:cxn>
              <a:cxn ang="0">
                <a:pos x="24" y="26"/>
              </a:cxn>
              <a:cxn ang="0">
                <a:pos x="30" y="22"/>
              </a:cxn>
              <a:cxn ang="0">
                <a:pos x="34" y="22"/>
              </a:cxn>
              <a:cxn ang="0">
                <a:pos x="34" y="12"/>
              </a:cxn>
              <a:cxn ang="0">
                <a:pos x="46" y="10"/>
              </a:cxn>
              <a:cxn ang="0">
                <a:pos x="54" y="10"/>
              </a:cxn>
              <a:cxn ang="0">
                <a:pos x="66" y="0"/>
              </a:cxn>
              <a:cxn ang="0">
                <a:pos x="74" y="2"/>
              </a:cxn>
              <a:cxn ang="0">
                <a:pos x="80" y="10"/>
              </a:cxn>
              <a:cxn ang="0">
                <a:pos x="88" y="2"/>
              </a:cxn>
              <a:cxn ang="0">
                <a:pos x="92" y="8"/>
              </a:cxn>
              <a:cxn ang="0">
                <a:pos x="98" y="8"/>
              </a:cxn>
              <a:cxn ang="0">
                <a:pos x="108" y="8"/>
              </a:cxn>
              <a:cxn ang="0">
                <a:pos x="114" y="12"/>
              </a:cxn>
              <a:cxn ang="0">
                <a:pos x="108" y="18"/>
              </a:cxn>
              <a:cxn ang="0">
                <a:pos x="108" y="22"/>
              </a:cxn>
              <a:cxn ang="0">
                <a:pos x="102" y="26"/>
              </a:cxn>
              <a:cxn ang="0">
                <a:pos x="94" y="30"/>
              </a:cxn>
              <a:cxn ang="0">
                <a:pos x="92" y="36"/>
              </a:cxn>
              <a:cxn ang="0">
                <a:pos x="90" y="42"/>
              </a:cxn>
              <a:cxn ang="0">
                <a:pos x="84" y="46"/>
              </a:cxn>
              <a:cxn ang="0">
                <a:pos x="80" y="48"/>
              </a:cxn>
              <a:cxn ang="0">
                <a:pos x="74" y="54"/>
              </a:cxn>
              <a:cxn ang="0">
                <a:pos x="70" y="54"/>
              </a:cxn>
              <a:cxn ang="0">
                <a:pos x="68" y="54"/>
              </a:cxn>
              <a:cxn ang="0">
                <a:pos x="66" y="52"/>
              </a:cxn>
              <a:cxn ang="0">
                <a:pos x="64" y="54"/>
              </a:cxn>
              <a:cxn ang="0">
                <a:pos x="60" y="58"/>
              </a:cxn>
              <a:cxn ang="0">
                <a:pos x="56" y="58"/>
              </a:cxn>
              <a:cxn ang="0">
                <a:pos x="52" y="56"/>
              </a:cxn>
              <a:cxn ang="0">
                <a:pos x="46" y="60"/>
              </a:cxn>
              <a:cxn ang="0">
                <a:pos x="46" y="66"/>
              </a:cxn>
              <a:cxn ang="0">
                <a:pos x="42" y="70"/>
              </a:cxn>
              <a:cxn ang="0">
                <a:pos x="16" y="64"/>
              </a:cxn>
              <a:cxn ang="0">
                <a:pos x="6" y="60"/>
              </a:cxn>
              <a:cxn ang="0">
                <a:pos x="4" y="52"/>
              </a:cxn>
              <a:cxn ang="0">
                <a:pos x="0" y="46"/>
              </a:cxn>
            </a:cxnLst>
            <a:rect l="0" t="0" r="r" b="b"/>
            <a:pathLst>
              <a:path w="115" h="71">
                <a:moveTo>
                  <a:pt x="0" y="46"/>
                </a:moveTo>
                <a:lnTo>
                  <a:pt x="16" y="36"/>
                </a:lnTo>
                <a:lnTo>
                  <a:pt x="20" y="26"/>
                </a:lnTo>
                <a:lnTo>
                  <a:pt x="24" y="26"/>
                </a:lnTo>
                <a:lnTo>
                  <a:pt x="30" y="22"/>
                </a:lnTo>
                <a:lnTo>
                  <a:pt x="34" y="22"/>
                </a:lnTo>
                <a:lnTo>
                  <a:pt x="34" y="12"/>
                </a:lnTo>
                <a:lnTo>
                  <a:pt x="46" y="10"/>
                </a:lnTo>
                <a:lnTo>
                  <a:pt x="54" y="10"/>
                </a:lnTo>
                <a:lnTo>
                  <a:pt x="66" y="0"/>
                </a:lnTo>
                <a:lnTo>
                  <a:pt x="74" y="2"/>
                </a:lnTo>
                <a:lnTo>
                  <a:pt x="80" y="10"/>
                </a:lnTo>
                <a:lnTo>
                  <a:pt x="88" y="2"/>
                </a:lnTo>
                <a:lnTo>
                  <a:pt x="92" y="8"/>
                </a:lnTo>
                <a:lnTo>
                  <a:pt x="98" y="8"/>
                </a:lnTo>
                <a:lnTo>
                  <a:pt x="108" y="8"/>
                </a:lnTo>
                <a:lnTo>
                  <a:pt x="114" y="12"/>
                </a:lnTo>
                <a:lnTo>
                  <a:pt x="108" y="18"/>
                </a:lnTo>
                <a:lnTo>
                  <a:pt x="108" y="22"/>
                </a:lnTo>
                <a:lnTo>
                  <a:pt x="102" y="26"/>
                </a:lnTo>
                <a:lnTo>
                  <a:pt x="94" y="30"/>
                </a:lnTo>
                <a:lnTo>
                  <a:pt x="92" y="36"/>
                </a:lnTo>
                <a:lnTo>
                  <a:pt x="90" y="42"/>
                </a:lnTo>
                <a:lnTo>
                  <a:pt x="84" y="46"/>
                </a:lnTo>
                <a:lnTo>
                  <a:pt x="80" y="48"/>
                </a:lnTo>
                <a:lnTo>
                  <a:pt x="74" y="54"/>
                </a:lnTo>
                <a:lnTo>
                  <a:pt x="70" y="54"/>
                </a:lnTo>
                <a:lnTo>
                  <a:pt x="68" y="54"/>
                </a:lnTo>
                <a:lnTo>
                  <a:pt x="66" y="52"/>
                </a:lnTo>
                <a:lnTo>
                  <a:pt x="64" y="54"/>
                </a:lnTo>
                <a:lnTo>
                  <a:pt x="60" y="58"/>
                </a:lnTo>
                <a:lnTo>
                  <a:pt x="56" y="58"/>
                </a:lnTo>
                <a:lnTo>
                  <a:pt x="52" y="56"/>
                </a:lnTo>
                <a:lnTo>
                  <a:pt x="46" y="60"/>
                </a:lnTo>
                <a:lnTo>
                  <a:pt x="46" y="66"/>
                </a:lnTo>
                <a:lnTo>
                  <a:pt x="42" y="70"/>
                </a:lnTo>
                <a:lnTo>
                  <a:pt x="16" y="64"/>
                </a:lnTo>
                <a:lnTo>
                  <a:pt x="6" y="60"/>
                </a:lnTo>
                <a:lnTo>
                  <a:pt x="4" y="52"/>
                </a:lnTo>
                <a:lnTo>
                  <a:pt x="0" y="46"/>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0" name="Freeform 737"/>
          <p:cNvSpPr>
            <a:spLocks/>
          </p:cNvSpPr>
          <p:nvPr/>
        </p:nvSpPr>
        <p:spPr bwMode="ltGray">
          <a:xfrm>
            <a:off x="4574837" y="2755918"/>
            <a:ext cx="224662" cy="227011"/>
          </a:xfrm>
          <a:custGeom>
            <a:avLst/>
            <a:gdLst/>
            <a:ahLst/>
            <a:cxnLst>
              <a:cxn ang="0">
                <a:pos x="2" y="70"/>
              </a:cxn>
              <a:cxn ang="0">
                <a:pos x="20" y="64"/>
              </a:cxn>
              <a:cxn ang="0">
                <a:pos x="28" y="56"/>
              </a:cxn>
              <a:cxn ang="0">
                <a:pos x="34" y="44"/>
              </a:cxn>
              <a:cxn ang="0">
                <a:pos x="42" y="34"/>
              </a:cxn>
              <a:cxn ang="0">
                <a:pos x="48" y="24"/>
              </a:cxn>
              <a:cxn ang="0">
                <a:pos x="42" y="12"/>
              </a:cxn>
              <a:cxn ang="0">
                <a:pos x="60" y="0"/>
              </a:cxn>
              <a:cxn ang="0">
                <a:pos x="66" y="6"/>
              </a:cxn>
              <a:cxn ang="0">
                <a:pos x="80" y="10"/>
              </a:cxn>
              <a:cxn ang="0">
                <a:pos x="94" y="12"/>
              </a:cxn>
              <a:cxn ang="0">
                <a:pos x="106" y="12"/>
              </a:cxn>
              <a:cxn ang="0">
                <a:pos x="120" y="12"/>
              </a:cxn>
              <a:cxn ang="0">
                <a:pos x="126" y="24"/>
              </a:cxn>
              <a:cxn ang="0">
                <a:pos x="126" y="36"/>
              </a:cxn>
              <a:cxn ang="0">
                <a:pos x="132" y="48"/>
              </a:cxn>
              <a:cxn ang="0">
                <a:pos x="138" y="52"/>
              </a:cxn>
              <a:cxn ang="0">
                <a:pos x="144" y="58"/>
              </a:cxn>
              <a:cxn ang="0">
                <a:pos x="138" y="68"/>
              </a:cxn>
              <a:cxn ang="0">
                <a:pos x="136" y="78"/>
              </a:cxn>
              <a:cxn ang="0">
                <a:pos x="140" y="92"/>
              </a:cxn>
              <a:cxn ang="0">
                <a:pos x="136" y="98"/>
              </a:cxn>
              <a:cxn ang="0">
                <a:pos x="104" y="104"/>
              </a:cxn>
              <a:cxn ang="0">
                <a:pos x="98" y="104"/>
              </a:cxn>
              <a:cxn ang="0">
                <a:pos x="64" y="108"/>
              </a:cxn>
              <a:cxn ang="0">
                <a:pos x="54" y="112"/>
              </a:cxn>
              <a:cxn ang="0">
                <a:pos x="36" y="116"/>
              </a:cxn>
              <a:cxn ang="0">
                <a:pos x="22" y="116"/>
              </a:cxn>
              <a:cxn ang="0">
                <a:pos x="8" y="124"/>
              </a:cxn>
              <a:cxn ang="0">
                <a:pos x="6" y="116"/>
              </a:cxn>
              <a:cxn ang="0">
                <a:pos x="2" y="110"/>
              </a:cxn>
              <a:cxn ang="0">
                <a:pos x="0" y="104"/>
              </a:cxn>
              <a:cxn ang="0">
                <a:pos x="4" y="96"/>
              </a:cxn>
              <a:cxn ang="0">
                <a:pos x="6" y="82"/>
              </a:cxn>
              <a:cxn ang="0">
                <a:pos x="2" y="70"/>
              </a:cxn>
            </a:cxnLst>
            <a:rect l="0" t="0" r="r" b="b"/>
            <a:pathLst>
              <a:path w="145" h="125">
                <a:moveTo>
                  <a:pt x="2" y="70"/>
                </a:moveTo>
                <a:lnTo>
                  <a:pt x="20" y="64"/>
                </a:lnTo>
                <a:lnTo>
                  <a:pt x="28" y="56"/>
                </a:lnTo>
                <a:lnTo>
                  <a:pt x="34" y="44"/>
                </a:lnTo>
                <a:lnTo>
                  <a:pt x="42" y="34"/>
                </a:lnTo>
                <a:lnTo>
                  <a:pt x="48" y="24"/>
                </a:lnTo>
                <a:lnTo>
                  <a:pt x="42" y="12"/>
                </a:lnTo>
                <a:lnTo>
                  <a:pt x="60" y="0"/>
                </a:lnTo>
                <a:lnTo>
                  <a:pt x="66" y="6"/>
                </a:lnTo>
                <a:lnTo>
                  <a:pt x="80" y="10"/>
                </a:lnTo>
                <a:lnTo>
                  <a:pt x="94" y="12"/>
                </a:lnTo>
                <a:lnTo>
                  <a:pt x="106" y="12"/>
                </a:lnTo>
                <a:lnTo>
                  <a:pt x="120" y="12"/>
                </a:lnTo>
                <a:lnTo>
                  <a:pt x="126" y="24"/>
                </a:lnTo>
                <a:lnTo>
                  <a:pt x="126" y="36"/>
                </a:lnTo>
                <a:lnTo>
                  <a:pt x="132" y="48"/>
                </a:lnTo>
                <a:lnTo>
                  <a:pt x="138" y="52"/>
                </a:lnTo>
                <a:lnTo>
                  <a:pt x="144" y="58"/>
                </a:lnTo>
                <a:lnTo>
                  <a:pt x="138" y="68"/>
                </a:lnTo>
                <a:lnTo>
                  <a:pt x="136" y="78"/>
                </a:lnTo>
                <a:lnTo>
                  <a:pt x="140" y="92"/>
                </a:lnTo>
                <a:lnTo>
                  <a:pt x="136" y="98"/>
                </a:lnTo>
                <a:lnTo>
                  <a:pt x="104" y="104"/>
                </a:lnTo>
                <a:lnTo>
                  <a:pt x="98" y="104"/>
                </a:lnTo>
                <a:lnTo>
                  <a:pt x="64" y="108"/>
                </a:lnTo>
                <a:lnTo>
                  <a:pt x="54" y="112"/>
                </a:lnTo>
                <a:lnTo>
                  <a:pt x="36" y="116"/>
                </a:lnTo>
                <a:lnTo>
                  <a:pt x="22" y="116"/>
                </a:lnTo>
                <a:lnTo>
                  <a:pt x="8" y="124"/>
                </a:lnTo>
                <a:lnTo>
                  <a:pt x="6" y="116"/>
                </a:lnTo>
                <a:lnTo>
                  <a:pt x="2" y="110"/>
                </a:lnTo>
                <a:lnTo>
                  <a:pt x="0" y="104"/>
                </a:lnTo>
                <a:lnTo>
                  <a:pt x="4" y="96"/>
                </a:lnTo>
                <a:lnTo>
                  <a:pt x="6" y="82"/>
                </a:lnTo>
                <a:lnTo>
                  <a:pt x="2"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1" name="Freeform 739"/>
          <p:cNvSpPr>
            <a:spLocks/>
          </p:cNvSpPr>
          <p:nvPr/>
        </p:nvSpPr>
        <p:spPr bwMode="ltGray">
          <a:xfrm>
            <a:off x="4533003" y="2636855"/>
            <a:ext cx="111556" cy="71438"/>
          </a:xfrm>
          <a:custGeom>
            <a:avLst/>
            <a:gdLst/>
            <a:ahLst/>
            <a:cxnLst>
              <a:cxn ang="0">
                <a:pos x="16" y="36"/>
              </a:cxn>
              <a:cxn ang="0">
                <a:pos x="32" y="26"/>
              </a:cxn>
              <a:cxn ang="0">
                <a:pos x="56" y="38"/>
              </a:cxn>
              <a:cxn ang="0">
                <a:pos x="70" y="28"/>
              </a:cxn>
              <a:cxn ang="0">
                <a:pos x="62" y="18"/>
              </a:cxn>
              <a:cxn ang="0">
                <a:pos x="66" y="8"/>
              </a:cxn>
              <a:cxn ang="0">
                <a:pos x="72" y="2"/>
              </a:cxn>
              <a:cxn ang="0">
                <a:pos x="52" y="2"/>
              </a:cxn>
              <a:cxn ang="0">
                <a:pos x="42" y="0"/>
              </a:cxn>
              <a:cxn ang="0">
                <a:pos x="26" y="4"/>
              </a:cxn>
              <a:cxn ang="0">
                <a:pos x="0" y="12"/>
              </a:cxn>
              <a:cxn ang="0">
                <a:pos x="16" y="36"/>
              </a:cxn>
            </a:cxnLst>
            <a:rect l="0" t="0" r="r" b="b"/>
            <a:pathLst>
              <a:path w="73" h="39">
                <a:moveTo>
                  <a:pt x="16" y="36"/>
                </a:moveTo>
                <a:lnTo>
                  <a:pt x="32" y="26"/>
                </a:lnTo>
                <a:lnTo>
                  <a:pt x="56" y="38"/>
                </a:lnTo>
                <a:lnTo>
                  <a:pt x="70" y="28"/>
                </a:lnTo>
                <a:lnTo>
                  <a:pt x="62" y="18"/>
                </a:lnTo>
                <a:lnTo>
                  <a:pt x="66" y="8"/>
                </a:lnTo>
                <a:lnTo>
                  <a:pt x="72" y="2"/>
                </a:lnTo>
                <a:lnTo>
                  <a:pt x="52" y="2"/>
                </a:lnTo>
                <a:lnTo>
                  <a:pt x="42" y="0"/>
                </a:lnTo>
                <a:lnTo>
                  <a:pt x="26" y="4"/>
                </a:lnTo>
                <a:lnTo>
                  <a:pt x="0" y="12"/>
                </a:lnTo>
                <a:lnTo>
                  <a:pt x="1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2" name="Freeform 740"/>
          <p:cNvSpPr>
            <a:spLocks/>
          </p:cNvSpPr>
          <p:nvPr/>
        </p:nvSpPr>
        <p:spPr bwMode="ltGray">
          <a:xfrm>
            <a:off x="4506664" y="2736868"/>
            <a:ext cx="148742" cy="149224"/>
          </a:xfrm>
          <a:custGeom>
            <a:avLst/>
            <a:gdLst/>
            <a:ahLst/>
            <a:cxnLst>
              <a:cxn ang="0">
                <a:pos x="48" y="82"/>
              </a:cxn>
              <a:cxn ang="0">
                <a:pos x="64" y="74"/>
              </a:cxn>
              <a:cxn ang="0">
                <a:pos x="74" y="66"/>
              </a:cxn>
              <a:cxn ang="0">
                <a:pos x="80" y="52"/>
              </a:cxn>
              <a:cxn ang="0">
                <a:pos x="88" y="46"/>
              </a:cxn>
              <a:cxn ang="0">
                <a:pos x="96" y="34"/>
              </a:cxn>
              <a:cxn ang="0">
                <a:pos x="90" y="22"/>
              </a:cxn>
              <a:cxn ang="0">
                <a:pos x="72" y="4"/>
              </a:cxn>
              <a:cxn ang="0">
                <a:pos x="50" y="0"/>
              </a:cxn>
              <a:cxn ang="0">
                <a:pos x="40" y="4"/>
              </a:cxn>
              <a:cxn ang="0">
                <a:pos x="28" y="6"/>
              </a:cxn>
              <a:cxn ang="0">
                <a:pos x="16" y="6"/>
              </a:cxn>
              <a:cxn ang="0">
                <a:pos x="0" y="18"/>
              </a:cxn>
              <a:cxn ang="0">
                <a:pos x="4" y="48"/>
              </a:cxn>
              <a:cxn ang="0">
                <a:pos x="2" y="62"/>
              </a:cxn>
              <a:cxn ang="0">
                <a:pos x="42" y="64"/>
              </a:cxn>
              <a:cxn ang="0">
                <a:pos x="48" y="82"/>
              </a:cxn>
            </a:cxnLst>
            <a:rect l="0" t="0" r="r" b="b"/>
            <a:pathLst>
              <a:path w="97" h="83">
                <a:moveTo>
                  <a:pt x="48" y="82"/>
                </a:moveTo>
                <a:lnTo>
                  <a:pt x="64" y="74"/>
                </a:lnTo>
                <a:lnTo>
                  <a:pt x="74" y="66"/>
                </a:lnTo>
                <a:lnTo>
                  <a:pt x="80" y="52"/>
                </a:lnTo>
                <a:lnTo>
                  <a:pt x="88" y="46"/>
                </a:lnTo>
                <a:lnTo>
                  <a:pt x="96" y="34"/>
                </a:lnTo>
                <a:lnTo>
                  <a:pt x="90" y="22"/>
                </a:lnTo>
                <a:lnTo>
                  <a:pt x="72" y="4"/>
                </a:lnTo>
                <a:lnTo>
                  <a:pt x="50" y="0"/>
                </a:lnTo>
                <a:lnTo>
                  <a:pt x="40" y="4"/>
                </a:lnTo>
                <a:lnTo>
                  <a:pt x="28" y="6"/>
                </a:lnTo>
                <a:lnTo>
                  <a:pt x="16" y="6"/>
                </a:lnTo>
                <a:lnTo>
                  <a:pt x="0" y="18"/>
                </a:lnTo>
                <a:lnTo>
                  <a:pt x="4" y="48"/>
                </a:lnTo>
                <a:lnTo>
                  <a:pt x="2" y="62"/>
                </a:lnTo>
                <a:lnTo>
                  <a:pt x="42" y="64"/>
                </a:lnTo>
                <a:lnTo>
                  <a:pt x="48"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3" name="Freeform 741"/>
          <p:cNvSpPr>
            <a:spLocks/>
          </p:cNvSpPr>
          <p:nvPr/>
        </p:nvSpPr>
        <p:spPr bwMode="ltGray">
          <a:xfrm>
            <a:off x="4568640" y="2682893"/>
            <a:ext cx="103809" cy="95250"/>
          </a:xfrm>
          <a:custGeom>
            <a:avLst/>
            <a:gdLst/>
            <a:ahLst/>
            <a:cxnLst>
              <a:cxn ang="0">
                <a:pos x="0" y="34"/>
              </a:cxn>
              <a:cxn ang="0">
                <a:pos x="10" y="30"/>
              </a:cxn>
              <a:cxn ang="0">
                <a:pos x="34" y="34"/>
              </a:cxn>
              <a:cxn ang="0">
                <a:pos x="50" y="52"/>
              </a:cxn>
              <a:cxn ang="0">
                <a:pos x="64" y="40"/>
              </a:cxn>
              <a:cxn ang="0">
                <a:pos x="68" y="28"/>
              </a:cxn>
              <a:cxn ang="0">
                <a:pos x="50" y="10"/>
              </a:cxn>
              <a:cxn ang="0">
                <a:pos x="24" y="0"/>
              </a:cxn>
              <a:cxn ang="0">
                <a:pos x="8" y="10"/>
              </a:cxn>
              <a:cxn ang="0">
                <a:pos x="0" y="34"/>
              </a:cxn>
            </a:cxnLst>
            <a:rect l="0" t="0" r="r" b="b"/>
            <a:pathLst>
              <a:path w="69" h="53">
                <a:moveTo>
                  <a:pt x="0" y="34"/>
                </a:moveTo>
                <a:lnTo>
                  <a:pt x="10" y="30"/>
                </a:lnTo>
                <a:lnTo>
                  <a:pt x="34" y="34"/>
                </a:lnTo>
                <a:lnTo>
                  <a:pt x="50" y="52"/>
                </a:lnTo>
                <a:lnTo>
                  <a:pt x="64" y="40"/>
                </a:lnTo>
                <a:lnTo>
                  <a:pt x="68" y="28"/>
                </a:lnTo>
                <a:lnTo>
                  <a:pt x="50" y="10"/>
                </a:lnTo>
                <a:lnTo>
                  <a:pt x="24" y="0"/>
                </a:lnTo>
                <a:lnTo>
                  <a:pt x="8" y="10"/>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4" name="Freeform 500"/>
          <p:cNvSpPr>
            <a:spLocks/>
          </p:cNvSpPr>
          <p:nvPr/>
        </p:nvSpPr>
        <p:spPr bwMode="ltGray">
          <a:xfrm>
            <a:off x="3823381" y="3284552"/>
            <a:ext cx="305231" cy="287337"/>
          </a:xfrm>
          <a:custGeom>
            <a:avLst/>
            <a:gdLst/>
            <a:ahLst/>
            <a:cxnLst>
              <a:cxn ang="0">
                <a:pos x="190" y="26"/>
              </a:cxn>
              <a:cxn ang="0">
                <a:pos x="184" y="46"/>
              </a:cxn>
              <a:cxn ang="0">
                <a:pos x="178" y="50"/>
              </a:cxn>
              <a:cxn ang="0">
                <a:pos x="170" y="52"/>
              </a:cxn>
              <a:cxn ang="0">
                <a:pos x="164" y="62"/>
              </a:cxn>
              <a:cxn ang="0">
                <a:pos x="158" y="66"/>
              </a:cxn>
              <a:cxn ang="0">
                <a:pos x="154" y="74"/>
              </a:cxn>
              <a:cxn ang="0">
                <a:pos x="146" y="76"/>
              </a:cxn>
              <a:cxn ang="0">
                <a:pos x="140" y="86"/>
              </a:cxn>
              <a:cxn ang="0">
                <a:pos x="140" y="96"/>
              </a:cxn>
              <a:cxn ang="0">
                <a:pos x="146" y="104"/>
              </a:cxn>
              <a:cxn ang="0">
                <a:pos x="142" y="110"/>
              </a:cxn>
              <a:cxn ang="0">
                <a:pos x="134" y="118"/>
              </a:cxn>
              <a:cxn ang="0">
                <a:pos x="134" y="128"/>
              </a:cxn>
              <a:cxn ang="0">
                <a:pos x="122" y="128"/>
              </a:cxn>
              <a:cxn ang="0">
                <a:pos x="114" y="138"/>
              </a:cxn>
              <a:cxn ang="0">
                <a:pos x="102" y="146"/>
              </a:cxn>
              <a:cxn ang="0">
                <a:pos x="86" y="144"/>
              </a:cxn>
              <a:cxn ang="0">
                <a:pos x="70" y="146"/>
              </a:cxn>
              <a:cxn ang="0">
                <a:pos x="64" y="154"/>
              </a:cxn>
              <a:cxn ang="0">
                <a:pos x="52" y="156"/>
              </a:cxn>
              <a:cxn ang="0">
                <a:pos x="44" y="144"/>
              </a:cxn>
              <a:cxn ang="0">
                <a:pos x="38" y="108"/>
              </a:cxn>
              <a:cxn ang="0">
                <a:pos x="36" y="96"/>
              </a:cxn>
              <a:cxn ang="0">
                <a:pos x="36" y="88"/>
              </a:cxn>
              <a:cxn ang="0">
                <a:pos x="44" y="82"/>
              </a:cxn>
              <a:cxn ang="0">
                <a:pos x="42" y="68"/>
              </a:cxn>
              <a:cxn ang="0">
                <a:pos x="46" y="62"/>
              </a:cxn>
              <a:cxn ang="0">
                <a:pos x="48" y="42"/>
              </a:cxn>
              <a:cxn ang="0">
                <a:pos x="38" y="36"/>
              </a:cxn>
              <a:cxn ang="0">
                <a:pos x="34" y="40"/>
              </a:cxn>
              <a:cxn ang="0">
                <a:pos x="22" y="40"/>
              </a:cxn>
              <a:cxn ang="0">
                <a:pos x="12" y="36"/>
              </a:cxn>
              <a:cxn ang="0">
                <a:pos x="6" y="26"/>
              </a:cxn>
              <a:cxn ang="0">
                <a:pos x="2" y="12"/>
              </a:cxn>
              <a:cxn ang="0">
                <a:pos x="16" y="6"/>
              </a:cxn>
              <a:cxn ang="0">
                <a:pos x="26" y="0"/>
              </a:cxn>
              <a:cxn ang="0">
                <a:pos x="64" y="2"/>
              </a:cxn>
              <a:cxn ang="0">
                <a:pos x="92" y="6"/>
              </a:cxn>
              <a:cxn ang="0">
                <a:pos x="118" y="6"/>
              </a:cxn>
              <a:cxn ang="0">
                <a:pos x="178" y="24"/>
              </a:cxn>
            </a:cxnLst>
            <a:rect l="0" t="0" r="r" b="b"/>
            <a:pathLst>
              <a:path w="197" h="159">
                <a:moveTo>
                  <a:pt x="188" y="24"/>
                </a:moveTo>
                <a:lnTo>
                  <a:pt x="190" y="26"/>
                </a:lnTo>
                <a:lnTo>
                  <a:pt x="196" y="36"/>
                </a:lnTo>
                <a:lnTo>
                  <a:pt x="184" y="46"/>
                </a:lnTo>
                <a:lnTo>
                  <a:pt x="182" y="48"/>
                </a:lnTo>
                <a:lnTo>
                  <a:pt x="178" y="50"/>
                </a:lnTo>
                <a:lnTo>
                  <a:pt x="174" y="50"/>
                </a:lnTo>
                <a:lnTo>
                  <a:pt x="170" y="52"/>
                </a:lnTo>
                <a:lnTo>
                  <a:pt x="168" y="56"/>
                </a:lnTo>
                <a:lnTo>
                  <a:pt x="164" y="62"/>
                </a:lnTo>
                <a:lnTo>
                  <a:pt x="164" y="64"/>
                </a:lnTo>
                <a:lnTo>
                  <a:pt x="158" y="66"/>
                </a:lnTo>
                <a:lnTo>
                  <a:pt x="156" y="70"/>
                </a:lnTo>
                <a:lnTo>
                  <a:pt x="154" y="74"/>
                </a:lnTo>
                <a:lnTo>
                  <a:pt x="150" y="76"/>
                </a:lnTo>
                <a:lnTo>
                  <a:pt x="146" y="76"/>
                </a:lnTo>
                <a:lnTo>
                  <a:pt x="142" y="80"/>
                </a:lnTo>
                <a:lnTo>
                  <a:pt x="140" y="86"/>
                </a:lnTo>
                <a:lnTo>
                  <a:pt x="140" y="90"/>
                </a:lnTo>
                <a:lnTo>
                  <a:pt x="140" y="96"/>
                </a:lnTo>
                <a:lnTo>
                  <a:pt x="146" y="100"/>
                </a:lnTo>
                <a:lnTo>
                  <a:pt x="146" y="104"/>
                </a:lnTo>
                <a:lnTo>
                  <a:pt x="146" y="108"/>
                </a:lnTo>
                <a:lnTo>
                  <a:pt x="142" y="110"/>
                </a:lnTo>
                <a:lnTo>
                  <a:pt x="138" y="114"/>
                </a:lnTo>
                <a:lnTo>
                  <a:pt x="134" y="118"/>
                </a:lnTo>
                <a:lnTo>
                  <a:pt x="132" y="124"/>
                </a:lnTo>
                <a:lnTo>
                  <a:pt x="134" y="128"/>
                </a:lnTo>
                <a:lnTo>
                  <a:pt x="128" y="128"/>
                </a:lnTo>
                <a:lnTo>
                  <a:pt x="122" y="128"/>
                </a:lnTo>
                <a:lnTo>
                  <a:pt x="120" y="134"/>
                </a:lnTo>
                <a:lnTo>
                  <a:pt x="114" y="138"/>
                </a:lnTo>
                <a:lnTo>
                  <a:pt x="110" y="144"/>
                </a:lnTo>
                <a:lnTo>
                  <a:pt x="102" y="146"/>
                </a:lnTo>
                <a:lnTo>
                  <a:pt x="96" y="148"/>
                </a:lnTo>
                <a:lnTo>
                  <a:pt x="86" y="144"/>
                </a:lnTo>
                <a:lnTo>
                  <a:pt x="80" y="144"/>
                </a:lnTo>
                <a:lnTo>
                  <a:pt x="70" y="146"/>
                </a:lnTo>
                <a:lnTo>
                  <a:pt x="68" y="150"/>
                </a:lnTo>
                <a:lnTo>
                  <a:pt x="64" y="154"/>
                </a:lnTo>
                <a:lnTo>
                  <a:pt x="58" y="158"/>
                </a:lnTo>
                <a:lnTo>
                  <a:pt x="52" y="156"/>
                </a:lnTo>
                <a:lnTo>
                  <a:pt x="48" y="150"/>
                </a:lnTo>
                <a:lnTo>
                  <a:pt x="44" y="144"/>
                </a:lnTo>
                <a:lnTo>
                  <a:pt x="40" y="140"/>
                </a:lnTo>
                <a:lnTo>
                  <a:pt x="38" y="108"/>
                </a:lnTo>
                <a:lnTo>
                  <a:pt x="38" y="100"/>
                </a:lnTo>
                <a:lnTo>
                  <a:pt x="36" y="96"/>
                </a:lnTo>
                <a:lnTo>
                  <a:pt x="34" y="90"/>
                </a:lnTo>
                <a:lnTo>
                  <a:pt x="36" y="88"/>
                </a:lnTo>
                <a:lnTo>
                  <a:pt x="40" y="88"/>
                </a:lnTo>
                <a:lnTo>
                  <a:pt x="44" y="82"/>
                </a:lnTo>
                <a:lnTo>
                  <a:pt x="42" y="74"/>
                </a:lnTo>
                <a:lnTo>
                  <a:pt x="42" y="68"/>
                </a:lnTo>
                <a:lnTo>
                  <a:pt x="42" y="64"/>
                </a:lnTo>
                <a:lnTo>
                  <a:pt x="46" y="62"/>
                </a:lnTo>
                <a:lnTo>
                  <a:pt x="48" y="52"/>
                </a:lnTo>
                <a:lnTo>
                  <a:pt x="48" y="42"/>
                </a:lnTo>
                <a:lnTo>
                  <a:pt x="44" y="38"/>
                </a:lnTo>
                <a:lnTo>
                  <a:pt x="38" y="36"/>
                </a:lnTo>
                <a:lnTo>
                  <a:pt x="34" y="38"/>
                </a:lnTo>
                <a:lnTo>
                  <a:pt x="34" y="40"/>
                </a:lnTo>
                <a:lnTo>
                  <a:pt x="28" y="42"/>
                </a:lnTo>
                <a:lnTo>
                  <a:pt x="22" y="40"/>
                </a:lnTo>
                <a:lnTo>
                  <a:pt x="20" y="36"/>
                </a:lnTo>
                <a:lnTo>
                  <a:pt x="12" y="36"/>
                </a:lnTo>
                <a:lnTo>
                  <a:pt x="8" y="34"/>
                </a:lnTo>
                <a:lnTo>
                  <a:pt x="6" y="26"/>
                </a:lnTo>
                <a:lnTo>
                  <a:pt x="0" y="18"/>
                </a:lnTo>
                <a:lnTo>
                  <a:pt x="2" y="12"/>
                </a:lnTo>
                <a:lnTo>
                  <a:pt x="10" y="6"/>
                </a:lnTo>
                <a:lnTo>
                  <a:pt x="16" y="6"/>
                </a:lnTo>
                <a:lnTo>
                  <a:pt x="18" y="2"/>
                </a:lnTo>
                <a:lnTo>
                  <a:pt x="26" y="0"/>
                </a:lnTo>
                <a:lnTo>
                  <a:pt x="46" y="0"/>
                </a:lnTo>
                <a:lnTo>
                  <a:pt x="64" y="2"/>
                </a:lnTo>
                <a:lnTo>
                  <a:pt x="78" y="6"/>
                </a:lnTo>
                <a:lnTo>
                  <a:pt x="92" y="6"/>
                </a:lnTo>
                <a:lnTo>
                  <a:pt x="110" y="6"/>
                </a:lnTo>
                <a:lnTo>
                  <a:pt x="118" y="6"/>
                </a:lnTo>
                <a:lnTo>
                  <a:pt x="146" y="6"/>
                </a:lnTo>
                <a:lnTo>
                  <a:pt x="178" y="24"/>
                </a:lnTo>
                <a:lnTo>
                  <a:pt x="188" y="2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5" name="Freeform 503"/>
          <p:cNvSpPr>
            <a:spLocks/>
          </p:cNvSpPr>
          <p:nvPr/>
        </p:nvSpPr>
        <p:spPr bwMode="ltGray">
          <a:xfrm>
            <a:off x="4168896" y="2849579"/>
            <a:ext cx="216915" cy="309562"/>
          </a:xfrm>
          <a:custGeom>
            <a:avLst/>
            <a:gdLst/>
            <a:ahLst/>
            <a:cxnLst>
              <a:cxn ang="0">
                <a:pos x="64" y="4"/>
              </a:cxn>
              <a:cxn ang="0">
                <a:pos x="68" y="6"/>
              </a:cxn>
              <a:cxn ang="0">
                <a:pos x="72" y="8"/>
              </a:cxn>
              <a:cxn ang="0">
                <a:pos x="74" y="12"/>
              </a:cxn>
              <a:cxn ang="0">
                <a:pos x="78" y="14"/>
              </a:cxn>
              <a:cxn ang="0">
                <a:pos x="84" y="16"/>
              </a:cxn>
              <a:cxn ang="0">
                <a:pos x="92" y="14"/>
              </a:cxn>
              <a:cxn ang="0">
                <a:pos x="120" y="4"/>
              </a:cxn>
              <a:cxn ang="0">
                <a:pos x="122" y="12"/>
              </a:cxn>
              <a:cxn ang="0">
                <a:pos x="124" y="16"/>
              </a:cxn>
              <a:cxn ang="0">
                <a:pos x="126" y="18"/>
              </a:cxn>
              <a:cxn ang="0">
                <a:pos x="132" y="20"/>
              </a:cxn>
              <a:cxn ang="0">
                <a:pos x="136" y="20"/>
              </a:cxn>
              <a:cxn ang="0">
                <a:pos x="140" y="26"/>
              </a:cxn>
              <a:cxn ang="0">
                <a:pos x="138" y="30"/>
              </a:cxn>
              <a:cxn ang="0">
                <a:pos x="134" y="32"/>
              </a:cxn>
              <a:cxn ang="0">
                <a:pos x="132" y="38"/>
              </a:cxn>
              <a:cxn ang="0">
                <a:pos x="130" y="42"/>
              </a:cxn>
              <a:cxn ang="0">
                <a:pos x="130" y="46"/>
              </a:cxn>
              <a:cxn ang="0">
                <a:pos x="130" y="52"/>
              </a:cxn>
              <a:cxn ang="0">
                <a:pos x="132" y="62"/>
              </a:cxn>
              <a:cxn ang="0">
                <a:pos x="134" y="68"/>
              </a:cxn>
              <a:cxn ang="0">
                <a:pos x="136" y="76"/>
              </a:cxn>
              <a:cxn ang="0">
                <a:pos x="136" y="80"/>
              </a:cxn>
              <a:cxn ang="0">
                <a:pos x="132" y="86"/>
              </a:cxn>
              <a:cxn ang="0">
                <a:pos x="126" y="90"/>
              </a:cxn>
              <a:cxn ang="0">
                <a:pos x="122" y="94"/>
              </a:cxn>
              <a:cxn ang="0">
                <a:pos x="118" y="98"/>
              </a:cxn>
              <a:cxn ang="0">
                <a:pos x="110" y="100"/>
              </a:cxn>
              <a:cxn ang="0">
                <a:pos x="108" y="104"/>
              </a:cxn>
              <a:cxn ang="0">
                <a:pos x="128" y="136"/>
              </a:cxn>
              <a:cxn ang="0">
                <a:pos x="130" y="138"/>
              </a:cxn>
              <a:cxn ang="0">
                <a:pos x="132" y="146"/>
              </a:cxn>
              <a:cxn ang="0">
                <a:pos x="130" y="154"/>
              </a:cxn>
              <a:cxn ang="0">
                <a:pos x="124" y="162"/>
              </a:cxn>
              <a:cxn ang="0">
                <a:pos x="112" y="166"/>
              </a:cxn>
              <a:cxn ang="0">
                <a:pos x="94" y="168"/>
              </a:cxn>
              <a:cxn ang="0">
                <a:pos x="74" y="168"/>
              </a:cxn>
              <a:cxn ang="0">
                <a:pos x="54" y="170"/>
              </a:cxn>
              <a:cxn ang="0">
                <a:pos x="28" y="166"/>
              </a:cxn>
              <a:cxn ang="0">
                <a:pos x="20" y="152"/>
              </a:cxn>
              <a:cxn ang="0">
                <a:pos x="0" y="110"/>
              </a:cxn>
              <a:cxn ang="0">
                <a:pos x="2" y="56"/>
              </a:cxn>
              <a:cxn ang="0">
                <a:pos x="16" y="40"/>
              </a:cxn>
              <a:cxn ang="0">
                <a:pos x="36" y="24"/>
              </a:cxn>
              <a:cxn ang="0">
                <a:pos x="42" y="20"/>
              </a:cxn>
              <a:cxn ang="0">
                <a:pos x="46" y="14"/>
              </a:cxn>
              <a:cxn ang="0">
                <a:pos x="52" y="8"/>
              </a:cxn>
              <a:cxn ang="0">
                <a:pos x="60" y="0"/>
              </a:cxn>
              <a:cxn ang="0">
                <a:pos x="64" y="4"/>
              </a:cxn>
            </a:cxnLst>
            <a:rect l="0" t="0" r="r" b="b"/>
            <a:pathLst>
              <a:path w="141" h="171">
                <a:moveTo>
                  <a:pt x="64" y="4"/>
                </a:moveTo>
                <a:lnTo>
                  <a:pt x="68" y="6"/>
                </a:lnTo>
                <a:lnTo>
                  <a:pt x="72" y="8"/>
                </a:lnTo>
                <a:lnTo>
                  <a:pt x="74" y="12"/>
                </a:lnTo>
                <a:lnTo>
                  <a:pt x="78" y="14"/>
                </a:lnTo>
                <a:lnTo>
                  <a:pt x="84" y="16"/>
                </a:lnTo>
                <a:lnTo>
                  <a:pt x="92" y="14"/>
                </a:lnTo>
                <a:lnTo>
                  <a:pt x="120" y="4"/>
                </a:lnTo>
                <a:lnTo>
                  <a:pt x="122" y="12"/>
                </a:lnTo>
                <a:lnTo>
                  <a:pt x="124" y="16"/>
                </a:lnTo>
                <a:lnTo>
                  <a:pt x="126" y="18"/>
                </a:lnTo>
                <a:lnTo>
                  <a:pt x="132" y="20"/>
                </a:lnTo>
                <a:lnTo>
                  <a:pt x="136" y="20"/>
                </a:lnTo>
                <a:lnTo>
                  <a:pt x="140" y="26"/>
                </a:lnTo>
                <a:lnTo>
                  <a:pt x="138" y="30"/>
                </a:lnTo>
                <a:lnTo>
                  <a:pt x="134" y="32"/>
                </a:lnTo>
                <a:lnTo>
                  <a:pt x="132" y="38"/>
                </a:lnTo>
                <a:lnTo>
                  <a:pt x="130" y="42"/>
                </a:lnTo>
                <a:lnTo>
                  <a:pt x="130" y="46"/>
                </a:lnTo>
                <a:lnTo>
                  <a:pt x="130" y="52"/>
                </a:lnTo>
                <a:lnTo>
                  <a:pt x="132" y="62"/>
                </a:lnTo>
                <a:lnTo>
                  <a:pt x="134" y="68"/>
                </a:lnTo>
                <a:lnTo>
                  <a:pt x="136" y="76"/>
                </a:lnTo>
                <a:lnTo>
                  <a:pt x="136" y="80"/>
                </a:lnTo>
                <a:lnTo>
                  <a:pt x="132" y="86"/>
                </a:lnTo>
                <a:lnTo>
                  <a:pt x="126" y="90"/>
                </a:lnTo>
                <a:lnTo>
                  <a:pt x="122" y="94"/>
                </a:lnTo>
                <a:lnTo>
                  <a:pt x="118" y="98"/>
                </a:lnTo>
                <a:lnTo>
                  <a:pt x="110" y="100"/>
                </a:lnTo>
                <a:lnTo>
                  <a:pt x="108" y="104"/>
                </a:lnTo>
                <a:lnTo>
                  <a:pt x="128" y="136"/>
                </a:lnTo>
                <a:lnTo>
                  <a:pt x="130" y="138"/>
                </a:lnTo>
                <a:lnTo>
                  <a:pt x="132" y="146"/>
                </a:lnTo>
                <a:lnTo>
                  <a:pt x="130" y="154"/>
                </a:lnTo>
                <a:lnTo>
                  <a:pt x="124" y="162"/>
                </a:lnTo>
                <a:lnTo>
                  <a:pt x="112" y="166"/>
                </a:lnTo>
                <a:lnTo>
                  <a:pt x="94" y="168"/>
                </a:lnTo>
                <a:lnTo>
                  <a:pt x="74" y="168"/>
                </a:lnTo>
                <a:lnTo>
                  <a:pt x="54" y="170"/>
                </a:lnTo>
                <a:lnTo>
                  <a:pt x="28" y="166"/>
                </a:lnTo>
                <a:lnTo>
                  <a:pt x="20" y="152"/>
                </a:lnTo>
                <a:lnTo>
                  <a:pt x="0" y="110"/>
                </a:lnTo>
                <a:lnTo>
                  <a:pt x="2" y="56"/>
                </a:lnTo>
                <a:lnTo>
                  <a:pt x="16" y="40"/>
                </a:lnTo>
                <a:lnTo>
                  <a:pt x="36" y="24"/>
                </a:lnTo>
                <a:lnTo>
                  <a:pt x="42" y="20"/>
                </a:lnTo>
                <a:lnTo>
                  <a:pt x="46" y="14"/>
                </a:lnTo>
                <a:lnTo>
                  <a:pt x="52" y="8"/>
                </a:lnTo>
                <a:lnTo>
                  <a:pt x="60" y="0"/>
                </a:lnTo>
                <a:lnTo>
                  <a:pt x="64"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6" name="Freeform 510"/>
          <p:cNvSpPr>
            <a:spLocks/>
          </p:cNvSpPr>
          <p:nvPr/>
        </p:nvSpPr>
        <p:spPr bwMode="ltGray">
          <a:xfrm>
            <a:off x="3934937" y="3001978"/>
            <a:ext cx="303681" cy="338137"/>
          </a:xfrm>
          <a:custGeom>
            <a:avLst/>
            <a:gdLst/>
            <a:ahLst/>
            <a:cxnLst>
              <a:cxn ang="0">
                <a:pos x="48" y="158"/>
              </a:cxn>
              <a:cxn ang="0">
                <a:pos x="52" y="140"/>
              </a:cxn>
              <a:cxn ang="0">
                <a:pos x="54" y="126"/>
              </a:cxn>
              <a:cxn ang="0">
                <a:pos x="56" y="108"/>
              </a:cxn>
              <a:cxn ang="0">
                <a:pos x="46" y="100"/>
              </a:cxn>
              <a:cxn ang="0">
                <a:pos x="38" y="92"/>
              </a:cxn>
              <a:cxn ang="0">
                <a:pos x="32" y="82"/>
              </a:cxn>
              <a:cxn ang="0">
                <a:pos x="18" y="76"/>
              </a:cxn>
              <a:cxn ang="0">
                <a:pos x="2" y="68"/>
              </a:cxn>
              <a:cxn ang="0">
                <a:pos x="2" y="54"/>
              </a:cxn>
              <a:cxn ang="0">
                <a:pos x="16" y="52"/>
              </a:cxn>
              <a:cxn ang="0">
                <a:pos x="28" y="54"/>
              </a:cxn>
              <a:cxn ang="0">
                <a:pos x="48" y="52"/>
              </a:cxn>
              <a:cxn ang="0">
                <a:pos x="48" y="42"/>
              </a:cxn>
              <a:cxn ang="0">
                <a:pos x="48" y="32"/>
              </a:cxn>
              <a:cxn ang="0">
                <a:pos x="58" y="32"/>
              </a:cxn>
              <a:cxn ang="0">
                <a:pos x="66" y="38"/>
              </a:cxn>
              <a:cxn ang="0">
                <a:pos x="74" y="36"/>
              </a:cxn>
              <a:cxn ang="0">
                <a:pos x="80" y="26"/>
              </a:cxn>
              <a:cxn ang="0">
                <a:pos x="92" y="22"/>
              </a:cxn>
              <a:cxn ang="0">
                <a:pos x="94" y="12"/>
              </a:cxn>
              <a:cxn ang="0">
                <a:pos x="98" y="2"/>
              </a:cxn>
              <a:cxn ang="0">
                <a:pos x="112" y="0"/>
              </a:cxn>
              <a:cxn ang="0">
                <a:pos x="120" y="8"/>
              </a:cxn>
              <a:cxn ang="0">
                <a:pos x="128" y="16"/>
              </a:cxn>
              <a:cxn ang="0">
                <a:pos x="136" y="20"/>
              </a:cxn>
              <a:cxn ang="0">
                <a:pos x="146" y="26"/>
              </a:cxn>
              <a:cxn ang="0">
                <a:pos x="154" y="36"/>
              </a:cxn>
              <a:cxn ang="0">
                <a:pos x="168" y="30"/>
              </a:cxn>
              <a:cxn ang="0">
                <a:pos x="178" y="36"/>
              </a:cxn>
              <a:cxn ang="0">
                <a:pos x="190" y="40"/>
              </a:cxn>
              <a:cxn ang="0">
                <a:pos x="194" y="54"/>
              </a:cxn>
              <a:cxn ang="0">
                <a:pos x="190" y="68"/>
              </a:cxn>
              <a:cxn ang="0">
                <a:pos x="180" y="76"/>
              </a:cxn>
              <a:cxn ang="0">
                <a:pos x="166" y="84"/>
              </a:cxn>
              <a:cxn ang="0">
                <a:pos x="164" y="98"/>
              </a:cxn>
              <a:cxn ang="0">
                <a:pos x="176" y="106"/>
              </a:cxn>
              <a:cxn ang="0">
                <a:pos x="182" y="116"/>
              </a:cxn>
              <a:cxn ang="0">
                <a:pos x="174" y="126"/>
              </a:cxn>
              <a:cxn ang="0">
                <a:pos x="174" y="136"/>
              </a:cxn>
              <a:cxn ang="0">
                <a:pos x="182" y="144"/>
              </a:cxn>
              <a:cxn ang="0">
                <a:pos x="190" y="154"/>
              </a:cxn>
              <a:cxn ang="0">
                <a:pos x="180" y="160"/>
              </a:cxn>
              <a:cxn ang="0">
                <a:pos x="170" y="170"/>
              </a:cxn>
              <a:cxn ang="0">
                <a:pos x="152" y="166"/>
              </a:cxn>
              <a:cxn ang="0">
                <a:pos x="138" y="156"/>
              </a:cxn>
              <a:cxn ang="0">
                <a:pos x="126" y="160"/>
              </a:cxn>
              <a:cxn ang="0">
                <a:pos x="124" y="166"/>
              </a:cxn>
              <a:cxn ang="0">
                <a:pos x="118" y="182"/>
              </a:cxn>
              <a:cxn ang="0">
                <a:pos x="102" y="186"/>
              </a:cxn>
              <a:cxn ang="0">
                <a:pos x="90" y="182"/>
              </a:cxn>
              <a:cxn ang="0">
                <a:pos x="80" y="176"/>
              </a:cxn>
              <a:cxn ang="0">
                <a:pos x="70" y="178"/>
              </a:cxn>
              <a:cxn ang="0">
                <a:pos x="56" y="172"/>
              </a:cxn>
              <a:cxn ang="0">
                <a:pos x="46" y="164"/>
              </a:cxn>
            </a:cxnLst>
            <a:rect l="0" t="0" r="r" b="b"/>
            <a:pathLst>
              <a:path w="197" h="187">
                <a:moveTo>
                  <a:pt x="46" y="164"/>
                </a:moveTo>
                <a:lnTo>
                  <a:pt x="48" y="158"/>
                </a:lnTo>
                <a:lnTo>
                  <a:pt x="50" y="146"/>
                </a:lnTo>
                <a:lnTo>
                  <a:pt x="52" y="140"/>
                </a:lnTo>
                <a:lnTo>
                  <a:pt x="52" y="132"/>
                </a:lnTo>
                <a:lnTo>
                  <a:pt x="54" y="126"/>
                </a:lnTo>
                <a:lnTo>
                  <a:pt x="54" y="120"/>
                </a:lnTo>
                <a:lnTo>
                  <a:pt x="56" y="108"/>
                </a:lnTo>
                <a:lnTo>
                  <a:pt x="52" y="104"/>
                </a:lnTo>
                <a:lnTo>
                  <a:pt x="46" y="100"/>
                </a:lnTo>
                <a:lnTo>
                  <a:pt x="40" y="94"/>
                </a:lnTo>
                <a:lnTo>
                  <a:pt x="38" y="92"/>
                </a:lnTo>
                <a:lnTo>
                  <a:pt x="38" y="84"/>
                </a:lnTo>
                <a:lnTo>
                  <a:pt x="32" y="82"/>
                </a:lnTo>
                <a:lnTo>
                  <a:pt x="24" y="80"/>
                </a:lnTo>
                <a:lnTo>
                  <a:pt x="18" y="76"/>
                </a:lnTo>
                <a:lnTo>
                  <a:pt x="10" y="74"/>
                </a:lnTo>
                <a:lnTo>
                  <a:pt x="2" y="68"/>
                </a:lnTo>
                <a:lnTo>
                  <a:pt x="0" y="58"/>
                </a:lnTo>
                <a:lnTo>
                  <a:pt x="2" y="54"/>
                </a:lnTo>
                <a:lnTo>
                  <a:pt x="10" y="52"/>
                </a:lnTo>
                <a:lnTo>
                  <a:pt x="16" y="52"/>
                </a:lnTo>
                <a:lnTo>
                  <a:pt x="24" y="52"/>
                </a:lnTo>
                <a:lnTo>
                  <a:pt x="28" y="54"/>
                </a:lnTo>
                <a:lnTo>
                  <a:pt x="46" y="54"/>
                </a:lnTo>
                <a:lnTo>
                  <a:pt x="48" y="52"/>
                </a:lnTo>
                <a:lnTo>
                  <a:pt x="50" y="46"/>
                </a:lnTo>
                <a:lnTo>
                  <a:pt x="48" y="42"/>
                </a:lnTo>
                <a:lnTo>
                  <a:pt x="46" y="36"/>
                </a:lnTo>
                <a:lnTo>
                  <a:pt x="48" y="32"/>
                </a:lnTo>
                <a:lnTo>
                  <a:pt x="54" y="30"/>
                </a:lnTo>
                <a:lnTo>
                  <a:pt x="58" y="32"/>
                </a:lnTo>
                <a:lnTo>
                  <a:pt x="62" y="36"/>
                </a:lnTo>
                <a:lnTo>
                  <a:pt x="66" y="38"/>
                </a:lnTo>
                <a:lnTo>
                  <a:pt x="70" y="38"/>
                </a:lnTo>
                <a:lnTo>
                  <a:pt x="74" y="36"/>
                </a:lnTo>
                <a:lnTo>
                  <a:pt x="74" y="32"/>
                </a:lnTo>
                <a:lnTo>
                  <a:pt x="80" y="26"/>
                </a:lnTo>
                <a:lnTo>
                  <a:pt x="86" y="24"/>
                </a:lnTo>
                <a:lnTo>
                  <a:pt x="92" y="22"/>
                </a:lnTo>
                <a:lnTo>
                  <a:pt x="96" y="18"/>
                </a:lnTo>
                <a:lnTo>
                  <a:pt x="94" y="12"/>
                </a:lnTo>
                <a:lnTo>
                  <a:pt x="96" y="6"/>
                </a:lnTo>
                <a:lnTo>
                  <a:pt x="98" y="2"/>
                </a:lnTo>
                <a:lnTo>
                  <a:pt x="106" y="0"/>
                </a:lnTo>
                <a:lnTo>
                  <a:pt x="112" y="0"/>
                </a:lnTo>
                <a:lnTo>
                  <a:pt x="116" y="4"/>
                </a:lnTo>
                <a:lnTo>
                  <a:pt x="120" y="8"/>
                </a:lnTo>
                <a:lnTo>
                  <a:pt x="124" y="8"/>
                </a:lnTo>
                <a:lnTo>
                  <a:pt x="128" y="16"/>
                </a:lnTo>
                <a:lnTo>
                  <a:pt x="132" y="20"/>
                </a:lnTo>
                <a:lnTo>
                  <a:pt x="136" y="20"/>
                </a:lnTo>
                <a:lnTo>
                  <a:pt x="140" y="22"/>
                </a:lnTo>
                <a:lnTo>
                  <a:pt x="146" y="26"/>
                </a:lnTo>
                <a:lnTo>
                  <a:pt x="148" y="32"/>
                </a:lnTo>
                <a:lnTo>
                  <a:pt x="154" y="36"/>
                </a:lnTo>
                <a:lnTo>
                  <a:pt x="162" y="32"/>
                </a:lnTo>
                <a:lnTo>
                  <a:pt x="168" y="30"/>
                </a:lnTo>
                <a:lnTo>
                  <a:pt x="174" y="32"/>
                </a:lnTo>
                <a:lnTo>
                  <a:pt x="178" y="36"/>
                </a:lnTo>
                <a:lnTo>
                  <a:pt x="182" y="40"/>
                </a:lnTo>
                <a:lnTo>
                  <a:pt x="190" y="40"/>
                </a:lnTo>
                <a:lnTo>
                  <a:pt x="196" y="44"/>
                </a:lnTo>
                <a:lnTo>
                  <a:pt x="194" y="54"/>
                </a:lnTo>
                <a:lnTo>
                  <a:pt x="190" y="64"/>
                </a:lnTo>
                <a:lnTo>
                  <a:pt x="190" y="68"/>
                </a:lnTo>
                <a:lnTo>
                  <a:pt x="188" y="72"/>
                </a:lnTo>
                <a:lnTo>
                  <a:pt x="180" y="76"/>
                </a:lnTo>
                <a:lnTo>
                  <a:pt x="172" y="82"/>
                </a:lnTo>
                <a:lnTo>
                  <a:pt x="166" y="84"/>
                </a:lnTo>
                <a:lnTo>
                  <a:pt x="164" y="92"/>
                </a:lnTo>
                <a:lnTo>
                  <a:pt x="164" y="98"/>
                </a:lnTo>
                <a:lnTo>
                  <a:pt x="168" y="104"/>
                </a:lnTo>
                <a:lnTo>
                  <a:pt x="176" y="106"/>
                </a:lnTo>
                <a:lnTo>
                  <a:pt x="184" y="106"/>
                </a:lnTo>
                <a:lnTo>
                  <a:pt x="182" y="116"/>
                </a:lnTo>
                <a:lnTo>
                  <a:pt x="180" y="122"/>
                </a:lnTo>
                <a:lnTo>
                  <a:pt x="174" y="126"/>
                </a:lnTo>
                <a:lnTo>
                  <a:pt x="172" y="132"/>
                </a:lnTo>
                <a:lnTo>
                  <a:pt x="174" y="136"/>
                </a:lnTo>
                <a:lnTo>
                  <a:pt x="176" y="140"/>
                </a:lnTo>
                <a:lnTo>
                  <a:pt x="182" y="144"/>
                </a:lnTo>
                <a:lnTo>
                  <a:pt x="186" y="148"/>
                </a:lnTo>
                <a:lnTo>
                  <a:pt x="190" y="154"/>
                </a:lnTo>
                <a:lnTo>
                  <a:pt x="186" y="156"/>
                </a:lnTo>
                <a:lnTo>
                  <a:pt x="180" y="160"/>
                </a:lnTo>
                <a:lnTo>
                  <a:pt x="176" y="164"/>
                </a:lnTo>
                <a:lnTo>
                  <a:pt x="170" y="170"/>
                </a:lnTo>
                <a:lnTo>
                  <a:pt x="158" y="170"/>
                </a:lnTo>
                <a:lnTo>
                  <a:pt x="152" y="166"/>
                </a:lnTo>
                <a:lnTo>
                  <a:pt x="148" y="162"/>
                </a:lnTo>
                <a:lnTo>
                  <a:pt x="138" y="156"/>
                </a:lnTo>
                <a:lnTo>
                  <a:pt x="134" y="154"/>
                </a:lnTo>
                <a:lnTo>
                  <a:pt x="126" y="160"/>
                </a:lnTo>
                <a:lnTo>
                  <a:pt x="124" y="164"/>
                </a:lnTo>
                <a:lnTo>
                  <a:pt x="124" y="166"/>
                </a:lnTo>
                <a:lnTo>
                  <a:pt x="122" y="174"/>
                </a:lnTo>
                <a:lnTo>
                  <a:pt x="118" y="182"/>
                </a:lnTo>
                <a:lnTo>
                  <a:pt x="112" y="184"/>
                </a:lnTo>
                <a:lnTo>
                  <a:pt x="102" y="186"/>
                </a:lnTo>
                <a:lnTo>
                  <a:pt x="94" y="184"/>
                </a:lnTo>
                <a:lnTo>
                  <a:pt x="90" y="182"/>
                </a:lnTo>
                <a:lnTo>
                  <a:pt x="86" y="178"/>
                </a:lnTo>
                <a:lnTo>
                  <a:pt x="80" y="176"/>
                </a:lnTo>
                <a:lnTo>
                  <a:pt x="76" y="176"/>
                </a:lnTo>
                <a:lnTo>
                  <a:pt x="70" y="178"/>
                </a:lnTo>
                <a:lnTo>
                  <a:pt x="62" y="176"/>
                </a:lnTo>
                <a:lnTo>
                  <a:pt x="56" y="172"/>
                </a:lnTo>
                <a:lnTo>
                  <a:pt x="50" y="168"/>
                </a:lnTo>
                <a:lnTo>
                  <a:pt x="46" y="16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7" name="Freeform 514"/>
          <p:cNvSpPr>
            <a:spLocks/>
          </p:cNvSpPr>
          <p:nvPr/>
        </p:nvSpPr>
        <p:spPr bwMode="ltGray">
          <a:xfrm>
            <a:off x="4120865" y="2100282"/>
            <a:ext cx="599616" cy="617535"/>
          </a:xfrm>
          <a:custGeom>
            <a:avLst/>
            <a:gdLst/>
            <a:ahLst/>
            <a:cxnLst>
              <a:cxn ang="0">
                <a:pos x="360" y="44"/>
              </a:cxn>
              <a:cxn ang="0">
                <a:pos x="378" y="46"/>
              </a:cxn>
              <a:cxn ang="0">
                <a:pos x="388" y="38"/>
              </a:cxn>
              <a:cxn ang="0">
                <a:pos x="368" y="38"/>
              </a:cxn>
              <a:cxn ang="0">
                <a:pos x="348" y="36"/>
              </a:cxn>
              <a:cxn ang="0">
                <a:pos x="344" y="32"/>
              </a:cxn>
              <a:cxn ang="0">
                <a:pos x="350" y="18"/>
              </a:cxn>
              <a:cxn ang="0">
                <a:pos x="334" y="8"/>
              </a:cxn>
              <a:cxn ang="0">
                <a:pos x="316" y="18"/>
              </a:cxn>
              <a:cxn ang="0">
                <a:pos x="316" y="4"/>
              </a:cxn>
              <a:cxn ang="0">
                <a:pos x="294" y="8"/>
              </a:cxn>
              <a:cxn ang="0">
                <a:pos x="284" y="18"/>
              </a:cxn>
              <a:cxn ang="0">
                <a:pos x="278" y="32"/>
              </a:cxn>
              <a:cxn ang="0">
                <a:pos x="278" y="14"/>
              </a:cxn>
              <a:cxn ang="0">
                <a:pos x="276" y="2"/>
              </a:cxn>
              <a:cxn ang="0">
                <a:pos x="262" y="14"/>
              </a:cxn>
              <a:cxn ang="0">
                <a:pos x="250" y="12"/>
              </a:cxn>
              <a:cxn ang="0">
                <a:pos x="238" y="6"/>
              </a:cxn>
              <a:cxn ang="0">
                <a:pos x="226" y="22"/>
              </a:cxn>
              <a:cxn ang="0">
                <a:pos x="210" y="36"/>
              </a:cxn>
              <a:cxn ang="0">
                <a:pos x="194" y="32"/>
              </a:cxn>
              <a:cxn ang="0">
                <a:pos x="178" y="40"/>
              </a:cxn>
              <a:cxn ang="0">
                <a:pos x="164" y="50"/>
              </a:cxn>
              <a:cxn ang="0">
                <a:pos x="156" y="62"/>
              </a:cxn>
              <a:cxn ang="0">
                <a:pos x="138" y="52"/>
              </a:cxn>
              <a:cxn ang="0">
                <a:pos x="132" y="68"/>
              </a:cxn>
              <a:cxn ang="0">
                <a:pos x="126" y="78"/>
              </a:cxn>
              <a:cxn ang="0">
                <a:pos x="116" y="90"/>
              </a:cxn>
              <a:cxn ang="0">
                <a:pos x="138" y="80"/>
              </a:cxn>
              <a:cxn ang="0">
                <a:pos x="152" y="84"/>
              </a:cxn>
              <a:cxn ang="0">
                <a:pos x="138" y="92"/>
              </a:cxn>
              <a:cxn ang="0">
                <a:pos x="132" y="106"/>
              </a:cxn>
              <a:cxn ang="0">
                <a:pos x="118" y="118"/>
              </a:cxn>
              <a:cxn ang="0">
                <a:pos x="112" y="144"/>
              </a:cxn>
              <a:cxn ang="0">
                <a:pos x="100" y="160"/>
              </a:cxn>
              <a:cxn ang="0">
                <a:pos x="90" y="172"/>
              </a:cxn>
              <a:cxn ang="0">
                <a:pos x="76" y="178"/>
              </a:cxn>
              <a:cxn ang="0">
                <a:pos x="66" y="198"/>
              </a:cxn>
              <a:cxn ang="0">
                <a:pos x="50" y="198"/>
              </a:cxn>
              <a:cxn ang="0">
                <a:pos x="58" y="212"/>
              </a:cxn>
              <a:cxn ang="0">
                <a:pos x="42" y="214"/>
              </a:cxn>
              <a:cxn ang="0">
                <a:pos x="24" y="228"/>
              </a:cxn>
              <a:cxn ang="0">
                <a:pos x="4" y="234"/>
              </a:cxn>
              <a:cxn ang="0">
                <a:pos x="6" y="260"/>
              </a:cxn>
              <a:cxn ang="0">
                <a:pos x="8" y="282"/>
              </a:cxn>
              <a:cxn ang="0">
                <a:pos x="8" y="306"/>
              </a:cxn>
              <a:cxn ang="0">
                <a:pos x="18" y="328"/>
              </a:cxn>
              <a:cxn ang="0">
                <a:pos x="52" y="334"/>
              </a:cxn>
              <a:cxn ang="0">
                <a:pos x="82" y="312"/>
              </a:cxn>
              <a:cxn ang="0">
                <a:pos x="110" y="318"/>
              </a:cxn>
              <a:cxn ang="0">
                <a:pos x="120" y="214"/>
              </a:cxn>
              <a:cxn ang="0">
                <a:pos x="182" y="134"/>
              </a:cxn>
              <a:cxn ang="0">
                <a:pos x="290" y="86"/>
              </a:cxn>
              <a:cxn ang="0">
                <a:pos x="334" y="54"/>
              </a:cxn>
            </a:cxnLst>
            <a:rect l="0" t="0" r="r" b="b"/>
            <a:pathLst>
              <a:path w="389" h="341">
                <a:moveTo>
                  <a:pt x="334" y="54"/>
                </a:moveTo>
                <a:lnTo>
                  <a:pt x="338" y="54"/>
                </a:lnTo>
                <a:lnTo>
                  <a:pt x="360" y="44"/>
                </a:lnTo>
                <a:lnTo>
                  <a:pt x="366" y="44"/>
                </a:lnTo>
                <a:lnTo>
                  <a:pt x="372" y="46"/>
                </a:lnTo>
                <a:lnTo>
                  <a:pt x="378" y="46"/>
                </a:lnTo>
                <a:lnTo>
                  <a:pt x="384" y="46"/>
                </a:lnTo>
                <a:lnTo>
                  <a:pt x="388" y="44"/>
                </a:lnTo>
                <a:lnTo>
                  <a:pt x="388" y="38"/>
                </a:lnTo>
                <a:lnTo>
                  <a:pt x="382" y="36"/>
                </a:lnTo>
                <a:lnTo>
                  <a:pt x="376" y="36"/>
                </a:lnTo>
                <a:lnTo>
                  <a:pt x="368" y="38"/>
                </a:lnTo>
                <a:lnTo>
                  <a:pt x="364" y="38"/>
                </a:lnTo>
                <a:lnTo>
                  <a:pt x="358" y="38"/>
                </a:lnTo>
                <a:lnTo>
                  <a:pt x="348" y="36"/>
                </a:lnTo>
                <a:lnTo>
                  <a:pt x="342" y="38"/>
                </a:lnTo>
                <a:lnTo>
                  <a:pt x="338" y="34"/>
                </a:lnTo>
                <a:lnTo>
                  <a:pt x="344" y="32"/>
                </a:lnTo>
                <a:lnTo>
                  <a:pt x="348" y="28"/>
                </a:lnTo>
                <a:lnTo>
                  <a:pt x="352" y="24"/>
                </a:lnTo>
                <a:lnTo>
                  <a:pt x="350" y="18"/>
                </a:lnTo>
                <a:lnTo>
                  <a:pt x="346" y="14"/>
                </a:lnTo>
                <a:lnTo>
                  <a:pt x="340" y="10"/>
                </a:lnTo>
                <a:lnTo>
                  <a:pt x="334" y="8"/>
                </a:lnTo>
                <a:lnTo>
                  <a:pt x="324" y="8"/>
                </a:lnTo>
                <a:lnTo>
                  <a:pt x="320" y="14"/>
                </a:lnTo>
                <a:lnTo>
                  <a:pt x="316" y="18"/>
                </a:lnTo>
                <a:lnTo>
                  <a:pt x="312" y="18"/>
                </a:lnTo>
                <a:lnTo>
                  <a:pt x="312" y="8"/>
                </a:lnTo>
                <a:lnTo>
                  <a:pt x="316" y="4"/>
                </a:lnTo>
                <a:lnTo>
                  <a:pt x="312" y="0"/>
                </a:lnTo>
                <a:lnTo>
                  <a:pt x="308" y="2"/>
                </a:lnTo>
                <a:lnTo>
                  <a:pt x="294" y="8"/>
                </a:lnTo>
                <a:lnTo>
                  <a:pt x="292" y="8"/>
                </a:lnTo>
                <a:lnTo>
                  <a:pt x="286" y="14"/>
                </a:lnTo>
                <a:lnTo>
                  <a:pt x="284" y="18"/>
                </a:lnTo>
                <a:lnTo>
                  <a:pt x="282" y="22"/>
                </a:lnTo>
                <a:lnTo>
                  <a:pt x="282" y="30"/>
                </a:lnTo>
                <a:lnTo>
                  <a:pt x="278" y="32"/>
                </a:lnTo>
                <a:lnTo>
                  <a:pt x="274" y="28"/>
                </a:lnTo>
                <a:lnTo>
                  <a:pt x="274" y="20"/>
                </a:lnTo>
                <a:lnTo>
                  <a:pt x="278" y="14"/>
                </a:lnTo>
                <a:lnTo>
                  <a:pt x="280" y="8"/>
                </a:lnTo>
                <a:lnTo>
                  <a:pt x="284" y="2"/>
                </a:lnTo>
                <a:lnTo>
                  <a:pt x="276" y="2"/>
                </a:lnTo>
                <a:lnTo>
                  <a:pt x="270" y="4"/>
                </a:lnTo>
                <a:lnTo>
                  <a:pt x="264" y="10"/>
                </a:lnTo>
                <a:lnTo>
                  <a:pt x="262" y="14"/>
                </a:lnTo>
                <a:lnTo>
                  <a:pt x="258" y="18"/>
                </a:lnTo>
                <a:lnTo>
                  <a:pt x="252" y="18"/>
                </a:lnTo>
                <a:lnTo>
                  <a:pt x="250" y="12"/>
                </a:lnTo>
                <a:lnTo>
                  <a:pt x="248" y="8"/>
                </a:lnTo>
                <a:lnTo>
                  <a:pt x="244" y="6"/>
                </a:lnTo>
                <a:lnTo>
                  <a:pt x="238" y="6"/>
                </a:lnTo>
                <a:lnTo>
                  <a:pt x="234" y="12"/>
                </a:lnTo>
                <a:lnTo>
                  <a:pt x="230" y="18"/>
                </a:lnTo>
                <a:lnTo>
                  <a:pt x="226" y="22"/>
                </a:lnTo>
                <a:lnTo>
                  <a:pt x="222" y="28"/>
                </a:lnTo>
                <a:lnTo>
                  <a:pt x="218" y="32"/>
                </a:lnTo>
                <a:lnTo>
                  <a:pt x="210" y="36"/>
                </a:lnTo>
                <a:lnTo>
                  <a:pt x="204" y="36"/>
                </a:lnTo>
                <a:lnTo>
                  <a:pt x="198" y="36"/>
                </a:lnTo>
                <a:lnTo>
                  <a:pt x="194" y="32"/>
                </a:lnTo>
                <a:lnTo>
                  <a:pt x="186" y="32"/>
                </a:lnTo>
                <a:lnTo>
                  <a:pt x="182" y="34"/>
                </a:lnTo>
                <a:lnTo>
                  <a:pt x="178" y="40"/>
                </a:lnTo>
                <a:lnTo>
                  <a:pt x="174" y="44"/>
                </a:lnTo>
                <a:lnTo>
                  <a:pt x="168" y="46"/>
                </a:lnTo>
                <a:lnTo>
                  <a:pt x="164" y="50"/>
                </a:lnTo>
                <a:lnTo>
                  <a:pt x="164" y="56"/>
                </a:lnTo>
                <a:lnTo>
                  <a:pt x="164" y="62"/>
                </a:lnTo>
                <a:lnTo>
                  <a:pt x="156" y="62"/>
                </a:lnTo>
                <a:lnTo>
                  <a:pt x="150" y="60"/>
                </a:lnTo>
                <a:lnTo>
                  <a:pt x="148" y="54"/>
                </a:lnTo>
                <a:lnTo>
                  <a:pt x="138" y="52"/>
                </a:lnTo>
                <a:lnTo>
                  <a:pt x="132" y="56"/>
                </a:lnTo>
                <a:lnTo>
                  <a:pt x="130" y="62"/>
                </a:lnTo>
                <a:lnTo>
                  <a:pt x="132" y="68"/>
                </a:lnTo>
                <a:lnTo>
                  <a:pt x="136" y="74"/>
                </a:lnTo>
                <a:lnTo>
                  <a:pt x="134" y="78"/>
                </a:lnTo>
                <a:lnTo>
                  <a:pt x="126" y="78"/>
                </a:lnTo>
                <a:lnTo>
                  <a:pt x="122" y="78"/>
                </a:lnTo>
                <a:lnTo>
                  <a:pt x="112" y="86"/>
                </a:lnTo>
                <a:lnTo>
                  <a:pt x="116" y="90"/>
                </a:lnTo>
                <a:lnTo>
                  <a:pt x="126" y="88"/>
                </a:lnTo>
                <a:lnTo>
                  <a:pt x="132" y="86"/>
                </a:lnTo>
                <a:lnTo>
                  <a:pt x="138" y="80"/>
                </a:lnTo>
                <a:lnTo>
                  <a:pt x="148" y="78"/>
                </a:lnTo>
                <a:lnTo>
                  <a:pt x="152" y="80"/>
                </a:lnTo>
                <a:lnTo>
                  <a:pt x="152" y="84"/>
                </a:lnTo>
                <a:lnTo>
                  <a:pt x="146" y="88"/>
                </a:lnTo>
                <a:lnTo>
                  <a:pt x="140" y="90"/>
                </a:lnTo>
                <a:lnTo>
                  <a:pt x="138" y="92"/>
                </a:lnTo>
                <a:lnTo>
                  <a:pt x="136" y="98"/>
                </a:lnTo>
                <a:lnTo>
                  <a:pt x="136" y="102"/>
                </a:lnTo>
                <a:lnTo>
                  <a:pt x="132" y="106"/>
                </a:lnTo>
                <a:lnTo>
                  <a:pt x="126" y="108"/>
                </a:lnTo>
                <a:lnTo>
                  <a:pt x="120" y="114"/>
                </a:lnTo>
                <a:lnTo>
                  <a:pt x="118" y="118"/>
                </a:lnTo>
                <a:lnTo>
                  <a:pt x="112" y="126"/>
                </a:lnTo>
                <a:lnTo>
                  <a:pt x="110" y="134"/>
                </a:lnTo>
                <a:lnTo>
                  <a:pt x="112" y="144"/>
                </a:lnTo>
                <a:lnTo>
                  <a:pt x="106" y="148"/>
                </a:lnTo>
                <a:lnTo>
                  <a:pt x="102" y="152"/>
                </a:lnTo>
                <a:lnTo>
                  <a:pt x="100" y="160"/>
                </a:lnTo>
                <a:lnTo>
                  <a:pt x="94" y="164"/>
                </a:lnTo>
                <a:lnTo>
                  <a:pt x="92" y="168"/>
                </a:lnTo>
                <a:lnTo>
                  <a:pt x="90" y="172"/>
                </a:lnTo>
                <a:lnTo>
                  <a:pt x="88" y="176"/>
                </a:lnTo>
                <a:lnTo>
                  <a:pt x="82" y="176"/>
                </a:lnTo>
                <a:lnTo>
                  <a:pt x="76" y="178"/>
                </a:lnTo>
                <a:lnTo>
                  <a:pt x="76" y="186"/>
                </a:lnTo>
                <a:lnTo>
                  <a:pt x="72" y="190"/>
                </a:lnTo>
                <a:lnTo>
                  <a:pt x="66" y="198"/>
                </a:lnTo>
                <a:lnTo>
                  <a:pt x="60" y="196"/>
                </a:lnTo>
                <a:lnTo>
                  <a:pt x="56" y="196"/>
                </a:lnTo>
                <a:lnTo>
                  <a:pt x="50" y="198"/>
                </a:lnTo>
                <a:lnTo>
                  <a:pt x="52" y="206"/>
                </a:lnTo>
                <a:lnTo>
                  <a:pt x="56" y="208"/>
                </a:lnTo>
                <a:lnTo>
                  <a:pt x="58" y="212"/>
                </a:lnTo>
                <a:lnTo>
                  <a:pt x="54" y="216"/>
                </a:lnTo>
                <a:lnTo>
                  <a:pt x="48" y="216"/>
                </a:lnTo>
                <a:lnTo>
                  <a:pt x="42" y="214"/>
                </a:lnTo>
                <a:lnTo>
                  <a:pt x="36" y="218"/>
                </a:lnTo>
                <a:lnTo>
                  <a:pt x="28" y="224"/>
                </a:lnTo>
                <a:lnTo>
                  <a:pt x="24" y="228"/>
                </a:lnTo>
                <a:lnTo>
                  <a:pt x="18" y="232"/>
                </a:lnTo>
                <a:lnTo>
                  <a:pt x="12" y="234"/>
                </a:lnTo>
                <a:lnTo>
                  <a:pt x="4" y="234"/>
                </a:lnTo>
                <a:lnTo>
                  <a:pt x="0" y="242"/>
                </a:lnTo>
                <a:lnTo>
                  <a:pt x="6" y="254"/>
                </a:lnTo>
                <a:lnTo>
                  <a:pt x="6" y="260"/>
                </a:lnTo>
                <a:lnTo>
                  <a:pt x="4" y="264"/>
                </a:lnTo>
                <a:lnTo>
                  <a:pt x="4" y="278"/>
                </a:lnTo>
                <a:lnTo>
                  <a:pt x="8" y="282"/>
                </a:lnTo>
                <a:lnTo>
                  <a:pt x="18" y="292"/>
                </a:lnTo>
                <a:lnTo>
                  <a:pt x="14" y="294"/>
                </a:lnTo>
                <a:lnTo>
                  <a:pt x="8" y="306"/>
                </a:lnTo>
                <a:lnTo>
                  <a:pt x="14" y="308"/>
                </a:lnTo>
                <a:lnTo>
                  <a:pt x="18" y="312"/>
                </a:lnTo>
                <a:lnTo>
                  <a:pt x="18" y="328"/>
                </a:lnTo>
                <a:lnTo>
                  <a:pt x="26" y="332"/>
                </a:lnTo>
                <a:lnTo>
                  <a:pt x="46" y="340"/>
                </a:lnTo>
                <a:lnTo>
                  <a:pt x="52" y="334"/>
                </a:lnTo>
                <a:lnTo>
                  <a:pt x="68" y="322"/>
                </a:lnTo>
                <a:lnTo>
                  <a:pt x="74" y="318"/>
                </a:lnTo>
                <a:lnTo>
                  <a:pt x="82" y="312"/>
                </a:lnTo>
                <a:lnTo>
                  <a:pt x="90" y="308"/>
                </a:lnTo>
                <a:lnTo>
                  <a:pt x="94" y="318"/>
                </a:lnTo>
                <a:lnTo>
                  <a:pt x="110" y="318"/>
                </a:lnTo>
                <a:lnTo>
                  <a:pt x="122" y="306"/>
                </a:lnTo>
                <a:lnTo>
                  <a:pt x="140" y="248"/>
                </a:lnTo>
                <a:lnTo>
                  <a:pt x="120" y="214"/>
                </a:lnTo>
                <a:lnTo>
                  <a:pt x="158" y="188"/>
                </a:lnTo>
                <a:lnTo>
                  <a:pt x="148" y="158"/>
                </a:lnTo>
                <a:lnTo>
                  <a:pt x="182" y="134"/>
                </a:lnTo>
                <a:lnTo>
                  <a:pt x="198" y="94"/>
                </a:lnTo>
                <a:lnTo>
                  <a:pt x="242" y="80"/>
                </a:lnTo>
                <a:lnTo>
                  <a:pt x="290" y="86"/>
                </a:lnTo>
                <a:lnTo>
                  <a:pt x="306" y="62"/>
                </a:lnTo>
                <a:lnTo>
                  <a:pt x="316" y="50"/>
                </a:lnTo>
                <a:lnTo>
                  <a:pt x="334" y="5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8" name="Freeform 726"/>
          <p:cNvSpPr>
            <a:spLocks/>
          </p:cNvSpPr>
          <p:nvPr/>
        </p:nvSpPr>
        <p:spPr bwMode="ltGray">
          <a:xfrm>
            <a:off x="3948882" y="3082941"/>
            <a:ext cx="13944" cy="7937"/>
          </a:xfrm>
          <a:custGeom>
            <a:avLst/>
            <a:gdLst/>
            <a:ahLst/>
            <a:cxnLst>
              <a:cxn ang="0">
                <a:pos x="4" y="0"/>
              </a:cxn>
              <a:cxn ang="0">
                <a:pos x="8" y="2"/>
              </a:cxn>
              <a:cxn ang="0">
                <a:pos x="0" y="2"/>
              </a:cxn>
              <a:cxn ang="0">
                <a:pos x="4" y="0"/>
              </a:cxn>
            </a:cxnLst>
            <a:rect l="0" t="0" r="r" b="b"/>
            <a:pathLst>
              <a:path w="9" h="3">
                <a:moveTo>
                  <a:pt x="4" y="0"/>
                </a:moveTo>
                <a:lnTo>
                  <a:pt x="8" y="2"/>
                </a:lnTo>
                <a:lnTo>
                  <a:pt x="0" y="2"/>
                </a:lnTo>
                <a:lnTo>
                  <a:pt x="4"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9" name="Freeform 727"/>
          <p:cNvSpPr>
            <a:spLocks/>
          </p:cNvSpPr>
          <p:nvPr/>
        </p:nvSpPr>
        <p:spPr bwMode="ltGray">
          <a:xfrm>
            <a:off x="4333132" y="2990867"/>
            <a:ext cx="134797" cy="123824"/>
          </a:xfrm>
          <a:custGeom>
            <a:avLst/>
            <a:gdLst/>
            <a:ahLst/>
            <a:cxnLst>
              <a:cxn ang="0">
                <a:pos x="22" y="64"/>
              </a:cxn>
              <a:cxn ang="0">
                <a:pos x="30" y="62"/>
              </a:cxn>
              <a:cxn ang="0">
                <a:pos x="38" y="68"/>
              </a:cxn>
              <a:cxn ang="0">
                <a:pos x="42" y="62"/>
              </a:cxn>
              <a:cxn ang="0">
                <a:pos x="42" y="54"/>
              </a:cxn>
              <a:cxn ang="0">
                <a:pos x="48" y="50"/>
              </a:cxn>
              <a:cxn ang="0">
                <a:pos x="54" y="54"/>
              </a:cxn>
              <a:cxn ang="0">
                <a:pos x="56" y="54"/>
              </a:cxn>
              <a:cxn ang="0">
                <a:pos x="62" y="56"/>
              </a:cxn>
              <a:cxn ang="0">
                <a:pos x="86" y="26"/>
              </a:cxn>
              <a:cxn ang="0">
                <a:pos x="72" y="16"/>
              </a:cxn>
              <a:cxn ang="0">
                <a:pos x="50" y="16"/>
              </a:cxn>
              <a:cxn ang="0">
                <a:pos x="48" y="10"/>
              </a:cxn>
              <a:cxn ang="0">
                <a:pos x="48" y="2"/>
              </a:cxn>
              <a:cxn ang="0">
                <a:pos x="46" y="0"/>
              </a:cxn>
              <a:cxn ang="0">
                <a:pos x="32" y="2"/>
              </a:cxn>
              <a:cxn ang="0">
                <a:pos x="26" y="6"/>
              </a:cxn>
              <a:cxn ang="0">
                <a:pos x="18" y="12"/>
              </a:cxn>
              <a:cxn ang="0">
                <a:pos x="10" y="20"/>
              </a:cxn>
              <a:cxn ang="0">
                <a:pos x="4" y="22"/>
              </a:cxn>
              <a:cxn ang="0">
                <a:pos x="0" y="26"/>
              </a:cxn>
              <a:cxn ang="0">
                <a:pos x="22" y="64"/>
              </a:cxn>
            </a:cxnLst>
            <a:rect l="0" t="0" r="r" b="b"/>
            <a:pathLst>
              <a:path w="87" h="69">
                <a:moveTo>
                  <a:pt x="22" y="64"/>
                </a:moveTo>
                <a:lnTo>
                  <a:pt x="30" y="62"/>
                </a:lnTo>
                <a:lnTo>
                  <a:pt x="38" y="68"/>
                </a:lnTo>
                <a:lnTo>
                  <a:pt x="42" y="62"/>
                </a:lnTo>
                <a:lnTo>
                  <a:pt x="42" y="54"/>
                </a:lnTo>
                <a:lnTo>
                  <a:pt x="48" y="50"/>
                </a:lnTo>
                <a:lnTo>
                  <a:pt x="54" y="54"/>
                </a:lnTo>
                <a:lnTo>
                  <a:pt x="56" y="54"/>
                </a:lnTo>
                <a:lnTo>
                  <a:pt x="62" y="56"/>
                </a:lnTo>
                <a:lnTo>
                  <a:pt x="86" y="26"/>
                </a:lnTo>
                <a:lnTo>
                  <a:pt x="72" y="16"/>
                </a:lnTo>
                <a:lnTo>
                  <a:pt x="50" y="16"/>
                </a:lnTo>
                <a:lnTo>
                  <a:pt x="48" y="10"/>
                </a:lnTo>
                <a:lnTo>
                  <a:pt x="48" y="2"/>
                </a:lnTo>
                <a:lnTo>
                  <a:pt x="46" y="0"/>
                </a:lnTo>
                <a:lnTo>
                  <a:pt x="32" y="2"/>
                </a:lnTo>
                <a:lnTo>
                  <a:pt x="26" y="6"/>
                </a:lnTo>
                <a:lnTo>
                  <a:pt x="18" y="12"/>
                </a:lnTo>
                <a:lnTo>
                  <a:pt x="10" y="20"/>
                </a:lnTo>
                <a:lnTo>
                  <a:pt x="4" y="22"/>
                </a:lnTo>
                <a:lnTo>
                  <a:pt x="0" y="26"/>
                </a:lnTo>
                <a:lnTo>
                  <a:pt x="22" y="6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0" name="Freeform 729"/>
          <p:cNvSpPr>
            <a:spLocks/>
          </p:cNvSpPr>
          <p:nvPr/>
        </p:nvSpPr>
        <p:spPr bwMode="ltGray">
          <a:xfrm>
            <a:off x="4418348" y="3089291"/>
            <a:ext cx="312978" cy="204786"/>
          </a:xfrm>
          <a:custGeom>
            <a:avLst/>
            <a:gdLst/>
            <a:ahLst/>
            <a:cxnLst>
              <a:cxn ang="0">
                <a:pos x="6" y="36"/>
              </a:cxn>
              <a:cxn ang="0">
                <a:pos x="78" y="0"/>
              </a:cxn>
              <a:cxn ang="0">
                <a:pos x="92" y="8"/>
              </a:cxn>
              <a:cxn ang="0">
                <a:pos x="100" y="12"/>
              </a:cxn>
              <a:cxn ang="0">
                <a:pos x="114" y="10"/>
              </a:cxn>
              <a:cxn ang="0">
                <a:pos x="132" y="22"/>
              </a:cxn>
              <a:cxn ang="0">
                <a:pos x="146" y="10"/>
              </a:cxn>
              <a:cxn ang="0">
                <a:pos x="158" y="4"/>
              </a:cxn>
              <a:cxn ang="0">
                <a:pos x="164" y="12"/>
              </a:cxn>
              <a:cxn ang="0">
                <a:pos x="174" y="22"/>
              </a:cxn>
              <a:cxn ang="0">
                <a:pos x="180" y="34"/>
              </a:cxn>
              <a:cxn ang="0">
                <a:pos x="180" y="48"/>
              </a:cxn>
              <a:cxn ang="0">
                <a:pos x="186" y="62"/>
              </a:cxn>
              <a:cxn ang="0">
                <a:pos x="202" y="70"/>
              </a:cxn>
              <a:cxn ang="0">
                <a:pos x="200" y="88"/>
              </a:cxn>
              <a:cxn ang="0">
                <a:pos x="190" y="88"/>
              </a:cxn>
              <a:cxn ang="0">
                <a:pos x="184" y="108"/>
              </a:cxn>
              <a:cxn ang="0">
                <a:pos x="172" y="110"/>
              </a:cxn>
              <a:cxn ang="0">
                <a:pos x="164" y="100"/>
              </a:cxn>
              <a:cxn ang="0">
                <a:pos x="152" y="98"/>
              </a:cxn>
              <a:cxn ang="0">
                <a:pos x="138" y="106"/>
              </a:cxn>
              <a:cxn ang="0">
                <a:pos x="122" y="110"/>
              </a:cxn>
              <a:cxn ang="0">
                <a:pos x="100" y="112"/>
              </a:cxn>
              <a:cxn ang="0">
                <a:pos x="96" y="96"/>
              </a:cxn>
              <a:cxn ang="0">
                <a:pos x="86" y="86"/>
              </a:cxn>
              <a:cxn ang="0">
                <a:pos x="78" y="78"/>
              </a:cxn>
              <a:cxn ang="0">
                <a:pos x="72" y="70"/>
              </a:cxn>
              <a:cxn ang="0">
                <a:pos x="68" y="62"/>
              </a:cxn>
              <a:cxn ang="0">
                <a:pos x="66" y="54"/>
              </a:cxn>
              <a:cxn ang="0">
                <a:pos x="56" y="54"/>
              </a:cxn>
              <a:cxn ang="0">
                <a:pos x="50" y="62"/>
              </a:cxn>
              <a:cxn ang="0">
                <a:pos x="28" y="62"/>
              </a:cxn>
              <a:cxn ang="0">
                <a:pos x="10" y="56"/>
              </a:cxn>
              <a:cxn ang="0">
                <a:pos x="0" y="42"/>
              </a:cxn>
            </a:cxnLst>
            <a:rect l="0" t="0" r="r" b="b"/>
            <a:pathLst>
              <a:path w="203" h="113">
                <a:moveTo>
                  <a:pt x="0" y="42"/>
                </a:moveTo>
                <a:lnTo>
                  <a:pt x="6" y="36"/>
                </a:lnTo>
                <a:lnTo>
                  <a:pt x="62" y="2"/>
                </a:lnTo>
                <a:lnTo>
                  <a:pt x="78" y="0"/>
                </a:lnTo>
                <a:lnTo>
                  <a:pt x="88" y="4"/>
                </a:lnTo>
                <a:lnTo>
                  <a:pt x="92" y="8"/>
                </a:lnTo>
                <a:lnTo>
                  <a:pt x="96" y="10"/>
                </a:lnTo>
                <a:lnTo>
                  <a:pt x="100" y="12"/>
                </a:lnTo>
                <a:lnTo>
                  <a:pt x="108" y="12"/>
                </a:lnTo>
                <a:lnTo>
                  <a:pt x="114" y="10"/>
                </a:lnTo>
                <a:lnTo>
                  <a:pt x="124" y="12"/>
                </a:lnTo>
                <a:lnTo>
                  <a:pt x="132" y="22"/>
                </a:lnTo>
                <a:lnTo>
                  <a:pt x="138" y="18"/>
                </a:lnTo>
                <a:lnTo>
                  <a:pt x="146" y="10"/>
                </a:lnTo>
                <a:lnTo>
                  <a:pt x="150" y="6"/>
                </a:lnTo>
                <a:lnTo>
                  <a:pt x="158" y="4"/>
                </a:lnTo>
                <a:lnTo>
                  <a:pt x="162" y="6"/>
                </a:lnTo>
                <a:lnTo>
                  <a:pt x="164" y="12"/>
                </a:lnTo>
                <a:lnTo>
                  <a:pt x="170" y="20"/>
                </a:lnTo>
                <a:lnTo>
                  <a:pt x="174" y="22"/>
                </a:lnTo>
                <a:lnTo>
                  <a:pt x="178" y="26"/>
                </a:lnTo>
                <a:lnTo>
                  <a:pt x="180" y="34"/>
                </a:lnTo>
                <a:lnTo>
                  <a:pt x="180" y="42"/>
                </a:lnTo>
                <a:lnTo>
                  <a:pt x="180" y="48"/>
                </a:lnTo>
                <a:lnTo>
                  <a:pt x="180" y="58"/>
                </a:lnTo>
                <a:lnTo>
                  <a:pt x="186" y="62"/>
                </a:lnTo>
                <a:lnTo>
                  <a:pt x="196" y="64"/>
                </a:lnTo>
                <a:lnTo>
                  <a:pt x="202" y="70"/>
                </a:lnTo>
                <a:lnTo>
                  <a:pt x="200" y="82"/>
                </a:lnTo>
                <a:lnTo>
                  <a:pt x="200" y="88"/>
                </a:lnTo>
                <a:lnTo>
                  <a:pt x="194" y="88"/>
                </a:lnTo>
                <a:lnTo>
                  <a:pt x="190" y="88"/>
                </a:lnTo>
                <a:lnTo>
                  <a:pt x="186" y="96"/>
                </a:lnTo>
                <a:lnTo>
                  <a:pt x="184" y="108"/>
                </a:lnTo>
                <a:lnTo>
                  <a:pt x="182" y="112"/>
                </a:lnTo>
                <a:lnTo>
                  <a:pt x="172" y="110"/>
                </a:lnTo>
                <a:lnTo>
                  <a:pt x="166" y="108"/>
                </a:lnTo>
                <a:lnTo>
                  <a:pt x="164" y="100"/>
                </a:lnTo>
                <a:lnTo>
                  <a:pt x="158" y="96"/>
                </a:lnTo>
                <a:lnTo>
                  <a:pt x="152" y="98"/>
                </a:lnTo>
                <a:lnTo>
                  <a:pt x="144" y="102"/>
                </a:lnTo>
                <a:lnTo>
                  <a:pt x="138" y="106"/>
                </a:lnTo>
                <a:lnTo>
                  <a:pt x="134" y="110"/>
                </a:lnTo>
                <a:lnTo>
                  <a:pt x="122" y="110"/>
                </a:lnTo>
                <a:lnTo>
                  <a:pt x="106" y="108"/>
                </a:lnTo>
                <a:lnTo>
                  <a:pt x="100" y="112"/>
                </a:lnTo>
                <a:lnTo>
                  <a:pt x="96" y="108"/>
                </a:lnTo>
                <a:lnTo>
                  <a:pt x="96" y="96"/>
                </a:lnTo>
                <a:lnTo>
                  <a:pt x="96" y="88"/>
                </a:lnTo>
                <a:lnTo>
                  <a:pt x="86" y="86"/>
                </a:lnTo>
                <a:lnTo>
                  <a:pt x="82" y="82"/>
                </a:lnTo>
                <a:lnTo>
                  <a:pt x="78" y="78"/>
                </a:lnTo>
                <a:lnTo>
                  <a:pt x="74" y="74"/>
                </a:lnTo>
                <a:lnTo>
                  <a:pt x="72" y="70"/>
                </a:lnTo>
                <a:lnTo>
                  <a:pt x="70" y="64"/>
                </a:lnTo>
                <a:lnTo>
                  <a:pt x="68" y="62"/>
                </a:lnTo>
                <a:lnTo>
                  <a:pt x="68" y="58"/>
                </a:lnTo>
                <a:lnTo>
                  <a:pt x="66" y="54"/>
                </a:lnTo>
                <a:lnTo>
                  <a:pt x="64" y="54"/>
                </a:lnTo>
                <a:lnTo>
                  <a:pt x="56" y="54"/>
                </a:lnTo>
                <a:lnTo>
                  <a:pt x="52" y="56"/>
                </a:lnTo>
                <a:lnTo>
                  <a:pt x="50" y="62"/>
                </a:lnTo>
                <a:lnTo>
                  <a:pt x="46" y="64"/>
                </a:lnTo>
                <a:lnTo>
                  <a:pt x="28" y="62"/>
                </a:lnTo>
                <a:lnTo>
                  <a:pt x="22" y="60"/>
                </a:lnTo>
                <a:lnTo>
                  <a:pt x="10" y="56"/>
                </a:lnTo>
                <a:lnTo>
                  <a:pt x="8" y="48"/>
                </a:lnTo>
                <a:lnTo>
                  <a:pt x="0"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1" name="Freeform 730"/>
          <p:cNvSpPr>
            <a:spLocks/>
          </p:cNvSpPr>
          <p:nvPr/>
        </p:nvSpPr>
        <p:spPr bwMode="ltGray">
          <a:xfrm>
            <a:off x="4453985" y="3308365"/>
            <a:ext cx="63525" cy="128586"/>
          </a:xfrm>
          <a:custGeom>
            <a:avLst/>
            <a:gdLst/>
            <a:ahLst/>
            <a:cxnLst>
              <a:cxn ang="0">
                <a:pos x="22" y="70"/>
              </a:cxn>
              <a:cxn ang="0">
                <a:pos x="16" y="66"/>
              </a:cxn>
              <a:cxn ang="0">
                <a:pos x="6" y="56"/>
              </a:cxn>
              <a:cxn ang="0">
                <a:pos x="8" y="36"/>
              </a:cxn>
              <a:cxn ang="0">
                <a:pos x="8" y="32"/>
              </a:cxn>
              <a:cxn ang="0">
                <a:pos x="8" y="28"/>
              </a:cxn>
              <a:cxn ang="0">
                <a:pos x="4" y="26"/>
              </a:cxn>
              <a:cxn ang="0">
                <a:pos x="0" y="8"/>
              </a:cxn>
              <a:cxn ang="0">
                <a:pos x="14" y="2"/>
              </a:cxn>
              <a:cxn ang="0">
                <a:pos x="26" y="0"/>
              </a:cxn>
              <a:cxn ang="0">
                <a:pos x="34" y="6"/>
              </a:cxn>
              <a:cxn ang="0">
                <a:pos x="38" y="16"/>
              </a:cxn>
              <a:cxn ang="0">
                <a:pos x="40" y="26"/>
              </a:cxn>
              <a:cxn ang="0">
                <a:pos x="40" y="38"/>
              </a:cxn>
              <a:cxn ang="0">
                <a:pos x="40" y="46"/>
              </a:cxn>
              <a:cxn ang="0">
                <a:pos x="36" y="52"/>
              </a:cxn>
              <a:cxn ang="0">
                <a:pos x="36" y="54"/>
              </a:cxn>
              <a:cxn ang="0">
                <a:pos x="28" y="66"/>
              </a:cxn>
              <a:cxn ang="0">
                <a:pos x="22" y="70"/>
              </a:cxn>
            </a:cxnLst>
            <a:rect l="0" t="0" r="r" b="b"/>
            <a:pathLst>
              <a:path w="41" h="71">
                <a:moveTo>
                  <a:pt x="22" y="70"/>
                </a:moveTo>
                <a:lnTo>
                  <a:pt x="16" y="66"/>
                </a:lnTo>
                <a:lnTo>
                  <a:pt x="6" y="56"/>
                </a:lnTo>
                <a:lnTo>
                  <a:pt x="8" y="36"/>
                </a:lnTo>
                <a:lnTo>
                  <a:pt x="8" y="32"/>
                </a:lnTo>
                <a:lnTo>
                  <a:pt x="8" y="28"/>
                </a:lnTo>
                <a:lnTo>
                  <a:pt x="4" y="26"/>
                </a:lnTo>
                <a:lnTo>
                  <a:pt x="0" y="8"/>
                </a:lnTo>
                <a:lnTo>
                  <a:pt x="14" y="2"/>
                </a:lnTo>
                <a:lnTo>
                  <a:pt x="26" y="0"/>
                </a:lnTo>
                <a:lnTo>
                  <a:pt x="34" y="6"/>
                </a:lnTo>
                <a:lnTo>
                  <a:pt x="38" y="16"/>
                </a:lnTo>
                <a:lnTo>
                  <a:pt x="40" y="26"/>
                </a:lnTo>
                <a:lnTo>
                  <a:pt x="40" y="38"/>
                </a:lnTo>
                <a:lnTo>
                  <a:pt x="40" y="46"/>
                </a:lnTo>
                <a:lnTo>
                  <a:pt x="36" y="52"/>
                </a:lnTo>
                <a:lnTo>
                  <a:pt x="36" y="54"/>
                </a:lnTo>
                <a:lnTo>
                  <a:pt x="28" y="66"/>
                </a:lnTo>
                <a:lnTo>
                  <a:pt x="22" y="7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2" name="Freeform 731"/>
          <p:cNvSpPr>
            <a:spLocks/>
          </p:cNvSpPr>
          <p:nvPr/>
        </p:nvSpPr>
        <p:spPr bwMode="ltGray">
          <a:xfrm>
            <a:off x="4339330" y="3168666"/>
            <a:ext cx="240156" cy="222249"/>
          </a:xfrm>
          <a:custGeom>
            <a:avLst/>
            <a:gdLst/>
            <a:ahLst/>
            <a:cxnLst>
              <a:cxn ang="0">
                <a:pos x="58" y="0"/>
              </a:cxn>
              <a:cxn ang="0">
                <a:pos x="66" y="8"/>
              </a:cxn>
              <a:cxn ang="0">
                <a:pos x="108" y="8"/>
              </a:cxn>
              <a:cxn ang="0">
                <a:pos x="120" y="10"/>
              </a:cxn>
              <a:cxn ang="0">
                <a:pos x="124" y="16"/>
              </a:cxn>
              <a:cxn ang="0">
                <a:pos x="124" y="24"/>
              </a:cxn>
              <a:cxn ang="0">
                <a:pos x="128" y="28"/>
              </a:cxn>
              <a:cxn ang="0">
                <a:pos x="130" y="32"/>
              </a:cxn>
              <a:cxn ang="0">
                <a:pos x="134" y="38"/>
              </a:cxn>
              <a:cxn ang="0">
                <a:pos x="140" y="40"/>
              </a:cxn>
              <a:cxn ang="0">
                <a:pos x="146" y="42"/>
              </a:cxn>
              <a:cxn ang="0">
                <a:pos x="148" y="46"/>
              </a:cxn>
              <a:cxn ang="0">
                <a:pos x="150" y="50"/>
              </a:cxn>
              <a:cxn ang="0">
                <a:pos x="148" y="56"/>
              </a:cxn>
              <a:cxn ang="0">
                <a:pos x="146" y="64"/>
              </a:cxn>
              <a:cxn ang="0">
                <a:pos x="148" y="72"/>
              </a:cxn>
              <a:cxn ang="0">
                <a:pos x="150" y="76"/>
              </a:cxn>
              <a:cxn ang="0">
                <a:pos x="148" y="82"/>
              </a:cxn>
              <a:cxn ang="0">
                <a:pos x="146" y="86"/>
              </a:cxn>
              <a:cxn ang="0">
                <a:pos x="146" y="94"/>
              </a:cxn>
              <a:cxn ang="0">
                <a:pos x="150" y="100"/>
              </a:cxn>
              <a:cxn ang="0">
                <a:pos x="152" y="106"/>
              </a:cxn>
              <a:cxn ang="0">
                <a:pos x="156" y="114"/>
              </a:cxn>
              <a:cxn ang="0">
                <a:pos x="152" y="118"/>
              </a:cxn>
              <a:cxn ang="0">
                <a:pos x="146" y="120"/>
              </a:cxn>
              <a:cxn ang="0">
                <a:pos x="138" y="120"/>
              </a:cxn>
              <a:cxn ang="0">
                <a:pos x="132" y="122"/>
              </a:cxn>
              <a:cxn ang="0">
                <a:pos x="128" y="122"/>
              </a:cxn>
              <a:cxn ang="0">
                <a:pos x="122" y="116"/>
              </a:cxn>
              <a:cxn ang="0">
                <a:pos x="122" y="108"/>
              </a:cxn>
              <a:cxn ang="0">
                <a:pos x="122" y="104"/>
              </a:cxn>
              <a:cxn ang="0">
                <a:pos x="120" y="96"/>
              </a:cxn>
              <a:cxn ang="0">
                <a:pos x="116" y="90"/>
              </a:cxn>
              <a:cxn ang="0">
                <a:pos x="112" y="88"/>
              </a:cxn>
              <a:cxn ang="0">
                <a:pos x="106" y="86"/>
              </a:cxn>
              <a:cxn ang="0">
                <a:pos x="100" y="90"/>
              </a:cxn>
              <a:cxn ang="0">
                <a:pos x="96" y="98"/>
              </a:cxn>
              <a:cxn ang="0">
                <a:pos x="96" y="102"/>
              </a:cxn>
              <a:cxn ang="0">
                <a:pos x="90" y="94"/>
              </a:cxn>
              <a:cxn ang="0">
                <a:pos x="84" y="90"/>
              </a:cxn>
              <a:cxn ang="0">
                <a:pos x="78" y="86"/>
              </a:cxn>
              <a:cxn ang="0">
                <a:pos x="70" y="82"/>
              </a:cxn>
              <a:cxn ang="0">
                <a:pos x="64" y="74"/>
              </a:cxn>
              <a:cxn ang="0">
                <a:pos x="60" y="70"/>
              </a:cxn>
              <a:cxn ang="0">
                <a:pos x="54" y="72"/>
              </a:cxn>
              <a:cxn ang="0">
                <a:pos x="48" y="68"/>
              </a:cxn>
              <a:cxn ang="0">
                <a:pos x="44" y="60"/>
              </a:cxn>
              <a:cxn ang="0">
                <a:pos x="28" y="40"/>
              </a:cxn>
              <a:cxn ang="0">
                <a:pos x="26" y="44"/>
              </a:cxn>
              <a:cxn ang="0">
                <a:pos x="24" y="46"/>
              </a:cxn>
              <a:cxn ang="0">
                <a:pos x="18" y="44"/>
              </a:cxn>
              <a:cxn ang="0">
                <a:pos x="20" y="40"/>
              </a:cxn>
              <a:cxn ang="0">
                <a:pos x="18" y="32"/>
              </a:cxn>
              <a:cxn ang="0">
                <a:pos x="16" y="30"/>
              </a:cxn>
              <a:cxn ang="0">
                <a:pos x="14" y="28"/>
              </a:cxn>
              <a:cxn ang="0">
                <a:pos x="6" y="26"/>
              </a:cxn>
              <a:cxn ang="0">
                <a:pos x="0" y="20"/>
              </a:cxn>
              <a:cxn ang="0">
                <a:pos x="0" y="4"/>
              </a:cxn>
              <a:cxn ang="0">
                <a:pos x="30" y="0"/>
              </a:cxn>
              <a:cxn ang="0">
                <a:pos x="58" y="0"/>
              </a:cxn>
            </a:cxnLst>
            <a:rect l="0" t="0" r="r" b="b"/>
            <a:pathLst>
              <a:path w="157" h="123">
                <a:moveTo>
                  <a:pt x="58" y="0"/>
                </a:moveTo>
                <a:lnTo>
                  <a:pt x="66" y="8"/>
                </a:lnTo>
                <a:lnTo>
                  <a:pt x="108" y="8"/>
                </a:lnTo>
                <a:lnTo>
                  <a:pt x="120" y="10"/>
                </a:lnTo>
                <a:lnTo>
                  <a:pt x="124" y="16"/>
                </a:lnTo>
                <a:lnTo>
                  <a:pt x="124" y="24"/>
                </a:lnTo>
                <a:lnTo>
                  <a:pt x="128" y="28"/>
                </a:lnTo>
                <a:lnTo>
                  <a:pt x="130" y="32"/>
                </a:lnTo>
                <a:lnTo>
                  <a:pt x="134" y="38"/>
                </a:lnTo>
                <a:lnTo>
                  <a:pt x="140" y="40"/>
                </a:lnTo>
                <a:lnTo>
                  <a:pt x="146" y="42"/>
                </a:lnTo>
                <a:lnTo>
                  <a:pt x="148" y="46"/>
                </a:lnTo>
                <a:lnTo>
                  <a:pt x="150" y="50"/>
                </a:lnTo>
                <a:lnTo>
                  <a:pt x="148" y="56"/>
                </a:lnTo>
                <a:lnTo>
                  <a:pt x="146" y="64"/>
                </a:lnTo>
                <a:lnTo>
                  <a:pt x="148" y="72"/>
                </a:lnTo>
                <a:lnTo>
                  <a:pt x="150" y="76"/>
                </a:lnTo>
                <a:lnTo>
                  <a:pt x="148" y="82"/>
                </a:lnTo>
                <a:lnTo>
                  <a:pt x="146" y="86"/>
                </a:lnTo>
                <a:lnTo>
                  <a:pt x="146" y="94"/>
                </a:lnTo>
                <a:lnTo>
                  <a:pt x="150" y="100"/>
                </a:lnTo>
                <a:lnTo>
                  <a:pt x="152" y="106"/>
                </a:lnTo>
                <a:lnTo>
                  <a:pt x="156" y="114"/>
                </a:lnTo>
                <a:lnTo>
                  <a:pt x="152" y="118"/>
                </a:lnTo>
                <a:lnTo>
                  <a:pt x="146" y="120"/>
                </a:lnTo>
                <a:lnTo>
                  <a:pt x="138" y="120"/>
                </a:lnTo>
                <a:lnTo>
                  <a:pt x="132" y="122"/>
                </a:lnTo>
                <a:lnTo>
                  <a:pt x="128" y="122"/>
                </a:lnTo>
                <a:lnTo>
                  <a:pt x="122" y="116"/>
                </a:lnTo>
                <a:lnTo>
                  <a:pt x="122" y="108"/>
                </a:lnTo>
                <a:lnTo>
                  <a:pt x="122" y="104"/>
                </a:lnTo>
                <a:lnTo>
                  <a:pt x="120" y="96"/>
                </a:lnTo>
                <a:lnTo>
                  <a:pt x="116" y="90"/>
                </a:lnTo>
                <a:lnTo>
                  <a:pt x="112" y="88"/>
                </a:lnTo>
                <a:lnTo>
                  <a:pt x="106" y="86"/>
                </a:lnTo>
                <a:lnTo>
                  <a:pt x="100" y="90"/>
                </a:lnTo>
                <a:lnTo>
                  <a:pt x="96" y="98"/>
                </a:lnTo>
                <a:lnTo>
                  <a:pt x="96" y="102"/>
                </a:lnTo>
                <a:lnTo>
                  <a:pt x="90" y="94"/>
                </a:lnTo>
                <a:lnTo>
                  <a:pt x="84" y="90"/>
                </a:lnTo>
                <a:lnTo>
                  <a:pt x="78" y="86"/>
                </a:lnTo>
                <a:lnTo>
                  <a:pt x="70" y="82"/>
                </a:lnTo>
                <a:lnTo>
                  <a:pt x="64" y="74"/>
                </a:lnTo>
                <a:lnTo>
                  <a:pt x="60" y="70"/>
                </a:lnTo>
                <a:lnTo>
                  <a:pt x="54" y="72"/>
                </a:lnTo>
                <a:lnTo>
                  <a:pt x="48" y="68"/>
                </a:lnTo>
                <a:lnTo>
                  <a:pt x="44" y="60"/>
                </a:lnTo>
                <a:lnTo>
                  <a:pt x="28" y="40"/>
                </a:lnTo>
                <a:lnTo>
                  <a:pt x="26" y="44"/>
                </a:lnTo>
                <a:lnTo>
                  <a:pt x="24" y="46"/>
                </a:lnTo>
                <a:lnTo>
                  <a:pt x="18" y="44"/>
                </a:lnTo>
                <a:lnTo>
                  <a:pt x="20" y="40"/>
                </a:lnTo>
                <a:lnTo>
                  <a:pt x="18" y="32"/>
                </a:lnTo>
                <a:lnTo>
                  <a:pt x="16" y="30"/>
                </a:lnTo>
                <a:lnTo>
                  <a:pt x="14" y="28"/>
                </a:lnTo>
                <a:lnTo>
                  <a:pt x="6" y="26"/>
                </a:lnTo>
                <a:lnTo>
                  <a:pt x="0" y="20"/>
                </a:lnTo>
                <a:lnTo>
                  <a:pt x="0" y="4"/>
                </a:lnTo>
                <a:lnTo>
                  <a:pt x="30" y="0"/>
                </a:lnTo>
                <a:lnTo>
                  <a:pt x="58" y="0"/>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3" name="Freeform 732"/>
          <p:cNvSpPr>
            <a:spLocks/>
          </p:cNvSpPr>
          <p:nvPr/>
        </p:nvSpPr>
        <p:spPr bwMode="ltGray">
          <a:xfrm>
            <a:off x="4523707" y="3336940"/>
            <a:ext cx="55778" cy="53975"/>
          </a:xfrm>
          <a:custGeom>
            <a:avLst/>
            <a:gdLst/>
            <a:ahLst/>
            <a:cxnLst>
              <a:cxn ang="0">
                <a:pos x="0" y="4"/>
              </a:cxn>
              <a:cxn ang="0">
                <a:pos x="4" y="2"/>
              </a:cxn>
              <a:cxn ang="0">
                <a:pos x="8" y="0"/>
              </a:cxn>
              <a:cxn ang="0">
                <a:pos x="14" y="0"/>
              </a:cxn>
              <a:cxn ang="0">
                <a:pos x="20" y="0"/>
              </a:cxn>
              <a:cxn ang="0">
                <a:pos x="26" y="0"/>
              </a:cxn>
              <a:cxn ang="0">
                <a:pos x="28" y="4"/>
              </a:cxn>
              <a:cxn ang="0">
                <a:pos x="30" y="8"/>
              </a:cxn>
              <a:cxn ang="0">
                <a:pos x="32" y="14"/>
              </a:cxn>
              <a:cxn ang="0">
                <a:pos x="36" y="22"/>
              </a:cxn>
              <a:cxn ang="0">
                <a:pos x="32" y="26"/>
              </a:cxn>
              <a:cxn ang="0">
                <a:pos x="26" y="28"/>
              </a:cxn>
              <a:cxn ang="0">
                <a:pos x="14" y="30"/>
              </a:cxn>
              <a:cxn ang="0">
                <a:pos x="8" y="30"/>
              </a:cxn>
              <a:cxn ang="0">
                <a:pos x="2" y="24"/>
              </a:cxn>
              <a:cxn ang="0">
                <a:pos x="2" y="10"/>
              </a:cxn>
              <a:cxn ang="0">
                <a:pos x="0" y="4"/>
              </a:cxn>
            </a:cxnLst>
            <a:rect l="0" t="0" r="r" b="b"/>
            <a:pathLst>
              <a:path w="37" h="31">
                <a:moveTo>
                  <a:pt x="0" y="4"/>
                </a:moveTo>
                <a:lnTo>
                  <a:pt x="4" y="2"/>
                </a:lnTo>
                <a:lnTo>
                  <a:pt x="8" y="0"/>
                </a:lnTo>
                <a:lnTo>
                  <a:pt x="14" y="0"/>
                </a:lnTo>
                <a:lnTo>
                  <a:pt x="20" y="0"/>
                </a:lnTo>
                <a:lnTo>
                  <a:pt x="26" y="0"/>
                </a:lnTo>
                <a:lnTo>
                  <a:pt x="28" y="4"/>
                </a:lnTo>
                <a:lnTo>
                  <a:pt x="30" y="8"/>
                </a:lnTo>
                <a:lnTo>
                  <a:pt x="32" y="14"/>
                </a:lnTo>
                <a:lnTo>
                  <a:pt x="36" y="22"/>
                </a:lnTo>
                <a:lnTo>
                  <a:pt x="32" y="26"/>
                </a:lnTo>
                <a:lnTo>
                  <a:pt x="26" y="28"/>
                </a:lnTo>
                <a:lnTo>
                  <a:pt x="14" y="30"/>
                </a:lnTo>
                <a:lnTo>
                  <a:pt x="8" y="30"/>
                </a:lnTo>
                <a:lnTo>
                  <a:pt x="2" y="24"/>
                </a:lnTo>
                <a:lnTo>
                  <a:pt x="2" y="10"/>
                </a:lnTo>
                <a:lnTo>
                  <a:pt x="0" y="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4" name="Freeform 734"/>
          <p:cNvSpPr>
            <a:spLocks/>
          </p:cNvSpPr>
          <p:nvPr/>
        </p:nvSpPr>
        <p:spPr bwMode="ltGray">
          <a:xfrm>
            <a:off x="4367219" y="3187716"/>
            <a:ext cx="110006" cy="134936"/>
          </a:xfrm>
          <a:custGeom>
            <a:avLst/>
            <a:gdLst/>
            <a:ahLst/>
            <a:cxnLst>
              <a:cxn ang="0">
                <a:pos x="58" y="74"/>
              </a:cxn>
              <a:cxn ang="0">
                <a:pos x="56" y="68"/>
              </a:cxn>
              <a:cxn ang="0">
                <a:pos x="54" y="62"/>
              </a:cxn>
              <a:cxn ang="0">
                <a:pos x="20" y="16"/>
              </a:cxn>
              <a:cxn ang="0">
                <a:pos x="22" y="12"/>
              </a:cxn>
              <a:cxn ang="0">
                <a:pos x="28" y="18"/>
              </a:cxn>
              <a:cxn ang="0">
                <a:pos x="32" y="20"/>
              </a:cxn>
              <a:cxn ang="0">
                <a:pos x="48" y="24"/>
              </a:cxn>
              <a:cxn ang="0">
                <a:pos x="60" y="28"/>
              </a:cxn>
              <a:cxn ang="0">
                <a:pos x="70" y="28"/>
              </a:cxn>
              <a:cxn ang="0">
                <a:pos x="72" y="14"/>
              </a:cxn>
              <a:cxn ang="0">
                <a:pos x="56" y="12"/>
              </a:cxn>
              <a:cxn ang="0">
                <a:pos x="46" y="6"/>
              </a:cxn>
              <a:cxn ang="0">
                <a:pos x="42" y="0"/>
              </a:cxn>
              <a:cxn ang="0">
                <a:pos x="18" y="6"/>
              </a:cxn>
              <a:cxn ang="0">
                <a:pos x="12" y="12"/>
              </a:cxn>
              <a:cxn ang="0">
                <a:pos x="0" y="26"/>
              </a:cxn>
              <a:cxn ang="0">
                <a:pos x="2" y="30"/>
              </a:cxn>
              <a:cxn ang="0">
                <a:pos x="0" y="34"/>
              </a:cxn>
              <a:cxn ang="0">
                <a:pos x="6" y="36"/>
              </a:cxn>
              <a:cxn ang="0">
                <a:pos x="10" y="34"/>
              </a:cxn>
              <a:cxn ang="0">
                <a:pos x="10" y="32"/>
              </a:cxn>
              <a:cxn ang="0">
                <a:pos x="26" y="50"/>
              </a:cxn>
              <a:cxn ang="0">
                <a:pos x="30" y="58"/>
              </a:cxn>
              <a:cxn ang="0">
                <a:pos x="36" y="62"/>
              </a:cxn>
              <a:cxn ang="0">
                <a:pos x="44" y="62"/>
              </a:cxn>
              <a:cxn ang="0">
                <a:pos x="52" y="72"/>
              </a:cxn>
              <a:cxn ang="0">
                <a:pos x="58" y="74"/>
              </a:cxn>
            </a:cxnLst>
            <a:rect l="0" t="0" r="r" b="b"/>
            <a:pathLst>
              <a:path w="73" h="75">
                <a:moveTo>
                  <a:pt x="58" y="74"/>
                </a:moveTo>
                <a:lnTo>
                  <a:pt x="56" y="68"/>
                </a:lnTo>
                <a:lnTo>
                  <a:pt x="54" y="62"/>
                </a:lnTo>
                <a:lnTo>
                  <a:pt x="20" y="16"/>
                </a:lnTo>
                <a:lnTo>
                  <a:pt x="22" y="12"/>
                </a:lnTo>
                <a:lnTo>
                  <a:pt x="28" y="18"/>
                </a:lnTo>
                <a:lnTo>
                  <a:pt x="32" y="20"/>
                </a:lnTo>
                <a:lnTo>
                  <a:pt x="48" y="24"/>
                </a:lnTo>
                <a:lnTo>
                  <a:pt x="60" y="28"/>
                </a:lnTo>
                <a:lnTo>
                  <a:pt x="70" y="28"/>
                </a:lnTo>
                <a:lnTo>
                  <a:pt x="72" y="14"/>
                </a:lnTo>
                <a:lnTo>
                  <a:pt x="56" y="12"/>
                </a:lnTo>
                <a:lnTo>
                  <a:pt x="46" y="6"/>
                </a:lnTo>
                <a:lnTo>
                  <a:pt x="42" y="0"/>
                </a:lnTo>
                <a:lnTo>
                  <a:pt x="18" y="6"/>
                </a:lnTo>
                <a:lnTo>
                  <a:pt x="12" y="12"/>
                </a:lnTo>
                <a:lnTo>
                  <a:pt x="0" y="26"/>
                </a:lnTo>
                <a:lnTo>
                  <a:pt x="2" y="30"/>
                </a:lnTo>
                <a:lnTo>
                  <a:pt x="0" y="34"/>
                </a:lnTo>
                <a:lnTo>
                  <a:pt x="6" y="36"/>
                </a:lnTo>
                <a:lnTo>
                  <a:pt x="10" y="34"/>
                </a:lnTo>
                <a:lnTo>
                  <a:pt x="10" y="32"/>
                </a:lnTo>
                <a:lnTo>
                  <a:pt x="26" y="50"/>
                </a:lnTo>
                <a:lnTo>
                  <a:pt x="30" y="58"/>
                </a:lnTo>
                <a:lnTo>
                  <a:pt x="36" y="62"/>
                </a:lnTo>
                <a:lnTo>
                  <a:pt x="44" y="62"/>
                </a:lnTo>
                <a:lnTo>
                  <a:pt x="52" y="72"/>
                </a:lnTo>
                <a:lnTo>
                  <a:pt x="58" y="74"/>
                </a:lnTo>
              </a:path>
            </a:pathLst>
          </a:custGeom>
          <a:solidFill>
            <a:srgbClr val="D1B2E8"/>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5" name="Freeform 742"/>
          <p:cNvSpPr>
            <a:spLocks/>
          </p:cNvSpPr>
          <p:nvPr/>
        </p:nvSpPr>
        <p:spPr bwMode="ltGray">
          <a:xfrm>
            <a:off x="4560892" y="2906729"/>
            <a:ext cx="422985" cy="354011"/>
          </a:xfrm>
          <a:custGeom>
            <a:avLst/>
            <a:gdLst/>
            <a:ahLst/>
            <a:cxnLst>
              <a:cxn ang="0">
                <a:pos x="232" y="132"/>
              </a:cxn>
              <a:cxn ang="0">
                <a:pos x="234" y="126"/>
              </a:cxn>
              <a:cxn ang="0">
                <a:pos x="242" y="120"/>
              </a:cxn>
              <a:cxn ang="0">
                <a:pos x="258" y="124"/>
              </a:cxn>
              <a:cxn ang="0">
                <a:pos x="268" y="122"/>
              </a:cxn>
              <a:cxn ang="0">
                <a:pos x="268" y="110"/>
              </a:cxn>
              <a:cxn ang="0">
                <a:pos x="274" y="94"/>
              </a:cxn>
              <a:cxn ang="0">
                <a:pos x="270" y="86"/>
              </a:cxn>
              <a:cxn ang="0">
                <a:pos x="252" y="78"/>
              </a:cxn>
              <a:cxn ang="0">
                <a:pos x="246" y="68"/>
              </a:cxn>
              <a:cxn ang="0">
                <a:pos x="240" y="68"/>
              </a:cxn>
              <a:cxn ang="0">
                <a:pos x="234" y="54"/>
              </a:cxn>
              <a:cxn ang="0">
                <a:pos x="228" y="44"/>
              </a:cxn>
              <a:cxn ang="0">
                <a:pos x="224" y="32"/>
              </a:cxn>
              <a:cxn ang="0">
                <a:pos x="212" y="30"/>
              </a:cxn>
              <a:cxn ang="0">
                <a:pos x="202" y="18"/>
              </a:cxn>
              <a:cxn ang="0">
                <a:pos x="194" y="14"/>
              </a:cxn>
              <a:cxn ang="0">
                <a:pos x="180" y="0"/>
              </a:cxn>
              <a:cxn ang="0">
                <a:pos x="166" y="0"/>
              </a:cxn>
              <a:cxn ang="0">
                <a:pos x="148" y="6"/>
              </a:cxn>
              <a:cxn ang="0">
                <a:pos x="144" y="14"/>
              </a:cxn>
              <a:cxn ang="0">
                <a:pos x="118" y="20"/>
              </a:cxn>
              <a:cxn ang="0">
                <a:pos x="74" y="22"/>
              </a:cxn>
              <a:cxn ang="0">
                <a:pos x="64" y="28"/>
              </a:cxn>
              <a:cxn ang="0">
                <a:pos x="48" y="32"/>
              </a:cxn>
              <a:cxn ang="0">
                <a:pos x="30" y="32"/>
              </a:cxn>
              <a:cxn ang="0">
                <a:pos x="18" y="38"/>
              </a:cxn>
              <a:cxn ang="0">
                <a:pos x="20" y="50"/>
              </a:cxn>
              <a:cxn ang="0">
                <a:pos x="18" y="60"/>
              </a:cxn>
              <a:cxn ang="0">
                <a:pos x="8" y="64"/>
              </a:cxn>
              <a:cxn ang="0">
                <a:pos x="2" y="68"/>
              </a:cxn>
              <a:cxn ang="0">
                <a:pos x="0" y="94"/>
              </a:cxn>
              <a:cxn ang="0">
                <a:pos x="0" y="106"/>
              </a:cxn>
              <a:cxn ang="0">
                <a:pos x="6" y="112"/>
              </a:cxn>
              <a:cxn ang="0">
                <a:pos x="22" y="112"/>
              </a:cxn>
              <a:cxn ang="0">
                <a:pos x="38" y="122"/>
              </a:cxn>
              <a:cxn ang="0">
                <a:pos x="50" y="116"/>
              </a:cxn>
              <a:cxn ang="0">
                <a:pos x="58" y="106"/>
              </a:cxn>
              <a:cxn ang="0">
                <a:pos x="68" y="106"/>
              </a:cxn>
              <a:cxn ang="0">
                <a:pos x="70" y="112"/>
              </a:cxn>
              <a:cxn ang="0">
                <a:pos x="78" y="120"/>
              </a:cxn>
              <a:cxn ang="0">
                <a:pos x="84" y="124"/>
              </a:cxn>
              <a:cxn ang="0">
                <a:pos x="94" y="126"/>
              </a:cxn>
              <a:cxn ang="0">
                <a:pos x="110" y="140"/>
              </a:cxn>
              <a:cxn ang="0">
                <a:pos x="120" y="150"/>
              </a:cxn>
              <a:cxn ang="0">
                <a:pos x="142" y="148"/>
              </a:cxn>
              <a:cxn ang="0">
                <a:pos x="150" y="168"/>
              </a:cxn>
              <a:cxn ang="0">
                <a:pos x="164" y="190"/>
              </a:cxn>
              <a:cxn ang="0">
                <a:pos x="180" y="194"/>
              </a:cxn>
              <a:cxn ang="0">
                <a:pos x="206" y="178"/>
              </a:cxn>
              <a:cxn ang="0">
                <a:pos x="190" y="166"/>
              </a:cxn>
              <a:cxn ang="0">
                <a:pos x="180" y="152"/>
              </a:cxn>
              <a:cxn ang="0">
                <a:pos x="202" y="142"/>
              </a:cxn>
              <a:cxn ang="0">
                <a:pos x="232" y="132"/>
              </a:cxn>
            </a:cxnLst>
            <a:rect l="0" t="0" r="r" b="b"/>
            <a:pathLst>
              <a:path w="275" h="195">
                <a:moveTo>
                  <a:pt x="232" y="132"/>
                </a:moveTo>
                <a:lnTo>
                  <a:pt x="234" y="126"/>
                </a:lnTo>
                <a:lnTo>
                  <a:pt x="242" y="120"/>
                </a:lnTo>
                <a:lnTo>
                  <a:pt x="258" y="124"/>
                </a:lnTo>
                <a:lnTo>
                  <a:pt x="268" y="122"/>
                </a:lnTo>
                <a:lnTo>
                  <a:pt x="268" y="110"/>
                </a:lnTo>
                <a:lnTo>
                  <a:pt x="274" y="94"/>
                </a:lnTo>
                <a:lnTo>
                  <a:pt x="270" y="86"/>
                </a:lnTo>
                <a:lnTo>
                  <a:pt x="252" y="78"/>
                </a:lnTo>
                <a:lnTo>
                  <a:pt x="246" y="68"/>
                </a:lnTo>
                <a:lnTo>
                  <a:pt x="240" y="68"/>
                </a:lnTo>
                <a:lnTo>
                  <a:pt x="234" y="54"/>
                </a:lnTo>
                <a:lnTo>
                  <a:pt x="228" y="44"/>
                </a:lnTo>
                <a:lnTo>
                  <a:pt x="224" y="32"/>
                </a:lnTo>
                <a:lnTo>
                  <a:pt x="212" y="30"/>
                </a:lnTo>
                <a:lnTo>
                  <a:pt x="202" y="18"/>
                </a:lnTo>
                <a:lnTo>
                  <a:pt x="194" y="14"/>
                </a:lnTo>
                <a:lnTo>
                  <a:pt x="180" y="0"/>
                </a:lnTo>
                <a:lnTo>
                  <a:pt x="166" y="0"/>
                </a:lnTo>
                <a:lnTo>
                  <a:pt x="148" y="6"/>
                </a:lnTo>
                <a:lnTo>
                  <a:pt x="144" y="14"/>
                </a:lnTo>
                <a:lnTo>
                  <a:pt x="118" y="20"/>
                </a:lnTo>
                <a:lnTo>
                  <a:pt x="74" y="22"/>
                </a:lnTo>
                <a:lnTo>
                  <a:pt x="64" y="28"/>
                </a:lnTo>
                <a:lnTo>
                  <a:pt x="48" y="32"/>
                </a:lnTo>
                <a:lnTo>
                  <a:pt x="30" y="32"/>
                </a:lnTo>
                <a:lnTo>
                  <a:pt x="18" y="38"/>
                </a:lnTo>
                <a:lnTo>
                  <a:pt x="20" y="50"/>
                </a:lnTo>
                <a:lnTo>
                  <a:pt x="18" y="60"/>
                </a:lnTo>
                <a:lnTo>
                  <a:pt x="8" y="64"/>
                </a:lnTo>
                <a:lnTo>
                  <a:pt x="2" y="68"/>
                </a:lnTo>
                <a:lnTo>
                  <a:pt x="0" y="94"/>
                </a:lnTo>
                <a:lnTo>
                  <a:pt x="0" y="106"/>
                </a:lnTo>
                <a:lnTo>
                  <a:pt x="6" y="112"/>
                </a:lnTo>
                <a:lnTo>
                  <a:pt x="22" y="112"/>
                </a:lnTo>
                <a:lnTo>
                  <a:pt x="38" y="122"/>
                </a:lnTo>
                <a:lnTo>
                  <a:pt x="50" y="116"/>
                </a:lnTo>
                <a:lnTo>
                  <a:pt x="58" y="106"/>
                </a:lnTo>
                <a:lnTo>
                  <a:pt x="68" y="106"/>
                </a:lnTo>
                <a:lnTo>
                  <a:pt x="70" y="112"/>
                </a:lnTo>
                <a:lnTo>
                  <a:pt x="78" y="120"/>
                </a:lnTo>
                <a:lnTo>
                  <a:pt x="84" y="124"/>
                </a:lnTo>
                <a:lnTo>
                  <a:pt x="94" y="126"/>
                </a:lnTo>
                <a:lnTo>
                  <a:pt x="110" y="140"/>
                </a:lnTo>
                <a:lnTo>
                  <a:pt x="120" y="150"/>
                </a:lnTo>
                <a:lnTo>
                  <a:pt x="142" y="148"/>
                </a:lnTo>
                <a:lnTo>
                  <a:pt x="150" y="168"/>
                </a:lnTo>
                <a:lnTo>
                  <a:pt x="164" y="190"/>
                </a:lnTo>
                <a:lnTo>
                  <a:pt x="180" y="194"/>
                </a:lnTo>
                <a:lnTo>
                  <a:pt x="206" y="178"/>
                </a:lnTo>
                <a:lnTo>
                  <a:pt x="190" y="166"/>
                </a:lnTo>
                <a:lnTo>
                  <a:pt x="180" y="152"/>
                </a:lnTo>
                <a:lnTo>
                  <a:pt x="202" y="142"/>
                </a:lnTo>
                <a:lnTo>
                  <a:pt x="23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6" name="Freeform 743"/>
          <p:cNvSpPr>
            <a:spLocks/>
          </p:cNvSpPr>
          <p:nvPr/>
        </p:nvSpPr>
        <p:spPr bwMode="ltGray">
          <a:xfrm>
            <a:off x="4990075" y="3306777"/>
            <a:ext cx="164236" cy="95250"/>
          </a:xfrm>
          <a:custGeom>
            <a:avLst/>
            <a:gdLst/>
            <a:ahLst/>
            <a:cxnLst>
              <a:cxn ang="0">
                <a:pos x="106" y="36"/>
              </a:cxn>
              <a:cxn ang="0">
                <a:pos x="89" y="26"/>
              </a:cxn>
              <a:cxn ang="0">
                <a:pos x="76" y="19"/>
              </a:cxn>
              <a:cxn ang="0">
                <a:pos x="67" y="9"/>
              </a:cxn>
              <a:cxn ang="0">
                <a:pos x="58" y="0"/>
              </a:cxn>
              <a:cxn ang="0">
                <a:pos x="58" y="14"/>
              </a:cxn>
              <a:cxn ang="0">
                <a:pos x="52" y="17"/>
              </a:cxn>
              <a:cxn ang="0">
                <a:pos x="45" y="17"/>
              </a:cxn>
              <a:cxn ang="0">
                <a:pos x="39" y="9"/>
              </a:cxn>
              <a:cxn ang="0">
                <a:pos x="28" y="9"/>
              </a:cxn>
              <a:cxn ang="0">
                <a:pos x="20" y="9"/>
              </a:cxn>
              <a:cxn ang="0">
                <a:pos x="9" y="7"/>
              </a:cxn>
              <a:cxn ang="0">
                <a:pos x="0" y="16"/>
              </a:cxn>
              <a:cxn ang="0">
                <a:pos x="13" y="26"/>
              </a:cxn>
              <a:cxn ang="0">
                <a:pos x="33" y="47"/>
              </a:cxn>
              <a:cxn ang="0">
                <a:pos x="45" y="52"/>
              </a:cxn>
              <a:cxn ang="0">
                <a:pos x="54" y="49"/>
              </a:cxn>
              <a:cxn ang="0">
                <a:pos x="58" y="38"/>
              </a:cxn>
              <a:cxn ang="0">
                <a:pos x="69" y="38"/>
              </a:cxn>
              <a:cxn ang="0">
                <a:pos x="82" y="43"/>
              </a:cxn>
              <a:cxn ang="0">
                <a:pos x="89" y="42"/>
              </a:cxn>
              <a:cxn ang="0">
                <a:pos x="106" y="36"/>
              </a:cxn>
            </a:cxnLst>
            <a:rect l="0" t="0" r="r" b="b"/>
            <a:pathLst>
              <a:path w="107" h="53">
                <a:moveTo>
                  <a:pt x="106" y="36"/>
                </a:moveTo>
                <a:lnTo>
                  <a:pt x="89" y="26"/>
                </a:lnTo>
                <a:lnTo>
                  <a:pt x="76" y="19"/>
                </a:lnTo>
                <a:lnTo>
                  <a:pt x="67" y="9"/>
                </a:lnTo>
                <a:lnTo>
                  <a:pt x="58" y="0"/>
                </a:lnTo>
                <a:lnTo>
                  <a:pt x="58" y="14"/>
                </a:lnTo>
                <a:lnTo>
                  <a:pt x="52" y="17"/>
                </a:lnTo>
                <a:lnTo>
                  <a:pt x="45" y="17"/>
                </a:lnTo>
                <a:lnTo>
                  <a:pt x="39" y="9"/>
                </a:lnTo>
                <a:lnTo>
                  <a:pt x="28" y="9"/>
                </a:lnTo>
                <a:lnTo>
                  <a:pt x="20" y="9"/>
                </a:lnTo>
                <a:lnTo>
                  <a:pt x="9" y="7"/>
                </a:lnTo>
                <a:lnTo>
                  <a:pt x="0" y="16"/>
                </a:lnTo>
                <a:lnTo>
                  <a:pt x="13" y="26"/>
                </a:lnTo>
                <a:lnTo>
                  <a:pt x="33" y="47"/>
                </a:lnTo>
                <a:lnTo>
                  <a:pt x="45" y="52"/>
                </a:lnTo>
                <a:lnTo>
                  <a:pt x="54" y="49"/>
                </a:lnTo>
                <a:lnTo>
                  <a:pt x="58" y="38"/>
                </a:lnTo>
                <a:lnTo>
                  <a:pt x="69" y="38"/>
                </a:lnTo>
                <a:lnTo>
                  <a:pt x="82" y="43"/>
                </a:lnTo>
                <a:lnTo>
                  <a:pt x="89" y="42"/>
                </a:lnTo>
                <a:lnTo>
                  <a:pt x="10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7" name="Freeform 744"/>
          <p:cNvSpPr>
            <a:spLocks/>
          </p:cNvSpPr>
          <p:nvPr/>
        </p:nvSpPr>
        <p:spPr bwMode="ltGray">
          <a:xfrm>
            <a:off x="4988525" y="3305190"/>
            <a:ext cx="176631" cy="111125"/>
          </a:xfrm>
          <a:custGeom>
            <a:avLst/>
            <a:gdLst/>
            <a:ahLst/>
            <a:cxnLst>
              <a:cxn ang="0">
                <a:pos x="114" y="42"/>
              </a:cxn>
              <a:cxn ang="0">
                <a:pos x="96" y="30"/>
              </a:cxn>
              <a:cxn ang="0">
                <a:pos x="82" y="22"/>
              </a:cxn>
              <a:cxn ang="0">
                <a:pos x="72" y="10"/>
              </a:cxn>
              <a:cxn ang="0">
                <a:pos x="62" y="0"/>
              </a:cxn>
              <a:cxn ang="0">
                <a:pos x="62" y="16"/>
              </a:cxn>
              <a:cxn ang="0">
                <a:pos x="56" y="20"/>
              </a:cxn>
              <a:cxn ang="0">
                <a:pos x="48" y="20"/>
              </a:cxn>
              <a:cxn ang="0">
                <a:pos x="42" y="10"/>
              </a:cxn>
              <a:cxn ang="0">
                <a:pos x="30" y="10"/>
              </a:cxn>
              <a:cxn ang="0">
                <a:pos x="22" y="10"/>
              </a:cxn>
              <a:cxn ang="0">
                <a:pos x="10" y="8"/>
              </a:cxn>
              <a:cxn ang="0">
                <a:pos x="0" y="18"/>
              </a:cxn>
              <a:cxn ang="0">
                <a:pos x="14" y="30"/>
              </a:cxn>
              <a:cxn ang="0">
                <a:pos x="36" y="54"/>
              </a:cxn>
              <a:cxn ang="0">
                <a:pos x="48" y="60"/>
              </a:cxn>
              <a:cxn ang="0">
                <a:pos x="58" y="56"/>
              </a:cxn>
              <a:cxn ang="0">
                <a:pos x="62" y="44"/>
              </a:cxn>
              <a:cxn ang="0">
                <a:pos x="74" y="44"/>
              </a:cxn>
              <a:cxn ang="0">
                <a:pos x="88" y="50"/>
              </a:cxn>
              <a:cxn ang="0">
                <a:pos x="96" y="48"/>
              </a:cxn>
              <a:cxn ang="0">
                <a:pos x="114" y="42"/>
              </a:cxn>
            </a:cxnLst>
            <a:rect l="0" t="0" r="r" b="b"/>
            <a:pathLst>
              <a:path w="115" h="61">
                <a:moveTo>
                  <a:pt x="114" y="42"/>
                </a:moveTo>
                <a:lnTo>
                  <a:pt x="96" y="30"/>
                </a:lnTo>
                <a:lnTo>
                  <a:pt x="82" y="22"/>
                </a:lnTo>
                <a:lnTo>
                  <a:pt x="72" y="10"/>
                </a:lnTo>
                <a:lnTo>
                  <a:pt x="62" y="0"/>
                </a:lnTo>
                <a:lnTo>
                  <a:pt x="62" y="16"/>
                </a:lnTo>
                <a:lnTo>
                  <a:pt x="56" y="20"/>
                </a:lnTo>
                <a:lnTo>
                  <a:pt x="48" y="20"/>
                </a:lnTo>
                <a:lnTo>
                  <a:pt x="42" y="10"/>
                </a:lnTo>
                <a:lnTo>
                  <a:pt x="30" y="10"/>
                </a:lnTo>
                <a:lnTo>
                  <a:pt x="22" y="10"/>
                </a:lnTo>
                <a:lnTo>
                  <a:pt x="10" y="8"/>
                </a:lnTo>
                <a:lnTo>
                  <a:pt x="0" y="18"/>
                </a:lnTo>
                <a:lnTo>
                  <a:pt x="14" y="30"/>
                </a:lnTo>
                <a:lnTo>
                  <a:pt x="36" y="54"/>
                </a:lnTo>
                <a:lnTo>
                  <a:pt x="48" y="60"/>
                </a:lnTo>
                <a:lnTo>
                  <a:pt x="58" y="56"/>
                </a:lnTo>
                <a:lnTo>
                  <a:pt x="62" y="44"/>
                </a:lnTo>
                <a:lnTo>
                  <a:pt x="74" y="44"/>
                </a:lnTo>
                <a:lnTo>
                  <a:pt x="88" y="50"/>
                </a:lnTo>
                <a:lnTo>
                  <a:pt x="96" y="48"/>
                </a:lnTo>
                <a:lnTo>
                  <a:pt x="114"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8" name="Freeform 745"/>
          <p:cNvSpPr>
            <a:spLocks/>
          </p:cNvSpPr>
          <p:nvPr/>
        </p:nvSpPr>
        <p:spPr bwMode="ltGray">
          <a:xfrm>
            <a:off x="8215913" y="6099178"/>
            <a:ext cx="189026" cy="133349"/>
          </a:xfrm>
          <a:custGeom>
            <a:avLst/>
            <a:gdLst/>
            <a:ahLst/>
            <a:cxnLst>
              <a:cxn ang="0">
                <a:pos x="0" y="56"/>
              </a:cxn>
              <a:cxn ang="0">
                <a:pos x="12" y="58"/>
              </a:cxn>
              <a:cxn ang="0">
                <a:pos x="18" y="70"/>
              </a:cxn>
              <a:cxn ang="0">
                <a:pos x="30" y="72"/>
              </a:cxn>
              <a:cxn ang="0">
                <a:pos x="50" y="62"/>
              </a:cxn>
              <a:cxn ang="0">
                <a:pos x="54" y="54"/>
              </a:cxn>
              <a:cxn ang="0">
                <a:pos x="68" y="40"/>
              </a:cxn>
              <a:cxn ang="0">
                <a:pos x="78" y="36"/>
              </a:cxn>
              <a:cxn ang="0">
                <a:pos x="80" y="38"/>
              </a:cxn>
              <a:cxn ang="0">
                <a:pos x="110" y="18"/>
              </a:cxn>
              <a:cxn ang="0">
                <a:pos x="118" y="8"/>
              </a:cxn>
              <a:cxn ang="0">
                <a:pos x="120" y="0"/>
              </a:cxn>
              <a:cxn ang="0">
                <a:pos x="98" y="4"/>
              </a:cxn>
              <a:cxn ang="0">
                <a:pos x="72" y="16"/>
              </a:cxn>
              <a:cxn ang="0">
                <a:pos x="48" y="24"/>
              </a:cxn>
              <a:cxn ang="0">
                <a:pos x="20" y="36"/>
              </a:cxn>
              <a:cxn ang="0">
                <a:pos x="6" y="48"/>
              </a:cxn>
              <a:cxn ang="0">
                <a:pos x="0" y="56"/>
              </a:cxn>
            </a:cxnLst>
            <a:rect l="0" t="0" r="r" b="b"/>
            <a:pathLst>
              <a:path w="121" h="73">
                <a:moveTo>
                  <a:pt x="0" y="56"/>
                </a:moveTo>
                <a:lnTo>
                  <a:pt x="12" y="58"/>
                </a:lnTo>
                <a:lnTo>
                  <a:pt x="18" y="70"/>
                </a:lnTo>
                <a:lnTo>
                  <a:pt x="30" y="72"/>
                </a:lnTo>
                <a:lnTo>
                  <a:pt x="50" y="62"/>
                </a:lnTo>
                <a:lnTo>
                  <a:pt x="54" y="54"/>
                </a:lnTo>
                <a:lnTo>
                  <a:pt x="68" y="40"/>
                </a:lnTo>
                <a:lnTo>
                  <a:pt x="78" y="36"/>
                </a:lnTo>
                <a:lnTo>
                  <a:pt x="80" y="38"/>
                </a:lnTo>
                <a:lnTo>
                  <a:pt x="110" y="18"/>
                </a:lnTo>
                <a:lnTo>
                  <a:pt x="118" y="8"/>
                </a:lnTo>
                <a:lnTo>
                  <a:pt x="120" y="0"/>
                </a:lnTo>
                <a:lnTo>
                  <a:pt x="98" y="4"/>
                </a:lnTo>
                <a:lnTo>
                  <a:pt x="72" y="16"/>
                </a:lnTo>
                <a:lnTo>
                  <a:pt x="48" y="24"/>
                </a:lnTo>
                <a:lnTo>
                  <a:pt x="20" y="36"/>
                </a:lnTo>
                <a:lnTo>
                  <a:pt x="6" y="48"/>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9" name="Freeform 746"/>
          <p:cNvSpPr>
            <a:spLocks/>
          </p:cNvSpPr>
          <p:nvPr/>
        </p:nvSpPr>
        <p:spPr bwMode="ltGray">
          <a:xfrm>
            <a:off x="8409587" y="5895979"/>
            <a:ext cx="99161" cy="207961"/>
          </a:xfrm>
          <a:custGeom>
            <a:avLst/>
            <a:gdLst/>
            <a:ahLst/>
            <a:cxnLst>
              <a:cxn ang="0">
                <a:pos x="0" y="77"/>
              </a:cxn>
              <a:cxn ang="0">
                <a:pos x="12" y="93"/>
              </a:cxn>
              <a:cxn ang="0">
                <a:pos x="5" y="114"/>
              </a:cxn>
              <a:cxn ang="0">
                <a:pos x="39" y="86"/>
              </a:cxn>
              <a:cxn ang="0">
                <a:pos x="43" y="93"/>
              </a:cxn>
              <a:cxn ang="0">
                <a:pos x="55" y="82"/>
              </a:cxn>
              <a:cxn ang="0">
                <a:pos x="64" y="73"/>
              </a:cxn>
              <a:cxn ang="0">
                <a:pos x="48" y="69"/>
              </a:cxn>
              <a:cxn ang="0">
                <a:pos x="34" y="62"/>
              </a:cxn>
              <a:cxn ang="0">
                <a:pos x="41" y="47"/>
              </a:cxn>
              <a:cxn ang="0">
                <a:pos x="21" y="47"/>
              </a:cxn>
              <a:cxn ang="0">
                <a:pos x="27" y="22"/>
              </a:cxn>
              <a:cxn ang="0">
                <a:pos x="20" y="15"/>
              </a:cxn>
              <a:cxn ang="0">
                <a:pos x="9" y="0"/>
              </a:cxn>
              <a:cxn ang="0">
                <a:pos x="16" y="30"/>
              </a:cxn>
              <a:cxn ang="0">
                <a:pos x="21" y="58"/>
              </a:cxn>
              <a:cxn ang="0">
                <a:pos x="11" y="71"/>
              </a:cxn>
              <a:cxn ang="0">
                <a:pos x="0" y="77"/>
              </a:cxn>
            </a:cxnLst>
            <a:rect l="0" t="0" r="r" b="b"/>
            <a:pathLst>
              <a:path w="65" h="115">
                <a:moveTo>
                  <a:pt x="0" y="77"/>
                </a:moveTo>
                <a:lnTo>
                  <a:pt x="12" y="93"/>
                </a:lnTo>
                <a:lnTo>
                  <a:pt x="5" y="114"/>
                </a:lnTo>
                <a:lnTo>
                  <a:pt x="39" y="86"/>
                </a:lnTo>
                <a:lnTo>
                  <a:pt x="43" y="93"/>
                </a:lnTo>
                <a:lnTo>
                  <a:pt x="55" y="82"/>
                </a:lnTo>
                <a:lnTo>
                  <a:pt x="64" y="73"/>
                </a:lnTo>
                <a:lnTo>
                  <a:pt x="48" y="69"/>
                </a:lnTo>
                <a:lnTo>
                  <a:pt x="34" y="62"/>
                </a:lnTo>
                <a:lnTo>
                  <a:pt x="41" y="47"/>
                </a:lnTo>
                <a:lnTo>
                  <a:pt x="21" y="47"/>
                </a:lnTo>
                <a:lnTo>
                  <a:pt x="27" y="22"/>
                </a:lnTo>
                <a:lnTo>
                  <a:pt x="20" y="15"/>
                </a:lnTo>
                <a:lnTo>
                  <a:pt x="9" y="0"/>
                </a:lnTo>
                <a:lnTo>
                  <a:pt x="16" y="30"/>
                </a:lnTo>
                <a:lnTo>
                  <a:pt x="21" y="58"/>
                </a:lnTo>
                <a:lnTo>
                  <a:pt x="11" y="71"/>
                </a:lnTo>
                <a:lnTo>
                  <a:pt x="0" y="77"/>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0" name="Freeform 747"/>
          <p:cNvSpPr>
            <a:spLocks/>
          </p:cNvSpPr>
          <p:nvPr/>
        </p:nvSpPr>
        <p:spPr bwMode="ltGray">
          <a:xfrm>
            <a:off x="8408038" y="5892804"/>
            <a:ext cx="114655" cy="222249"/>
          </a:xfrm>
          <a:custGeom>
            <a:avLst/>
            <a:gdLst/>
            <a:ahLst/>
            <a:cxnLst>
              <a:cxn ang="0">
                <a:pos x="0" y="82"/>
              </a:cxn>
              <a:cxn ang="0">
                <a:pos x="14" y="100"/>
              </a:cxn>
              <a:cxn ang="0">
                <a:pos x="6" y="122"/>
              </a:cxn>
              <a:cxn ang="0">
                <a:pos x="44" y="92"/>
              </a:cxn>
              <a:cxn ang="0">
                <a:pos x="48" y="100"/>
              </a:cxn>
              <a:cxn ang="0">
                <a:pos x="62" y="88"/>
              </a:cxn>
              <a:cxn ang="0">
                <a:pos x="72" y="78"/>
              </a:cxn>
              <a:cxn ang="0">
                <a:pos x="54" y="74"/>
              </a:cxn>
              <a:cxn ang="0">
                <a:pos x="38" y="66"/>
              </a:cxn>
              <a:cxn ang="0">
                <a:pos x="46" y="50"/>
              </a:cxn>
              <a:cxn ang="0">
                <a:pos x="24" y="50"/>
              </a:cxn>
              <a:cxn ang="0">
                <a:pos x="30" y="24"/>
              </a:cxn>
              <a:cxn ang="0">
                <a:pos x="22" y="16"/>
              </a:cxn>
              <a:cxn ang="0">
                <a:pos x="10" y="0"/>
              </a:cxn>
              <a:cxn ang="0">
                <a:pos x="18" y="32"/>
              </a:cxn>
              <a:cxn ang="0">
                <a:pos x="24" y="62"/>
              </a:cxn>
              <a:cxn ang="0">
                <a:pos x="12" y="76"/>
              </a:cxn>
              <a:cxn ang="0">
                <a:pos x="0" y="82"/>
              </a:cxn>
            </a:cxnLst>
            <a:rect l="0" t="0" r="r" b="b"/>
            <a:pathLst>
              <a:path w="73" h="123">
                <a:moveTo>
                  <a:pt x="0" y="82"/>
                </a:moveTo>
                <a:lnTo>
                  <a:pt x="14" y="100"/>
                </a:lnTo>
                <a:lnTo>
                  <a:pt x="6" y="122"/>
                </a:lnTo>
                <a:lnTo>
                  <a:pt x="44" y="92"/>
                </a:lnTo>
                <a:lnTo>
                  <a:pt x="48" y="100"/>
                </a:lnTo>
                <a:lnTo>
                  <a:pt x="62" y="88"/>
                </a:lnTo>
                <a:lnTo>
                  <a:pt x="72" y="78"/>
                </a:lnTo>
                <a:lnTo>
                  <a:pt x="54" y="74"/>
                </a:lnTo>
                <a:lnTo>
                  <a:pt x="38" y="66"/>
                </a:lnTo>
                <a:lnTo>
                  <a:pt x="46" y="50"/>
                </a:lnTo>
                <a:lnTo>
                  <a:pt x="24" y="50"/>
                </a:lnTo>
                <a:lnTo>
                  <a:pt x="30" y="24"/>
                </a:lnTo>
                <a:lnTo>
                  <a:pt x="22" y="16"/>
                </a:lnTo>
                <a:lnTo>
                  <a:pt x="10" y="0"/>
                </a:lnTo>
                <a:lnTo>
                  <a:pt x="18" y="32"/>
                </a:lnTo>
                <a:lnTo>
                  <a:pt x="24" y="62"/>
                </a:lnTo>
                <a:lnTo>
                  <a:pt x="12" y="76"/>
                </a:lnTo>
                <a:lnTo>
                  <a:pt x="0"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1" name="Freeform 748"/>
          <p:cNvSpPr>
            <a:spLocks/>
          </p:cNvSpPr>
          <p:nvPr/>
        </p:nvSpPr>
        <p:spPr bwMode="ltGray">
          <a:xfrm>
            <a:off x="7879694" y="2636855"/>
            <a:ext cx="34087" cy="39688"/>
          </a:xfrm>
          <a:custGeom>
            <a:avLst/>
            <a:gdLst/>
            <a:ahLst/>
            <a:cxnLst>
              <a:cxn ang="0">
                <a:pos x="18" y="0"/>
              </a:cxn>
              <a:cxn ang="0">
                <a:pos x="22" y="6"/>
              </a:cxn>
              <a:cxn ang="0">
                <a:pos x="16" y="14"/>
              </a:cxn>
              <a:cxn ang="0">
                <a:pos x="2" y="20"/>
              </a:cxn>
              <a:cxn ang="0">
                <a:pos x="0" y="12"/>
              </a:cxn>
              <a:cxn ang="0">
                <a:pos x="12" y="6"/>
              </a:cxn>
              <a:cxn ang="0">
                <a:pos x="18" y="0"/>
              </a:cxn>
            </a:cxnLst>
            <a:rect l="0" t="0" r="r" b="b"/>
            <a:pathLst>
              <a:path w="23" h="21">
                <a:moveTo>
                  <a:pt x="18" y="0"/>
                </a:moveTo>
                <a:lnTo>
                  <a:pt x="22" y="6"/>
                </a:lnTo>
                <a:lnTo>
                  <a:pt x="16" y="14"/>
                </a:lnTo>
                <a:lnTo>
                  <a:pt x="2" y="20"/>
                </a:lnTo>
                <a:lnTo>
                  <a:pt x="0" y="12"/>
                </a:lnTo>
                <a:lnTo>
                  <a:pt x="12" y="6"/>
                </a:lnTo>
                <a:lnTo>
                  <a:pt x="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2" name="Freeform 749"/>
          <p:cNvSpPr>
            <a:spLocks/>
          </p:cNvSpPr>
          <p:nvPr/>
        </p:nvSpPr>
        <p:spPr bwMode="ltGray">
          <a:xfrm>
            <a:off x="7823916" y="2662255"/>
            <a:ext cx="38735" cy="23813"/>
          </a:xfrm>
          <a:custGeom>
            <a:avLst/>
            <a:gdLst/>
            <a:ahLst/>
            <a:cxnLst>
              <a:cxn ang="0">
                <a:pos x="24" y="0"/>
              </a:cxn>
              <a:cxn ang="0">
                <a:pos x="24" y="6"/>
              </a:cxn>
              <a:cxn ang="0">
                <a:pos x="10" y="12"/>
              </a:cxn>
              <a:cxn ang="0">
                <a:pos x="0" y="10"/>
              </a:cxn>
              <a:cxn ang="0">
                <a:pos x="14" y="6"/>
              </a:cxn>
              <a:cxn ang="0">
                <a:pos x="24" y="0"/>
              </a:cxn>
            </a:cxnLst>
            <a:rect l="0" t="0" r="r" b="b"/>
            <a:pathLst>
              <a:path w="25" h="13">
                <a:moveTo>
                  <a:pt x="24" y="0"/>
                </a:moveTo>
                <a:lnTo>
                  <a:pt x="24" y="6"/>
                </a:lnTo>
                <a:lnTo>
                  <a:pt x="10" y="12"/>
                </a:lnTo>
                <a:lnTo>
                  <a:pt x="0" y="10"/>
                </a:lnTo>
                <a:lnTo>
                  <a:pt x="14"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3" name="Freeform 750"/>
          <p:cNvSpPr>
            <a:spLocks/>
          </p:cNvSpPr>
          <p:nvPr/>
        </p:nvSpPr>
        <p:spPr bwMode="ltGray">
          <a:xfrm>
            <a:off x="7703064" y="2692418"/>
            <a:ext cx="27889" cy="15875"/>
          </a:xfrm>
          <a:custGeom>
            <a:avLst/>
            <a:gdLst/>
            <a:ahLst/>
            <a:cxnLst>
              <a:cxn ang="0">
                <a:pos x="16" y="0"/>
              </a:cxn>
              <a:cxn ang="0">
                <a:pos x="16" y="4"/>
              </a:cxn>
              <a:cxn ang="0">
                <a:pos x="0" y="8"/>
              </a:cxn>
              <a:cxn ang="0">
                <a:pos x="16" y="0"/>
              </a:cxn>
            </a:cxnLst>
            <a:rect l="0" t="0" r="r" b="b"/>
            <a:pathLst>
              <a:path w="17" h="9">
                <a:moveTo>
                  <a:pt x="16" y="0"/>
                </a:moveTo>
                <a:lnTo>
                  <a:pt x="16" y="4"/>
                </a:lnTo>
                <a:lnTo>
                  <a:pt x="0"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4" name="Freeform 751"/>
          <p:cNvSpPr>
            <a:spLocks/>
          </p:cNvSpPr>
          <p:nvPr/>
        </p:nvSpPr>
        <p:spPr bwMode="ltGray">
          <a:xfrm>
            <a:off x="5100082" y="3355990"/>
            <a:ext cx="99161" cy="84137"/>
          </a:xfrm>
          <a:custGeom>
            <a:avLst/>
            <a:gdLst/>
            <a:ahLst/>
            <a:cxnLst>
              <a:cxn ang="0">
                <a:pos x="0" y="14"/>
              </a:cxn>
              <a:cxn ang="0">
                <a:pos x="34" y="46"/>
              </a:cxn>
              <a:cxn ang="0">
                <a:pos x="50" y="44"/>
              </a:cxn>
              <a:cxn ang="0">
                <a:pos x="64" y="26"/>
              </a:cxn>
              <a:cxn ang="0">
                <a:pos x="22" y="0"/>
              </a:cxn>
              <a:cxn ang="0">
                <a:pos x="0" y="14"/>
              </a:cxn>
            </a:cxnLst>
            <a:rect l="0" t="0" r="r" b="b"/>
            <a:pathLst>
              <a:path w="65" h="47">
                <a:moveTo>
                  <a:pt x="0" y="14"/>
                </a:moveTo>
                <a:lnTo>
                  <a:pt x="34" y="46"/>
                </a:lnTo>
                <a:lnTo>
                  <a:pt x="50" y="44"/>
                </a:lnTo>
                <a:lnTo>
                  <a:pt x="64" y="26"/>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5" name="Freeform 752"/>
          <p:cNvSpPr>
            <a:spLocks/>
          </p:cNvSpPr>
          <p:nvPr/>
        </p:nvSpPr>
        <p:spPr bwMode="ltGray">
          <a:xfrm>
            <a:off x="5360380" y="4986345"/>
            <a:ext cx="13945" cy="20638"/>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6" name="Freeform 754"/>
          <p:cNvSpPr>
            <a:spLocks/>
          </p:cNvSpPr>
          <p:nvPr/>
        </p:nvSpPr>
        <p:spPr bwMode="ltGray">
          <a:xfrm>
            <a:off x="7823916" y="6003929"/>
            <a:ext cx="77470" cy="101600"/>
          </a:xfrm>
          <a:custGeom>
            <a:avLst/>
            <a:gdLst/>
            <a:ahLst/>
            <a:cxnLst>
              <a:cxn ang="0">
                <a:pos x="34" y="10"/>
              </a:cxn>
              <a:cxn ang="0">
                <a:pos x="48" y="2"/>
              </a:cxn>
              <a:cxn ang="0">
                <a:pos x="50" y="24"/>
              </a:cxn>
              <a:cxn ang="0">
                <a:pos x="40" y="44"/>
              </a:cxn>
              <a:cxn ang="0">
                <a:pos x="32" y="56"/>
              </a:cxn>
              <a:cxn ang="0">
                <a:pos x="8" y="30"/>
              </a:cxn>
              <a:cxn ang="0">
                <a:pos x="0" y="6"/>
              </a:cxn>
              <a:cxn ang="0">
                <a:pos x="12" y="0"/>
              </a:cxn>
              <a:cxn ang="0">
                <a:pos x="34" y="10"/>
              </a:cxn>
            </a:cxnLst>
            <a:rect l="0" t="0" r="r" b="b"/>
            <a:pathLst>
              <a:path w="51" h="57">
                <a:moveTo>
                  <a:pt x="34" y="10"/>
                </a:moveTo>
                <a:lnTo>
                  <a:pt x="48" y="2"/>
                </a:lnTo>
                <a:lnTo>
                  <a:pt x="50" y="24"/>
                </a:lnTo>
                <a:lnTo>
                  <a:pt x="40" y="44"/>
                </a:lnTo>
                <a:lnTo>
                  <a:pt x="32" y="56"/>
                </a:lnTo>
                <a:lnTo>
                  <a:pt x="8" y="30"/>
                </a:lnTo>
                <a:lnTo>
                  <a:pt x="0" y="6"/>
                </a:lnTo>
                <a:lnTo>
                  <a:pt x="12" y="0"/>
                </a:lnTo>
                <a:lnTo>
                  <a:pt x="34"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818" name="Group 755"/>
          <p:cNvGrpSpPr>
            <a:grpSpLocks/>
          </p:cNvGrpSpPr>
          <p:nvPr/>
        </p:nvGrpSpPr>
        <p:grpSpPr bwMode="auto">
          <a:xfrm>
            <a:off x="8158585" y="5389610"/>
            <a:ext cx="985415" cy="363539"/>
            <a:chOff x="5231" y="3168"/>
            <a:chExt cx="635" cy="224"/>
          </a:xfrm>
          <a:solidFill>
            <a:schemeClr val="bg2"/>
          </a:solidFill>
        </p:grpSpPr>
        <p:sp>
          <p:nvSpPr>
            <p:cNvPr id="738" name="Freeform 756"/>
            <p:cNvSpPr>
              <a:spLocks/>
            </p:cNvSpPr>
            <p:nvPr/>
          </p:nvSpPr>
          <p:spPr bwMode="ltGray">
            <a:xfrm>
              <a:off x="5312" y="3194"/>
              <a:ext cx="45" cy="53"/>
            </a:xfrm>
            <a:custGeom>
              <a:avLst/>
              <a:gdLst/>
              <a:ahLst/>
              <a:cxnLst>
                <a:cxn ang="0">
                  <a:pos x="0" y="0"/>
                </a:cxn>
                <a:cxn ang="0">
                  <a:pos x="24" y="32"/>
                </a:cxn>
                <a:cxn ang="0">
                  <a:pos x="40" y="46"/>
                </a:cxn>
                <a:cxn ang="0">
                  <a:pos x="44" y="40"/>
                </a:cxn>
                <a:cxn ang="0">
                  <a:pos x="26" y="14"/>
                </a:cxn>
                <a:cxn ang="0">
                  <a:pos x="20" y="4"/>
                </a:cxn>
                <a:cxn ang="0">
                  <a:pos x="0" y="0"/>
                </a:cxn>
              </a:cxnLst>
              <a:rect l="0" t="0" r="r" b="b"/>
              <a:pathLst>
                <a:path w="45" h="47">
                  <a:moveTo>
                    <a:pt x="0" y="0"/>
                  </a:moveTo>
                  <a:lnTo>
                    <a:pt x="24" y="32"/>
                  </a:lnTo>
                  <a:lnTo>
                    <a:pt x="40" y="46"/>
                  </a:lnTo>
                  <a:lnTo>
                    <a:pt x="44" y="40"/>
                  </a:lnTo>
                  <a:lnTo>
                    <a:pt x="26" y="14"/>
                  </a:lnTo>
                  <a:lnTo>
                    <a:pt x="20"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9" name="Freeform 757"/>
            <p:cNvSpPr>
              <a:spLocks/>
            </p:cNvSpPr>
            <p:nvPr/>
          </p:nvSpPr>
          <p:spPr bwMode="ltGray">
            <a:xfrm>
              <a:off x="5505" y="3194"/>
              <a:ext cx="40" cy="31"/>
            </a:xfrm>
            <a:custGeom>
              <a:avLst/>
              <a:gdLst/>
              <a:ahLst/>
              <a:cxnLst>
                <a:cxn ang="0">
                  <a:pos x="0" y="14"/>
                </a:cxn>
                <a:cxn ang="0">
                  <a:pos x="22" y="26"/>
                </a:cxn>
                <a:cxn ang="0">
                  <a:pos x="40" y="26"/>
                </a:cxn>
                <a:cxn ang="0">
                  <a:pos x="34" y="10"/>
                </a:cxn>
                <a:cxn ang="0">
                  <a:pos x="10" y="0"/>
                </a:cxn>
                <a:cxn ang="0">
                  <a:pos x="0" y="14"/>
                </a:cxn>
              </a:cxnLst>
              <a:rect l="0" t="0" r="r" b="b"/>
              <a:pathLst>
                <a:path w="41" h="27">
                  <a:moveTo>
                    <a:pt x="0" y="14"/>
                  </a:moveTo>
                  <a:lnTo>
                    <a:pt x="22" y="26"/>
                  </a:lnTo>
                  <a:lnTo>
                    <a:pt x="40" y="26"/>
                  </a:lnTo>
                  <a:lnTo>
                    <a:pt x="34" y="10"/>
                  </a:lnTo>
                  <a:lnTo>
                    <a:pt x="10" y="0"/>
                  </a:lnTo>
                  <a:lnTo>
                    <a:pt x="0" y="1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0" name="Freeform 758"/>
            <p:cNvSpPr>
              <a:spLocks/>
            </p:cNvSpPr>
            <p:nvPr/>
          </p:nvSpPr>
          <p:spPr bwMode="ltGray">
            <a:xfrm>
              <a:off x="5545" y="3170"/>
              <a:ext cx="35" cy="26"/>
            </a:xfrm>
            <a:custGeom>
              <a:avLst/>
              <a:gdLst/>
              <a:ahLst/>
              <a:cxnLst>
                <a:cxn ang="0">
                  <a:pos x="0" y="8"/>
                </a:cxn>
                <a:cxn ang="0">
                  <a:pos x="4" y="20"/>
                </a:cxn>
                <a:cxn ang="0">
                  <a:pos x="30" y="22"/>
                </a:cxn>
                <a:cxn ang="0">
                  <a:pos x="34" y="0"/>
                </a:cxn>
                <a:cxn ang="0">
                  <a:pos x="0" y="8"/>
                </a:cxn>
              </a:cxnLst>
              <a:rect l="0" t="0" r="r" b="b"/>
              <a:pathLst>
                <a:path w="35" h="23">
                  <a:moveTo>
                    <a:pt x="0" y="8"/>
                  </a:moveTo>
                  <a:lnTo>
                    <a:pt x="4" y="20"/>
                  </a:lnTo>
                  <a:lnTo>
                    <a:pt x="30" y="22"/>
                  </a:lnTo>
                  <a:lnTo>
                    <a:pt x="34" y="0"/>
                  </a:lnTo>
                  <a:lnTo>
                    <a:pt x="0" y="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1" name="Freeform 759"/>
            <p:cNvSpPr>
              <a:spLocks/>
            </p:cNvSpPr>
            <p:nvPr/>
          </p:nvSpPr>
          <p:spPr bwMode="ltGray">
            <a:xfrm>
              <a:off x="5857" y="3302"/>
              <a:ext cx="9" cy="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2" name="Freeform 760"/>
            <p:cNvSpPr>
              <a:spLocks/>
            </p:cNvSpPr>
            <p:nvPr/>
          </p:nvSpPr>
          <p:spPr bwMode="ltGray">
            <a:xfrm>
              <a:off x="5831" y="3257"/>
              <a:ext cx="17" cy="10"/>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3" name="Freeform 761"/>
            <p:cNvSpPr>
              <a:spLocks/>
            </p:cNvSpPr>
            <p:nvPr/>
          </p:nvSpPr>
          <p:spPr bwMode="ltGray">
            <a:xfrm>
              <a:off x="5811" y="3239"/>
              <a:ext cx="7" cy="19"/>
            </a:xfrm>
            <a:custGeom>
              <a:avLst/>
              <a:gdLst/>
              <a:ahLst/>
              <a:cxnLst>
                <a:cxn ang="0">
                  <a:pos x="0" y="0"/>
                </a:cxn>
                <a:cxn ang="0">
                  <a:pos x="6" y="0"/>
                </a:cxn>
                <a:cxn ang="0">
                  <a:pos x="6" y="16"/>
                </a:cxn>
                <a:cxn ang="0">
                  <a:pos x="2" y="16"/>
                </a:cxn>
                <a:cxn ang="0">
                  <a:pos x="0" y="0"/>
                </a:cxn>
              </a:cxnLst>
              <a:rect l="0" t="0" r="r" b="b"/>
              <a:pathLst>
                <a:path w="7" h="17">
                  <a:moveTo>
                    <a:pt x="0" y="0"/>
                  </a:moveTo>
                  <a:lnTo>
                    <a:pt x="6" y="0"/>
                  </a:lnTo>
                  <a:lnTo>
                    <a:pt x="6" y="16"/>
                  </a:lnTo>
                  <a:lnTo>
                    <a:pt x="2" y="1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4" name="Freeform 762"/>
            <p:cNvSpPr>
              <a:spLocks/>
            </p:cNvSpPr>
            <p:nvPr/>
          </p:nvSpPr>
          <p:spPr bwMode="ltGray">
            <a:xfrm>
              <a:off x="5773" y="3219"/>
              <a:ext cx="9" cy="6"/>
            </a:xfrm>
            <a:custGeom>
              <a:avLst/>
              <a:gdLst/>
              <a:ahLst/>
              <a:cxnLst>
                <a:cxn ang="0">
                  <a:pos x="0" y="0"/>
                </a:cxn>
                <a:cxn ang="0">
                  <a:pos x="8" y="0"/>
                </a:cxn>
                <a:cxn ang="0">
                  <a:pos x="6" y="4"/>
                </a:cxn>
                <a:cxn ang="0">
                  <a:pos x="2" y="4"/>
                </a:cxn>
                <a:cxn ang="0">
                  <a:pos x="0" y="0"/>
                </a:cxn>
              </a:cxnLst>
              <a:rect l="0" t="0" r="r" b="b"/>
              <a:pathLst>
                <a:path w="9" h="5">
                  <a:moveTo>
                    <a:pt x="0" y="0"/>
                  </a:moveTo>
                  <a:lnTo>
                    <a:pt x="8" y="0"/>
                  </a:lnTo>
                  <a:lnTo>
                    <a:pt x="6" y="4"/>
                  </a:lnTo>
                  <a:lnTo>
                    <a:pt x="2"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5" name="Freeform 763"/>
            <p:cNvSpPr>
              <a:spLocks/>
            </p:cNvSpPr>
            <p:nvPr/>
          </p:nvSpPr>
          <p:spPr bwMode="ltGray">
            <a:xfrm>
              <a:off x="5745" y="3212"/>
              <a:ext cx="14" cy="8"/>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6" name="Freeform 764"/>
            <p:cNvSpPr>
              <a:spLocks/>
            </p:cNvSpPr>
            <p:nvPr/>
          </p:nvSpPr>
          <p:spPr bwMode="ltGray">
            <a:xfrm>
              <a:off x="5730" y="3183"/>
              <a:ext cx="12" cy="8"/>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7" name="Freeform 765"/>
            <p:cNvSpPr>
              <a:spLocks/>
            </p:cNvSpPr>
            <p:nvPr/>
          </p:nvSpPr>
          <p:spPr bwMode="ltGray">
            <a:xfrm>
              <a:off x="5384" y="3212"/>
              <a:ext cx="9" cy="6"/>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8" name="Freeform 766"/>
            <p:cNvSpPr>
              <a:spLocks/>
            </p:cNvSpPr>
            <p:nvPr/>
          </p:nvSpPr>
          <p:spPr bwMode="ltGray">
            <a:xfrm>
              <a:off x="5357" y="3168"/>
              <a:ext cx="18" cy="10"/>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9" name="Freeform 767"/>
            <p:cNvSpPr>
              <a:spLocks/>
            </p:cNvSpPr>
            <p:nvPr/>
          </p:nvSpPr>
          <p:spPr bwMode="ltGray">
            <a:xfrm>
              <a:off x="5257" y="3387"/>
              <a:ext cx="9" cy="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0" name="Freeform 768"/>
            <p:cNvSpPr>
              <a:spLocks/>
            </p:cNvSpPr>
            <p:nvPr/>
          </p:nvSpPr>
          <p:spPr bwMode="ltGray">
            <a:xfrm>
              <a:off x="5231" y="3329"/>
              <a:ext cx="17" cy="10"/>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708" name="Freeform 769"/>
          <p:cNvSpPr>
            <a:spLocks/>
          </p:cNvSpPr>
          <p:nvPr/>
        </p:nvSpPr>
        <p:spPr bwMode="ltGray">
          <a:xfrm>
            <a:off x="8201968" y="6411914"/>
            <a:ext cx="2479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9" name="Freeform 770"/>
          <p:cNvSpPr>
            <a:spLocks/>
          </p:cNvSpPr>
          <p:nvPr/>
        </p:nvSpPr>
        <p:spPr bwMode="ltGray">
          <a:xfrm>
            <a:off x="8257747" y="6578601"/>
            <a:ext cx="2479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0" name="Freeform 771"/>
          <p:cNvSpPr>
            <a:spLocks/>
          </p:cNvSpPr>
          <p:nvPr/>
        </p:nvSpPr>
        <p:spPr bwMode="ltGray">
          <a:xfrm>
            <a:off x="8535089" y="6373814"/>
            <a:ext cx="26339"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1" name="Freeform 772"/>
          <p:cNvSpPr>
            <a:spLocks/>
          </p:cNvSpPr>
          <p:nvPr/>
        </p:nvSpPr>
        <p:spPr bwMode="ltGray">
          <a:xfrm>
            <a:off x="8601712" y="6121403"/>
            <a:ext cx="2634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2" name="Freeform 773"/>
          <p:cNvSpPr>
            <a:spLocks/>
          </p:cNvSpPr>
          <p:nvPr/>
        </p:nvSpPr>
        <p:spPr bwMode="ltGray">
          <a:xfrm>
            <a:off x="1009681" y="1892321"/>
            <a:ext cx="268046" cy="596897"/>
          </a:xfrm>
          <a:custGeom>
            <a:avLst/>
            <a:gdLst/>
            <a:ahLst/>
            <a:cxnLst>
              <a:cxn ang="0">
                <a:pos x="2" y="324"/>
              </a:cxn>
              <a:cxn ang="0">
                <a:pos x="8" y="316"/>
              </a:cxn>
              <a:cxn ang="0">
                <a:pos x="12" y="308"/>
              </a:cxn>
              <a:cxn ang="0">
                <a:pos x="16" y="300"/>
              </a:cxn>
              <a:cxn ang="0">
                <a:pos x="20" y="292"/>
              </a:cxn>
              <a:cxn ang="0">
                <a:pos x="20" y="284"/>
              </a:cxn>
              <a:cxn ang="0">
                <a:pos x="26" y="276"/>
              </a:cxn>
              <a:cxn ang="0">
                <a:pos x="26" y="268"/>
              </a:cxn>
              <a:cxn ang="0">
                <a:pos x="30" y="260"/>
              </a:cxn>
              <a:cxn ang="0">
                <a:pos x="32" y="252"/>
              </a:cxn>
              <a:cxn ang="0">
                <a:pos x="34" y="244"/>
              </a:cxn>
              <a:cxn ang="0">
                <a:pos x="36" y="236"/>
              </a:cxn>
              <a:cxn ang="0">
                <a:pos x="42" y="230"/>
              </a:cxn>
              <a:cxn ang="0">
                <a:pos x="46" y="222"/>
              </a:cxn>
              <a:cxn ang="0">
                <a:pos x="52" y="212"/>
              </a:cxn>
              <a:cxn ang="0">
                <a:pos x="56" y="204"/>
              </a:cxn>
              <a:cxn ang="0">
                <a:pos x="60" y="194"/>
              </a:cxn>
              <a:cxn ang="0">
                <a:pos x="62" y="186"/>
              </a:cxn>
              <a:cxn ang="0">
                <a:pos x="66" y="176"/>
              </a:cxn>
              <a:cxn ang="0">
                <a:pos x="72" y="164"/>
              </a:cxn>
              <a:cxn ang="0">
                <a:pos x="76" y="156"/>
              </a:cxn>
              <a:cxn ang="0">
                <a:pos x="82" y="148"/>
              </a:cxn>
              <a:cxn ang="0">
                <a:pos x="88" y="140"/>
              </a:cxn>
              <a:cxn ang="0">
                <a:pos x="92" y="130"/>
              </a:cxn>
              <a:cxn ang="0">
                <a:pos x="98" y="124"/>
              </a:cxn>
              <a:cxn ang="0">
                <a:pos x="104" y="116"/>
              </a:cxn>
              <a:cxn ang="0">
                <a:pos x="110" y="108"/>
              </a:cxn>
              <a:cxn ang="0">
                <a:pos x="116" y="100"/>
              </a:cxn>
              <a:cxn ang="0">
                <a:pos x="120" y="90"/>
              </a:cxn>
              <a:cxn ang="0">
                <a:pos x="122" y="82"/>
              </a:cxn>
              <a:cxn ang="0">
                <a:pos x="124" y="74"/>
              </a:cxn>
              <a:cxn ang="0">
                <a:pos x="130" y="66"/>
              </a:cxn>
              <a:cxn ang="0">
                <a:pos x="134" y="58"/>
              </a:cxn>
              <a:cxn ang="0">
                <a:pos x="140" y="50"/>
              </a:cxn>
              <a:cxn ang="0">
                <a:pos x="146" y="44"/>
              </a:cxn>
              <a:cxn ang="0">
                <a:pos x="154" y="34"/>
              </a:cxn>
              <a:cxn ang="0">
                <a:pos x="158" y="26"/>
              </a:cxn>
              <a:cxn ang="0">
                <a:pos x="162" y="18"/>
              </a:cxn>
              <a:cxn ang="0">
                <a:pos x="166" y="10"/>
              </a:cxn>
              <a:cxn ang="0">
                <a:pos x="170" y="2"/>
              </a:cxn>
            </a:cxnLst>
            <a:rect l="0" t="0" r="r" b="b"/>
            <a:pathLst>
              <a:path w="173" h="329">
                <a:moveTo>
                  <a:pt x="0" y="328"/>
                </a:moveTo>
                <a:lnTo>
                  <a:pt x="2" y="324"/>
                </a:lnTo>
                <a:lnTo>
                  <a:pt x="6" y="320"/>
                </a:lnTo>
                <a:lnTo>
                  <a:pt x="8" y="316"/>
                </a:lnTo>
                <a:lnTo>
                  <a:pt x="10" y="312"/>
                </a:lnTo>
                <a:lnTo>
                  <a:pt x="12" y="308"/>
                </a:lnTo>
                <a:lnTo>
                  <a:pt x="14" y="304"/>
                </a:lnTo>
                <a:lnTo>
                  <a:pt x="16" y="300"/>
                </a:lnTo>
                <a:lnTo>
                  <a:pt x="18" y="296"/>
                </a:lnTo>
                <a:lnTo>
                  <a:pt x="20" y="292"/>
                </a:lnTo>
                <a:lnTo>
                  <a:pt x="20" y="288"/>
                </a:lnTo>
                <a:lnTo>
                  <a:pt x="20" y="284"/>
                </a:lnTo>
                <a:lnTo>
                  <a:pt x="24" y="280"/>
                </a:lnTo>
                <a:lnTo>
                  <a:pt x="26" y="276"/>
                </a:lnTo>
                <a:lnTo>
                  <a:pt x="26" y="272"/>
                </a:lnTo>
                <a:lnTo>
                  <a:pt x="26" y="268"/>
                </a:lnTo>
                <a:lnTo>
                  <a:pt x="28" y="264"/>
                </a:lnTo>
                <a:lnTo>
                  <a:pt x="30" y="260"/>
                </a:lnTo>
                <a:lnTo>
                  <a:pt x="32" y="256"/>
                </a:lnTo>
                <a:lnTo>
                  <a:pt x="32" y="252"/>
                </a:lnTo>
                <a:lnTo>
                  <a:pt x="34" y="248"/>
                </a:lnTo>
                <a:lnTo>
                  <a:pt x="34" y="244"/>
                </a:lnTo>
                <a:lnTo>
                  <a:pt x="36" y="240"/>
                </a:lnTo>
                <a:lnTo>
                  <a:pt x="36" y="236"/>
                </a:lnTo>
                <a:lnTo>
                  <a:pt x="40" y="234"/>
                </a:lnTo>
                <a:lnTo>
                  <a:pt x="42" y="230"/>
                </a:lnTo>
                <a:lnTo>
                  <a:pt x="44" y="226"/>
                </a:lnTo>
                <a:lnTo>
                  <a:pt x="46" y="222"/>
                </a:lnTo>
                <a:lnTo>
                  <a:pt x="48" y="218"/>
                </a:lnTo>
                <a:lnTo>
                  <a:pt x="52" y="212"/>
                </a:lnTo>
                <a:lnTo>
                  <a:pt x="54" y="208"/>
                </a:lnTo>
                <a:lnTo>
                  <a:pt x="56" y="204"/>
                </a:lnTo>
                <a:lnTo>
                  <a:pt x="58" y="198"/>
                </a:lnTo>
                <a:lnTo>
                  <a:pt x="60" y="194"/>
                </a:lnTo>
                <a:lnTo>
                  <a:pt x="60" y="190"/>
                </a:lnTo>
                <a:lnTo>
                  <a:pt x="62" y="186"/>
                </a:lnTo>
                <a:lnTo>
                  <a:pt x="64" y="182"/>
                </a:lnTo>
                <a:lnTo>
                  <a:pt x="66" y="176"/>
                </a:lnTo>
                <a:lnTo>
                  <a:pt x="68" y="170"/>
                </a:lnTo>
                <a:lnTo>
                  <a:pt x="72" y="164"/>
                </a:lnTo>
                <a:lnTo>
                  <a:pt x="74" y="160"/>
                </a:lnTo>
                <a:lnTo>
                  <a:pt x="76" y="156"/>
                </a:lnTo>
                <a:lnTo>
                  <a:pt x="80" y="152"/>
                </a:lnTo>
                <a:lnTo>
                  <a:pt x="82" y="148"/>
                </a:lnTo>
                <a:lnTo>
                  <a:pt x="86" y="144"/>
                </a:lnTo>
                <a:lnTo>
                  <a:pt x="88" y="140"/>
                </a:lnTo>
                <a:lnTo>
                  <a:pt x="90" y="134"/>
                </a:lnTo>
                <a:lnTo>
                  <a:pt x="92" y="130"/>
                </a:lnTo>
                <a:lnTo>
                  <a:pt x="94" y="126"/>
                </a:lnTo>
                <a:lnTo>
                  <a:pt x="98" y="124"/>
                </a:lnTo>
                <a:lnTo>
                  <a:pt x="100" y="120"/>
                </a:lnTo>
                <a:lnTo>
                  <a:pt x="104" y="116"/>
                </a:lnTo>
                <a:lnTo>
                  <a:pt x="106" y="112"/>
                </a:lnTo>
                <a:lnTo>
                  <a:pt x="110" y="108"/>
                </a:lnTo>
                <a:lnTo>
                  <a:pt x="112" y="104"/>
                </a:lnTo>
                <a:lnTo>
                  <a:pt x="116" y="100"/>
                </a:lnTo>
                <a:lnTo>
                  <a:pt x="116" y="96"/>
                </a:lnTo>
                <a:lnTo>
                  <a:pt x="120" y="90"/>
                </a:lnTo>
                <a:lnTo>
                  <a:pt x="120" y="86"/>
                </a:lnTo>
                <a:lnTo>
                  <a:pt x="122" y="82"/>
                </a:lnTo>
                <a:lnTo>
                  <a:pt x="124" y="78"/>
                </a:lnTo>
                <a:lnTo>
                  <a:pt x="124" y="74"/>
                </a:lnTo>
                <a:lnTo>
                  <a:pt x="128" y="70"/>
                </a:lnTo>
                <a:lnTo>
                  <a:pt x="130" y="66"/>
                </a:lnTo>
                <a:lnTo>
                  <a:pt x="132" y="62"/>
                </a:lnTo>
                <a:lnTo>
                  <a:pt x="134" y="58"/>
                </a:lnTo>
                <a:lnTo>
                  <a:pt x="138" y="54"/>
                </a:lnTo>
                <a:lnTo>
                  <a:pt x="140" y="50"/>
                </a:lnTo>
                <a:lnTo>
                  <a:pt x="144" y="48"/>
                </a:lnTo>
                <a:lnTo>
                  <a:pt x="146" y="44"/>
                </a:lnTo>
                <a:lnTo>
                  <a:pt x="150" y="40"/>
                </a:lnTo>
                <a:lnTo>
                  <a:pt x="154" y="34"/>
                </a:lnTo>
                <a:lnTo>
                  <a:pt x="156" y="30"/>
                </a:lnTo>
                <a:lnTo>
                  <a:pt x="158" y="26"/>
                </a:lnTo>
                <a:lnTo>
                  <a:pt x="160" y="22"/>
                </a:lnTo>
                <a:lnTo>
                  <a:pt x="162" y="18"/>
                </a:lnTo>
                <a:lnTo>
                  <a:pt x="164" y="14"/>
                </a:lnTo>
                <a:lnTo>
                  <a:pt x="166" y="10"/>
                </a:lnTo>
                <a:lnTo>
                  <a:pt x="168" y="6"/>
                </a:lnTo>
                <a:lnTo>
                  <a:pt x="170" y="2"/>
                </a:lnTo>
                <a:lnTo>
                  <a:pt x="17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3" name="Oval 775"/>
          <p:cNvSpPr>
            <a:spLocks noChangeArrowheads="1"/>
          </p:cNvSpPr>
          <p:nvPr/>
        </p:nvSpPr>
        <p:spPr bwMode="ltGray">
          <a:xfrm>
            <a:off x="1798323" y="4233873"/>
            <a:ext cx="4648" cy="3175"/>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14" name="Oval 776"/>
          <p:cNvSpPr>
            <a:spLocks noChangeArrowheads="1"/>
          </p:cNvSpPr>
          <p:nvPr/>
        </p:nvSpPr>
        <p:spPr bwMode="ltGray">
          <a:xfrm>
            <a:off x="2069467" y="4095762"/>
            <a:ext cx="7747"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15" name="Freeform 777"/>
          <p:cNvSpPr>
            <a:spLocks/>
          </p:cNvSpPr>
          <p:nvPr/>
        </p:nvSpPr>
        <p:spPr bwMode="ltGray">
          <a:xfrm>
            <a:off x="2064819" y="4003687"/>
            <a:ext cx="41833" cy="33337"/>
          </a:xfrm>
          <a:custGeom>
            <a:avLst/>
            <a:gdLst/>
            <a:ahLst/>
            <a:cxnLst>
              <a:cxn ang="0">
                <a:pos x="14" y="0"/>
              </a:cxn>
              <a:cxn ang="0">
                <a:pos x="26" y="8"/>
              </a:cxn>
              <a:cxn ang="0">
                <a:pos x="24" y="14"/>
              </a:cxn>
              <a:cxn ang="0">
                <a:pos x="12" y="18"/>
              </a:cxn>
              <a:cxn ang="0">
                <a:pos x="2" y="16"/>
              </a:cxn>
              <a:cxn ang="0">
                <a:pos x="0" y="8"/>
              </a:cxn>
              <a:cxn ang="0">
                <a:pos x="14" y="0"/>
              </a:cxn>
            </a:cxnLst>
            <a:rect l="0" t="0" r="r" b="b"/>
            <a:pathLst>
              <a:path w="27" h="19">
                <a:moveTo>
                  <a:pt x="14" y="0"/>
                </a:moveTo>
                <a:lnTo>
                  <a:pt x="26" y="8"/>
                </a:lnTo>
                <a:lnTo>
                  <a:pt x="24" y="14"/>
                </a:lnTo>
                <a:lnTo>
                  <a:pt x="12" y="18"/>
                </a:lnTo>
                <a:lnTo>
                  <a:pt x="2" y="16"/>
                </a:lnTo>
                <a:lnTo>
                  <a:pt x="0" y="8"/>
                </a:lnTo>
                <a:lnTo>
                  <a:pt x="1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6" name="Freeform 778"/>
          <p:cNvSpPr>
            <a:spLocks/>
          </p:cNvSpPr>
          <p:nvPr/>
        </p:nvSpPr>
        <p:spPr bwMode="ltGray">
          <a:xfrm>
            <a:off x="2091158" y="4054487"/>
            <a:ext cx="24790" cy="34925"/>
          </a:xfrm>
          <a:custGeom>
            <a:avLst/>
            <a:gdLst/>
            <a:ahLst/>
            <a:cxnLst>
              <a:cxn ang="0">
                <a:pos x="8" y="0"/>
              </a:cxn>
              <a:cxn ang="0">
                <a:pos x="16" y="6"/>
              </a:cxn>
              <a:cxn ang="0">
                <a:pos x="16" y="14"/>
              </a:cxn>
              <a:cxn ang="0">
                <a:pos x="0" y="18"/>
              </a:cxn>
              <a:cxn ang="0">
                <a:pos x="2" y="4"/>
              </a:cxn>
              <a:cxn ang="0">
                <a:pos x="8" y="0"/>
              </a:cxn>
            </a:cxnLst>
            <a:rect l="0" t="0" r="r" b="b"/>
            <a:pathLst>
              <a:path w="17" h="19">
                <a:moveTo>
                  <a:pt x="8" y="0"/>
                </a:moveTo>
                <a:lnTo>
                  <a:pt x="16" y="6"/>
                </a:lnTo>
                <a:lnTo>
                  <a:pt x="16" y="14"/>
                </a:lnTo>
                <a:lnTo>
                  <a:pt x="0" y="1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7" name="Freeform 779"/>
          <p:cNvSpPr>
            <a:spLocks/>
          </p:cNvSpPr>
          <p:nvPr/>
        </p:nvSpPr>
        <p:spPr bwMode="ltGray">
          <a:xfrm>
            <a:off x="2064819" y="4060837"/>
            <a:ext cx="17043" cy="28575"/>
          </a:xfrm>
          <a:custGeom>
            <a:avLst/>
            <a:gdLst/>
            <a:ahLst/>
            <a:cxnLst>
              <a:cxn ang="0">
                <a:pos x="6" y="0"/>
              </a:cxn>
              <a:cxn ang="0">
                <a:pos x="10" y="14"/>
              </a:cxn>
              <a:cxn ang="0">
                <a:pos x="0" y="12"/>
              </a:cxn>
              <a:cxn ang="0">
                <a:pos x="6" y="0"/>
              </a:cxn>
            </a:cxnLst>
            <a:rect l="0" t="0" r="r" b="b"/>
            <a:pathLst>
              <a:path w="11" h="15">
                <a:moveTo>
                  <a:pt x="6" y="0"/>
                </a:moveTo>
                <a:lnTo>
                  <a:pt x="10" y="14"/>
                </a:lnTo>
                <a:lnTo>
                  <a:pt x="0" y="1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8" name="Freeform 780"/>
          <p:cNvSpPr>
            <a:spLocks/>
          </p:cNvSpPr>
          <p:nvPr/>
        </p:nvSpPr>
        <p:spPr bwMode="ltGray">
          <a:xfrm>
            <a:off x="2154684" y="4202123"/>
            <a:ext cx="170433" cy="74613"/>
          </a:xfrm>
          <a:custGeom>
            <a:avLst/>
            <a:gdLst/>
            <a:ahLst/>
            <a:cxnLst>
              <a:cxn ang="0">
                <a:pos x="18" y="4"/>
              </a:cxn>
              <a:cxn ang="0">
                <a:pos x="30" y="0"/>
              </a:cxn>
              <a:cxn ang="0">
                <a:pos x="42" y="6"/>
              </a:cxn>
              <a:cxn ang="0">
                <a:pos x="56" y="2"/>
              </a:cxn>
              <a:cxn ang="0">
                <a:pos x="72" y="2"/>
              </a:cxn>
              <a:cxn ang="0">
                <a:pos x="78" y="12"/>
              </a:cxn>
              <a:cxn ang="0">
                <a:pos x="88" y="22"/>
              </a:cxn>
              <a:cxn ang="0">
                <a:pos x="108" y="24"/>
              </a:cxn>
              <a:cxn ang="0">
                <a:pos x="92" y="28"/>
              </a:cxn>
              <a:cxn ang="0">
                <a:pos x="70" y="28"/>
              </a:cxn>
              <a:cxn ang="0">
                <a:pos x="64" y="34"/>
              </a:cxn>
              <a:cxn ang="0">
                <a:pos x="52" y="34"/>
              </a:cxn>
              <a:cxn ang="0">
                <a:pos x="42" y="40"/>
              </a:cxn>
              <a:cxn ang="0">
                <a:pos x="32" y="32"/>
              </a:cxn>
              <a:cxn ang="0">
                <a:pos x="10" y="34"/>
              </a:cxn>
              <a:cxn ang="0">
                <a:pos x="4" y="34"/>
              </a:cxn>
              <a:cxn ang="0">
                <a:pos x="0" y="28"/>
              </a:cxn>
              <a:cxn ang="0">
                <a:pos x="20" y="22"/>
              </a:cxn>
              <a:cxn ang="0">
                <a:pos x="28" y="22"/>
              </a:cxn>
              <a:cxn ang="0">
                <a:pos x="26" y="16"/>
              </a:cxn>
              <a:cxn ang="0">
                <a:pos x="26" y="10"/>
              </a:cxn>
              <a:cxn ang="0">
                <a:pos x="18" y="4"/>
              </a:cxn>
            </a:cxnLst>
            <a:rect l="0" t="0" r="r" b="b"/>
            <a:pathLst>
              <a:path w="109" h="41">
                <a:moveTo>
                  <a:pt x="18" y="4"/>
                </a:moveTo>
                <a:lnTo>
                  <a:pt x="30" y="0"/>
                </a:lnTo>
                <a:lnTo>
                  <a:pt x="42" y="6"/>
                </a:lnTo>
                <a:lnTo>
                  <a:pt x="56" y="2"/>
                </a:lnTo>
                <a:lnTo>
                  <a:pt x="72" y="2"/>
                </a:lnTo>
                <a:lnTo>
                  <a:pt x="78" y="12"/>
                </a:lnTo>
                <a:lnTo>
                  <a:pt x="88" y="22"/>
                </a:lnTo>
                <a:lnTo>
                  <a:pt x="108" y="24"/>
                </a:lnTo>
                <a:lnTo>
                  <a:pt x="92" y="28"/>
                </a:lnTo>
                <a:lnTo>
                  <a:pt x="70" y="28"/>
                </a:lnTo>
                <a:lnTo>
                  <a:pt x="64" y="34"/>
                </a:lnTo>
                <a:lnTo>
                  <a:pt x="52" y="34"/>
                </a:lnTo>
                <a:lnTo>
                  <a:pt x="42" y="40"/>
                </a:lnTo>
                <a:lnTo>
                  <a:pt x="32" y="32"/>
                </a:lnTo>
                <a:lnTo>
                  <a:pt x="10" y="34"/>
                </a:lnTo>
                <a:lnTo>
                  <a:pt x="4" y="34"/>
                </a:lnTo>
                <a:lnTo>
                  <a:pt x="0" y="28"/>
                </a:lnTo>
                <a:lnTo>
                  <a:pt x="20" y="22"/>
                </a:lnTo>
                <a:lnTo>
                  <a:pt x="28" y="22"/>
                </a:lnTo>
                <a:lnTo>
                  <a:pt x="26" y="16"/>
                </a:lnTo>
                <a:lnTo>
                  <a:pt x="26" y="10"/>
                </a:lnTo>
                <a:lnTo>
                  <a:pt x="1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9" name="Freeform 781"/>
          <p:cNvSpPr>
            <a:spLocks/>
          </p:cNvSpPr>
          <p:nvPr/>
        </p:nvSpPr>
        <p:spPr bwMode="ltGray">
          <a:xfrm>
            <a:off x="1903682" y="4111637"/>
            <a:ext cx="258748" cy="103187"/>
          </a:xfrm>
          <a:custGeom>
            <a:avLst/>
            <a:gdLst/>
            <a:ahLst/>
            <a:cxnLst>
              <a:cxn ang="0">
                <a:pos x="82" y="6"/>
              </a:cxn>
              <a:cxn ang="0">
                <a:pos x="70" y="4"/>
              </a:cxn>
              <a:cxn ang="0">
                <a:pos x="52" y="2"/>
              </a:cxn>
              <a:cxn ang="0">
                <a:pos x="38" y="0"/>
              </a:cxn>
              <a:cxn ang="0">
                <a:pos x="20" y="8"/>
              </a:cxn>
              <a:cxn ang="0">
                <a:pos x="10" y="16"/>
              </a:cxn>
              <a:cxn ang="0">
                <a:pos x="0" y="26"/>
              </a:cxn>
              <a:cxn ang="0">
                <a:pos x="12" y="24"/>
              </a:cxn>
              <a:cxn ang="0">
                <a:pos x="24" y="20"/>
              </a:cxn>
              <a:cxn ang="0">
                <a:pos x="36" y="12"/>
              </a:cxn>
              <a:cxn ang="0">
                <a:pos x="46" y="12"/>
              </a:cxn>
              <a:cxn ang="0">
                <a:pos x="42" y="16"/>
              </a:cxn>
              <a:cxn ang="0">
                <a:pos x="36" y="20"/>
              </a:cxn>
              <a:cxn ang="0">
                <a:pos x="46" y="20"/>
              </a:cxn>
              <a:cxn ang="0">
                <a:pos x="58" y="20"/>
              </a:cxn>
              <a:cxn ang="0">
                <a:pos x="74" y="16"/>
              </a:cxn>
              <a:cxn ang="0">
                <a:pos x="74" y="20"/>
              </a:cxn>
              <a:cxn ang="0">
                <a:pos x="78" y="24"/>
              </a:cxn>
              <a:cxn ang="0">
                <a:pos x="98" y="26"/>
              </a:cxn>
              <a:cxn ang="0">
                <a:pos x="100" y="32"/>
              </a:cxn>
              <a:cxn ang="0">
                <a:pos x="102" y="38"/>
              </a:cxn>
              <a:cxn ang="0">
                <a:pos x="106" y="40"/>
              </a:cxn>
              <a:cxn ang="0">
                <a:pos x="120" y="44"/>
              </a:cxn>
              <a:cxn ang="0">
                <a:pos x="122" y="48"/>
              </a:cxn>
              <a:cxn ang="0">
                <a:pos x="112" y="54"/>
              </a:cxn>
              <a:cxn ang="0">
                <a:pos x="136" y="56"/>
              </a:cxn>
              <a:cxn ang="0">
                <a:pos x="150" y="56"/>
              </a:cxn>
              <a:cxn ang="0">
                <a:pos x="154" y="52"/>
              </a:cxn>
              <a:cxn ang="0">
                <a:pos x="164" y="52"/>
              </a:cxn>
              <a:cxn ang="0">
                <a:pos x="166" y="48"/>
              </a:cxn>
              <a:cxn ang="0">
                <a:pos x="162" y="48"/>
              </a:cxn>
              <a:cxn ang="0">
                <a:pos x="156" y="38"/>
              </a:cxn>
              <a:cxn ang="0">
                <a:pos x="146" y="38"/>
              </a:cxn>
              <a:cxn ang="0">
                <a:pos x="144" y="34"/>
              </a:cxn>
              <a:cxn ang="0">
                <a:pos x="136" y="30"/>
              </a:cxn>
              <a:cxn ang="0">
                <a:pos x="120" y="26"/>
              </a:cxn>
              <a:cxn ang="0">
                <a:pos x="114" y="18"/>
              </a:cxn>
              <a:cxn ang="0">
                <a:pos x="102" y="8"/>
              </a:cxn>
              <a:cxn ang="0">
                <a:pos x="104" y="18"/>
              </a:cxn>
              <a:cxn ang="0">
                <a:pos x="96" y="16"/>
              </a:cxn>
              <a:cxn ang="0">
                <a:pos x="88" y="12"/>
              </a:cxn>
              <a:cxn ang="0">
                <a:pos x="82" y="6"/>
              </a:cxn>
            </a:cxnLst>
            <a:rect l="0" t="0" r="r" b="b"/>
            <a:pathLst>
              <a:path w="167" h="57">
                <a:moveTo>
                  <a:pt x="82" y="6"/>
                </a:moveTo>
                <a:lnTo>
                  <a:pt x="70" y="4"/>
                </a:lnTo>
                <a:lnTo>
                  <a:pt x="52" y="2"/>
                </a:lnTo>
                <a:lnTo>
                  <a:pt x="38" y="0"/>
                </a:lnTo>
                <a:lnTo>
                  <a:pt x="20" y="8"/>
                </a:lnTo>
                <a:lnTo>
                  <a:pt x="10" y="16"/>
                </a:lnTo>
                <a:lnTo>
                  <a:pt x="0" y="26"/>
                </a:lnTo>
                <a:lnTo>
                  <a:pt x="12" y="24"/>
                </a:lnTo>
                <a:lnTo>
                  <a:pt x="24" y="20"/>
                </a:lnTo>
                <a:lnTo>
                  <a:pt x="36" y="12"/>
                </a:lnTo>
                <a:lnTo>
                  <a:pt x="46" y="12"/>
                </a:lnTo>
                <a:lnTo>
                  <a:pt x="42" y="16"/>
                </a:lnTo>
                <a:lnTo>
                  <a:pt x="36" y="20"/>
                </a:lnTo>
                <a:lnTo>
                  <a:pt x="46" y="20"/>
                </a:lnTo>
                <a:lnTo>
                  <a:pt x="58" y="20"/>
                </a:lnTo>
                <a:lnTo>
                  <a:pt x="74" y="16"/>
                </a:lnTo>
                <a:lnTo>
                  <a:pt x="74" y="20"/>
                </a:lnTo>
                <a:lnTo>
                  <a:pt x="78" y="24"/>
                </a:lnTo>
                <a:lnTo>
                  <a:pt x="98" y="26"/>
                </a:lnTo>
                <a:lnTo>
                  <a:pt x="100" y="32"/>
                </a:lnTo>
                <a:lnTo>
                  <a:pt x="102" y="38"/>
                </a:lnTo>
                <a:lnTo>
                  <a:pt x="106" y="40"/>
                </a:lnTo>
                <a:lnTo>
                  <a:pt x="120" y="44"/>
                </a:lnTo>
                <a:lnTo>
                  <a:pt x="122" y="48"/>
                </a:lnTo>
                <a:lnTo>
                  <a:pt x="112" y="54"/>
                </a:lnTo>
                <a:lnTo>
                  <a:pt x="136" y="56"/>
                </a:lnTo>
                <a:lnTo>
                  <a:pt x="150" y="56"/>
                </a:lnTo>
                <a:lnTo>
                  <a:pt x="154" y="52"/>
                </a:lnTo>
                <a:lnTo>
                  <a:pt x="164" y="52"/>
                </a:lnTo>
                <a:lnTo>
                  <a:pt x="166" y="48"/>
                </a:lnTo>
                <a:lnTo>
                  <a:pt x="162" y="48"/>
                </a:lnTo>
                <a:lnTo>
                  <a:pt x="156" y="38"/>
                </a:lnTo>
                <a:lnTo>
                  <a:pt x="146" y="38"/>
                </a:lnTo>
                <a:lnTo>
                  <a:pt x="144" y="34"/>
                </a:lnTo>
                <a:lnTo>
                  <a:pt x="136" y="30"/>
                </a:lnTo>
                <a:lnTo>
                  <a:pt x="120" y="26"/>
                </a:lnTo>
                <a:lnTo>
                  <a:pt x="114" y="18"/>
                </a:lnTo>
                <a:lnTo>
                  <a:pt x="102" y="8"/>
                </a:lnTo>
                <a:lnTo>
                  <a:pt x="104" y="18"/>
                </a:lnTo>
                <a:lnTo>
                  <a:pt x="96" y="16"/>
                </a:lnTo>
                <a:lnTo>
                  <a:pt x="88" y="12"/>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0" name="Freeform 782"/>
          <p:cNvSpPr>
            <a:spLocks/>
          </p:cNvSpPr>
          <p:nvPr/>
        </p:nvSpPr>
        <p:spPr bwMode="ltGray">
          <a:xfrm>
            <a:off x="2063269" y="4254511"/>
            <a:ext cx="49581" cy="25400"/>
          </a:xfrm>
          <a:custGeom>
            <a:avLst/>
            <a:gdLst/>
            <a:ahLst/>
            <a:cxnLst>
              <a:cxn ang="0">
                <a:pos x="32" y="10"/>
              </a:cxn>
              <a:cxn ang="0">
                <a:pos x="28" y="6"/>
              </a:cxn>
              <a:cxn ang="0">
                <a:pos x="24" y="0"/>
              </a:cxn>
              <a:cxn ang="0">
                <a:pos x="12" y="0"/>
              </a:cxn>
              <a:cxn ang="0">
                <a:pos x="4" y="2"/>
              </a:cxn>
              <a:cxn ang="0">
                <a:pos x="0" y="8"/>
              </a:cxn>
              <a:cxn ang="0">
                <a:pos x="6" y="8"/>
              </a:cxn>
              <a:cxn ang="0">
                <a:pos x="10" y="12"/>
              </a:cxn>
              <a:cxn ang="0">
                <a:pos x="24" y="14"/>
              </a:cxn>
              <a:cxn ang="0">
                <a:pos x="32" y="10"/>
              </a:cxn>
            </a:cxnLst>
            <a:rect l="0" t="0" r="r" b="b"/>
            <a:pathLst>
              <a:path w="33" h="15">
                <a:moveTo>
                  <a:pt x="32" y="10"/>
                </a:moveTo>
                <a:lnTo>
                  <a:pt x="28" y="6"/>
                </a:lnTo>
                <a:lnTo>
                  <a:pt x="24" y="0"/>
                </a:lnTo>
                <a:lnTo>
                  <a:pt x="12" y="0"/>
                </a:lnTo>
                <a:lnTo>
                  <a:pt x="4" y="2"/>
                </a:lnTo>
                <a:lnTo>
                  <a:pt x="0" y="8"/>
                </a:lnTo>
                <a:lnTo>
                  <a:pt x="6" y="8"/>
                </a:lnTo>
                <a:lnTo>
                  <a:pt x="10" y="12"/>
                </a:lnTo>
                <a:lnTo>
                  <a:pt x="24" y="14"/>
                </a:lnTo>
                <a:lnTo>
                  <a:pt x="3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1" name="Freeform 783"/>
          <p:cNvSpPr>
            <a:spLocks/>
          </p:cNvSpPr>
          <p:nvPr/>
        </p:nvSpPr>
        <p:spPr bwMode="ltGray">
          <a:xfrm>
            <a:off x="2322019" y="4246573"/>
            <a:ext cx="41833"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2" name="Freeform 784"/>
          <p:cNvSpPr>
            <a:spLocks/>
          </p:cNvSpPr>
          <p:nvPr/>
        </p:nvSpPr>
        <p:spPr bwMode="ltGray">
          <a:xfrm>
            <a:off x="2377797" y="4271973"/>
            <a:ext cx="10845" cy="7938"/>
          </a:xfrm>
          <a:custGeom>
            <a:avLst/>
            <a:gdLst/>
            <a:ahLst/>
            <a:cxnLst>
              <a:cxn ang="0">
                <a:pos x="0" y="0"/>
              </a:cxn>
              <a:cxn ang="0">
                <a:pos x="6" y="0"/>
              </a:cxn>
              <a:cxn ang="0">
                <a:pos x="6" y="4"/>
              </a:cxn>
              <a:cxn ang="0">
                <a:pos x="2" y="4"/>
              </a:cxn>
              <a:cxn ang="0">
                <a:pos x="0" y="0"/>
              </a:cxn>
            </a:cxnLst>
            <a:rect l="0" t="0" r="r" b="b"/>
            <a:pathLst>
              <a:path w="7" h="5">
                <a:moveTo>
                  <a:pt x="0" y="0"/>
                </a:moveTo>
                <a:lnTo>
                  <a:pt x="6" y="0"/>
                </a:lnTo>
                <a:lnTo>
                  <a:pt x="6" y="4"/>
                </a:lnTo>
                <a:lnTo>
                  <a:pt x="2"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3" name="Freeform 785"/>
          <p:cNvSpPr>
            <a:spLocks/>
          </p:cNvSpPr>
          <p:nvPr/>
        </p:nvSpPr>
        <p:spPr bwMode="ltGray">
          <a:xfrm>
            <a:off x="2402587" y="4281498"/>
            <a:ext cx="4648"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4" name="Freeform 786"/>
          <p:cNvSpPr>
            <a:spLocks/>
          </p:cNvSpPr>
          <p:nvPr/>
        </p:nvSpPr>
        <p:spPr bwMode="ltGray">
          <a:xfrm>
            <a:off x="2419630" y="4291023"/>
            <a:ext cx="7747" cy="14288"/>
          </a:xfrm>
          <a:custGeom>
            <a:avLst/>
            <a:gdLst/>
            <a:ahLst/>
            <a:cxnLst>
              <a:cxn ang="0">
                <a:pos x="4" y="6"/>
              </a:cxn>
              <a:cxn ang="0">
                <a:pos x="0" y="0"/>
              </a:cxn>
              <a:cxn ang="0">
                <a:pos x="4" y="0"/>
              </a:cxn>
              <a:cxn ang="0">
                <a:pos x="4" y="6"/>
              </a:cxn>
            </a:cxnLst>
            <a:rect l="0" t="0" r="r" b="b"/>
            <a:pathLst>
              <a:path w="5" h="7">
                <a:moveTo>
                  <a:pt x="4" y="6"/>
                </a:move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5" name="Freeform 787"/>
          <p:cNvSpPr>
            <a:spLocks/>
          </p:cNvSpPr>
          <p:nvPr/>
        </p:nvSpPr>
        <p:spPr bwMode="ltGray">
          <a:xfrm>
            <a:off x="2424279" y="4300548"/>
            <a:ext cx="7746" cy="6350"/>
          </a:xfrm>
          <a:custGeom>
            <a:avLst/>
            <a:gdLst/>
            <a:ahLst/>
            <a:cxnLst>
              <a:cxn ang="0">
                <a:pos x="0" y="0"/>
              </a:cxn>
              <a:cxn ang="0">
                <a:pos x="4" y="2"/>
              </a:cxn>
              <a:cxn ang="0">
                <a:pos x="0" y="2"/>
              </a:cxn>
              <a:cxn ang="0">
                <a:pos x="0" y="0"/>
              </a:cxn>
            </a:cxnLst>
            <a:rect l="0" t="0" r="r" b="b"/>
            <a:pathLst>
              <a:path w="5" h="3">
                <a:moveTo>
                  <a:pt x="0" y="0"/>
                </a:move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6" name="Freeform 788"/>
          <p:cNvSpPr>
            <a:spLocks/>
          </p:cNvSpPr>
          <p:nvPr/>
        </p:nvSpPr>
        <p:spPr bwMode="ltGray">
          <a:xfrm>
            <a:off x="2436674" y="432277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7" name="Freeform 789"/>
          <p:cNvSpPr>
            <a:spLocks/>
          </p:cNvSpPr>
          <p:nvPr/>
        </p:nvSpPr>
        <p:spPr bwMode="ltGray">
          <a:xfrm>
            <a:off x="2334414" y="3783025"/>
            <a:ext cx="10845" cy="12700"/>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8" name="Freeform 790"/>
          <p:cNvSpPr>
            <a:spLocks/>
          </p:cNvSpPr>
          <p:nvPr/>
        </p:nvSpPr>
        <p:spPr bwMode="ltGray">
          <a:xfrm>
            <a:off x="2343710" y="3811600"/>
            <a:ext cx="12395" cy="7938"/>
          </a:xfrm>
          <a:custGeom>
            <a:avLst/>
            <a:gdLst/>
            <a:ahLst/>
            <a:cxnLst>
              <a:cxn ang="0">
                <a:pos x="4" y="0"/>
              </a:cxn>
              <a:cxn ang="0">
                <a:pos x="6" y="0"/>
              </a:cxn>
              <a:cxn ang="0">
                <a:pos x="4" y="2"/>
              </a:cxn>
              <a:cxn ang="0">
                <a:pos x="0" y="4"/>
              </a:cxn>
              <a:cxn ang="0">
                <a:pos x="2" y="2"/>
              </a:cxn>
              <a:cxn ang="0">
                <a:pos x="4" y="0"/>
              </a:cxn>
            </a:cxnLst>
            <a:rect l="0" t="0" r="r" b="b"/>
            <a:pathLst>
              <a:path w="7" h="5">
                <a:moveTo>
                  <a:pt x="4" y="0"/>
                </a:moveTo>
                <a:lnTo>
                  <a:pt x="6" y="0"/>
                </a:lnTo>
                <a:lnTo>
                  <a:pt x="4" y="2"/>
                </a:lnTo>
                <a:lnTo>
                  <a:pt x="0" y="4"/>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9" name="Freeform 791"/>
          <p:cNvSpPr>
            <a:spLocks/>
          </p:cNvSpPr>
          <p:nvPr/>
        </p:nvSpPr>
        <p:spPr bwMode="ltGray">
          <a:xfrm>
            <a:off x="2311172" y="4246573"/>
            <a:ext cx="40284"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0" name="Freeform 792"/>
          <p:cNvSpPr>
            <a:spLocks/>
          </p:cNvSpPr>
          <p:nvPr/>
        </p:nvSpPr>
        <p:spPr bwMode="ltGray">
          <a:xfrm>
            <a:off x="2390192" y="4281498"/>
            <a:ext cx="4648"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1" name="Freeform 793"/>
          <p:cNvSpPr>
            <a:spLocks/>
          </p:cNvSpPr>
          <p:nvPr/>
        </p:nvSpPr>
        <p:spPr bwMode="ltGray">
          <a:xfrm>
            <a:off x="2424279" y="432277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2" name="Freeform 794"/>
          <p:cNvSpPr>
            <a:spLocks/>
          </p:cNvSpPr>
          <p:nvPr/>
        </p:nvSpPr>
        <p:spPr bwMode="ltGray">
          <a:xfrm>
            <a:off x="428659" y="1671659"/>
            <a:ext cx="852167" cy="1019171"/>
          </a:xfrm>
          <a:custGeom>
            <a:avLst/>
            <a:gdLst/>
            <a:ahLst/>
            <a:cxnLst>
              <a:cxn ang="0">
                <a:pos x="546" y="139"/>
              </a:cxn>
              <a:cxn ang="0">
                <a:pos x="507" y="127"/>
              </a:cxn>
              <a:cxn ang="0">
                <a:pos x="477" y="70"/>
              </a:cxn>
              <a:cxn ang="0">
                <a:pos x="462" y="85"/>
              </a:cxn>
              <a:cxn ang="0">
                <a:pos x="447" y="52"/>
              </a:cxn>
              <a:cxn ang="0">
                <a:pos x="429" y="49"/>
              </a:cxn>
              <a:cxn ang="0">
                <a:pos x="423" y="4"/>
              </a:cxn>
              <a:cxn ang="0">
                <a:pos x="399" y="25"/>
              </a:cxn>
              <a:cxn ang="0">
                <a:pos x="372" y="4"/>
              </a:cxn>
              <a:cxn ang="0">
                <a:pos x="366" y="34"/>
              </a:cxn>
              <a:cxn ang="0">
                <a:pos x="357" y="61"/>
              </a:cxn>
              <a:cxn ang="0">
                <a:pos x="342" y="37"/>
              </a:cxn>
              <a:cxn ang="0">
                <a:pos x="267" y="91"/>
              </a:cxn>
              <a:cxn ang="0">
                <a:pos x="249" y="139"/>
              </a:cxn>
              <a:cxn ang="0">
                <a:pos x="282" y="205"/>
              </a:cxn>
              <a:cxn ang="0">
                <a:pos x="243" y="202"/>
              </a:cxn>
              <a:cxn ang="0">
                <a:pos x="207" y="199"/>
              </a:cxn>
              <a:cxn ang="0">
                <a:pos x="219" y="178"/>
              </a:cxn>
              <a:cxn ang="0">
                <a:pos x="159" y="199"/>
              </a:cxn>
              <a:cxn ang="0">
                <a:pos x="180" y="232"/>
              </a:cxn>
              <a:cxn ang="0">
                <a:pos x="150" y="238"/>
              </a:cxn>
              <a:cxn ang="0">
                <a:pos x="156" y="262"/>
              </a:cxn>
              <a:cxn ang="0">
                <a:pos x="231" y="250"/>
              </a:cxn>
              <a:cxn ang="0">
                <a:pos x="213" y="307"/>
              </a:cxn>
              <a:cxn ang="0">
                <a:pos x="156" y="325"/>
              </a:cxn>
              <a:cxn ang="0">
                <a:pos x="90" y="364"/>
              </a:cxn>
              <a:cxn ang="0">
                <a:pos x="93" y="430"/>
              </a:cxn>
              <a:cxn ang="0">
                <a:pos x="123" y="448"/>
              </a:cxn>
              <a:cxn ang="0">
                <a:pos x="168" y="499"/>
              </a:cxn>
              <a:cxn ang="0">
                <a:pos x="90" y="562"/>
              </a:cxn>
              <a:cxn ang="0">
                <a:pos x="42" y="586"/>
              </a:cxn>
              <a:cxn ang="0">
                <a:pos x="9" y="628"/>
              </a:cxn>
              <a:cxn ang="0">
                <a:pos x="96" y="586"/>
              </a:cxn>
              <a:cxn ang="0">
                <a:pos x="177" y="532"/>
              </a:cxn>
              <a:cxn ang="0">
                <a:pos x="207" y="499"/>
              </a:cxn>
              <a:cxn ang="0">
                <a:pos x="210" y="478"/>
              </a:cxn>
              <a:cxn ang="0">
                <a:pos x="282" y="421"/>
              </a:cxn>
              <a:cxn ang="0">
                <a:pos x="285" y="442"/>
              </a:cxn>
              <a:cxn ang="0">
                <a:pos x="231" y="499"/>
              </a:cxn>
              <a:cxn ang="0">
                <a:pos x="279" y="481"/>
              </a:cxn>
              <a:cxn ang="0">
                <a:pos x="309" y="484"/>
              </a:cxn>
              <a:cxn ang="0">
                <a:pos x="312" y="454"/>
              </a:cxn>
              <a:cxn ang="0">
                <a:pos x="342" y="469"/>
              </a:cxn>
              <a:cxn ang="0">
                <a:pos x="327" y="490"/>
              </a:cxn>
              <a:cxn ang="0">
                <a:pos x="378" y="502"/>
              </a:cxn>
              <a:cxn ang="0">
                <a:pos x="411" y="439"/>
              </a:cxn>
              <a:cxn ang="0">
                <a:pos x="429" y="355"/>
              </a:cxn>
              <a:cxn ang="0">
                <a:pos x="462" y="280"/>
              </a:cxn>
              <a:cxn ang="0">
                <a:pos x="525" y="181"/>
              </a:cxn>
              <a:cxn ang="0">
                <a:pos x="546" y="139"/>
              </a:cxn>
            </a:cxnLst>
            <a:rect l="0" t="0" r="r" b="b"/>
            <a:pathLst>
              <a:path w="549" h="628">
                <a:moveTo>
                  <a:pt x="546" y="139"/>
                </a:moveTo>
                <a:cubicBezTo>
                  <a:pt x="543" y="130"/>
                  <a:pt x="518" y="138"/>
                  <a:pt x="507" y="127"/>
                </a:cubicBezTo>
                <a:cubicBezTo>
                  <a:pt x="496" y="116"/>
                  <a:pt x="484" y="77"/>
                  <a:pt x="477" y="70"/>
                </a:cubicBezTo>
                <a:cubicBezTo>
                  <a:pt x="470" y="63"/>
                  <a:pt x="467" y="88"/>
                  <a:pt x="462" y="85"/>
                </a:cubicBezTo>
                <a:cubicBezTo>
                  <a:pt x="457" y="82"/>
                  <a:pt x="452" y="58"/>
                  <a:pt x="447" y="52"/>
                </a:cubicBezTo>
                <a:cubicBezTo>
                  <a:pt x="442" y="46"/>
                  <a:pt x="433" y="57"/>
                  <a:pt x="429" y="49"/>
                </a:cubicBezTo>
                <a:cubicBezTo>
                  <a:pt x="425" y="41"/>
                  <a:pt x="428" y="8"/>
                  <a:pt x="423" y="4"/>
                </a:cubicBezTo>
                <a:cubicBezTo>
                  <a:pt x="418" y="0"/>
                  <a:pt x="407" y="25"/>
                  <a:pt x="399" y="25"/>
                </a:cubicBezTo>
                <a:cubicBezTo>
                  <a:pt x="391" y="25"/>
                  <a:pt x="377" y="3"/>
                  <a:pt x="372" y="4"/>
                </a:cubicBezTo>
                <a:cubicBezTo>
                  <a:pt x="367" y="5"/>
                  <a:pt x="368" y="25"/>
                  <a:pt x="366" y="34"/>
                </a:cubicBezTo>
                <a:cubicBezTo>
                  <a:pt x="364" y="43"/>
                  <a:pt x="361" y="61"/>
                  <a:pt x="357" y="61"/>
                </a:cubicBezTo>
                <a:cubicBezTo>
                  <a:pt x="353" y="61"/>
                  <a:pt x="357" y="32"/>
                  <a:pt x="342" y="37"/>
                </a:cubicBezTo>
                <a:cubicBezTo>
                  <a:pt x="327" y="42"/>
                  <a:pt x="282" y="74"/>
                  <a:pt x="267" y="91"/>
                </a:cubicBezTo>
                <a:cubicBezTo>
                  <a:pt x="252" y="108"/>
                  <a:pt x="247" y="120"/>
                  <a:pt x="249" y="139"/>
                </a:cubicBezTo>
                <a:cubicBezTo>
                  <a:pt x="251" y="158"/>
                  <a:pt x="283" y="195"/>
                  <a:pt x="282" y="205"/>
                </a:cubicBezTo>
                <a:cubicBezTo>
                  <a:pt x="281" y="215"/>
                  <a:pt x="255" y="203"/>
                  <a:pt x="243" y="202"/>
                </a:cubicBezTo>
                <a:cubicBezTo>
                  <a:pt x="231" y="201"/>
                  <a:pt x="211" y="203"/>
                  <a:pt x="207" y="199"/>
                </a:cubicBezTo>
                <a:cubicBezTo>
                  <a:pt x="203" y="195"/>
                  <a:pt x="227" y="178"/>
                  <a:pt x="219" y="178"/>
                </a:cubicBezTo>
                <a:cubicBezTo>
                  <a:pt x="211" y="178"/>
                  <a:pt x="165" y="190"/>
                  <a:pt x="159" y="199"/>
                </a:cubicBezTo>
                <a:cubicBezTo>
                  <a:pt x="153" y="208"/>
                  <a:pt x="181" y="226"/>
                  <a:pt x="180" y="232"/>
                </a:cubicBezTo>
                <a:cubicBezTo>
                  <a:pt x="179" y="238"/>
                  <a:pt x="154" y="233"/>
                  <a:pt x="150" y="238"/>
                </a:cubicBezTo>
                <a:cubicBezTo>
                  <a:pt x="146" y="243"/>
                  <a:pt x="143" y="260"/>
                  <a:pt x="156" y="262"/>
                </a:cubicBezTo>
                <a:cubicBezTo>
                  <a:pt x="169" y="264"/>
                  <a:pt x="222" y="243"/>
                  <a:pt x="231" y="250"/>
                </a:cubicBezTo>
                <a:cubicBezTo>
                  <a:pt x="240" y="257"/>
                  <a:pt x="225" y="295"/>
                  <a:pt x="213" y="307"/>
                </a:cubicBezTo>
                <a:cubicBezTo>
                  <a:pt x="201" y="319"/>
                  <a:pt x="176" y="316"/>
                  <a:pt x="156" y="325"/>
                </a:cubicBezTo>
                <a:cubicBezTo>
                  <a:pt x="136" y="334"/>
                  <a:pt x="100" y="347"/>
                  <a:pt x="90" y="364"/>
                </a:cubicBezTo>
                <a:cubicBezTo>
                  <a:pt x="80" y="381"/>
                  <a:pt x="88" y="416"/>
                  <a:pt x="93" y="430"/>
                </a:cubicBezTo>
                <a:cubicBezTo>
                  <a:pt x="98" y="444"/>
                  <a:pt x="111" y="437"/>
                  <a:pt x="123" y="448"/>
                </a:cubicBezTo>
                <a:cubicBezTo>
                  <a:pt x="135" y="459"/>
                  <a:pt x="173" y="480"/>
                  <a:pt x="168" y="499"/>
                </a:cubicBezTo>
                <a:cubicBezTo>
                  <a:pt x="163" y="518"/>
                  <a:pt x="111" y="547"/>
                  <a:pt x="90" y="562"/>
                </a:cubicBezTo>
                <a:cubicBezTo>
                  <a:pt x="69" y="577"/>
                  <a:pt x="55" y="575"/>
                  <a:pt x="42" y="586"/>
                </a:cubicBezTo>
                <a:cubicBezTo>
                  <a:pt x="29" y="597"/>
                  <a:pt x="0" y="628"/>
                  <a:pt x="9" y="628"/>
                </a:cubicBezTo>
                <a:cubicBezTo>
                  <a:pt x="18" y="628"/>
                  <a:pt x="68" y="602"/>
                  <a:pt x="96" y="586"/>
                </a:cubicBezTo>
                <a:cubicBezTo>
                  <a:pt x="124" y="570"/>
                  <a:pt x="158" y="547"/>
                  <a:pt x="177" y="532"/>
                </a:cubicBezTo>
                <a:cubicBezTo>
                  <a:pt x="196" y="517"/>
                  <a:pt x="202" y="508"/>
                  <a:pt x="207" y="499"/>
                </a:cubicBezTo>
                <a:cubicBezTo>
                  <a:pt x="212" y="490"/>
                  <a:pt x="198" y="491"/>
                  <a:pt x="210" y="478"/>
                </a:cubicBezTo>
                <a:cubicBezTo>
                  <a:pt x="222" y="465"/>
                  <a:pt x="269" y="427"/>
                  <a:pt x="282" y="421"/>
                </a:cubicBezTo>
                <a:cubicBezTo>
                  <a:pt x="295" y="415"/>
                  <a:pt x="294" y="429"/>
                  <a:pt x="285" y="442"/>
                </a:cubicBezTo>
                <a:cubicBezTo>
                  <a:pt x="276" y="455"/>
                  <a:pt x="232" y="493"/>
                  <a:pt x="231" y="499"/>
                </a:cubicBezTo>
                <a:cubicBezTo>
                  <a:pt x="230" y="505"/>
                  <a:pt x="266" y="483"/>
                  <a:pt x="279" y="481"/>
                </a:cubicBezTo>
                <a:cubicBezTo>
                  <a:pt x="292" y="479"/>
                  <a:pt x="304" y="488"/>
                  <a:pt x="309" y="484"/>
                </a:cubicBezTo>
                <a:cubicBezTo>
                  <a:pt x="314" y="480"/>
                  <a:pt x="307" y="456"/>
                  <a:pt x="312" y="454"/>
                </a:cubicBezTo>
                <a:cubicBezTo>
                  <a:pt x="317" y="452"/>
                  <a:pt x="340" y="463"/>
                  <a:pt x="342" y="469"/>
                </a:cubicBezTo>
                <a:cubicBezTo>
                  <a:pt x="344" y="475"/>
                  <a:pt x="321" y="485"/>
                  <a:pt x="327" y="490"/>
                </a:cubicBezTo>
                <a:cubicBezTo>
                  <a:pt x="333" y="495"/>
                  <a:pt x="364" y="510"/>
                  <a:pt x="378" y="502"/>
                </a:cubicBezTo>
                <a:cubicBezTo>
                  <a:pt x="392" y="494"/>
                  <a:pt x="403" y="463"/>
                  <a:pt x="411" y="439"/>
                </a:cubicBezTo>
                <a:cubicBezTo>
                  <a:pt x="419" y="415"/>
                  <a:pt x="421" y="381"/>
                  <a:pt x="429" y="355"/>
                </a:cubicBezTo>
                <a:cubicBezTo>
                  <a:pt x="437" y="329"/>
                  <a:pt x="446" y="309"/>
                  <a:pt x="462" y="280"/>
                </a:cubicBezTo>
                <a:cubicBezTo>
                  <a:pt x="478" y="251"/>
                  <a:pt x="511" y="206"/>
                  <a:pt x="525" y="181"/>
                </a:cubicBezTo>
                <a:cubicBezTo>
                  <a:pt x="539" y="156"/>
                  <a:pt x="549" y="148"/>
                  <a:pt x="546" y="139"/>
                </a:cubicBezTo>
                <a:close/>
              </a:path>
            </a:pathLst>
          </a:custGeom>
          <a:solidFill>
            <a:srgbClr val="D1B2E8"/>
          </a:solid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33" name="Freeform 795"/>
          <p:cNvSpPr>
            <a:spLocks/>
          </p:cNvSpPr>
          <p:nvPr/>
        </p:nvSpPr>
        <p:spPr bwMode="ltGray">
          <a:xfrm>
            <a:off x="1000385" y="1898671"/>
            <a:ext cx="1682642" cy="1536693"/>
          </a:xfrm>
          <a:custGeom>
            <a:avLst/>
            <a:gdLst/>
            <a:ahLst/>
            <a:cxnLst>
              <a:cxn ang="0">
                <a:pos x="244" y="92"/>
              </a:cxn>
              <a:cxn ang="0">
                <a:pos x="262" y="74"/>
              </a:cxn>
              <a:cxn ang="0">
                <a:pos x="295" y="59"/>
              </a:cxn>
              <a:cxn ang="0">
                <a:pos x="355" y="53"/>
              </a:cxn>
              <a:cxn ang="0">
                <a:pos x="388" y="71"/>
              </a:cxn>
              <a:cxn ang="0">
                <a:pos x="460" y="155"/>
              </a:cxn>
              <a:cxn ang="0">
                <a:pos x="466" y="173"/>
              </a:cxn>
              <a:cxn ang="0">
                <a:pos x="463" y="203"/>
              </a:cxn>
              <a:cxn ang="0">
                <a:pos x="547" y="242"/>
              </a:cxn>
              <a:cxn ang="0">
                <a:pos x="580" y="197"/>
              </a:cxn>
              <a:cxn ang="0">
                <a:pos x="670" y="236"/>
              </a:cxn>
              <a:cxn ang="0">
                <a:pos x="751" y="347"/>
              </a:cxn>
              <a:cxn ang="0">
                <a:pos x="706" y="368"/>
              </a:cxn>
              <a:cxn ang="0">
                <a:pos x="649" y="359"/>
              </a:cxn>
              <a:cxn ang="0">
                <a:pos x="679" y="407"/>
              </a:cxn>
              <a:cxn ang="0">
                <a:pos x="604" y="530"/>
              </a:cxn>
              <a:cxn ang="0">
                <a:pos x="631" y="596"/>
              </a:cxn>
              <a:cxn ang="0">
                <a:pos x="712" y="647"/>
              </a:cxn>
              <a:cxn ang="0">
                <a:pos x="730" y="719"/>
              </a:cxn>
              <a:cxn ang="0">
                <a:pos x="787" y="728"/>
              </a:cxn>
              <a:cxn ang="0">
                <a:pos x="829" y="638"/>
              </a:cxn>
              <a:cxn ang="0">
                <a:pos x="859" y="524"/>
              </a:cxn>
              <a:cxn ang="0">
                <a:pos x="859" y="455"/>
              </a:cxn>
              <a:cxn ang="0">
                <a:pos x="916" y="515"/>
              </a:cxn>
              <a:cxn ang="0">
                <a:pos x="940" y="542"/>
              </a:cxn>
              <a:cxn ang="0">
                <a:pos x="955" y="602"/>
              </a:cxn>
              <a:cxn ang="0">
                <a:pos x="1027" y="635"/>
              </a:cxn>
              <a:cxn ang="0">
                <a:pos x="1081" y="734"/>
              </a:cxn>
              <a:cxn ang="0">
                <a:pos x="1018" y="803"/>
              </a:cxn>
              <a:cxn ang="0">
                <a:pos x="946" y="836"/>
              </a:cxn>
              <a:cxn ang="0">
                <a:pos x="922" y="902"/>
              </a:cxn>
              <a:cxn ang="0">
                <a:pos x="886" y="887"/>
              </a:cxn>
              <a:cxn ang="0">
                <a:pos x="859" y="851"/>
              </a:cxn>
              <a:cxn ang="0">
                <a:pos x="787" y="908"/>
              </a:cxn>
              <a:cxn ang="0">
                <a:pos x="715" y="911"/>
              </a:cxn>
              <a:cxn ang="0">
                <a:pos x="523" y="803"/>
              </a:cxn>
              <a:cxn ang="0">
                <a:pos x="376" y="785"/>
              </a:cxn>
              <a:cxn ang="0">
                <a:pos x="163" y="767"/>
              </a:cxn>
              <a:cxn ang="0">
                <a:pos x="85" y="683"/>
              </a:cxn>
              <a:cxn ang="0">
                <a:pos x="67" y="596"/>
              </a:cxn>
              <a:cxn ang="0">
                <a:pos x="67" y="491"/>
              </a:cxn>
              <a:cxn ang="0">
                <a:pos x="73" y="419"/>
              </a:cxn>
              <a:cxn ang="0">
                <a:pos x="46" y="415"/>
              </a:cxn>
              <a:cxn ang="0">
                <a:pos x="43" y="557"/>
              </a:cxn>
              <a:cxn ang="0">
                <a:pos x="30" y="515"/>
              </a:cxn>
              <a:cxn ang="0">
                <a:pos x="28" y="380"/>
              </a:cxn>
              <a:cxn ang="0">
                <a:pos x="37" y="284"/>
              </a:cxn>
              <a:cxn ang="0">
                <a:pos x="181" y="5"/>
              </a:cxn>
            </a:cxnLst>
            <a:rect l="0" t="0" r="r" b="b"/>
            <a:pathLst>
              <a:path w="1084" h="947">
                <a:moveTo>
                  <a:pt x="181" y="5"/>
                </a:moveTo>
                <a:cubicBezTo>
                  <a:pt x="199" y="0"/>
                  <a:pt x="232" y="85"/>
                  <a:pt x="244" y="92"/>
                </a:cubicBezTo>
                <a:cubicBezTo>
                  <a:pt x="256" y="99"/>
                  <a:pt x="247" y="53"/>
                  <a:pt x="250" y="50"/>
                </a:cubicBezTo>
                <a:cubicBezTo>
                  <a:pt x="253" y="47"/>
                  <a:pt x="255" y="77"/>
                  <a:pt x="262" y="74"/>
                </a:cubicBezTo>
                <a:cubicBezTo>
                  <a:pt x="269" y="71"/>
                  <a:pt x="287" y="37"/>
                  <a:pt x="292" y="35"/>
                </a:cubicBezTo>
                <a:cubicBezTo>
                  <a:pt x="297" y="33"/>
                  <a:pt x="292" y="52"/>
                  <a:pt x="295" y="59"/>
                </a:cubicBezTo>
                <a:cubicBezTo>
                  <a:pt x="298" y="66"/>
                  <a:pt x="303" y="78"/>
                  <a:pt x="313" y="77"/>
                </a:cubicBezTo>
                <a:cubicBezTo>
                  <a:pt x="323" y="76"/>
                  <a:pt x="346" y="51"/>
                  <a:pt x="355" y="53"/>
                </a:cubicBezTo>
                <a:cubicBezTo>
                  <a:pt x="364" y="55"/>
                  <a:pt x="362" y="86"/>
                  <a:pt x="367" y="89"/>
                </a:cubicBezTo>
                <a:cubicBezTo>
                  <a:pt x="372" y="92"/>
                  <a:pt x="379" y="65"/>
                  <a:pt x="388" y="71"/>
                </a:cubicBezTo>
                <a:cubicBezTo>
                  <a:pt x="397" y="77"/>
                  <a:pt x="412" y="114"/>
                  <a:pt x="424" y="128"/>
                </a:cubicBezTo>
                <a:cubicBezTo>
                  <a:pt x="436" y="142"/>
                  <a:pt x="451" y="151"/>
                  <a:pt x="460" y="155"/>
                </a:cubicBezTo>
                <a:cubicBezTo>
                  <a:pt x="469" y="159"/>
                  <a:pt x="477" y="152"/>
                  <a:pt x="478" y="155"/>
                </a:cubicBezTo>
                <a:cubicBezTo>
                  <a:pt x="479" y="158"/>
                  <a:pt x="473" y="170"/>
                  <a:pt x="466" y="173"/>
                </a:cubicBezTo>
                <a:cubicBezTo>
                  <a:pt x="459" y="176"/>
                  <a:pt x="436" y="171"/>
                  <a:pt x="436" y="176"/>
                </a:cubicBezTo>
                <a:cubicBezTo>
                  <a:pt x="436" y="181"/>
                  <a:pt x="449" y="198"/>
                  <a:pt x="463" y="203"/>
                </a:cubicBezTo>
                <a:cubicBezTo>
                  <a:pt x="477" y="208"/>
                  <a:pt x="506" y="200"/>
                  <a:pt x="520" y="206"/>
                </a:cubicBezTo>
                <a:cubicBezTo>
                  <a:pt x="534" y="212"/>
                  <a:pt x="542" y="244"/>
                  <a:pt x="547" y="242"/>
                </a:cubicBezTo>
                <a:cubicBezTo>
                  <a:pt x="552" y="240"/>
                  <a:pt x="548" y="201"/>
                  <a:pt x="553" y="194"/>
                </a:cubicBezTo>
                <a:cubicBezTo>
                  <a:pt x="558" y="187"/>
                  <a:pt x="569" y="188"/>
                  <a:pt x="580" y="197"/>
                </a:cubicBezTo>
                <a:cubicBezTo>
                  <a:pt x="591" y="206"/>
                  <a:pt x="607" y="241"/>
                  <a:pt x="622" y="248"/>
                </a:cubicBezTo>
                <a:cubicBezTo>
                  <a:pt x="637" y="255"/>
                  <a:pt x="656" y="227"/>
                  <a:pt x="670" y="236"/>
                </a:cubicBezTo>
                <a:cubicBezTo>
                  <a:pt x="684" y="245"/>
                  <a:pt x="696" y="287"/>
                  <a:pt x="709" y="305"/>
                </a:cubicBezTo>
                <a:cubicBezTo>
                  <a:pt x="722" y="323"/>
                  <a:pt x="745" y="333"/>
                  <a:pt x="751" y="347"/>
                </a:cubicBezTo>
                <a:cubicBezTo>
                  <a:pt x="757" y="361"/>
                  <a:pt x="755" y="386"/>
                  <a:pt x="748" y="389"/>
                </a:cubicBezTo>
                <a:cubicBezTo>
                  <a:pt x="741" y="392"/>
                  <a:pt x="713" y="367"/>
                  <a:pt x="706" y="368"/>
                </a:cubicBezTo>
                <a:cubicBezTo>
                  <a:pt x="699" y="369"/>
                  <a:pt x="712" y="399"/>
                  <a:pt x="703" y="398"/>
                </a:cubicBezTo>
                <a:cubicBezTo>
                  <a:pt x="694" y="397"/>
                  <a:pt x="661" y="363"/>
                  <a:pt x="649" y="359"/>
                </a:cubicBezTo>
                <a:cubicBezTo>
                  <a:pt x="637" y="355"/>
                  <a:pt x="626" y="363"/>
                  <a:pt x="631" y="371"/>
                </a:cubicBezTo>
                <a:cubicBezTo>
                  <a:pt x="636" y="379"/>
                  <a:pt x="682" y="389"/>
                  <a:pt x="679" y="407"/>
                </a:cubicBezTo>
                <a:cubicBezTo>
                  <a:pt x="676" y="425"/>
                  <a:pt x="622" y="462"/>
                  <a:pt x="610" y="482"/>
                </a:cubicBezTo>
                <a:cubicBezTo>
                  <a:pt x="598" y="502"/>
                  <a:pt x="602" y="515"/>
                  <a:pt x="604" y="530"/>
                </a:cubicBezTo>
                <a:cubicBezTo>
                  <a:pt x="606" y="545"/>
                  <a:pt x="618" y="564"/>
                  <a:pt x="622" y="575"/>
                </a:cubicBezTo>
                <a:cubicBezTo>
                  <a:pt x="626" y="586"/>
                  <a:pt x="622" y="590"/>
                  <a:pt x="631" y="596"/>
                </a:cubicBezTo>
                <a:cubicBezTo>
                  <a:pt x="640" y="602"/>
                  <a:pt x="663" y="606"/>
                  <a:pt x="676" y="614"/>
                </a:cubicBezTo>
                <a:cubicBezTo>
                  <a:pt x="689" y="622"/>
                  <a:pt x="702" y="638"/>
                  <a:pt x="712" y="647"/>
                </a:cubicBezTo>
                <a:cubicBezTo>
                  <a:pt x="722" y="656"/>
                  <a:pt x="733" y="656"/>
                  <a:pt x="736" y="668"/>
                </a:cubicBezTo>
                <a:cubicBezTo>
                  <a:pt x="739" y="680"/>
                  <a:pt x="728" y="703"/>
                  <a:pt x="730" y="719"/>
                </a:cubicBezTo>
                <a:cubicBezTo>
                  <a:pt x="732" y="735"/>
                  <a:pt x="739" y="763"/>
                  <a:pt x="748" y="764"/>
                </a:cubicBezTo>
                <a:cubicBezTo>
                  <a:pt x="757" y="765"/>
                  <a:pt x="781" y="743"/>
                  <a:pt x="787" y="728"/>
                </a:cubicBezTo>
                <a:cubicBezTo>
                  <a:pt x="793" y="713"/>
                  <a:pt x="777" y="686"/>
                  <a:pt x="784" y="671"/>
                </a:cubicBezTo>
                <a:cubicBezTo>
                  <a:pt x="791" y="656"/>
                  <a:pt x="822" y="657"/>
                  <a:pt x="829" y="638"/>
                </a:cubicBezTo>
                <a:cubicBezTo>
                  <a:pt x="836" y="619"/>
                  <a:pt x="821" y="576"/>
                  <a:pt x="826" y="557"/>
                </a:cubicBezTo>
                <a:cubicBezTo>
                  <a:pt x="831" y="538"/>
                  <a:pt x="853" y="537"/>
                  <a:pt x="859" y="524"/>
                </a:cubicBezTo>
                <a:cubicBezTo>
                  <a:pt x="865" y="511"/>
                  <a:pt x="862" y="493"/>
                  <a:pt x="862" y="482"/>
                </a:cubicBezTo>
                <a:cubicBezTo>
                  <a:pt x="862" y="471"/>
                  <a:pt x="851" y="455"/>
                  <a:pt x="859" y="455"/>
                </a:cubicBezTo>
                <a:cubicBezTo>
                  <a:pt x="867" y="455"/>
                  <a:pt x="901" y="469"/>
                  <a:pt x="910" y="479"/>
                </a:cubicBezTo>
                <a:cubicBezTo>
                  <a:pt x="919" y="489"/>
                  <a:pt x="911" y="512"/>
                  <a:pt x="916" y="515"/>
                </a:cubicBezTo>
                <a:cubicBezTo>
                  <a:pt x="921" y="518"/>
                  <a:pt x="939" y="495"/>
                  <a:pt x="943" y="500"/>
                </a:cubicBezTo>
                <a:cubicBezTo>
                  <a:pt x="947" y="505"/>
                  <a:pt x="943" y="532"/>
                  <a:pt x="940" y="542"/>
                </a:cubicBezTo>
                <a:cubicBezTo>
                  <a:pt x="937" y="552"/>
                  <a:pt x="922" y="553"/>
                  <a:pt x="925" y="563"/>
                </a:cubicBezTo>
                <a:cubicBezTo>
                  <a:pt x="928" y="573"/>
                  <a:pt x="941" y="603"/>
                  <a:pt x="955" y="602"/>
                </a:cubicBezTo>
                <a:cubicBezTo>
                  <a:pt x="969" y="601"/>
                  <a:pt x="997" y="551"/>
                  <a:pt x="1009" y="557"/>
                </a:cubicBezTo>
                <a:cubicBezTo>
                  <a:pt x="1021" y="563"/>
                  <a:pt x="1026" y="618"/>
                  <a:pt x="1027" y="635"/>
                </a:cubicBezTo>
                <a:cubicBezTo>
                  <a:pt x="1028" y="652"/>
                  <a:pt x="1009" y="645"/>
                  <a:pt x="1018" y="662"/>
                </a:cubicBezTo>
                <a:cubicBezTo>
                  <a:pt x="1027" y="679"/>
                  <a:pt x="1078" y="715"/>
                  <a:pt x="1081" y="734"/>
                </a:cubicBezTo>
                <a:cubicBezTo>
                  <a:pt x="1084" y="753"/>
                  <a:pt x="1049" y="765"/>
                  <a:pt x="1039" y="776"/>
                </a:cubicBezTo>
                <a:cubicBezTo>
                  <a:pt x="1029" y="787"/>
                  <a:pt x="1028" y="796"/>
                  <a:pt x="1018" y="803"/>
                </a:cubicBezTo>
                <a:cubicBezTo>
                  <a:pt x="1008" y="810"/>
                  <a:pt x="988" y="812"/>
                  <a:pt x="976" y="818"/>
                </a:cubicBezTo>
                <a:cubicBezTo>
                  <a:pt x="964" y="824"/>
                  <a:pt x="954" y="827"/>
                  <a:pt x="946" y="836"/>
                </a:cubicBezTo>
                <a:cubicBezTo>
                  <a:pt x="938" y="845"/>
                  <a:pt x="929" y="864"/>
                  <a:pt x="925" y="875"/>
                </a:cubicBezTo>
                <a:cubicBezTo>
                  <a:pt x="921" y="886"/>
                  <a:pt x="925" y="895"/>
                  <a:pt x="922" y="902"/>
                </a:cubicBezTo>
                <a:cubicBezTo>
                  <a:pt x="919" y="909"/>
                  <a:pt x="910" y="919"/>
                  <a:pt x="904" y="917"/>
                </a:cubicBezTo>
                <a:cubicBezTo>
                  <a:pt x="898" y="915"/>
                  <a:pt x="887" y="898"/>
                  <a:pt x="886" y="887"/>
                </a:cubicBezTo>
                <a:cubicBezTo>
                  <a:pt x="885" y="876"/>
                  <a:pt x="902" y="854"/>
                  <a:pt x="898" y="848"/>
                </a:cubicBezTo>
                <a:cubicBezTo>
                  <a:pt x="894" y="842"/>
                  <a:pt x="870" y="842"/>
                  <a:pt x="859" y="851"/>
                </a:cubicBezTo>
                <a:cubicBezTo>
                  <a:pt x="848" y="860"/>
                  <a:pt x="847" y="890"/>
                  <a:pt x="835" y="899"/>
                </a:cubicBezTo>
                <a:cubicBezTo>
                  <a:pt x="823" y="908"/>
                  <a:pt x="803" y="900"/>
                  <a:pt x="787" y="908"/>
                </a:cubicBezTo>
                <a:cubicBezTo>
                  <a:pt x="771" y="916"/>
                  <a:pt x="751" y="947"/>
                  <a:pt x="739" y="947"/>
                </a:cubicBezTo>
                <a:cubicBezTo>
                  <a:pt x="727" y="947"/>
                  <a:pt x="731" y="925"/>
                  <a:pt x="715" y="911"/>
                </a:cubicBezTo>
                <a:cubicBezTo>
                  <a:pt x="699" y="897"/>
                  <a:pt x="675" y="881"/>
                  <a:pt x="643" y="863"/>
                </a:cubicBezTo>
                <a:cubicBezTo>
                  <a:pt x="611" y="845"/>
                  <a:pt x="549" y="816"/>
                  <a:pt x="523" y="803"/>
                </a:cubicBezTo>
                <a:cubicBezTo>
                  <a:pt x="497" y="790"/>
                  <a:pt x="508" y="788"/>
                  <a:pt x="484" y="785"/>
                </a:cubicBezTo>
                <a:cubicBezTo>
                  <a:pt x="460" y="782"/>
                  <a:pt x="412" y="788"/>
                  <a:pt x="376" y="785"/>
                </a:cubicBezTo>
                <a:cubicBezTo>
                  <a:pt x="340" y="782"/>
                  <a:pt x="300" y="770"/>
                  <a:pt x="265" y="767"/>
                </a:cubicBezTo>
                <a:cubicBezTo>
                  <a:pt x="230" y="764"/>
                  <a:pt x="189" y="770"/>
                  <a:pt x="163" y="767"/>
                </a:cubicBezTo>
                <a:cubicBezTo>
                  <a:pt x="137" y="764"/>
                  <a:pt x="122" y="763"/>
                  <a:pt x="109" y="749"/>
                </a:cubicBezTo>
                <a:cubicBezTo>
                  <a:pt x="96" y="735"/>
                  <a:pt x="86" y="703"/>
                  <a:pt x="85" y="683"/>
                </a:cubicBezTo>
                <a:cubicBezTo>
                  <a:pt x="84" y="663"/>
                  <a:pt x="103" y="643"/>
                  <a:pt x="100" y="629"/>
                </a:cubicBezTo>
                <a:cubicBezTo>
                  <a:pt x="97" y="615"/>
                  <a:pt x="68" y="612"/>
                  <a:pt x="67" y="596"/>
                </a:cubicBezTo>
                <a:cubicBezTo>
                  <a:pt x="66" y="580"/>
                  <a:pt x="94" y="550"/>
                  <a:pt x="94" y="533"/>
                </a:cubicBezTo>
                <a:cubicBezTo>
                  <a:pt x="94" y="516"/>
                  <a:pt x="67" y="504"/>
                  <a:pt x="67" y="491"/>
                </a:cubicBezTo>
                <a:cubicBezTo>
                  <a:pt x="67" y="478"/>
                  <a:pt x="96" y="464"/>
                  <a:pt x="97" y="452"/>
                </a:cubicBezTo>
                <a:cubicBezTo>
                  <a:pt x="98" y="440"/>
                  <a:pt x="78" y="437"/>
                  <a:pt x="73" y="419"/>
                </a:cubicBezTo>
                <a:cubicBezTo>
                  <a:pt x="68" y="401"/>
                  <a:pt x="71" y="342"/>
                  <a:pt x="67" y="341"/>
                </a:cubicBezTo>
                <a:cubicBezTo>
                  <a:pt x="63" y="340"/>
                  <a:pt x="49" y="388"/>
                  <a:pt x="46" y="415"/>
                </a:cubicBezTo>
                <a:cubicBezTo>
                  <a:pt x="43" y="442"/>
                  <a:pt x="48" y="479"/>
                  <a:pt x="48" y="503"/>
                </a:cubicBezTo>
                <a:cubicBezTo>
                  <a:pt x="48" y="527"/>
                  <a:pt x="47" y="539"/>
                  <a:pt x="43" y="557"/>
                </a:cubicBezTo>
                <a:cubicBezTo>
                  <a:pt x="39" y="575"/>
                  <a:pt x="26" y="617"/>
                  <a:pt x="24" y="610"/>
                </a:cubicBezTo>
                <a:cubicBezTo>
                  <a:pt x="22" y="603"/>
                  <a:pt x="30" y="542"/>
                  <a:pt x="30" y="515"/>
                </a:cubicBezTo>
                <a:cubicBezTo>
                  <a:pt x="30" y="488"/>
                  <a:pt x="25" y="470"/>
                  <a:pt x="25" y="448"/>
                </a:cubicBezTo>
                <a:cubicBezTo>
                  <a:pt x="25" y="426"/>
                  <a:pt x="32" y="394"/>
                  <a:pt x="28" y="380"/>
                </a:cubicBezTo>
                <a:cubicBezTo>
                  <a:pt x="24" y="366"/>
                  <a:pt x="0" y="378"/>
                  <a:pt x="1" y="362"/>
                </a:cubicBezTo>
                <a:cubicBezTo>
                  <a:pt x="2" y="346"/>
                  <a:pt x="23" y="319"/>
                  <a:pt x="37" y="284"/>
                </a:cubicBezTo>
                <a:cubicBezTo>
                  <a:pt x="51" y="249"/>
                  <a:pt x="61" y="195"/>
                  <a:pt x="85" y="149"/>
                </a:cubicBezTo>
                <a:cubicBezTo>
                  <a:pt x="109" y="103"/>
                  <a:pt x="161" y="35"/>
                  <a:pt x="181" y="5"/>
                </a:cubicBezTo>
                <a:close/>
              </a:path>
            </a:pathLst>
          </a:custGeom>
          <a:solidFill>
            <a:srgbClr val="D1B2E8"/>
          </a:solid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34" name="Freeform 796"/>
          <p:cNvSpPr>
            <a:spLocks/>
          </p:cNvSpPr>
          <p:nvPr/>
        </p:nvSpPr>
        <p:spPr bwMode="ltGray">
          <a:xfrm>
            <a:off x="4782456" y="4248161"/>
            <a:ext cx="430732" cy="492123"/>
          </a:xfrm>
          <a:custGeom>
            <a:avLst/>
            <a:gdLst/>
            <a:ahLst/>
            <a:cxnLst>
              <a:cxn ang="0">
                <a:pos x="107" y="0"/>
              </a:cxn>
              <a:cxn ang="0">
                <a:pos x="111" y="0"/>
              </a:cxn>
              <a:cxn ang="0">
                <a:pos x="121" y="12"/>
              </a:cxn>
              <a:cxn ang="0">
                <a:pos x="122" y="21"/>
              </a:cxn>
              <a:cxn ang="0">
                <a:pos x="124" y="25"/>
              </a:cxn>
              <a:cxn ang="0">
                <a:pos x="126" y="37"/>
              </a:cxn>
              <a:cxn ang="0">
                <a:pos x="130" y="45"/>
              </a:cxn>
              <a:cxn ang="0">
                <a:pos x="132" y="52"/>
              </a:cxn>
              <a:cxn ang="0">
                <a:pos x="132" y="56"/>
              </a:cxn>
              <a:cxn ang="0">
                <a:pos x="132" y="52"/>
              </a:cxn>
              <a:cxn ang="0">
                <a:pos x="140" y="54"/>
              </a:cxn>
              <a:cxn ang="0">
                <a:pos x="142" y="62"/>
              </a:cxn>
              <a:cxn ang="0">
                <a:pos x="148" y="60"/>
              </a:cxn>
              <a:cxn ang="0">
                <a:pos x="157" y="64"/>
              </a:cxn>
              <a:cxn ang="0">
                <a:pos x="161" y="68"/>
              </a:cxn>
              <a:cxn ang="0">
                <a:pos x="165" y="72"/>
              </a:cxn>
              <a:cxn ang="0">
                <a:pos x="167" y="80"/>
              </a:cxn>
              <a:cxn ang="0">
                <a:pos x="171" y="84"/>
              </a:cxn>
              <a:cxn ang="0">
                <a:pos x="181" y="91"/>
              </a:cxn>
              <a:cxn ang="0">
                <a:pos x="194" y="101"/>
              </a:cxn>
              <a:cxn ang="0">
                <a:pos x="185" y="105"/>
              </a:cxn>
              <a:cxn ang="0">
                <a:pos x="175" y="113"/>
              </a:cxn>
              <a:cxn ang="0">
                <a:pos x="169" y="122"/>
              </a:cxn>
              <a:cxn ang="0">
                <a:pos x="169" y="132"/>
              </a:cxn>
              <a:cxn ang="0">
                <a:pos x="177" y="132"/>
              </a:cxn>
              <a:cxn ang="0">
                <a:pos x="185" y="134"/>
              </a:cxn>
              <a:cxn ang="0">
                <a:pos x="192" y="136"/>
              </a:cxn>
              <a:cxn ang="0">
                <a:pos x="189" y="140"/>
              </a:cxn>
              <a:cxn ang="0">
                <a:pos x="191" y="148"/>
              </a:cxn>
              <a:cxn ang="0">
                <a:pos x="198" y="161"/>
              </a:cxn>
              <a:cxn ang="0">
                <a:pos x="202" y="165"/>
              </a:cxn>
              <a:cxn ang="0">
                <a:pos x="214" y="173"/>
              </a:cxn>
              <a:cxn ang="0">
                <a:pos x="241" y="183"/>
              </a:cxn>
              <a:cxn ang="0">
                <a:pos x="262" y="188"/>
              </a:cxn>
              <a:cxn ang="0">
                <a:pos x="278" y="190"/>
              </a:cxn>
              <a:cxn ang="0">
                <a:pos x="227" y="243"/>
              </a:cxn>
              <a:cxn ang="0">
                <a:pos x="210" y="245"/>
              </a:cxn>
              <a:cxn ang="0">
                <a:pos x="204" y="247"/>
              </a:cxn>
              <a:cxn ang="0">
                <a:pos x="200" y="251"/>
              </a:cxn>
              <a:cxn ang="0">
                <a:pos x="194" y="256"/>
              </a:cxn>
              <a:cxn ang="0">
                <a:pos x="179" y="256"/>
              </a:cxn>
              <a:cxn ang="0">
                <a:pos x="171" y="254"/>
              </a:cxn>
              <a:cxn ang="0">
                <a:pos x="169" y="260"/>
              </a:cxn>
              <a:cxn ang="0">
                <a:pos x="140" y="256"/>
              </a:cxn>
              <a:cxn ang="0">
                <a:pos x="132" y="262"/>
              </a:cxn>
              <a:cxn ang="0">
                <a:pos x="132" y="266"/>
              </a:cxn>
              <a:cxn ang="0">
                <a:pos x="128" y="270"/>
              </a:cxn>
              <a:cxn ang="0">
                <a:pos x="115" y="266"/>
              </a:cxn>
              <a:cxn ang="0">
                <a:pos x="107" y="266"/>
              </a:cxn>
              <a:cxn ang="0">
                <a:pos x="107" y="264"/>
              </a:cxn>
              <a:cxn ang="0">
                <a:pos x="103" y="256"/>
              </a:cxn>
              <a:cxn ang="0">
                <a:pos x="89" y="247"/>
              </a:cxn>
              <a:cxn ang="0">
                <a:pos x="84" y="245"/>
              </a:cxn>
              <a:cxn ang="0">
                <a:pos x="72" y="243"/>
              </a:cxn>
              <a:cxn ang="0">
                <a:pos x="62" y="241"/>
              </a:cxn>
              <a:cxn ang="0">
                <a:pos x="51" y="225"/>
              </a:cxn>
              <a:cxn ang="0">
                <a:pos x="0" y="181"/>
              </a:cxn>
              <a:cxn ang="0">
                <a:pos x="86" y="19"/>
              </a:cxn>
              <a:cxn ang="0">
                <a:pos x="107" y="0"/>
              </a:cxn>
            </a:cxnLst>
            <a:rect l="0" t="0" r="r" b="b"/>
            <a:pathLst>
              <a:path w="279" h="271">
                <a:moveTo>
                  <a:pt x="107" y="0"/>
                </a:moveTo>
                <a:lnTo>
                  <a:pt x="111" y="0"/>
                </a:lnTo>
                <a:lnTo>
                  <a:pt x="121" y="12"/>
                </a:lnTo>
                <a:lnTo>
                  <a:pt x="122" y="21"/>
                </a:lnTo>
                <a:lnTo>
                  <a:pt x="124" y="25"/>
                </a:lnTo>
                <a:lnTo>
                  <a:pt x="126" y="37"/>
                </a:lnTo>
                <a:lnTo>
                  <a:pt x="130" y="45"/>
                </a:lnTo>
                <a:lnTo>
                  <a:pt x="132" y="52"/>
                </a:lnTo>
                <a:lnTo>
                  <a:pt x="132" y="56"/>
                </a:lnTo>
                <a:lnTo>
                  <a:pt x="132" y="52"/>
                </a:lnTo>
                <a:lnTo>
                  <a:pt x="140" y="54"/>
                </a:lnTo>
                <a:lnTo>
                  <a:pt x="142" y="62"/>
                </a:lnTo>
                <a:lnTo>
                  <a:pt x="148" y="60"/>
                </a:lnTo>
                <a:lnTo>
                  <a:pt x="157" y="64"/>
                </a:lnTo>
                <a:lnTo>
                  <a:pt x="161" y="68"/>
                </a:lnTo>
                <a:lnTo>
                  <a:pt x="165" y="72"/>
                </a:lnTo>
                <a:lnTo>
                  <a:pt x="167" y="80"/>
                </a:lnTo>
                <a:lnTo>
                  <a:pt x="171" y="84"/>
                </a:lnTo>
                <a:lnTo>
                  <a:pt x="181" y="91"/>
                </a:lnTo>
                <a:lnTo>
                  <a:pt x="194" y="101"/>
                </a:lnTo>
                <a:lnTo>
                  <a:pt x="185" y="105"/>
                </a:lnTo>
                <a:lnTo>
                  <a:pt x="175" y="113"/>
                </a:lnTo>
                <a:lnTo>
                  <a:pt x="169" y="122"/>
                </a:lnTo>
                <a:lnTo>
                  <a:pt x="169" y="132"/>
                </a:lnTo>
                <a:lnTo>
                  <a:pt x="177" y="132"/>
                </a:lnTo>
                <a:lnTo>
                  <a:pt x="185" y="134"/>
                </a:lnTo>
                <a:lnTo>
                  <a:pt x="192" y="136"/>
                </a:lnTo>
                <a:lnTo>
                  <a:pt x="189" y="140"/>
                </a:lnTo>
                <a:lnTo>
                  <a:pt x="191" y="148"/>
                </a:lnTo>
                <a:lnTo>
                  <a:pt x="198" y="161"/>
                </a:lnTo>
                <a:lnTo>
                  <a:pt x="202" y="165"/>
                </a:lnTo>
                <a:lnTo>
                  <a:pt x="214" y="173"/>
                </a:lnTo>
                <a:lnTo>
                  <a:pt x="241" y="183"/>
                </a:lnTo>
                <a:lnTo>
                  <a:pt x="262" y="188"/>
                </a:lnTo>
                <a:lnTo>
                  <a:pt x="278" y="190"/>
                </a:lnTo>
                <a:lnTo>
                  <a:pt x="227" y="243"/>
                </a:lnTo>
                <a:lnTo>
                  <a:pt x="210" y="245"/>
                </a:lnTo>
                <a:lnTo>
                  <a:pt x="204" y="247"/>
                </a:lnTo>
                <a:lnTo>
                  <a:pt x="200" y="251"/>
                </a:lnTo>
                <a:lnTo>
                  <a:pt x="194" y="256"/>
                </a:lnTo>
                <a:lnTo>
                  <a:pt x="179" y="256"/>
                </a:lnTo>
                <a:lnTo>
                  <a:pt x="171" y="254"/>
                </a:lnTo>
                <a:lnTo>
                  <a:pt x="169" y="260"/>
                </a:lnTo>
                <a:lnTo>
                  <a:pt x="140" y="256"/>
                </a:lnTo>
                <a:lnTo>
                  <a:pt x="132" y="262"/>
                </a:lnTo>
                <a:lnTo>
                  <a:pt x="132" y="266"/>
                </a:lnTo>
                <a:lnTo>
                  <a:pt x="128" y="270"/>
                </a:lnTo>
                <a:lnTo>
                  <a:pt x="115" y="266"/>
                </a:lnTo>
                <a:lnTo>
                  <a:pt x="107" y="266"/>
                </a:lnTo>
                <a:lnTo>
                  <a:pt x="107" y="264"/>
                </a:lnTo>
                <a:lnTo>
                  <a:pt x="103" y="256"/>
                </a:lnTo>
                <a:lnTo>
                  <a:pt x="89" y="247"/>
                </a:lnTo>
                <a:lnTo>
                  <a:pt x="84" y="245"/>
                </a:lnTo>
                <a:lnTo>
                  <a:pt x="72" y="243"/>
                </a:lnTo>
                <a:lnTo>
                  <a:pt x="62" y="241"/>
                </a:lnTo>
                <a:lnTo>
                  <a:pt x="51" y="225"/>
                </a:lnTo>
                <a:lnTo>
                  <a:pt x="0" y="181"/>
                </a:lnTo>
                <a:lnTo>
                  <a:pt x="86" y="19"/>
                </a:lnTo>
                <a:lnTo>
                  <a:pt x="107"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5" name="Freeform 797"/>
          <p:cNvSpPr>
            <a:spLocks/>
          </p:cNvSpPr>
          <p:nvPr/>
        </p:nvSpPr>
        <p:spPr bwMode="ltGray">
          <a:xfrm>
            <a:off x="5143465" y="3462352"/>
            <a:ext cx="520596" cy="576261"/>
          </a:xfrm>
          <a:custGeom>
            <a:avLst/>
            <a:gdLst/>
            <a:ahLst/>
            <a:cxnLst>
              <a:cxn ang="0">
                <a:pos x="294" y="316"/>
              </a:cxn>
              <a:cxn ang="0">
                <a:pos x="270" y="312"/>
              </a:cxn>
              <a:cxn ang="0">
                <a:pos x="248" y="308"/>
              </a:cxn>
              <a:cxn ang="0">
                <a:pos x="234" y="304"/>
              </a:cxn>
              <a:cxn ang="0">
                <a:pos x="222" y="302"/>
              </a:cxn>
              <a:cxn ang="0">
                <a:pos x="214" y="282"/>
              </a:cxn>
              <a:cxn ang="0">
                <a:pos x="210" y="272"/>
              </a:cxn>
              <a:cxn ang="0">
                <a:pos x="184" y="274"/>
              </a:cxn>
              <a:cxn ang="0">
                <a:pos x="166" y="274"/>
              </a:cxn>
              <a:cxn ang="0">
                <a:pos x="142" y="262"/>
              </a:cxn>
              <a:cxn ang="0">
                <a:pos x="130" y="250"/>
              </a:cxn>
              <a:cxn ang="0">
                <a:pos x="108" y="226"/>
              </a:cxn>
              <a:cxn ang="0">
                <a:pos x="92" y="202"/>
              </a:cxn>
              <a:cxn ang="0">
                <a:pos x="70" y="194"/>
              </a:cxn>
              <a:cxn ang="0">
                <a:pos x="64" y="184"/>
              </a:cxn>
              <a:cxn ang="0">
                <a:pos x="62" y="164"/>
              </a:cxn>
              <a:cxn ang="0">
                <a:pos x="50" y="148"/>
              </a:cxn>
              <a:cxn ang="0">
                <a:pos x="34" y="130"/>
              </a:cxn>
              <a:cxn ang="0">
                <a:pos x="26" y="122"/>
              </a:cxn>
              <a:cxn ang="0">
                <a:pos x="28" y="110"/>
              </a:cxn>
              <a:cxn ang="0">
                <a:pos x="38" y="84"/>
              </a:cxn>
              <a:cxn ang="0">
                <a:pos x="12" y="68"/>
              </a:cxn>
              <a:cxn ang="0">
                <a:pos x="6" y="48"/>
              </a:cxn>
              <a:cxn ang="0">
                <a:pos x="2" y="46"/>
              </a:cxn>
              <a:cxn ang="0">
                <a:pos x="2" y="30"/>
              </a:cxn>
              <a:cxn ang="0">
                <a:pos x="0" y="10"/>
              </a:cxn>
              <a:cxn ang="0">
                <a:pos x="10" y="0"/>
              </a:cxn>
              <a:cxn ang="0">
                <a:pos x="24" y="18"/>
              </a:cxn>
              <a:cxn ang="0">
                <a:pos x="54" y="16"/>
              </a:cxn>
              <a:cxn ang="0">
                <a:pos x="70" y="20"/>
              </a:cxn>
              <a:cxn ang="0">
                <a:pos x="70" y="34"/>
              </a:cxn>
              <a:cxn ang="0">
                <a:pos x="80" y="54"/>
              </a:cxn>
              <a:cxn ang="0">
                <a:pos x="106" y="66"/>
              </a:cxn>
              <a:cxn ang="0">
                <a:pos x="132" y="78"/>
              </a:cxn>
              <a:cxn ang="0">
                <a:pos x="166" y="80"/>
              </a:cxn>
              <a:cxn ang="0">
                <a:pos x="176" y="64"/>
              </a:cxn>
              <a:cxn ang="0">
                <a:pos x="182" y="52"/>
              </a:cxn>
              <a:cxn ang="0">
                <a:pos x="204" y="52"/>
              </a:cxn>
              <a:cxn ang="0">
                <a:pos x="226" y="52"/>
              </a:cxn>
              <a:cxn ang="0">
                <a:pos x="244" y="62"/>
              </a:cxn>
              <a:cxn ang="0">
                <a:pos x="254" y="74"/>
              </a:cxn>
              <a:cxn ang="0">
                <a:pos x="266" y="86"/>
              </a:cxn>
              <a:cxn ang="0">
                <a:pos x="282" y="96"/>
              </a:cxn>
              <a:cxn ang="0">
                <a:pos x="312" y="216"/>
              </a:cxn>
              <a:cxn ang="0">
                <a:pos x="300" y="310"/>
              </a:cxn>
            </a:cxnLst>
            <a:rect l="0" t="0" r="r" b="b"/>
            <a:pathLst>
              <a:path w="339" h="317">
                <a:moveTo>
                  <a:pt x="300" y="310"/>
                </a:moveTo>
                <a:lnTo>
                  <a:pt x="294" y="316"/>
                </a:lnTo>
                <a:lnTo>
                  <a:pt x="284" y="316"/>
                </a:lnTo>
                <a:lnTo>
                  <a:pt x="270" y="312"/>
                </a:lnTo>
                <a:lnTo>
                  <a:pt x="254" y="306"/>
                </a:lnTo>
                <a:lnTo>
                  <a:pt x="248" y="308"/>
                </a:lnTo>
                <a:lnTo>
                  <a:pt x="244" y="304"/>
                </a:lnTo>
                <a:lnTo>
                  <a:pt x="234" y="304"/>
                </a:lnTo>
                <a:lnTo>
                  <a:pt x="228" y="304"/>
                </a:lnTo>
                <a:lnTo>
                  <a:pt x="222" y="302"/>
                </a:lnTo>
                <a:lnTo>
                  <a:pt x="216" y="290"/>
                </a:lnTo>
                <a:lnTo>
                  <a:pt x="214" y="282"/>
                </a:lnTo>
                <a:lnTo>
                  <a:pt x="214" y="278"/>
                </a:lnTo>
                <a:lnTo>
                  <a:pt x="210" y="272"/>
                </a:lnTo>
                <a:lnTo>
                  <a:pt x="194" y="270"/>
                </a:lnTo>
                <a:lnTo>
                  <a:pt x="184" y="274"/>
                </a:lnTo>
                <a:lnTo>
                  <a:pt x="176" y="280"/>
                </a:lnTo>
                <a:lnTo>
                  <a:pt x="166" y="274"/>
                </a:lnTo>
                <a:lnTo>
                  <a:pt x="158" y="274"/>
                </a:lnTo>
                <a:lnTo>
                  <a:pt x="142" y="262"/>
                </a:lnTo>
                <a:lnTo>
                  <a:pt x="140" y="256"/>
                </a:lnTo>
                <a:lnTo>
                  <a:pt x="130" y="250"/>
                </a:lnTo>
                <a:lnTo>
                  <a:pt x="120" y="250"/>
                </a:lnTo>
                <a:lnTo>
                  <a:pt x="108" y="226"/>
                </a:lnTo>
                <a:lnTo>
                  <a:pt x="102" y="212"/>
                </a:lnTo>
                <a:lnTo>
                  <a:pt x="92" y="202"/>
                </a:lnTo>
                <a:lnTo>
                  <a:pt x="74" y="206"/>
                </a:lnTo>
                <a:lnTo>
                  <a:pt x="70" y="194"/>
                </a:lnTo>
                <a:lnTo>
                  <a:pt x="70" y="182"/>
                </a:lnTo>
                <a:lnTo>
                  <a:pt x="64" y="184"/>
                </a:lnTo>
                <a:lnTo>
                  <a:pt x="58" y="176"/>
                </a:lnTo>
                <a:lnTo>
                  <a:pt x="62" y="164"/>
                </a:lnTo>
                <a:lnTo>
                  <a:pt x="60" y="158"/>
                </a:lnTo>
                <a:lnTo>
                  <a:pt x="50" y="148"/>
                </a:lnTo>
                <a:lnTo>
                  <a:pt x="34" y="144"/>
                </a:lnTo>
                <a:lnTo>
                  <a:pt x="34" y="130"/>
                </a:lnTo>
                <a:lnTo>
                  <a:pt x="30" y="130"/>
                </a:lnTo>
                <a:lnTo>
                  <a:pt x="26" y="122"/>
                </a:lnTo>
                <a:lnTo>
                  <a:pt x="26" y="116"/>
                </a:lnTo>
                <a:lnTo>
                  <a:pt x="28" y="110"/>
                </a:lnTo>
                <a:lnTo>
                  <a:pt x="30" y="102"/>
                </a:lnTo>
                <a:lnTo>
                  <a:pt x="38" y="84"/>
                </a:lnTo>
                <a:lnTo>
                  <a:pt x="20" y="80"/>
                </a:lnTo>
                <a:lnTo>
                  <a:pt x="12" y="68"/>
                </a:lnTo>
                <a:lnTo>
                  <a:pt x="12" y="62"/>
                </a:lnTo>
                <a:lnTo>
                  <a:pt x="6" y="48"/>
                </a:lnTo>
                <a:lnTo>
                  <a:pt x="4" y="48"/>
                </a:lnTo>
                <a:lnTo>
                  <a:pt x="2" y="46"/>
                </a:lnTo>
                <a:lnTo>
                  <a:pt x="0" y="40"/>
                </a:lnTo>
                <a:lnTo>
                  <a:pt x="2" y="30"/>
                </a:lnTo>
                <a:lnTo>
                  <a:pt x="0" y="18"/>
                </a:lnTo>
                <a:lnTo>
                  <a:pt x="0" y="10"/>
                </a:lnTo>
                <a:lnTo>
                  <a:pt x="6" y="8"/>
                </a:lnTo>
                <a:lnTo>
                  <a:pt x="10" y="0"/>
                </a:lnTo>
                <a:lnTo>
                  <a:pt x="16" y="8"/>
                </a:lnTo>
                <a:lnTo>
                  <a:pt x="24" y="18"/>
                </a:lnTo>
                <a:lnTo>
                  <a:pt x="36" y="24"/>
                </a:lnTo>
                <a:lnTo>
                  <a:pt x="54" y="16"/>
                </a:lnTo>
                <a:lnTo>
                  <a:pt x="62" y="10"/>
                </a:lnTo>
                <a:lnTo>
                  <a:pt x="70" y="20"/>
                </a:lnTo>
                <a:lnTo>
                  <a:pt x="62" y="28"/>
                </a:lnTo>
                <a:lnTo>
                  <a:pt x="70" y="34"/>
                </a:lnTo>
                <a:lnTo>
                  <a:pt x="80" y="42"/>
                </a:lnTo>
                <a:lnTo>
                  <a:pt x="80" y="54"/>
                </a:lnTo>
                <a:lnTo>
                  <a:pt x="94" y="58"/>
                </a:lnTo>
                <a:lnTo>
                  <a:pt x="106" y="66"/>
                </a:lnTo>
                <a:lnTo>
                  <a:pt x="118" y="74"/>
                </a:lnTo>
                <a:lnTo>
                  <a:pt x="132" y="78"/>
                </a:lnTo>
                <a:lnTo>
                  <a:pt x="148" y="80"/>
                </a:lnTo>
                <a:lnTo>
                  <a:pt x="166" y="80"/>
                </a:lnTo>
                <a:lnTo>
                  <a:pt x="162" y="66"/>
                </a:lnTo>
                <a:lnTo>
                  <a:pt x="176" y="64"/>
                </a:lnTo>
                <a:lnTo>
                  <a:pt x="176" y="60"/>
                </a:lnTo>
                <a:lnTo>
                  <a:pt x="182" y="52"/>
                </a:lnTo>
                <a:lnTo>
                  <a:pt x="196" y="50"/>
                </a:lnTo>
                <a:lnTo>
                  <a:pt x="204" y="52"/>
                </a:lnTo>
                <a:lnTo>
                  <a:pt x="210" y="48"/>
                </a:lnTo>
                <a:lnTo>
                  <a:pt x="226" y="52"/>
                </a:lnTo>
                <a:lnTo>
                  <a:pt x="232" y="60"/>
                </a:lnTo>
                <a:lnTo>
                  <a:pt x="244" y="62"/>
                </a:lnTo>
                <a:lnTo>
                  <a:pt x="252" y="70"/>
                </a:lnTo>
                <a:lnTo>
                  <a:pt x="254" y="74"/>
                </a:lnTo>
                <a:lnTo>
                  <a:pt x="262" y="78"/>
                </a:lnTo>
                <a:lnTo>
                  <a:pt x="266" y="86"/>
                </a:lnTo>
                <a:lnTo>
                  <a:pt x="278" y="90"/>
                </a:lnTo>
                <a:lnTo>
                  <a:pt x="282" y="96"/>
                </a:lnTo>
                <a:lnTo>
                  <a:pt x="286" y="118"/>
                </a:lnTo>
                <a:lnTo>
                  <a:pt x="312" y="216"/>
                </a:lnTo>
                <a:lnTo>
                  <a:pt x="338" y="278"/>
                </a:lnTo>
                <a:lnTo>
                  <a:pt x="300" y="3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6" name="Freeform 798"/>
          <p:cNvSpPr>
            <a:spLocks/>
          </p:cNvSpPr>
          <p:nvPr/>
        </p:nvSpPr>
        <p:spPr bwMode="ltGray">
          <a:xfrm>
            <a:off x="5564900" y="3568714"/>
            <a:ext cx="316076" cy="360360"/>
          </a:xfrm>
          <a:custGeom>
            <a:avLst/>
            <a:gdLst/>
            <a:ahLst/>
            <a:cxnLst>
              <a:cxn ang="0">
                <a:pos x="10" y="178"/>
              </a:cxn>
              <a:cxn ang="0">
                <a:pos x="4" y="168"/>
              </a:cxn>
              <a:cxn ang="0">
                <a:pos x="18" y="152"/>
              </a:cxn>
              <a:cxn ang="0">
                <a:pos x="20" y="148"/>
              </a:cxn>
              <a:cxn ang="0">
                <a:pos x="18" y="136"/>
              </a:cxn>
              <a:cxn ang="0">
                <a:pos x="12" y="130"/>
              </a:cxn>
              <a:cxn ang="0">
                <a:pos x="8" y="130"/>
              </a:cxn>
              <a:cxn ang="0">
                <a:pos x="4" y="134"/>
              </a:cxn>
              <a:cxn ang="0">
                <a:pos x="4" y="116"/>
              </a:cxn>
              <a:cxn ang="0">
                <a:pos x="2" y="100"/>
              </a:cxn>
              <a:cxn ang="0">
                <a:pos x="6" y="94"/>
              </a:cxn>
              <a:cxn ang="0">
                <a:pos x="0" y="88"/>
              </a:cxn>
              <a:cxn ang="0">
                <a:pos x="0" y="66"/>
              </a:cxn>
              <a:cxn ang="0">
                <a:pos x="6" y="62"/>
              </a:cxn>
              <a:cxn ang="0">
                <a:pos x="8" y="52"/>
              </a:cxn>
              <a:cxn ang="0">
                <a:pos x="20" y="52"/>
              </a:cxn>
              <a:cxn ang="0">
                <a:pos x="28" y="54"/>
              </a:cxn>
              <a:cxn ang="0">
                <a:pos x="30" y="58"/>
              </a:cxn>
              <a:cxn ang="0">
                <a:pos x="40" y="60"/>
              </a:cxn>
              <a:cxn ang="0">
                <a:pos x="42" y="50"/>
              </a:cxn>
              <a:cxn ang="0">
                <a:pos x="58" y="44"/>
              </a:cxn>
              <a:cxn ang="0">
                <a:pos x="66" y="32"/>
              </a:cxn>
              <a:cxn ang="0">
                <a:pos x="70" y="28"/>
              </a:cxn>
              <a:cxn ang="0">
                <a:pos x="68" y="22"/>
              </a:cxn>
              <a:cxn ang="0">
                <a:pos x="72" y="20"/>
              </a:cxn>
              <a:cxn ang="0">
                <a:pos x="80" y="18"/>
              </a:cxn>
              <a:cxn ang="0">
                <a:pos x="92" y="20"/>
              </a:cxn>
              <a:cxn ang="0">
                <a:pos x="108" y="20"/>
              </a:cxn>
              <a:cxn ang="0">
                <a:pos x="108" y="24"/>
              </a:cxn>
              <a:cxn ang="0">
                <a:pos x="118" y="22"/>
              </a:cxn>
              <a:cxn ang="0">
                <a:pos x="122" y="32"/>
              </a:cxn>
              <a:cxn ang="0">
                <a:pos x="140" y="24"/>
              </a:cxn>
              <a:cxn ang="0">
                <a:pos x="146" y="20"/>
              </a:cxn>
              <a:cxn ang="0">
                <a:pos x="156" y="20"/>
              </a:cxn>
              <a:cxn ang="0">
                <a:pos x="158" y="14"/>
              </a:cxn>
              <a:cxn ang="0">
                <a:pos x="162" y="8"/>
              </a:cxn>
              <a:cxn ang="0">
                <a:pos x="164" y="4"/>
              </a:cxn>
              <a:cxn ang="0">
                <a:pos x="170" y="0"/>
              </a:cxn>
              <a:cxn ang="0">
                <a:pos x="174" y="6"/>
              </a:cxn>
              <a:cxn ang="0">
                <a:pos x="176" y="10"/>
              </a:cxn>
              <a:cxn ang="0">
                <a:pos x="176" y="16"/>
              </a:cxn>
              <a:cxn ang="0">
                <a:pos x="178" y="18"/>
              </a:cxn>
              <a:cxn ang="0">
                <a:pos x="178" y="28"/>
              </a:cxn>
              <a:cxn ang="0">
                <a:pos x="182" y="38"/>
              </a:cxn>
              <a:cxn ang="0">
                <a:pos x="204" y="36"/>
              </a:cxn>
              <a:cxn ang="0">
                <a:pos x="156" y="154"/>
              </a:cxn>
              <a:cxn ang="0">
                <a:pos x="72" y="198"/>
              </a:cxn>
              <a:cxn ang="0">
                <a:pos x="22" y="188"/>
              </a:cxn>
              <a:cxn ang="0">
                <a:pos x="10" y="178"/>
              </a:cxn>
            </a:cxnLst>
            <a:rect l="0" t="0" r="r" b="b"/>
            <a:pathLst>
              <a:path w="205" h="199">
                <a:moveTo>
                  <a:pt x="10" y="178"/>
                </a:moveTo>
                <a:lnTo>
                  <a:pt x="4" y="168"/>
                </a:lnTo>
                <a:lnTo>
                  <a:pt x="18" y="152"/>
                </a:lnTo>
                <a:lnTo>
                  <a:pt x="20" y="148"/>
                </a:lnTo>
                <a:lnTo>
                  <a:pt x="18" y="136"/>
                </a:lnTo>
                <a:lnTo>
                  <a:pt x="12" y="130"/>
                </a:lnTo>
                <a:lnTo>
                  <a:pt x="8" y="130"/>
                </a:lnTo>
                <a:lnTo>
                  <a:pt x="4" y="134"/>
                </a:lnTo>
                <a:lnTo>
                  <a:pt x="4" y="116"/>
                </a:lnTo>
                <a:lnTo>
                  <a:pt x="2" y="100"/>
                </a:lnTo>
                <a:lnTo>
                  <a:pt x="6" y="94"/>
                </a:lnTo>
                <a:lnTo>
                  <a:pt x="0" y="88"/>
                </a:lnTo>
                <a:lnTo>
                  <a:pt x="0" y="66"/>
                </a:lnTo>
                <a:lnTo>
                  <a:pt x="6" y="62"/>
                </a:lnTo>
                <a:lnTo>
                  <a:pt x="8" y="52"/>
                </a:lnTo>
                <a:lnTo>
                  <a:pt x="20" y="52"/>
                </a:lnTo>
                <a:lnTo>
                  <a:pt x="28" y="54"/>
                </a:lnTo>
                <a:lnTo>
                  <a:pt x="30" y="58"/>
                </a:lnTo>
                <a:lnTo>
                  <a:pt x="40" y="60"/>
                </a:lnTo>
                <a:lnTo>
                  <a:pt x="42" y="50"/>
                </a:lnTo>
                <a:lnTo>
                  <a:pt x="58" y="44"/>
                </a:lnTo>
                <a:lnTo>
                  <a:pt x="66" y="32"/>
                </a:lnTo>
                <a:lnTo>
                  <a:pt x="70" y="28"/>
                </a:lnTo>
                <a:lnTo>
                  <a:pt x="68" y="22"/>
                </a:lnTo>
                <a:lnTo>
                  <a:pt x="72" y="20"/>
                </a:lnTo>
                <a:lnTo>
                  <a:pt x="80" y="18"/>
                </a:lnTo>
                <a:lnTo>
                  <a:pt x="92" y="20"/>
                </a:lnTo>
                <a:lnTo>
                  <a:pt x="108" y="20"/>
                </a:lnTo>
                <a:lnTo>
                  <a:pt x="108" y="24"/>
                </a:lnTo>
                <a:lnTo>
                  <a:pt x="118" y="22"/>
                </a:lnTo>
                <a:lnTo>
                  <a:pt x="122" y="32"/>
                </a:lnTo>
                <a:lnTo>
                  <a:pt x="140" y="24"/>
                </a:lnTo>
                <a:lnTo>
                  <a:pt x="146" y="20"/>
                </a:lnTo>
                <a:lnTo>
                  <a:pt x="156" y="20"/>
                </a:lnTo>
                <a:lnTo>
                  <a:pt x="158" y="14"/>
                </a:lnTo>
                <a:lnTo>
                  <a:pt x="162" y="8"/>
                </a:lnTo>
                <a:lnTo>
                  <a:pt x="164" y="4"/>
                </a:lnTo>
                <a:lnTo>
                  <a:pt x="170" y="0"/>
                </a:lnTo>
                <a:lnTo>
                  <a:pt x="174" y="6"/>
                </a:lnTo>
                <a:lnTo>
                  <a:pt x="176" y="10"/>
                </a:lnTo>
                <a:lnTo>
                  <a:pt x="176" y="16"/>
                </a:lnTo>
                <a:lnTo>
                  <a:pt x="178" y="18"/>
                </a:lnTo>
                <a:lnTo>
                  <a:pt x="178" y="28"/>
                </a:lnTo>
                <a:lnTo>
                  <a:pt x="182" y="38"/>
                </a:lnTo>
                <a:lnTo>
                  <a:pt x="204" y="36"/>
                </a:lnTo>
                <a:lnTo>
                  <a:pt x="156" y="154"/>
                </a:lnTo>
                <a:lnTo>
                  <a:pt x="72" y="198"/>
                </a:lnTo>
                <a:lnTo>
                  <a:pt x="22" y="188"/>
                </a:lnTo>
                <a:lnTo>
                  <a:pt x="10"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7" name="Freeform 799"/>
          <p:cNvSpPr>
            <a:spLocks/>
          </p:cNvSpPr>
          <p:nvPr/>
        </p:nvSpPr>
        <p:spPr bwMode="ltGray">
          <a:xfrm>
            <a:off x="5258120" y="3346465"/>
            <a:ext cx="419886" cy="333374"/>
          </a:xfrm>
          <a:custGeom>
            <a:avLst/>
            <a:gdLst/>
            <a:ahLst/>
            <a:cxnLst>
              <a:cxn ang="0">
                <a:pos x="268" y="132"/>
              </a:cxn>
              <a:cxn ang="0">
                <a:pos x="268" y="106"/>
              </a:cxn>
              <a:cxn ang="0">
                <a:pos x="230" y="94"/>
              </a:cxn>
              <a:cxn ang="0">
                <a:pos x="202" y="80"/>
              </a:cxn>
              <a:cxn ang="0">
                <a:pos x="182" y="62"/>
              </a:cxn>
              <a:cxn ang="0">
                <a:pos x="166" y="40"/>
              </a:cxn>
              <a:cxn ang="0">
                <a:pos x="142" y="36"/>
              </a:cxn>
              <a:cxn ang="0">
                <a:pos x="110" y="16"/>
              </a:cxn>
              <a:cxn ang="0">
                <a:pos x="86" y="16"/>
              </a:cxn>
              <a:cxn ang="0">
                <a:pos x="68" y="22"/>
              </a:cxn>
              <a:cxn ang="0">
                <a:pos x="40" y="12"/>
              </a:cxn>
              <a:cxn ang="0">
                <a:pos x="4" y="0"/>
              </a:cxn>
              <a:cxn ang="0">
                <a:pos x="18" y="14"/>
              </a:cxn>
              <a:cxn ang="0">
                <a:pos x="6" y="24"/>
              </a:cxn>
              <a:cxn ang="0">
                <a:pos x="10" y="62"/>
              </a:cxn>
              <a:cxn ang="0">
                <a:pos x="6" y="108"/>
              </a:cxn>
              <a:cxn ang="0">
                <a:pos x="20" y="122"/>
              </a:cxn>
              <a:cxn ang="0">
                <a:pos x="72" y="144"/>
              </a:cxn>
              <a:cxn ang="0">
                <a:pos x="88" y="130"/>
              </a:cxn>
              <a:cxn ang="0">
                <a:pos x="100" y="124"/>
              </a:cxn>
              <a:cxn ang="0">
                <a:pos x="114" y="116"/>
              </a:cxn>
              <a:cxn ang="0">
                <a:pos x="128" y="116"/>
              </a:cxn>
              <a:cxn ang="0">
                <a:pos x="148" y="116"/>
              </a:cxn>
              <a:cxn ang="0">
                <a:pos x="168" y="126"/>
              </a:cxn>
              <a:cxn ang="0">
                <a:pos x="178" y="138"/>
              </a:cxn>
              <a:cxn ang="0">
                <a:pos x="188" y="150"/>
              </a:cxn>
              <a:cxn ang="0">
                <a:pos x="206" y="158"/>
              </a:cxn>
              <a:cxn ang="0">
                <a:pos x="226" y="176"/>
              </a:cxn>
              <a:cxn ang="0">
                <a:pos x="238" y="182"/>
              </a:cxn>
              <a:cxn ang="0">
                <a:pos x="254" y="166"/>
              </a:cxn>
              <a:cxn ang="0">
                <a:pos x="268" y="150"/>
              </a:cxn>
              <a:cxn ang="0">
                <a:pos x="268" y="144"/>
              </a:cxn>
            </a:cxnLst>
            <a:rect l="0" t="0" r="r" b="b"/>
            <a:pathLst>
              <a:path w="271" h="183">
                <a:moveTo>
                  <a:pt x="268" y="144"/>
                </a:moveTo>
                <a:lnTo>
                  <a:pt x="268" y="132"/>
                </a:lnTo>
                <a:lnTo>
                  <a:pt x="270" y="116"/>
                </a:lnTo>
                <a:lnTo>
                  <a:pt x="268" y="106"/>
                </a:lnTo>
                <a:lnTo>
                  <a:pt x="246" y="100"/>
                </a:lnTo>
                <a:lnTo>
                  <a:pt x="230" y="94"/>
                </a:lnTo>
                <a:lnTo>
                  <a:pt x="212" y="96"/>
                </a:lnTo>
                <a:lnTo>
                  <a:pt x="202" y="80"/>
                </a:lnTo>
                <a:lnTo>
                  <a:pt x="192" y="72"/>
                </a:lnTo>
                <a:lnTo>
                  <a:pt x="182" y="62"/>
                </a:lnTo>
                <a:lnTo>
                  <a:pt x="172" y="54"/>
                </a:lnTo>
                <a:lnTo>
                  <a:pt x="166" y="40"/>
                </a:lnTo>
                <a:lnTo>
                  <a:pt x="148" y="40"/>
                </a:lnTo>
                <a:lnTo>
                  <a:pt x="142" y="36"/>
                </a:lnTo>
                <a:lnTo>
                  <a:pt x="132" y="24"/>
                </a:lnTo>
                <a:lnTo>
                  <a:pt x="110" y="16"/>
                </a:lnTo>
                <a:lnTo>
                  <a:pt x="102" y="22"/>
                </a:lnTo>
                <a:lnTo>
                  <a:pt x="86" y="16"/>
                </a:lnTo>
                <a:lnTo>
                  <a:pt x="82" y="24"/>
                </a:lnTo>
                <a:lnTo>
                  <a:pt x="68" y="22"/>
                </a:lnTo>
                <a:lnTo>
                  <a:pt x="54" y="14"/>
                </a:lnTo>
                <a:lnTo>
                  <a:pt x="40" y="12"/>
                </a:lnTo>
                <a:lnTo>
                  <a:pt x="20" y="0"/>
                </a:lnTo>
                <a:lnTo>
                  <a:pt x="4" y="0"/>
                </a:lnTo>
                <a:lnTo>
                  <a:pt x="12" y="4"/>
                </a:lnTo>
                <a:lnTo>
                  <a:pt x="18" y="14"/>
                </a:lnTo>
                <a:lnTo>
                  <a:pt x="20" y="24"/>
                </a:lnTo>
                <a:lnTo>
                  <a:pt x="6" y="24"/>
                </a:lnTo>
                <a:lnTo>
                  <a:pt x="0" y="26"/>
                </a:lnTo>
                <a:lnTo>
                  <a:pt x="10" y="62"/>
                </a:lnTo>
                <a:lnTo>
                  <a:pt x="22" y="92"/>
                </a:lnTo>
                <a:lnTo>
                  <a:pt x="6" y="108"/>
                </a:lnTo>
                <a:lnTo>
                  <a:pt x="6" y="118"/>
                </a:lnTo>
                <a:lnTo>
                  <a:pt x="20" y="122"/>
                </a:lnTo>
                <a:lnTo>
                  <a:pt x="42" y="138"/>
                </a:lnTo>
                <a:lnTo>
                  <a:pt x="72" y="144"/>
                </a:lnTo>
                <a:lnTo>
                  <a:pt x="90" y="144"/>
                </a:lnTo>
                <a:lnTo>
                  <a:pt x="88" y="130"/>
                </a:lnTo>
                <a:lnTo>
                  <a:pt x="98" y="128"/>
                </a:lnTo>
                <a:lnTo>
                  <a:pt x="100" y="124"/>
                </a:lnTo>
                <a:lnTo>
                  <a:pt x="104" y="118"/>
                </a:lnTo>
                <a:lnTo>
                  <a:pt x="114" y="116"/>
                </a:lnTo>
                <a:lnTo>
                  <a:pt x="122" y="114"/>
                </a:lnTo>
                <a:lnTo>
                  <a:pt x="128" y="116"/>
                </a:lnTo>
                <a:lnTo>
                  <a:pt x="134" y="114"/>
                </a:lnTo>
                <a:lnTo>
                  <a:pt x="148" y="116"/>
                </a:lnTo>
                <a:lnTo>
                  <a:pt x="156" y="124"/>
                </a:lnTo>
                <a:lnTo>
                  <a:pt x="168" y="126"/>
                </a:lnTo>
                <a:lnTo>
                  <a:pt x="176" y="134"/>
                </a:lnTo>
                <a:lnTo>
                  <a:pt x="178" y="138"/>
                </a:lnTo>
                <a:lnTo>
                  <a:pt x="186" y="142"/>
                </a:lnTo>
                <a:lnTo>
                  <a:pt x="188" y="150"/>
                </a:lnTo>
                <a:lnTo>
                  <a:pt x="202" y="154"/>
                </a:lnTo>
                <a:lnTo>
                  <a:pt x="206" y="158"/>
                </a:lnTo>
                <a:lnTo>
                  <a:pt x="206" y="172"/>
                </a:lnTo>
                <a:lnTo>
                  <a:pt x="226" y="176"/>
                </a:lnTo>
                <a:lnTo>
                  <a:pt x="228" y="180"/>
                </a:lnTo>
                <a:lnTo>
                  <a:pt x="238" y="182"/>
                </a:lnTo>
                <a:lnTo>
                  <a:pt x="240" y="172"/>
                </a:lnTo>
                <a:lnTo>
                  <a:pt x="254" y="166"/>
                </a:lnTo>
                <a:lnTo>
                  <a:pt x="262" y="154"/>
                </a:lnTo>
                <a:lnTo>
                  <a:pt x="268" y="150"/>
                </a:lnTo>
                <a:lnTo>
                  <a:pt x="264" y="144"/>
                </a:lnTo>
                <a:lnTo>
                  <a:pt x="268" y="1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 name="TextBox 3"/>
          <p:cNvSpPr txBox="1"/>
          <p:nvPr/>
        </p:nvSpPr>
        <p:spPr>
          <a:xfrm>
            <a:off x="6645602" y="5966632"/>
            <a:ext cx="2498398" cy="1015663"/>
          </a:xfrm>
          <a:prstGeom prst="rect">
            <a:avLst/>
          </a:prstGeom>
          <a:noFill/>
        </p:spPr>
        <p:txBody>
          <a:bodyPr wrap="square" rtlCol="0">
            <a:spAutoFit/>
          </a:bodyPr>
          <a:lstStyle/>
          <a:p>
            <a:pPr eaLnBrk="0" fontAlgn="base" hangingPunct="0">
              <a:spcBef>
                <a:spcPct val="0"/>
              </a:spcBef>
              <a:spcAft>
                <a:spcPct val="0"/>
              </a:spcAft>
            </a:pPr>
            <a:r>
              <a:rPr lang="en-US" sz="1200" dirty="0">
                <a:solidFill>
                  <a:srgbClr val="7030A0"/>
                </a:solidFill>
              </a:rPr>
              <a:t>More than </a:t>
            </a:r>
            <a:br>
              <a:rPr lang="en-US" sz="1200" dirty="0">
                <a:solidFill>
                  <a:srgbClr val="7030A0"/>
                </a:solidFill>
              </a:rPr>
            </a:br>
            <a:r>
              <a:rPr lang="en-US" sz="1200" dirty="0">
                <a:solidFill>
                  <a:srgbClr val="7030A0"/>
                </a:solidFill>
              </a:rPr>
              <a:t>60 banks in 27 countries receiving </a:t>
            </a:r>
            <a:br>
              <a:rPr lang="en-US" sz="1200" dirty="0">
                <a:solidFill>
                  <a:srgbClr val="7030A0"/>
                </a:solidFill>
              </a:rPr>
            </a:br>
            <a:r>
              <a:rPr lang="en-US" sz="1200" dirty="0">
                <a:solidFill>
                  <a:srgbClr val="7030A0"/>
                </a:solidFill>
              </a:rPr>
              <a:t>payment initiation</a:t>
            </a:r>
            <a:br>
              <a:rPr lang="en-US" sz="1200" dirty="0">
                <a:solidFill>
                  <a:srgbClr val="7030A0"/>
                </a:solidFill>
              </a:rPr>
            </a:br>
            <a:r>
              <a:rPr lang="en-US" sz="1200" dirty="0">
                <a:solidFill>
                  <a:srgbClr val="7030A0"/>
                </a:solidFill>
              </a:rPr>
              <a:t>messages</a:t>
            </a:r>
            <a:br>
              <a:rPr lang="en-US" sz="1200" dirty="0">
                <a:solidFill>
                  <a:srgbClr val="7030A0"/>
                </a:solidFill>
              </a:rPr>
            </a:br>
            <a:endParaRPr lang="en-GB" sz="1200" dirty="0">
              <a:solidFill>
                <a:srgbClr val="7030A0"/>
              </a:solidFill>
            </a:endParaRPr>
          </a:p>
        </p:txBody>
      </p:sp>
      <p:pic>
        <p:nvPicPr>
          <p:cNvPr id="18434" name="Picture 2" descr="\\swift.corp\iod\cvanes\My Pictures\banner_CGI.jpg"/>
          <p:cNvPicPr>
            <a:picLocks noChangeAspect="1" noChangeArrowheads="1"/>
          </p:cNvPicPr>
          <p:nvPr/>
        </p:nvPicPr>
        <p:blipFill rotWithShape="1">
          <a:blip r:embed="rId3">
            <a:extLst>
              <a:ext uri="{28A0092B-C50C-407E-A947-70E740481C1C}">
                <a14:useLocalDpi xmlns:a14="http://schemas.microsoft.com/office/drawing/2010/main" val="0"/>
              </a:ext>
            </a:extLst>
          </a:blip>
          <a:srcRect l="84436" t="11804" r="1634" b="9105"/>
          <a:stretch/>
        </p:blipFill>
        <p:spPr bwMode="auto">
          <a:xfrm>
            <a:off x="420715" y="4814102"/>
            <a:ext cx="1277038" cy="1251860"/>
          </a:xfrm>
          <a:prstGeom prst="ellipse">
            <a:avLst/>
          </a:prstGeom>
          <a:noFill/>
          <a:extLst>
            <a:ext uri="{909E8E84-426E-40DD-AFC4-6F175D3DCCD1}">
              <a14:hiddenFill xmlns:a14="http://schemas.microsoft.com/office/drawing/2010/main">
                <a:solidFill>
                  <a:srgbClr val="FFFFFF"/>
                </a:solidFill>
              </a14:hiddenFill>
            </a:ext>
          </a:extLst>
        </p:spPr>
      </p:pic>
      <p:sp>
        <p:nvSpPr>
          <p:cNvPr id="785" name="Oval 784"/>
          <p:cNvSpPr/>
          <p:nvPr/>
        </p:nvSpPr>
        <p:spPr bwMode="auto">
          <a:xfrm>
            <a:off x="1471788" y="5062113"/>
            <a:ext cx="1796522" cy="1643494"/>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0000"/>
              </a:solidFill>
            </a:endParaRPr>
          </a:p>
        </p:txBody>
      </p:sp>
      <p:sp>
        <p:nvSpPr>
          <p:cNvPr id="786" name="TextBox 785"/>
          <p:cNvSpPr txBox="1"/>
          <p:nvPr/>
        </p:nvSpPr>
        <p:spPr>
          <a:xfrm>
            <a:off x="1497617" y="5168205"/>
            <a:ext cx="1762021" cy="1384995"/>
          </a:xfrm>
          <a:prstGeom prst="rect">
            <a:avLst/>
          </a:prstGeom>
          <a:noFill/>
        </p:spPr>
        <p:txBody>
          <a:bodyPr wrap="none" rtlCol="0">
            <a:spAutoFit/>
          </a:bodyPr>
          <a:lstStyle/>
          <a:p>
            <a:pPr algn="ctr" eaLnBrk="0" fontAlgn="base" hangingPunct="0">
              <a:spcBef>
                <a:spcPct val="0"/>
              </a:spcBef>
              <a:spcAft>
                <a:spcPct val="0"/>
              </a:spcAft>
            </a:pPr>
            <a:r>
              <a:rPr lang="en-US" sz="1200" dirty="0">
                <a:solidFill>
                  <a:srgbClr val="FFFFFF"/>
                </a:solidFill>
              </a:rPr>
              <a:t>Almost</a:t>
            </a:r>
            <a:br>
              <a:rPr lang="en-US" sz="1200" dirty="0">
                <a:solidFill>
                  <a:srgbClr val="FFFFFF"/>
                </a:solidFill>
              </a:rPr>
            </a:br>
            <a:r>
              <a:rPr lang="en-US" sz="1200" dirty="0">
                <a:solidFill>
                  <a:srgbClr val="FFFFFF"/>
                </a:solidFill>
              </a:rPr>
              <a:t>100 members</a:t>
            </a:r>
            <a:br>
              <a:rPr lang="en-US" sz="1200" dirty="0">
                <a:solidFill>
                  <a:srgbClr val="FFFFFF"/>
                </a:solidFill>
              </a:rPr>
            </a:br>
            <a:r>
              <a:rPr lang="en-US" sz="1200" dirty="0">
                <a:solidFill>
                  <a:srgbClr val="FFFFFF"/>
                </a:solidFill>
              </a:rPr>
              <a:t>(corporates and banks)</a:t>
            </a:r>
            <a:br>
              <a:rPr lang="en-US" sz="1200" dirty="0">
                <a:solidFill>
                  <a:srgbClr val="FFFFFF"/>
                </a:solidFill>
              </a:rPr>
            </a:br>
            <a:r>
              <a:rPr lang="en-US" sz="1200" dirty="0">
                <a:solidFill>
                  <a:srgbClr val="FFFFFF"/>
                </a:solidFill>
              </a:rPr>
              <a:t>defining</a:t>
            </a:r>
            <a:br>
              <a:rPr lang="en-US" sz="1200" dirty="0">
                <a:solidFill>
                  <a:srgbClr val="FFFFFF"/>
                </a:solidFill>
              </a:rPr>
            </a:br>
            <a:r>
              <a:rPr lang="en-US" sz="1200" dirty="0">
                <a:solidFill>
                  <a:srgbClr val="FFFFFF"/>
                </a:solidFill>
              </a:rPr>
              <a:t>common global </a:t>
            </a:r>
            <a:br>
              <a:rPr lang="en-US" sz="1200" dirty="0">
                <a:solidFill>
                  <a:srgbClr val="FFFFFF"/>
                </a:solidFill>
              </a:rPr>
            </a:br>
            <a:r>
              <a:rPr lang="en-US" sz="1200" dirty="0">
                <a:solidFill>
                  <a:srgbClr val="FFFFFF"/>
                </a:solidFill>
              </a:rPr>
              <a:t>implementation</a:t>
            </a:r>
            <a:br>
              <a:rPr lang="en-US" sz="1200" dirty="0">
                <a:solidFill>
                  <a:srgbClr val="FFFFFF"/>
                </a:solidFill>
              </a:rPr>
            </a:br>
            <a:r>
              <a:rPr lang="en-US" sz="1200" dirty="0">
                <a:solidFill>
                  <a:srgbClr val="FFFFFF"/>
                </a:solidFill>
              </a:rPr>
              <a:t>guidelines</a:t>
            </a:r>
            <a:endParaRPr lang="en-GB" sz="1200" dirty="0">
              <a:solidFill>
                <a:srgbClr val="FFFFFF"/>
              </a:solidFill>
            </a:endParaRPr>
          </a:p>
        </p:txBody>
      </p:sp>
      <p:sp>
        <p:nvSpPr>
          <p:cNvPr id="787" name="Rectangular Callout 786"/>
          <p:cNvSpPr/>
          <p:nvPr/>
        </p:nvSpPr>
        <p:spPr bwMode="auto">
          <a:xfrm>
            <a:off x="4576631" y="5411125"/>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ZA</a:t>
            </a:r>
            <a:endParaRPr lang="en-GB" sz="1200" b="1" dirty="0">
              <a:solidFill>
                <a:srgbClr val="FFFFFF"/>
              </a:solidFill>
            </a:endParaRPr>
          </a:p>
        </p:txBody>
      </p:sp>
      <p:sp>
        <p:nvSpPr>
          <p:cNvPr id="789" name="Rectangular Callout 788"/>
          <p:cNvSpPr/>
          <p:nvPr/>
        </p:nvSpPr>
        <p:spPr bwMode="auto">
          <a:xfrm>
            <a:off x="5423905" y="2315659"/>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RU</a:t>
            </a:r>
            <a:endParaRPr lang="en-GB" sz="1200" b="1" dirty="0">
              <a:solidFill>
                <a:srgbClr val="FFFFFF"/>
              </a:solidFill>
            </a:endParaRPr>
          </a:p>
        </p:txBody>
      </p:sp>
      <p:sp>
        <p:nvSpPr>
          <p:cNvPr id="793" name="Rectangular Callout 792"/>
          <p:cNvSpPr/>
          <p:nvPr/>
        </p:nvSpPr>
        <p:spPr bwMode="auto">
          <a:xfrm>
            <a:off x="6366427" y="3183079"/>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CN</a:t>
            </a:r>
            <a:endParaRPr lang="en-GB" sz="1200" b="1" dirty="0">
              <a:solidFill>
                <a:srgbClr val="FFFFFF"/>
              </a:solidFill>
            </a:endParaRPr>
          </a:p>
        </p:txBody>
      </p:sp>
      <p:sp>
        <p:nvSpPr>
          <p:cNvPr id="794" name="Rectangular Callout 793"/>
          <p:cNvSpPr/>
          <p:nvPr/>
        </p:nvSpPr>
        <p:spPr bwMode="auto">
          <a:xfrm>
            <a:off x="7557910" y="5221308"/>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AU</a:t>
            </a:r>
            <a:endParaRPr lang="en-GB" sz="1200" b="1" dirty="0">
              <a:solidFill>
                <a:srgbClr val="FFFFFF"/>
              </a:solidFill>
            </a:endParaRPr>
          </a:p>
        </p:txBody>
      </p:sp>
      <p:sp>
        <p:nvSpPr>
          <p:cNvPr id="795" name="Rectangular Callout 794"/>
          <p:cNvSpPr/>
          <p:nvPr/>
        </p:nvSpPr>
        <p:spPr bwMode="auto">
          <a:xfrm>
            <a:off x="1585571" y="2516206"/>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CA</a:t>
            </a:r>
            <a:endParaRPr lang="en-GB" sz="1200" b="1" dirty="0">
              <a:solidFill>
                <a:srgbClr val="FFFFFF"/>
              </a:solidFill>
            </a:endParaRPr>
          </a:p>
        </p:txBody>
      </p:sp>
      <p:sp>
        <p:nvSpPr>
          <p:cNvPr id="796" name="Rectangular Callout 795"/>
          <p:cNvSpPr/>
          <p:nvPr/>
        </p:nvSpPr>
        <p:spPr bwMode="auto">
          <a:xfrm>
            <a:off x="6194814" y="3734782"/>
            <a:ext cx="795528" cy="310896"/>
          </a:xfrm>
          <a:prstGeom prst="wedgeRectCallout">
            <a:avLst>
              <a:gd name="adj1" fmla="val 51715"/>
              <a:gd name="adj2" fmla="val 69101"/>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HK</a:t>
            </a:r>
            <a:endParaRPr lang="en-GB" sz="1200" b="1" dirty="0">
              <a:solidFill>
                <a:srgbClr val="FFFFFF"/>
              </a:solidFill>
            </a:endParaRPr>
          </a:p>
        </p:txBody>
      </p:sp>
      <p:sp>
        <p:nvSpPr>
          <p:cNvPr id="797" name="Rectangular Callout 796"/>
          <p:cNvSpPr/>
          <p:nvPr/>
        </p:nvSpPr>
        <p:spPr bwMode="auto">
          <a:xfrm>
            <a:off x="2985972" y="2152691"/>
            <a:ext cx="656453" cy="310896"/>
          </a:xfrm>
          <a:prstGeom prst="wedgeRectCallout">
            <a:avLst>
              <a:gd name="adj1" fmla="val 37777"/>
              <a:gd name="adj2" fmla="val 87693"/>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BE</a:t>
            </a:r>
            <a:endParaRPr lang="en-GB" sz="1200" b="1" dirty="0">
              <a:solidFill>
                <a:srgbClr val="FFFFFF"/>
              </a:solidFill>
            </a:endParaRPr>
          </a:p>
        </p:txBody>
      </p:sp>
      <p:sp>
        <p:nvSpPr>
          <p:cNvPr id="799" name="Rectangular Callout 798"/>
          <p:cNvSpPr/>
          <p:nvPr/>
        </p:nvSpPr>
        <p:spPr bwMode="auto">
          <a:xfrm>
            <a:off x="4396657" y="2780793"/>
            <a:ext cx="656453" cy="310896"/>
          </a:xfrm>
          <a:prstGeom prst="wedgeRectCallout">
            <a:avLst>
              <a:gd name="adj1" fmla="val -63791"/>
              <a:gd name="adj2" fmla="val 63184"/>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AT</a:t>
            </a:r>
            <a:endParaRPr lang="en-GB" sz="1200" b="1" dirty="0">
              <a:solidFill>
                <a:srgbClr val="FFFFFF"/>
              </a:solidFill>
            </a:endParaRPr>
          </a:p>
        </p:txBody>
      </p:sp>
      <p:sp>
        <p:nvSpPr>
          <p:cNvPr id="801" name="Rectangular Callout 800"/>
          <p:cNvSpPr/>
          <p:nvPr/>
        </p:nvSpPr>
        <p:spPr bwMode="auto">
          <a:xfrm>
            <a:off x="4434332" y="2437912"/>
            <a:ext cx="656453" cy="310896"/>
          </a:xfrm>
          <a:prstGeom prst="wedgeRectCallout">
            <a:avLst>
              <a:gd name="adj1" fmla="val -63791"/>
              <a:gd name="adj2" fmla="val 63184"/>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DE</a:t>
            </a:r>
            <a:endParaRPr lang="en-GB" sz="1200" b="1" dirty="0">
              <a:solidFill>
                <a:srgbClr val="FFFFFF"/>
              </a:solidFill>
            </a:endParaRPr>
          </a:p>
        </p:txBody>
      </p:sp>
      <p:sp>
        <p:nvSpPr>
          <p:cNvPr id="788" name="Rectangular Callout 787"/>
          <p:cNvSpPr/>
          <p:nvPr/>
        </p:nvSpPr>
        <p:spPr bwMode="auto">
          <a:xfrm>
            <a:off x="4624104" y="2077387"/>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FI</a:t>
            </a:r>
            <a:endParaRPr lang="en-GB" sz="1200" b="1" dirty="0">
              <a:solidFill>
                <a:srgbClr val="FFFFFF"/>
              </a:solidFill>
            </a:endParaRPr>
          </a:p>
        </p:txBody>
      </p:sp>
      <p:sp>
        <p:nvSpPr>
          <p:cNvPr id="803" name="Rectangular Callout 802"/>
          <p:cNvSpPr/>
          <p:nvPr/>
        </p:nvSpPr>
        <p:spPr bwMode="auto">
          <a:xfrm>
            <a:off x="3040937" y="3009375"/>
            <a:ext cx="656453" cy="310896"/>
          </a:xfrm>
          <a:prstGeom prst="wedgeRectCallout">
            <a:avLst>
              <a:gd name="adj1" fmla="val 105973"/>
              <a:gd name="adj2" fmla="val 4972"/>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FR</a:t>
            </a:r>
            <a:endParaRPr lang="en-GB" sz="1200" b="1" dirty="0">
              <a:solidFill>
                <a:srgbClr val="FFFFFF"/>
              </a:solidFill>
            </a:endParaRPr>
          </a:p>
        </p:txBody>
      </p:sp>
      <p:sp>
        <p:nvSpPr>
          <p:cNvPr id="804" name="Rectangular Callout 803"/>
          <p:cNvSpPr/>
          <p:nvPr/>
        </p:nvSpPr>
        <p:spPr bwMode="auto">
          <a:xfrm>
            <a:off x="2877938" y="2533142"/>
            <a:ext cx="656453" cy="310896"/>
          </a:xfrm>
          <a:prstGeom prst="wedgeRectCallout">
            <a:avLst>
              <a:gd name="adj1" fmla="val 105973"/>
              <a:gd name="adj2" fmla="val 4972"/>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IE</a:t>
            </a:r>
            <a:endParaRPr lang="en-GB" sz="1200" b="1" dirty="0">
              <a:solidFill>
                <a:srgbClr val="FFFFFF"/>
              </a:solidFill>
            </a:endParaRPr>
          </a:p>
        </p:txBody>
      </p:sp>
      <p:sp>
        <p:nvSpPr>
          <p:cNvPr id="806" name="Rectangular Callout 805"/>
          <p:cNvSpPr/>
          <p:nvPr/>
        </p:nvSpPr>
        <p:spPr bwMode="auto">
          <a:xfrm>
            <a:off x="7500338" y="2973530"/>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JP</a:t>
            </a:r>
            <a:endParaRPr lang="en-GB" sz="1200" b="1" dirty="0">
              <a:solidFill>
                <a:srgbClr val="FFFFFF"/>
              </a:solidFill>
            </a:endParaRPr>
          </a:p>
        </p:txBody>
      </p:sp>
      <p:sp>
        <p:nvSpPr>
          <p:cNvPr id="807" name="Rectangular Callout 806"/>
          <p:cNvSpPr/>
          <p:nvPr/>
        </p:nvSpPr>
        <p:spPr bwMode="auto">
          <a:xfrm>
            <a:off x="7051199" y="3366759"/>
            <a:ext cx="795528" cy="310896"/>
          </a:xfrm>
          <a:prstGeom prst="wedgeRectCallout">
            <a:avLst>
              <a:gd name="adj1" fmla="val -32143"/>
              <a:gd name="adj2" fmla="val -77033"/>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KR</a:t>
            </a:r>
            <a:endParaRPr lang="en-GB" sz="1200" b="1" dirty="0">
              <a:solidFill>
                <a:srgbClr val="FFFFFF"/>
              </a:solidFill>
            </a:endParaRPr>
          </a:p>
        </p:txBody>
      </p:sp>
      <p:sp>
        <p:nvSpPr>
          <p:cNvPr id="808" name="Rectangular Callout 807"/>
          <p:cNvSpPr/>
          <p:nvPr/>
        </p:nvSpPr>
        <p:spPr bwMode="auto">
          <a:xfrm>
            <a:off x="4364137" y="3324492"/>
            <a:ext cx="656453" cy="310896"/>
          </a:xfrm>
          <a:prstGeom prst="wedgeRectCallout">
            <a:avLst>
              <a:gd name="adj1" fmla="val -68145"/>
              <a:gd name="adj2" fmla="val -129832"/>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LU</a:t>
            </a:r>
            <a:endParaRPr lang="en-GB" sz="1200" b="1" dirty="0">
              <a:solidFill>
                <a:srgbClr val="FFFFFF"/>
              </a:solidFill>
            </a:endParaRPr>
          </a:p>
        </p:txBody>
      </p:sp>
      <p:sp>
        <p:nvSpPr>
          <p:cNvPr id="809" name="Rectangular Callout 808"/>
          <p:cNvSpPr/>
          <p:nvPr/>
        </p:nvSpPr>
        <p:spPr bwMode="auto">
          <a:xfrm>
            <a:off x="1565383" y="4353189"/>
            <a:ext cx="656453" cy="310896"/>
          </a:xfrm>
          <a:prstGeom prst="wedgeRectCallout">
            <a:avLst>
              <a:gd name="adj1" fmla="val -68145"/>
              <a:gd name="adj2" fmla="val -129832"/>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MX</a:t>
            </a:r>
            <a:endParaRPr lang="en-GB" sz="1200" b="1" dirty="0">
              <a:solidFill>
                <a:srgbClr val="FFFFFF"/>
              </a:solidFill>
            </a:endParaRPr>
          </a:p>
        </p:txBody>
      </p:sp>
      <p:sp>
        <p:nvSpPr>
          <p:cNvPr id="810" name="Rectangular Callout 809"/>
          <p:cNvSpPr/>
          <p:nvPr/>
        </p:nvSpPr>
        <p:spPr bwMode="auto">
          <a:xfrm>
            <a:off x="3438252" y="1789409"/>
            <a:ext cx="656453" cy="310896"/>
          </a:xfrm>
          <a:prstGeom prst="wedgeRectCallout">
            <a:avLst>
              <a:gd name="adj1" fmla="val 59542"/>
              <a:gd name="adj2" fmla="val 311345"/>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NL</a:t>
            </a:r>
            <a:endParaRPr lang="en-GB" sz="1200" b="1" dirty="0">
              <a:solidFill>
                <a:srgbClr val="FFFFFF"/>
              </a:solidFill>
            </a:endParaRPr>
          </a:p>
        </p:txBody>
      </p:sp>
      <p:sp>
        <p:nvSpPr>
          <p:cNvPr id="790" name="Rectangular Callout 789"/>
          <p:cNvSpPr/>
          <p:nvPr/>
        </p:nvSpPr>
        <p:spPr bwMode="auto">
          <a:xfrm>
            <a:off x="3671784" y="2343442"/>
            <a:ext cx="656453" cy="310896"/>
          </a:xfrm>
          <a:prstGeom prst="wedgeRectCallout">
            <a:avLst>
              <a:gd name="adj1" fmla="val 37777"/>
              <a:gd name="adj2" fmla="val 87693"/>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DK</a:t>
            </a:r>
            <a:endParaRPr lang="en-GB" sz="1200" b="1" dirty="0">
              <a:solidFill>
                <a:srgbClr val="FFFFFF"/>
              </a:solidFill>
            </a:endParaRPr>
          </a:p>
        </p:txBody>
      </p:sp>
      <p:sp>
        <p:nvSpPr>
          <p:cNvPr id="791" name="Rectangular Callout 790"/>
          <p:cNvSpPr/>
          <p:nvPr/>
        </p:nvSpPr>
        <p:spPr bwMode="auto">
          <a:xfrm>
            <a:off x="3604141" y="2761744"/>
            <a:ext cx="656453" cy="310896"/>
          </a:xfrm>
          <a:prstGeom prst="wedgeRectCallout">
            <a:avLst>
              <a:gd name="adj1" fmla="val 37777"/>
              <a:gd name="adj2" fmla="val 87693"/>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SEPA</a:t>
            </a:r>
            <a:endParaRPr lang="en-GB" sz="1200" b="1" dirty="0">
              <a:solidFill>
                <a:srgbClr val="FFFFFF"/>
              </a:solidFill>
            </a:endParaRPr>
          </a:p>
        </p:txBody>
      </p:sp>
      <p:sp>
        <p:nvSpPr>
          <p:cNvPr id="811" name="Rectangular Callout 810"/>
          <p:cNvSpPr/>
          <p:nvPr/>
        </p:nvSpPr>
        <p:spPr bwMode="auto">
          <a:xfrm>
            <a:off x="2999593" y="3915040"/>
            <a:ext cx="656453" cy="310896"/>
          </a:xfrm>
          <a:prstGeom prst="wedgeRectCallout">
            <a:avLst>
              <a:gd name="adj1" fmla="val 79855"/>
              <a:gd name="adj2" fmla="val -215617"/>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PT</a:t>
            </a:r>
            <a:endParaRPr lang="en-GB" sz="1200" b="1" dirty="0">
              <a:solidFill>
                <a:srgbClr val="FFFFFF"/>
              </a:solidFill>
            </a:endParaRPr>
          </a:p>
        </p:txBody>
      </p:sp>
      <p:sp>
        <p:nvSpPr>
          <p:cNvPr id="805" name="Rectangular Callout 804"/>
          <p:cNvSpPr/>
          <p:nvPr/>
        </p:nvSpPr>
        <p:spPr bwMode="auto">
          <a:xfrm>
            <a:off x="2983081" y="3514756"/>
            <a:ext cx="656453" cy="310896"/>
          </a:xfrm>
          <a:prstGeom prst="wedgeRectCallout">
            <a:avLst>
              <a:gd name="adj1" fmla="val 152404"/>
              <a:gd name="adj2" fmla="val -120641"/>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IT</a:t>
            </a:r>
            <a:endParaRPr lang="en-GB" sz="1200" b="1" dirty="0">
              <a:solidFill>
                <a:srgbClr val="FFFFFF"/>
              </a:solidFill>
            </a:endParaRPr>
          </a:p>
        </p:txBody>
      </p:sp>
      <p:sp>
        <p:nvSpPr>
          <p:cNvPr id="812" name="Rectangular Callout 811"/>
          <p:cNvSpPr/>
          <p:nvPr/>
        </p:nvSpPr>
        <p:spPr bwMode="auto">
          <a:xfrm>
            <a:off x="6545667" y="4753237"/>
            <a:ext cx="795528" cy="310896"/>
          </a:xfrm>
          <a:prstGeom prst="wedgeRectCallout">
            <a:avLst>
              <a:gd name="adj1" fmla="val -32143"/>
              <a:gd name="adj2" fmla="val -77033"/>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SG</a:t>
            </a:r>
            <a:endParaRPr lang="en-GB" sz="1200" b="1" dirty="0">
              <a:solidFill>
                <a:srgbClr val="FFFFFF"/>
              </a:solidFill>
            </a:endParaRPr>
          </a:p>
        </p:txBody>
      </p:sp>
      <p:sp>
        <p:nvSpPr>
          <p:cNvPr id="813" name="Rectangular Callout 812"/>
          <p:cNvSpPr/>
          <p:nvPr/>
        </p:nvSpPr>
        <p:spPr bwMode="auto">
          <a:xfrm>
            <a:off x="5096178" y="2792429"/>
            <a:ext cx="795528" cy="310896"/>
          </a:xfrm>
          <a:prstGeom prst="wedgeRectCallout">
            <a:avLst>
              <a:gd name="adj1" fmla="val -132718"/>
              <a:gd name="adj2" fmla="val 30197"/>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SK</a:t>
            </a:r>
            <a:endParaRPr lang="en-GB" sz="1200" b="1" dirty="0">
              <a:solidFill>
                <a:srgbClr val="FFFFFF"/>
              </a:solidFill>
            </a:endParaRPr>
          </a:p>
        </p:txBody>
      </p:sp>
      <p:sp>
        <p:nvSpPr>
          <p:cNvPr id="815" name="Rectangular Callout 814"/>
          <p:cNvSpPr/>
          <p:nvPr/>
        </p:nvSpPr>
        <p:spPr bwMode="auto">
          <a:xfrm>
            <a:off x="4191000" y="1598887"/>
            <a:ext cx="656453" cy="310896"/>
          </a:xfrm>
          <a:prstGeom prst="wedgeRectCallout">
            <a:avLst>
              <a:gd name="adj1" fmla="val -2850"/>
              <a:gd name="adj2" fmla="val 185732"/>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SE</a:t>
            </a:r>
            <a:endParaRPr lang="en-GB" sz="1200" b="1" dirty="0">
              <a:solidFill>
                <a:srgbClr val="FFFFFF"/>
              </a:solidFill>
            </a:endParaRPr>
          </a:p>
        </p:txBody>
      </p:sp>
      <p:sp>
        <p:nvSpPr>
          <p:cNvPr id="816" name="Rectangular Callout 815"/>
          <p:cNvSpPr/>
          <p:nvPr/>
        </p:nvSpPr>
        <p:spPr bwMode="auto">
          <a:xfrm>
            <a:off x="5159734" y="3190890"/>
            <a:ext cx="656453" cy="310896"/>
          </a:xfrm>
          <a:prstGeom prst="wedgeRectCallout">
            <a:avLst>
              <a:gd name="adj1" fmla="val -168261"/>
              <a:gd name="adj2" fmla="val -71620"/>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CH</a:t>
            </a:r>
            <a:endParaRPr lang="en-GB" sz="1200" b="1" dirty="0">
              <a:solidFill>
                <a:srgbClr val="FFFFFF"/>
              </a:solidFill>
            </a:endParaRPr>
          </a:p>
        </p:txBody>
      </p:sp>
      <p:sp>
        <p:nvSpPr>
          <p:cNvPr id="819" name="Rectangular Callout 818"/>
          <p:cNvSpPr/>
          <p:nvPr/>
        </p:nvSpPr>
        <p:spPr bwMode="auto">
          <a:xfrm>
            <a:off x="2287052" y="2894155"/>
            <a:ext cx="656453" cy="310896"/>
          </a:xfrm>
          <a:prstGeom prst="wedgeRectCallout">
            <a:avLst>
              <a:gd name="adj1" fmla="val 193032"/>
              <a:gd name="adj2" fmla="val -93067"/>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UK</a:t>
            </a:r>
            <a:endParaRPr lang="en-GB" sz="1200" b="1" dirty="0">
              <a:solidFill>
                <a:srgbClr val="FFFFFF"/>
              </a:solidFill>
            </a:endParaRPr>
          </a:p>
        </p:txBody>
      </p:sp>
      <p:sp>
        <p:nvSpPr>
          <p:cNvPr id="820" name="Rectangular Callout 819"/>
          <p:cNvSpPr/>
          <p:nvPr/>
        </p:nvSpPr>
        <p:spPr bwMode="auto">
          <a:xfrm>
            <a:off x="1405267" y="3306777"/>
            <a:ext cx="656453" cy="310896"/>
          </a:xfrm>
          <a:prstGeom prst="wedgeRectCallout">
            <a:avLst>
              <a:gd name="adj1" fmla="val -60890"/>
              <a:gd name="adj2" fmla="val 84629"/>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US</a:t>
            </a:r>
            <a:endParaRPr lang="en-GB" sz="1200" b="1" dirty="0">
              <a:solidFill>
                <a:srgbClr val="FFFFFF"/>
              </a:solidFill>
            </a:endParaRPr>
          </a:p>
        </p:txBody>
      </p:sp>
      <p:sp>
        <p:nvSpPr>
          <p:cNvPr id="814" name="Rectangular Callout 813"/>
          <p:cNvSpPr/>
          <p:nvPr/>
        </p:nvSpPr>
        <p:spPr bwMode="auto">
          <a:xfrm>
            <a:off x="3732951" y="3762398"/>
            <a:ext cx="656453" cy="310896"/>
          </a:xfrm>
          <a:prstGeom prst="wedgeRectCallout">
            <a:avLst>
              <a:gd name="adj1" fmla="val -7204"/>
              <a:gd name="adj2" fmla="val -132897"/>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ES</a:t>
            </a:r>
            <a:endParaRPr lang="en-GB" sz="1200" b="1" dirty="0">
              <a:solidFill>
                <a:srgbClr val="FFFFFF"/>
              </a:solidFill>
            </a:endParaRPr>
          </a:p>
        </p:txBody>
      </p:sp>
      <p:sp>
        <p:nvSpPr>
          <p:cNvPr id="824" name="Oval 823"/>
          <p:cNvSpPr/>
          <p:nvPr/>
        </p:nvSpPr>
        <p:spPr bwMode="auto">
          <a:xfrm>
            <a:off x="5351942" y="5648947"/>
            <a:ext cx="1208833" cy="1105865"/>
          </a:xfrm>
          <a:prstGeom prst="ellipse">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0000"/>
              </a:solidFill>
            </a:endParaRPr>
          </a:p>
        </p:txBody>
      </p:sp>
      <p:sp>
        <p:nvSpPr>
          <p:cNvPr id="825" name="TextBox 824"/>
          <p:cNvSpPr txBox="1"/>
          <p:nvPr/>
        </p:nvSpPr>
        <p:spPr>
          <a:xfrm>
            <a:off x="5410200" y="5638800"/>
            <a:ext cx="1114408" cy="1015663"/>
          </a:xfrm>
          <a:prstGeom prst="rect">
            <a:avLst/>
          </a:prstGeom>
          <a:noFill/>
        </p:spPr>
        <p:txBody>
          <a:bodyPr wrap="none" rtlCol="0">
            <a:spAutoFit/>
          </a:bodyPr>
          <a:lstStyle/>
          <a:p>
            <a:pPr algn="ctr" eaLnBrk="0" fontAlgn="base" hangingPunct="0">
              <a:spcBef>
                <a:spcPct val="0"/>
              </a:spcBef>
              <a:spcAft>
                <a:spcPct val="0"/>
              </a:spcAft>
            </a:pPr>
            <a:r>
              <a:rPr lang="en-US" sz="1200" dirty="0">
                <a:solidFill>
                  <a:srgbClr val="FFFFFF"/>
                </a:solidFill>
              </a:rPr>
              <a:t>SWIFT </a:t>
            </a:r>
            <a:br>
              <a:rPr lang="en-US" sz="1200" dirty="0">
                <a:solidFill>
                  <a:srgbClr val="FFFFFF"/>
                </a:solidFill>
              </a:rPr>
            </a:br>
            <a:r>
              <a:rPr lang="en-US" sz="1200" dirty="0">
                <a:solidFill>
                  <a:srgbClr val="FFFFFF"/>
                </a:solidFill>
              </a:rPr>
              <a:t>for </a:t>
            </a:r>
            <a:br>
              <a:rPr lang="en-US" sz="1200" dirty="0">
                <a:solidFill>
                  <a:srgbClr val="FFFFFF"/>
                </a:solidFill>
              </a:rPr>
            </a:br>
            <a:r>
              <a:rPr lang="en-US" sz="1200" dirty="0">
                <a:solidFill>
                  <a:srgbClr val="FFFFFF"/>
                </a:solidFill>
              </a:rPr>
              <a:t>Corporates – </a:t>
            </a:r>
            <a:br>
              <a:rPr lang="en-US" sz="1200" dirty="0">
                <a:solidFill>
                  <a:srgbClr val="FFFFFF"/>
                </a:solidFill>
              </a:rPr>
            </a:br>
            <a:r>
              <a:rPr lang="en-US" sz="1200" dirty="0">
                <a:solidFill>
                  <a:srgbClr val="FFFFFF"/>
                </a:solidFill>
              </a:rPr>
              <a:t>Cash </a:t>
            </a:r>
            <a:br>
              <a:rPr lang="en-US" sz="1200" dirty="0">
                <a:solidFill>
                  <a:srgbClr val="FFFFFF"/>
                </a:solidFill>
              </a:rPr>
            </a:br>
            <a:r>
              <a:rPr lang="en-US" sz="1200" dirty="0">
                <a:solidFill>
                  <a:srgbClr val="FFFFFF"/>
                </a:solidFill>
              </a:rPr>
              <a:t>management</a:t>
            </a:r>
            <a:endParaRPr lang="en-GB" sz="1200" dirty="0">
              <a:solidFill>
                <a:srgbClr val="FFFFFF"/>
              </a:solidFill>
            </a:endParaRPr>
          </a:p>
        </p:txBody>
      </p:sp>
      <p:pic>
        <p:nvPicPr>
          <p:cNvPr id="826" name="Picture 2" descr="\\swift.corp\iod\cvanes\My Pictures\banner_CGI.jpg"/>
          <p:cNvPicPr>
            <a:picLocks noChangeAspect="1" noChangeArrowheads="1"/>
          </p:cNvPicPr>
          <p:nvPr/>
        </p:nvPicPr>
        <p:blipFill rotWithShape="1">
          <a:blip r:embed="rId3">
            <a:extLst>
              <a:ext uri="{28A0092B-C50C-407E-A947-70E740481C1C}">
                <a14:useLocalDpi xmlns:a14="http://schemas.microsoft.com/office/drawing/2010/main" val="0"/>
              </a:ext>
            </a:extLst>
          </a:blip>
          <a:srcRect l="84436" t="11804" r="1634" b="9105"/>
          <a:stretch/>
        </p:blipFill>
        <p:spPr bwMode="auto">
          <a:xfrm>
            <a:off x="4728317" y="5963966"/>
            <a:ext cx="834283" cy="817834"/>
          </a:xfrm>
          <a:prstGeom prst="ellipse">
            <a:avLst/>
          </a:prstGeom>
          <a:noFill/>
          <a:extLst>
            <a:ext uri="{909E8E84-426E-40DD-AFC4-6F175D3DCCD1}">
              <a14:hiddenFill xmlns:a14="http://schemas.microsoft.com/office/drawing/2010/main">
                <a:solidFill>
                  <a:srgbClr val="FFFFFF"/>
                </a:solidFill>
              </a14:hiddenFill>
            </a:ext>
          </a:extLst>
        </p:spPr>
      </p:pic>
      <p:sp>
        <p:nvSpPr>
          <p:cNvPr id="229" name="TextBox 228"/>
          <p:cNvSpPr txBox="1"/>
          <p:nvPr/>
        </p:nvSpPr>
        <p:spPr>
          <a:xfrm>
            <a:off x="3733423" y="5966936"/>
            <a:ext cx="990977" cy="738664"/>
          </a:xfrm>
          <a:prstGeom prst="rect">
            <a:avLst/>
          </a:prstGeom>
          <a:noFill/>
        </p:spPr>
        <p:txBody>
          <a:bodyPr wrap="none" rtlCol="0">
            <a:spAutoFit/>
          </a:bodyPr>
          <a:lstStyle/>
          <a:p>
            <a:r>
              <a:rPr lang="en-GB" sz="1400" dirty="0">
                <a:solidFill>
                  <a:srgbClr val="7030A0"/>
                </a:solidFill>
              </a:rPr>
              <a:t>Based on </a:t>
            </a:r>
            <a:br>
              <a:rPr lang="en-GB" sz="1400" dirty="0">
                <a:solidFill>
                  <a:srgbClr val="7030A0"/>
                </a:solidFill>
              </a:rPr>
            </a:br>
            <a:r>
              <a:rPr lang="en-GB" sz="1400" dirty="0">
                <a:solidFill>
                  <a:srgbClr val="7030A0"/>
                </a:solidFill>
              </a:rPr>
              <a:t>CGI </a:t>
            </a:r>
            <a:br>
              <a:rPr lang="en-GB" sz="1400" dirty="0">
                <a:solidFill>
                  <a:srgbClr val="7030A0"/>
                </a:solidFill>
              </a:rPr>
            </a:br>
            <a:r>
              <a:rPr lang="en-GB" sz="1400" dirty="0">
                <a:solidFill>
                  <a:srgbClr val="7030A0"/>
                </a:solidFill>
              </a:rPr>
              <a:t>guidelines</a:t>
            </a:r>
          </a:p>
        </p:txBody>
      </p:sp>
      <p:sp>
        <p:nvSpPr>
          <p:cNvPr id="822" name="TextBox 821"/>
          <p:cNvSpPr txBox="1"/>
          <p:nvPr/>
        </p:nvSpPr>
        <p:spPr>
          <a:xfrm>
            <a:off x="7563071" y="6532765"/>
            <a:ext cx="1348446" cy="253916"/>
          </a:xfrm>
          <a:prstGeom prst="rect">
            <a:avLst/>
          </a:prstGeom>
          <a:noFill/>
        </p:spPr>
        <p:txBody>
          <a:bodyPr wrap="none" rtlCol="0">
            <a:spAutoFit/>
          </a:bodyPr>
          <a:lstStyle/>
          <a:p>
            <a:r>
              <a:rPr lang="en-GB" sz="1050" dirty="0">
                <a:solidFill>
                  <a:srgbClr val="000000"/>
                </a:solidFill>
              </a:rPr>
              <a:t>Snapshot </a:t>
            </a:r>
            <a:r>
              <a:rPr lang="en-GB" sz="1050" dirty="0" smtClean="0">
                <a:solidFill>
                  <a:srgbClr val="000000"/>
                </a:solidFill>
              </a:rPr>
              <a:t>Jan 2015</a:t>
            </a:r>
            <a:endParaRPr lang="en-GB" sz="1050" dirty="0">
              <a:solidFill>
                <a:srgbClr val="000000"/>
              </a:solidFill>
            </a:endParaRPr>
          </a:p>
        </p:txBody>
      </p:sp>
      <p:pic>
        <p:nvPicPr>
          <p:cNvPr id="821" name="Picture 4"/>
          <p:cNvPicPr>
            <a:picLocks noChangeAspect="1" noChangeArrowheads="1"/>
          </p:cNvPicPr>
          <p:nvPr/>
        </p:nvPicPr>
        <p:blipFill>
          <a:blip r:embed="rId4"/>
          <a:srcRect/>
          <a:stretch>
            <a:fillRect/>
          </a:stretch>
        </p:blipFill>
        <p:spPr bwMode="auto">
          <a:xfrm>
            <a:off x="8281987" y="0"/>
            <a:ext cx="862013" cy="830262"/>
          </a:xfrm>
          <a:prstGeom prst="rect">
            <a:avLst/>
          </a:prstGeom>
          <a:noFill/>
          <a:ln w="9525">
            <a:noFill/>
            <a:miter lim="800000"/>
            <a:headEnd/>
            <a:tailEnd/>
          </a:ln>
        </p:spPr>
      </p:pic>
      <p:sp>
        <p:nvSpPr>
          <p:cNvPr id="823"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12</a:t>
            </a:fld>
            <a:endParaRPr lang="en-GB" dirty="0">
              <a:solidFill>
                <a:srgbClr val="000000"/>
              </a:solidFill>
            </a:endParaRPr>
          </a:p>
        </p:txBody>
      </p:sp>
    </p:spTree>
    <p:extLst>
      <p:ext uri="{BB962C8B-B14F-4D97-AF65-F5344CB8AC3E}">
        <p14:creationId xmlns:p14="http://schemas.microsoft.com/office/powerpoint/2010/main" val="31418311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Oval 4"/>
          <p:cNvSpPr>
            <a:spLocks noChangeArrowheads="1"/>
          </p:cNvSpPr>
          <p:nvPr/>
        </p:nvSpPr>
        <p:spPr bwMode="ltGray">
          <a:xfrm>
            <a:off x="1799872" y="4240223"/>
            <a:ext cx="4649" cy="3175"/>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 name="Freeform 5"/>
          <p:cNvSpPr>
            <a:spLocks/>
          </p:cNvSpPr>
          <p:nvPr/>
        </p:nvSpPr>
        <p:spPr bwMode="ltGray">
          <a:xfrm>
            <a:off x="476690" y="2284432"/>
            <a:ext cx="29439" cy="31750"/>
          </a:xfrm>
          <a:custGeom>
            <a:avLst/>
            <a:gdLst/>
            <a:ahLst/>
            <a:cxnLst>
              <a:cxn ang="0">
                <a:pos x="0" y="4"/>
              </a:cxn>
              <a:cxn ang="0">
                <a:pos x="16" y="0"/>
              </a:cxn>
              <a:cxn ang="0">
                <a:pos x="18" y="8"/>
              </a:cxn>
              <a:cxn ang="0">
                <a:pos x="8" y="16"/>
              </a:cxn>
              <a:cxn ang="0">
                <a:pos x="0" y="12"/>
              </a:cxn>
              <a:cxn ang="0">
                <a:pos x="0" y="4"/>
              </a:cxn>
            </a:cxnLst>
            <a:rect l="0" t="0" r="r" b="b"/>
            <a:pathLst>
              <a:path w="19" h="17">
                <a:moveTo>
                  <a:pt x="0" y="4"/>
                </a:moveTo>
                <a:lnTo>
                  <a:pt x="16" y="0"/>
                </a:lnTo>
                <a:lnTo>
                  <a:pt x="18" y="8"/>
                </a:lnTo>
                <a:lnTo>
                  <a:pt x="8" y="16"/>
                </a:lnTo>
                <a:lnTo>
                  <a:pt x="0" y="12"/>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 name="Freeform 6"/>
          <p:cNvSpPr>
            <a:spLocks/>
          </p:cNvSpPr>
          <p:nvPr/>
        </p:nvSpPr>
        <p:spPr bwMode="ltGray">
          <a:xfrm>
            <a:off x="3370958" y="2549543"/>
            <a:ext cx="213816" cy="157161"/>
          </a:xfrm>
          <a:custGeom>
            <a:avLst/>
            <a:gdLst/>
            <a:ahLst/>
            <a:cxnLst>
              <a:cxn ang="0">
                <a:pos x="106" y="10"/>
              </a:cxn>
              <a:cxn ang="0">
                <a:pos x="114" y="4"/>
              </a:cxn>
              <a:cxn ang="0">
                <a:pos x="124" y="6"/>
              </a:cxn>
              <a:cxn ang="0">
                <a:pos x="128" y="20"/>
              </a:cxn>
              <a:cxn ang="0">
                <a:pos x="134" y="26"/>
              </a:cxn>
              <a:cxn ang="0">
                <a:pos x="136" y="42"/>
              </a:cxn>
              <a:cxn ang="0">
                <a:pos x="120" y="64"/>
              </a:cxn>
              <a:cxn ang="0">
                <a:pos x="106" y="74"/>
              </a:cxn>
              <a:cxn ang="0">
                <a:pos x="94" y="86"/>
              </a:cxn>
              <a:cxn ang="0">
                <a:pos x="68" y="84"/>
              </a:cxn>
              <a:cxn ang="0">
                <a:pos x="52" y="78"/>
              </a:cxn>
              <a:cxn ang="0">
                <a:pos x="34" y="74"/>
              </a:cxn>
              <a:cxn ang="0">
                <a:pos x="24" y="66"/>
              </a:cxn>
              <a:cxn ang="0">
                <a:pos x="32" y="58"/>
              </a:cxn>
              <a:cxn ang="0">
                <a:pos x="26" y="48"/>
              </a:cxn>
              <a:cxn ang="0">
                <a:pos x="10" y="46"/>
              </a:cxn>
              <a:cxn ang="0">
                <a:pos x="12" y="40"/>
              </a:cxn>
              <a:cxn ang="0">
                <a:pos x="34" y="38"/>
              </a:cxn>
              <a:cxn ang="0">
                <a:pos x="36" y="30"/>
              </a:cxn>
              <a:cxn ang="0">
                <a:pos x="24" y="26"/>
              </a:cxn>
              <a:cxn ang="0">
                <a:pos x="0" y="32"/>
              </a:cxn>
              <a:cxn ang="0">
                <a:pos x="14" y="20"/>
              </a:cxn>
              <a:cxn ang="0">
                <a:pos x="20" y="6"/>
              </a:cxn>
              <a:cxn ang="0">
                <a:pos x="32" y="14"/>
              </a:cxn>
              <a:cxn ang="0">
                <a:pos x="38" y="0"/>
              </a:cxn>
              <a:cxn ang="0">
                <a:pos x="44" y="20"/>
              </a:cxn>
              <a:cxn ang="0">
                <a:pos x="48" y="38"/>
              </a:cxn>
              <a:cxn ang="0">
                <a:pos x="54" y="30"/>
              </a:cxn>
              <a:cxn ang="0">
                <a:pos x="58" y="24"/>
              </a:cxn>
              <a:cxn ang="0">
                <a:pos x="60" y="10"/>
              </a:cxn>
              <a:cxn ang="0">
                <a:pos x="68" y="24"/>
              </a:cxn>
              <a:cxn ang="0">
                <a:pos x="74" y="10"/>
              </a:cxn>
              <a:cxn ang="0">
                <a:pos x="82" y="12"/>
              </a:cxn>
              <a:cxn ang="0">
                <a:pos x="94" y="16"/>
              </a:cxn>
            </a:cxnLst>
            <a:rect l="0" t="0" r="r" b="b"/>
            <a:pathLst>
              <a:path w="139" h="87">
                <a:moveTo>
                  <a:pt x="100" y="12"/>
                </a:moveTo>
                <a:lnTo>
                  <a:pt x="106" y="10"/>
                </a:lnTo>
                <a:lnTo>
                  <a:pt x="108" y="2"/>
                </a:lnTo>
                <a:lnTo>
                  <a:pt x="114" y="4"/>
                </a:lnTo>
                <a:lnTo>
                  <a:pt x="118" y="10"/>
                </a:lnTo>
                <a:lnTo>
                  <a:pt x="124" y="6"/>
                </a:lnTo>
                <a:lnTo>
                  <a:pt x="126" y="14"/>
                </a:lnTo>
                <a:lnTo>
                  <a:pt x="128" y="20"/>
                </a:lnTo>
                <a:lnTo>
                  <a:pt x="126" y="24"/>
                </a:lnTo>
                <a:lnTo>
                  <a:pt x="134" y="26"/>
                </a:lnTo>
                <a:lnTo>
                  <a:pt x="138" y="32"/>
                </a:lnTo>
                <a:lnTo>
                  <a:pt x="136" y="42"/>
                </a:lnTo>
                <a:lnTo>
                  <a:pt x="128" y="56"/>
                </a:lnTo>
                <a:lnTo>
                  <a:pt x="120" y="64"/>
                </a:lnTo>
                <a:lnTo>
                  <a:pt x="114" y="64"/>
                </a:lnTo>
                <a:lnTo>
                  <a:pt x="106" y="74"/>
                </a:lnTo>
                <a:lnTo>
                  <a:pt x="106" y="78"/>
                </a:lnTo>
                <a:lnTo>
                  <a:pt x="94" y="86"/>
                </a:lnTo>
                <a:lnTo>
                  <a:pt x="84" y="80"/>
                </a:lnTo>
                <a:lnTo>
                  <a:pt x="68" y="84"/>
                </a:lnTo>
                <a:lnTo>
                  <a:pt x="58" y="78"/>
                </a:lnTo>
                <a:lnTo>
                  <a:pt x="52" y="78"/>
                </a:lnTo>
                <a:lnTo>
                  <a:pt x="46" y="72"/>
                </a:lnTo>
                <a:lnTo>
                  <a:pt x="34" y="74"/>
                </a:lnTo>
                <a:lnTo>
                  <a:pt x="24" y="72"/>
                </a:lnTo>
                <a:lnTo>
                  <a:pt x="24" y="66"/>
                </a:lnTo>
                <a:lnTo>
                  <a:pt x="30" y="66"/>
                </a:lnTo>
                <a:lnTo>
                  <a:pt x="32" y="58"/>
                </a:lnTo>
                <a:lnTo>
                  <a:pt x="26" y="52"/>
                </a:lnTo>
                <a:lnTo>
                  <a:pt x="26" y="48"/>
                </a:lnTo>
                <a:lnTo>
                  <a:pt x="22" y="46"/>
                </a:lnTo>
                <a:lnTo>
                  <a:pt x="10" y="46"/>
                </a:lnTo>
                <a:lnTo>
                  <a:pt x="10" y="42"/>
                </a:lnTo>
                <a:lnTo>
                  <a:pt x="12" y="40"/>
                </a:lnTo>
                <a:lnTo>
                  <a:pt x="22" y="40"/>
                </a:lnTo>
                <a:lnTo>
                  <a:pt x="34" y="38"/>
                </a:lnTo>
                <a:lnTo>
                  <a:pt x="30" y="36"/>
                </a:lnTo>
                <a:lnTo>
                  <a:pt x="36" y="30"/>
                </a:lnTo>
                <a:lnTo>
                  <a:pt x="32" y="28"/>
                </a:lnTo>
                <a:lnTo>
                  <a:pt x="24" y="26"/>
                </a:lnTo>
                <a:lnTo>
                  <a:pt x="14" y="34"/>
                </a:lnTo>
                <a:lnTo>
                  <a:pt x="0" y="32"/>
                </a:lnTo>
                <a:lnTo>
                  <a:pt x="10" y="24"/>
                </a:lnTo>
                <a:lnTo>
                  <a:pt x="14" y="20"/>
                </a:lnTo>
                <a:lnTo>
                  <a:pt x="18" y="22"/>
                </a:lnTo>
                <a:lnTo>
                  <a:pt x="20" y="6"/>
                </a:lnTo>
                <a:lnTo>
                  <a:pt x="28" y="14"/>
                </a:lnTo>
                <a:lnTo>
                  <a:pt x="32" y="14"/>
                </a:lnTo>
                <a:lnTo>
                  <a:pt x="30" y="6"/>
                </a:lnTo>
                <a:lnTo>
                  <a:pt x="38" y="0"/>
                </a:lnTo>
                <a:lnTo>
                  <a:pt x="44" y="10"/>
                </a:lnTo>
                <a:lnTo>
                  <a:pt x="44" y="20"/>
                </a:lnTo>
                <a:lnTo>
                  <a:pt x="46" y="28"/>
                </a:lnTo>
                <a:lnTo>
                  <a:pt x="48" y="38"/>
                </a:lnTo>
                <a:lnTo>
                  <a:pt x="52" y="26"/>
                </a:lnTo>
                <a:lnTo>
                  <a:pt x="54" y="30"/>
                </a:lnTo>
                <a:lnTo>
                  <a:pt x="58" y="32"/>
                </a:lnTo>
                <a:lnTo>
                  <a:pt x="58" y="24"/>
                </a:lnTo>
                <a:lnTo>
                  <a:pt x="56" y="16"/>
                </a:lnTo>
                <a:lnTo>
                  <a:pt x="60" y="10"/>
                </a:lnTo>
                <a:lnTo>
                  <a:pt x="64" y="16"/>
                </a:lnTo>
                <a:lnTo>
                  <a:pt x="68" y="24"/>
                </a:lnTo>
                <a:lnTo>
                  <a:pt x="68" y="16"/>
                </a:lnTo>
                <a:lnTo>
                  <a:pt x="74" y="10"/>
                </a:lnTo>
                <a:lnTo>
                  <a:pt x="82" y="18"/>
                </a:lnTo>
                <a:lnTo>
                  <a:pt x="82" y="12"/>
                </a:lnTo>
                <a:lnTo>
                  <a:pt x="88" y="10"/>
                </a:lnTo>
                <a:lnTo>
                  <a:pt x="94" y="16"/>
                </a:lnTo>
                <a:lnTo>
                  <a:pt x="10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 name="Oval 7"/>
          <p:cNvSpPr>
            <a:spLocks noChangeArrowheads="1"/>
          </p:cNvSpPr>
          <p:nvPr/>
        </p:nvSpPr>
        <p:spPr bwMode="ltGray">
          <a:xfrm>
            <a:off x="2069467" y="4102112"/>
            <a:ext cx="7747"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0" name="Freeform 8"/>
          <p:cNvSpPr>
            <a:spLocks/>
          </p:cNvSpPr>
          <p:nvPr/>
        </p:nvSpPr>
        <p:spPr bwMode="ltGray">
          <a:xfrm>
            <a:off x="2442871" y="4416435"/>
            <a:ext cx="32537" cy="52387"/>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 name="Oval 9"/>
          <p:cNvSpPr>
            <a:spLocks noChangeArrowheads="1"/>
          </p:cNvSpPr>
          <p:nvPr/>
        </p:nvSpPr>
        <p:spPr bwMode="ltGray">
          <a:xfrm>
            <a:off x="2323567" y="2522556"/>
            <a:ext cx="1550" cy="7938"/>
          </a:xfrm>
          <a:prstGeom prst="ellipse">
            <a:avLst/>
          </a:prstGeom>
          <a:solidFill>
            <a:srgbClr val="AFFFD3"/>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2" name="Oval 10"/>
          <p:cNvSpPr>
            <a:spLocks noChangeArrowheads="1"/>
          </p:cNvSpPr>
          <p:nvPr/>
        </p:nvSpPr>
        <p:spPr bwMode="ltGray">
          <a:xfrm>
            <a:off x="2287932" y="2530493"/>
            <a:ext cx="7746" cy="9525"/>
          </a:xfrm>
          <a:prstGeom prst="ellipse">
            <a:avLst/>
          </a:prstGeom>
          <a:solidFill>
            <a:srgbClr val="AFFFD3"/>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3" name="Freeform 11"/>
          <p:cNvSpPr>
            <a:spLocks/>
          </p:cNvSpPr>
          <p:nvPr/>
        </p:nvSpPr>
        <p:spPr bwMode="ltGray">
          <a:xfrm>
            <a:off x="1048417" y="2584468"/>
            <a:ext cx="24790" cy="107950"/>
          </a:xfrm>
          <a:custGeom>
            <a:avLst/>
            <a:gdLst/>
            <a:ahLst/>
            <a:cxnLst>
              <a:cxn ang="0">
                <a:pos x="0" y="0"/>
              </a:cxn>
              <a:cxn ang="0">
                <a:pos x="10" y="0"/>
              </a:cxn>
              <a:cxn ang="0">
                <a:pos x="16" y="18"/>
              </a:cxn>
              <a:cxn ang="0">
                <a:pos x="14" y="32"/>
              </a:cxn>
              <a:cxn ang="0">
                <a:pos x="12" y="48"/>
              </a:cxn>
              <a:cxn ang="0">
                <a:pos x="4" y="58"/>
              </a:cxn>
              <a:cxn ang="0">
                <a:pos x="0" y="52"/>
              </a:cxn>
              <a:cxn ang="0">
                <a:pos x="2" y="44"/>
              </a:cxn>
              <a:cxn ang="0">
                <a:pos x="2" y="28"/>
              </a:cxn>
              <a:cxn ang="0">
                <a:pos x="0" y="14"/>
              </a:cxn>
              <a:cxn ang="0">
                <a:pos x="0" y="0"/>
              </a:cxn>
            </a:cxnLst>
            <a:rect l="0" t="0" r="r" b="b"/>
            <a:pathLst>
              <a:path w="17" h="59">
                <a:moveTo>
                  <a:pt x="0" y="0"/>
                </a:moveTo>
                <a:lnTo>
                  <a:pt x="10" y="0"/>
                </a:lnTo>
                <a:lnTo>
                  <a:pt x="16" y="18"/>
                </a:lnTo>
                <a:lnTo>
                  <a:pt x="14" y="32"/>
                </a:lnTo>
                <a:lnTo>
                  <a:pt x="12" y="48"/>
                </a:lnTo>
                <a:lnTo>
                  <a:pt x="4" y="58"/>
                </a:lnTo>
                <a:lnTo>
                  <a:pt x="0" y="52"/>
                </a:lnTo>
                <a:lnTo>
                  <a:pt x="2" y="44"/>
                </a:lnTo>
                <a:lnTo>
                  <a:pt x="2" y="28"/>
                </a:lnTo>
                <a:lnTo>
                  <a:pt x="0" y="1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 name="Freeform 12"/>
          <p:cNvSpPr>
            <a:spLocks/>
          </p:cNvSpPr>
          <p:nvPr/>
        </p:nvSpPr>
        <p:spPr bwMode="ltGray">
          <a:xfrm>
            <a:off x="1053064" y="2698768"/>
            <a:ext cx="32538" cy="73025"/>
          </a:xfrm>
          <a:custGeom>
            <a:avLst/>
            <a:gdLst/>
            <a:ahLst/>
            <a:cxnLst>
              <a:cxn ang="0">
                <a:pos x="8" y="0"/>
              </a:cxn>
              <a:cxn ang="0">
                <a:pos x="14" y="8"/>
              </a:cxn>
              <a:cxn ang="0">
                <a:pos x="18" y="16"/>
              </a:cxn>
              <a:cxn ang="0">
                <a:pos x="20" y="28"/>
              </a:cxn>
              <a:cxn ang="0">
                <a:pos x="16" y="36"/>
              </a:cxn>
              <a:cxn ang="0">
                <a:pos x="2" y="40"/>
              </a:cxn>
              <a:cxn ang="0">
                <a:pos x="4" y="36"/>
              </a:cxn>
              <a:cxn ang="0">
                <a:pos x="6" y="28"/>
              </a:cxn>
              <a:cxn ang="0">
                <a:pos x="2" y="14"/>
              </a:cxn>
              <a:cxn ang="0">
                <a:pos x="0" y="10"/>
              </a:cxn>
              <a:cxn ang="0">
                <a:pos x="2" y="2"/>
              </a:cxn>
              <a:cxn ang="0">
                <a:pos x="8" y="0"/>
              </a:cxn>
            </a:cxnLst>
            <a:rect l="0" t="0" r="r" b="b"/>
            <a:pathLst>
              <a:path w="21" h="41">
                <a:moveTo>
                  <a:pt x="8" y="0"/>
                </a:moveTo>
                <a:lnTo>
                  <a:pt x="14" y="8"/>
                </a:lnTo>
                <a:lnTo>
                  <a:pt x="18" y="16"/>
                </a:lnTo>
                <a:lnTo>
                  <a:pt x="20" y="28"/>
                </a:lnTo>
                <a:lnTo>
                  <a:pt x="16" y="36"/>
                </a:lnTo>
                <a:lnTo>
                  <a:pt x="2" y="40"/>
                </a:lnTo>
                <a:lnTo>
                  <a:pt x="4" y="36"/>
                </a:lnTo>
                <a:lnTo>
                  <a:pt x="6" y="28"/>
                </a:lnTo>
                <a:lnTo>
                  <a:pt x="2" y="14"/>
                </a:lnTo>
                <a:lnTo>
                  <a:pt x="0" y="10"/>
                </a:lnTo>
                <a:lnTo>
                  <a:pt x="2" y="2"/>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 name="Freeform 13"/>
          <p:cNvSpPr>
            <a:spLocks/>
          </p:cNvSpPr>
          <p:nvPr/>
        </p:nvSpPr>
        <p:spPr bwMode="ltGray">
          <a:xfrm>
            <a:off x="2246098" y="5357818"/>
            <a:ext cx="269595" cy="1485894"/>
          </a:xfrm>
          <a:custGeom>
            <a:avLst/>
            <a:gdLst/>
            <a:ahLst/>
            <a:cxnLst>
              <a:cxn ang="0">
                <a:pos x="18" y="20"/>
              </a:cxn>
              <a:cxn ang="0">
                <a:pos x="18" y="60"/>
              </a:cxn>
              <a:cxn ang="0">
                <a:pos x="20" y="114"/>
              </a:cxn>
              <a:cxn ang="0">
                <a:pos x="20" y="158"/>
              </a:cxn>
              <a:cxn ang="0">
                <a:pos x="18" y="188"/>
              </a:cxn>
              <a:cxn ang="0">
                <a:pos x="14" y="222"/>
              </a:cxn>
              <a:cxn ang="0">
                <a:pos x="14" y="250"/>
              </a:cxn>
              <a:cxn ang="0">
                <a:pos x="20" y="286"/>
              </a:cxn>
              <a:cxn ang="0">
                <a:pos x="28" y="322"/>
              </a:cxn>
              <a:cxn ang="0">
                <a:pos x="18" y="346"/>
              </a:cxn>
              <a:cxn ang="0">
                <a:pos x="12" y="370"/>
              </a:cxn>
              <a:cxn ang="0">
                <a:pos x="8" y="398"/>
              </a:cxn>
              <a:cxn ang="0">
                <a:pos x="2" y="404"/>
              </a:cxn>
              <a:cxn ang="0">
                <a:pos x="6" y="418"/>
              </a:cxn>
              <a:cxn ang="0">
                <a:pos x="16" y="440"/>
              </a:cxn>
              <a:cxn ang="0">
                <a:pos x="12" y="480"/>
              </a:cxn>
              <a:cxn ang="0">
                <a:pos x="34" y="496"/>
              </a:cxn>
              <a:cxn ang="0">
                <a:pos x="36" y="502"/>
              </a:cxn>
              <a:cxn ang="0">
                <a:pos x="36" y="534"/>
              </a:cxn>
              <a:cxn ang="0">
                <a:pos x="34" y="560"/>
              </a:cxn>
              <a:cxn ang="0">
                <a:pos x="36" y="586"/>
              </a:cxn>
              <a:cxn ang="0">
                <a:pos x="18" y="586"/>
              </a:cxn>
              <a:cxn ang="0">
                <a:pos x="6" y="608"/>
              </a:cxn>
              <a:cxn ang="0">
                <a:pos x="12" y="608"/>
              </a:cxn>
              <a:cxn ang="0">
                <a:pos x="30" y="610"/>
              </a:cxn>
              <a:cxn ang="0">
                <a:pos x="34" y="632"/>
              </a:cxn>
              <a:cxn ang="0">
                <a:pos x="16" y="644"/>
              </a:cxn>
              <a:cxn ang="0">
                <a:pos x="30" y="684"/>
              </a:cxn>
              <a:cxn ang="0">
                <a:pos x="48" y="716"/>
              </a:cxn>
              <a:cxn ang="0">
                <a:pos x="56" y="730"/>
              </a:cxn>
              <a:cxn ang="0">
                <a:pos x="74" y="762"/>
              </a:cxn>
              <a:cxn ang="0">
                <a:pos x="102" y="774"/>
              </a:cxn>
              <a:cxn ang="0">
                <a:pos x="122" y="772"/>
              </a:cxn>
              <a:cxn ang="0">
                <a:pos x="138" y="744"/>
              </a:cxn>
              <a:cxn ang="0">
                <a:pos x="132" y="758"/>
              </a:cxn>
              <a:cxn ang="0">
                <a:pos x="146" y="768"/>
              </a:cxn>
              <a:cxn ang="0">
                <a:pos x="142" y="784"/>
              </a:cxn>
              <a:cxn ang="0">
                <a:pos x="148" y="796"/>
              </a:cxn>
              <a:cxn ang="0">
                <a:pos x="134" y="804"/>
              </a:cxn>
              <a:cxn ang="0">
                <a:pos x="142" y="818"/>
              </a:cxn>
              <a:cxn ang="0">
                <a:pos x="162" y="808"/>
              </a:cxn>
              <a:cxn ang="0">
                <a:pos x="154" y="740"/>
              </a:cxn>
              <a:cxn ang="0">
                <a:pos x="84" y="576"/>
              </a:cxn>
              <a:cxn ang="0">
                <a:pos x="94" y="152"/>
              </a:cxn>
            </a:cxnLst>
            <a:rect l="0" t="0" r="r" b="b"/>
            <a:pathLst>
              <a:path w="173" h="819">
                <a:moveTo>
                  <a:pt x="70" y="20"/>
                </a:moveTo>
                <a:lnTo>
                  <a:pt x="34" y="0"/>
                </a:lnTo>
                <a:lnTo>
                  <a:pt x="18" y="20"/>
                </a:lnTo>
                <a:lnTo>
                  <a:pt x="18" y="46"/>
                </a:lnTo>
                <a:lnTo>
                  <a:pt x="22" y="56"/>
                </a:lnTo>
                <a:lnTo>
                  <a:pt x="18" y="60"/>
                </a:lnTo>
                <a:lnTo>
                  <a:pt x="22" y="80"/>
                </a:lnTo>
                <a:lnTo>
                  <a:pt x="24" y="114"/>
                </a:lnTo>
                <a:lnTo>
                  <a:pt x="20" y="114"/>
                </a:lnTo>
                <a:lnTo>
                  <a:pt x="20" y="142"/>
                </a:lnTo>
                <a:lnTo>
                  <a:pt x="24" y="152"/>
                </a:lnTo>
                <a:lnTo>
                  <a:pt x="20" y="158"/>
                </a:lnTo>
                <a:lnTo>
                  <a:pt x="24" y="170"/>
                </a:lnTo>
                <a:lnTo>
                  <a:pt x="22" y="184"/>
                </a:lnTo>
                <a:lnTo>
                  <a:pt x="18" y="188"/>
                </a:lnTo>
                <a:lnTo>
                  <a:pt x="20" y="194"/>
                </a:lnTo>
                <a:lnTo>
                  <a:pt x="16" y="216"/>
                </a:lnTo>
                <a:lnTo>
                  <a:pt x="14" y="222"/>
                </a:lnTo>
                <a:lnTo>
                  <a:pt x="18" y="232"/>
                </a:lnTo>
                <a:lnTo>
                  <a:pt x="18" y="248"/>
                </a:lnTo>
                <a:lnTo>
                  <a:pt x="14" y="250"/>
                </a:lnTo>
                <a:lnTo>
                  <a:pt x="16" y="264"/>
                </a:lnTo>
                <a:lnTo>
                  <a:pt x="20" y="276"/>
                </a:lnTo>
                <a:lnTo>
                  <a:pt x="20" y="286"/>
                </a:lnTo>
                <a:lnTo>
                  <a:pt x="26" y="304"/>
                </a:lnTo>
                <a:lnTo>
                  <a:pt x="24" y="312"/>
                </a:lnTo>
                <a:lnTo>
                  <a:pt x="28" y="322"/>
                </a:lnTo>
                <a:lnTo>
                  <a:pt x="20" y="332"/>
                </a:lnTo>
                <a:lnTo>
                  <a:pt x="22" y="334"/>
                </a:lnTo>
                <a:lnTo>
                  <a:pt x="18" y="346"/>
                </a:lnTo>
                <a:lnTo>
                  <a:pt x="16" y="352"/>
                </a:lnTo>
                <a:lnTo>
                  <a:pt x="14" y="362"/>
                </a:lnTo>
                <a:lnTo>
                  <a:pt x="12" y="370"/>
                </a:lnTo>
                <a:lnTo>
                  <a:pt x="10" y="376"/>
                </a:lnTo>
                <a:lnTo>
                  <a:pt x="6" y="382"/>
                </a:lnTo>
                <a:lnTo>
                  <a:pt x="8" y="398"/>
                </a:lnTo>
                <a:lnTo>
                  <a:pt x="4" y="394"/>
                </a:lnTo>
                <a:lnTo>
                  <a:pt x="2" y="396"/>
                </a:lnTo>
                <a:lnTo>
                  <a:pt x="2" y="404"/>
                </a:lnTo>
                <a:lnTo>
                  <a:pt x="0" y="408"/>
                </a:lnTo>
                <a:lnTo>
                  <a:pt x="8" y="412"/>
                </a:lnTo>
                <a:lnTo>
                  <a:pt x="6" y="418"/>
                </a:lnTo>
                <a:lnTo>
                  <a:pt x="8" y="422"/>
                </a:lnTo>
                <a:lnTo>
                  <a:pt x="10" y="428"/>
                </a:lnTo>
                <a:lnTo>
                  <a:pt x="16" y="440"/>
                </a:lnTo>
                <a:lnTo>
                  <a:pt x="14" y="452"/>
                </a:lnTo>
                <a:lnTo>
                  <a:pt x="12" y="462"/>
                </a:lnTo>
                <a:lnTo>
                  <a:pt x="12" y="480"/>
                </a:lnTo>
                <a:lnTo>
                  <a:pt x="20" y="490"/>
                </a:lnTo>
                <a:lnTo>
                  <a:pt x="20" y="494"/>
                </a:lnTo>
                <a:lnTo>
                  <a:pt x="34" y="496"/>
                </a:lnTo>
                <a:lnTo>
                  <a:pt x="34" y="490"/>
                </a:lnTo>
                <a:lnTo>
                  <a:pt x="36" y="490"/>
                </a:lnTo>
                <a:lnTo>
                  <a:pt x="36" y="502"/>
                </a:lnTo>
                <a:lnTo>
                  <a:pt x="36" y="516"/>
                </a:lnTo>
                <a:lnTo>
                  <a:pt x="38" y="522"/>
                </a:lnTo>
                <a:lnTo>
                  <a:pt x="36" y="534"/>
                </a:lnTo>
                <a:lnTo>
                  <a:pt x="38" y="542"/>
                </a:lnTo>
                <a:lnTo>
                  <a:pt x="36" y="550"/>
                </a:lnTo>
                <a:lnTo>
                  <a:pt x="34" y="560"/>
                </a:lnTo>
                <a:lnTo>
                  <a:pt x="36" y="570"/>
                </a:lnTo>
                <a:lnTo>
                  <a:pt x="40" y="580"/>
                </a:lnTo>
                <a:lnTo>
                  <a:pt x="36" y="586"/>
                </a:lnTo>
                <a:lnTo>
                  <a:pt x="36" y="598"/>
                </a:lnTo>
                <a:lnTo>
                  <a:pt x="24" y="586"/>
                </a:lnTo>
                <a:lnTo>
                  <a:pt x="18" y="586"/>
                </a:lnTo>
                <a:lnTo>
                  <a:pt x="14" y="588"/>
                </a:lnTo>
                <a:lnTo>
                  <a:pt x="16" y="596"/>
                </a:lnTo>
                <a:lnTo>
                  <a:pt x="6" y="608"/>
                </a:lnTo>
                <a:lnTo>
                  <a:pt x="8" y="612"/>
                </a:lnTo>
                <a:lnTo>
                  <a:pt x="12" y="614"/>
                </a:lnTo>
                <a:lnTo>
                  <a:pt x="12" y="608"/>
                </a:lnTo>
                <a:lnTo>
                  <a:pt x="20" y="604"/>
                </a:lnTo>
                <a:lnTo>
                  <a:pt x="22" y="610"/>
                </a:lnTo>
                <a:lnTo>
                  <a:pt x="30" y="610"/>
                </a:lnTo>
                <a:lnTo>
                  <a:pt x="36" y="614"/>
                </a:lnTo>
                <a:lnTo>
                  <a:pt x="30" y="624"/>
                </a:lnTo>
                <a:lnTo>
                  <a:pt x="34" y="632"/>
                </a:lnTo>
                <a:lnTo>
                  <a:pt x="34" y="642"/>
                </a:lnTo>
                <a:lnTo>
                  <a:pt x="24" y="638"/>
                </a:lnTo>
                <a:lnTo>
                  <a:pt x="16" y="644"/>
                </a:lnTo>
                <a:lnTo>
                  <a:pt x="20" y="658"/>
                </a:lnTo>
                <a:lnTo>
                  <a:pt x="24" y="668"/>
                </a:lnTo>
                <a:lnTo>
                  <a:pt x="30" y="684"/>
                </a:lnTo>
                <a:lnTo>
                  <a:pt x="40" y="688"/>
                </a:lnTo>
                <a:lnTo>
                  <a:pt x="42" y="700"/>
                </a:lnTo>
                <a:lnTo>
                  <a:pt x="48" y="716"/>
                </a:lnTo>
                <a:lnTo>
                  <a:pt x="58" y="716"/>
                </a:lnTo>
                <a:lnTo>
                  <a:pt x="62" y="724"/>
                </a:lnTo>
                <a:lnTo>
                  <a:pt x="56" y="730"/>
                </a:lnTo>
                <a:lnTo>
                  <a:pt x="64" y="736"/>
                </a:lnTo>
                <a:lnTo>
                  <a:pt x="72" y="744"/>
                </a:lnTo>
                <a:lnTo>
                  <a:pt x="74" y="762"/>
                </a:lnTo>
                <a:lnTo>
                  <a:pt x="86" y="764"/>
                </a:lnTo>
                <a:lnTo>
                  <a:pt x="92" y="772"/>
                </a:lnTo>
                <a:lnTo>
                  <a:pt x="102" y="774"/>
                </a:lnTo>
                <a:lnTo>
                  <a:pt x="112" y="782"/>
                </a:lnTo>
                <a:lnTo>
                  <a:pt x="122" y="782"/>
                </a:lnTo>
                <a:lnTo>
                  <a:pt x="122" y="772"/>
                </a:lnTo>
                <a:lnTo>
                  <a:pt x="124" y="760"/>
                </a:lnTo>
                <a:lnTo>
                  <a:pt x="130" y="750"/>
                </a:lnTo>
                <a:lnTo>
                  <a:pt x="138" y="744"/>
                </a:lnTo>
                <a:lnTo>
                  <a:pt x="138" y="752"/>
                </a:lnTo>
                <a:lnTo>
                  <a:pt x="134" y="756"/>
                </a:lnTo>
                <a:lnTo>
                  <a:pt x="132" y="758"/>
                </a:lnTo>
                <a:lnTo>
                  <a:pt x="132" y="768"/>
                </a:lnTo>
                <a:lnTo>
                  <a:pt x="138" y="774"/>
                </a:lnTo>
                <a:lnTo>
                  <a:pt x="146" y="768"/>
                </a:lnTo>
                <a:lnTo>
                  <a:pt x="150" y="770"/>
                </a:lnTo>
                <a:lnTo>
                  <a:pt x="142" y="778"/>
                </a:lnTo>
                <a:lnTo>
                  <a:pt x="142" y="784"/>
                </a:lnTo>
                <a:lnTo>
                  <a:pt x="150" y="792"/>
                </a:lnTo>
                <a:lnTo>
                  <a:pt x="166" y="796"/>
                </a:lnTo>
                <a:lnTo>
                  <a:pt x="148" y="796"/>
                </a:lnTo>
                <a:lnTo>
                  <a:pt x="134" y="798"/>
                </a:lnTo>
                <a:lnTo>
                  <a:pt x="120" y="802"/>
                </a:lnTo>
                <a:lnTo>
                  <a:pt x="134" y="804"/>
                </a:lnTo>
                <a:lnTo>
                  <a:pt x="132" y="810"/>
                </a:lnTo>
                <a:lnTo>
                  <a:pt x="130" y="810"/>
                </a:lnTo>
                <a:lnTo>
                  <a:pt x="142" y="818"/>
                </a:lnTo>
                <a:lnTo>
                  <a:pt x="144" y="814"/>
                </a:lnTo>
                <a:lnTo>
                  <a:pt x="144" y="810"/>
                </a:lnTo>
                <a:lnTo>
                  <a:pt x="162" y="808"/>
                </a:lnTo>
                <a:lnTo>
                  <a:pt x="172" y="804"/>
                </a:lnTo>
                <a:lnTo>
                  <a:pt x="162" y="766"/>
                </a:lnTo>
                <a:lnTo>
                  <a:pt x="154" y="740"/>
                </a:lnTo>
                <a:lnTo>
                  <a:pt x="144" y="728"/>
                </a:lnTo>
                <a:lnTo>
                  <a:pt x="94" y="714"/>
                </a:lnTo>
                <a:lnTo>
                  <a:pt x="84" y="576"/>
                </a:lnTo>
                <a:lnTo>
                  <a:pt x="68" y="492"/>
                </a:lnTo>
                <a:lnTo>
                  <a:pt x="68" y="332"/>
                </a:lnTo>
                <a:lnTo>
                  <a:pt x="94" y="152"/>
                </a:lnTo>
                <a:lnTo>
                  <a:pt x="104" y="74"/>
                </a:lnTo>
                <a:lnTo>
                  <a:pt x="7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 name="Freeform 14"/>
          <p:cNvSpPr>
            <a:spLocks/>
          </p:cNvSpPr>
          <p:nvPr/>
        </p:nvSpPr>
        <p:spPr bwMode="ltGray">
          <a:xfrm>
            <a:off x="2309623" y="5489581"/>
            <a:ext cx="466367" cy="1336669"/>
          </a:xfrm>
          <a:custGeom>
            <a:avLst/>
            <a:gdLst/>
            <a:ahLst/>
            <a:cxnLst>
              <a:cxn ang="0">
                <a:pos x="36" y="56"/>
              </a:cxn>
              <a:cxn ang="0">
                <a:pos x="20" y="78"/>
              </a:cxn>
              <a:cxn ang="0">
                <a:pos x="24" y="112"/>
              </a:cxn>
              <a:cxn ang="0">
                <a:pos x="8" y="138"/>
              </a:cxn>
              <a:cxn ang="0">
                <a:pos x="2" y="166"/>
              </a:cxn>
              <a:cxn ang="0">
                <a:pos x="0" y="196"/>
              </a:cxn>
              <a:cxn ang="0">
                <a:pos x="12" y="236"/>
              </a:cxn>
              <a:cxn ang="0">
                <a:pos x="12" y="264"/>
              </a:cxn>
              <a:cxn ang="0">
                <a:pos x="12" y="286"/>
              </a:cxn>
              <a:cxn ang="0">
                <a:pos x="6" y="308"/>
              </a:cxn>
              <a:cxn ang="0">
                <a:pos x="8" y="340"/>
              </a:cxn>
              <a:cxn ang="0">
                <a:pos x="14" y="354"/>
              </a:cxn>
              <a:cxn ang="0">
                <a:pos x="2" y="382"/>
              </a:cxn>
              <a:cxn ang="0">
                <a:pos x="10" y="420"/>
              </a:cxn>
              <a:cxn ang="0">
                <a:pos x="8" y="436"/>
              </a:cxn>
              <a:cxn ang="0">
                <a:pos x="26" y="474"/>
              </a:cxn>
              <a:cxn ang="0">
                <a:pos x="20" y="486"/>
              </a:cxn>
              <a:cxn ang="0">
                <a:pos x="26" y="494"/>
              </a:cxn>
              <a:cxn ang="0">
                <a:pos x="32" y="514"/>
              </a:cxn>
              <a:cxn ang="0">
                <a:pos x="32" y="546"/>
              </a:cxn>
              <a:cxn ang="0">
                <a:pos x="34" y="560"/>
              </a:cxn>
              <a:cxn ang="0">
                <a:pos x="26" y="626"/>
              </a:cxn>
              <a:cxn ang="0">
                <a:pos x="38" y="626"/>
              </a:cxn>
              <a:cxn ang="0">
                <a:pos x="76" y="658"/>
              </a:cxn>
              <a:cxn ang="0">
                <a:pos x="112" y="666"/>
              </a:cxn>
              <a:cxn ang="0">
                <a:pos x="142" y="734"/>
              </a:cxn>
              <a:cxn ang="0">
                <a:pos x="166" y="736"/>
              </a:cxn>
              <a:cxn ang="0">
                <a:pos x="180" y="730"/>
              </a:cxn>
              <a:cxn ang="0">
                <a:pos x="170" y="724"/>
              </a:cxn>
              <a:cxn ang="0">
                <a:pos x="138" y="706"/>
              </a:cxn>
              <a:cxn ang="0">
                <a:pos x="124" y="694"/>
              </a:cxn>
              <a:cxn ang="0">
                <a:pos x="118" y="676"/>
              </a:cxn>
              <a:cxn ang="0">
                <a:pos x="110" y="656"/>
              </a:cxn>
              <a:cxn ang="0">
                <a:pos x="96" y="626"/>
              </a:cxn>
              <a:cxn ang="0">
                <a:pos x="114" y="602"/>
              </a:cxn>
              <a:cxn ang="0">
                <a:pos x="120" y="578"/>
              </a:cxn>
              <a:cxn ang="0">
                <a:pos x="136" y="554"/>
              </a:cxn>
              <a:cxn ang="0">
                <a:pos x="120" y="538"/>
              </a:cxn>
              <a:cxn ang="0">
                <a:pos x="98" y="518"/>
              </a:cxn>
              <a:cxn ang="0">
                <a:pos x="104" y="498"/>
              </a:cxn>
              <a:cxn ang="0">
                <a:pos x="128" y="492"/>
              </a:cxn>
              <a:cxn ang="0">
                <a:pos x="132" y="478"/>
              </a:cxn>
              <a:cxn ang="0">
                <a:pos x="130" y="454"/>
              </a:cxn>
              <a:cxn ang="0">
                <a:pos x="128" y="440"/>
              </a:cxn>
              <a:cxn ang="0">
                <a:pos x="140" y="442"/>
              </a:cxn>
              <a:cxn ang="0">
                <a:pos x="132" y="424"/>
              </a:cxn>
              <a:cxn ang="0">
                <a:pos x="120" y="398"/>
              </a:cxn>
              <a:cxn ang="0">
                <a:pos x="146" y="404"/>
              </a:cxn>
              <a:cxn ang="0">
                <a:pos x="168" y="386"/>
              </a:cxn>
              <a:cxn ang="0">
                <a:pos x="168" y="350"/>
              </a:cxn>
              <a:cxn ang="0">
                <a:pos x="220" y="344"/>
              </a:cxn>
              <a:cxn ang="0">
                <a:pos x="244" y="322"/>
              </a:cxn>
              <a:cxn ang="0">
                <a:pos x="244" y="298"/>
              </a:cxn>
              <a:cxn ang="0">
                <a:pos x="238" y="278"/>
              </a:cxn>
              <a:cxn ang="0">
                <a:pos x="212" y="260"/>
              </a:cxn>
              <a:cxn ang="0">
                <a:pos x="184" y="0"/>
              </a:cxn>
            </a:cxnLst>
            <a:rect l="0" t="0" r="r" b="b"/>
            <a:pathLst>
              <a:path w="303" h="737">
                <a:moveTo>
                  <a:pt x="46" y="30"/>
                </a:moveTo>
                <a:lnTo>
                  <a:pt x="44" y="44"/>
                </a:lnTo>
                <a:lnTo>
                  <a:pt x="36" y="56"/>
                </a:lnTo>
                <a:lnTo>
                  <a:pt x="22" y="64"/>
                </a:lnTo>
                <a:lnTo>
                  <a:pt x="16" y="70"/>
                </a:lnTo>
                <a:lnTo>
                  <a:pt x="20" y="78"/>
                </a:lnTo>
                <a:lnTo>
                  <a:pt x="22" y="92"/>
                </a:lnTo>
                <a:lnTo>
                  <a:pt x="22" y="102"/>
                </a:lnTo>
                <a:lnTo>
                  <a:pt x="24" y="112"/>
                </a:lnTo>
                <a:lnTo>
                  <a:pt x="18" y="124"/>
                </a:lnTo>
                <a:lnTo>
                  <a:pt x="14" y="138"/>
                </a:lnTo>
                <a:lnTo>
                  <a:pt x="8" y="138"/>
                </a:lnTo>
                <a:lnTo>
                  <a:pt x="6" y="154"/>
                </a:lnTo>
                <a:lnTo>
                  <a:pt x="0" y="156"/>
                </a:lnTo>
                <a:lnTo>
                  <a:pt x="2" y="166"/>
                </a:lnTo>
                <a:lnTo>
                  <a:pt x="4" y="174"/>
                </a:lnTo>
                <a:lnTo>
                  <a:pt x="2" y="192"/>
                </a:lnTo>
                <a:lnTo>
                  <a:pt x="0" y="196"/>
                </a:lnTo>
                <a:lnTo>
                  <a:pt x="0" y="208"/>
                </a:lnTo>
                <a:lnTo>
                  <a:pt x="10" y="226"/>
                </a:lnTo>
                <a:lnTo>
                  <a:pt x="12" y="236"/>
                </a:lnTo>
                <a:lnTo>
                  <a:pt x="16" y="238"/>
                </a:lnTo>
                <a:lnTo>
                  <a:pt x="18" y="264"/>
                </a:lnTo>
                <a:lnTo>
                  <a:pt x="12" y="264"/>
                </a:lnTo>
                <a:lnTo>
                  <a:pt x="10" y="274"/>
                </a:lnTo>
                <a:lnTo>
                  <a:pt x="8" y="286"/>
                </a:lnTo>
                <a:lnTo>
                  <a:pt x="12" y="286"/>
                </a:lnTo>
                <a:lnTo>
                  <a:pt x="14" y="290"/>
                </a:lnTo>
                <a:lnTo>
                  <a:pt x="14" y="294"/>
                </a:lnTo>
                <a:lnTo>
                  <a:pt x="6" y="308"/>
                </a:lnTo>
                <a:lnTo>
                  <a:pt x="8" y="320"/>
                </a:lnTo>
                <a:lnTo>
                  <a:pt x="6" y="326"/>
                </a:lnTo>
                <a:lnTo>
                  <a:pt x="8" y="340"/>
                </a:lnTo>
                <a:lnTo>
                  <a:pt x="14" y="346"/>
                </a:lnTo>
                <a:lnTo>
                  <a:pt x="16" y="350"/>
                </a:lnTo>
                <a:lnTo>
                  <a:pt x="14" y="354"/>
                </a:lnTo>
                <a:lnTo>
                  <a:pt x="10" y="356"/>
                </a:lnTo>
                <a:lnTo>
                  <a:pt x="8" y="370"/>
                </a:lnTo>
                <a:lnTo>
                  <a:pt x="2" y="382"/>
                </a:lnTo>
                <a:lnTo>
                  <a:pt x="8" y="390"/>
                </a:lnTo>
                <a:lnTo>
                  <a:pt x="8" y="420"/>
                </a:lnTo>
                <a:lnTo>
                  <a:pt x="10" y="420"/>
                </a:lnTo>
                <a:lnTo>
                  <a:pt x="14" y="426"/>
                </a:lnTo>
                <a:lnTo>
                  <a:pt x="10" y="432"/>
                </a:lnTo>
                <a:lnTo>
                  <a:pt x="8" y="436"/>
                </a:lnTo>
                <a:lnTo>
                  <a:pt x="14" y="454"/>
                </a:lnTo>
                <a:lnTo>
                  <a:pt x="20" y="472"/>
                </a:lnTo>
                <a:lnTo>
                  <a:pt x="26" y="474"/>
                </a:lnTo>
                <a:lnTo>
                  <a:pt x="32" y="482"/>
                </a:lnTo>
                <a:lnTo>
                  <a:pt x="26" y="484"/>
                </a:lnTo>
                <a:lnTo>
                  <a:pt x="20" y="486"/>
                </a:lnTo>
                <a:lnTo>
                  <a:pt x="20" y="490"/>
                </a:lnTo>
                <a:lnTo>
                  <a:pt x="22" y="494"/>
                </a:lnTo>
                <a:lnTo>
                  <a:pt x="26" y="494"/>
                </a:lnTo>
                <a:lnTo>
                  <a:pt x="30" y="494"/>
                </a:lnTo>
                <a:lnTo>
                  <a:pt x="30" y="498"/>
                </a:lnTo>
                <a:lnTo>
                  <a:pt x="32" y="514"/>
                </a:lnTo>
                <a:lnTo>
                  <a:pt x="36" y="522"/>
                </a:lnTo>
                <a:lnTo>
                  <a:pt x="32" y="528"/>
                </a:lnTo>
                <a:lnTo>
                  <a:pt x="32" y="546"/>
                </a:lnTo>
                <a:lnTo>
                  <a:pt x="36" y="548"/>
                </a:lnTo>
                <a:lnTo>
                  <a:pt x="30" y="552"/>
                </a:lnTo>
                <a:lnTo>
                  <a:pt x="34" y="560"/>
                </a:lnTo>
                <a:lnTo>
                  <a:pt x="34" y="574"/>
                </a:lnTo>
                <a:lnTo>
                  <a:pt x="22" y="614"/>
                </a:lnTo>
                <a:lnTo>
                  <a:pt x="26" y="626"/>
                </a:lnTo>
                <a:lnTo>
                  <a:pt x="32" y="634"/>
                </a:lnTo>
                <a:lnTo>
                  <a:pt x="36" y="628"/>
                </a:lnTo>
                <a:lnTo>
                  <a:pt x="38" y="626"/>
                </a:lnTo>
                <a:lnTo>
                  <a:pt x="42" y="628"/>
                </a:lnTo>
                <a:lnTo>
                  <a:pt x="50" y="654"/>
                </a:lnTo>
                <a:lnTo>
                  <a:pt x="76" y="658"/>
                </a:lnTo>
                <a:lnTo>
                  <a:pt x="96" y="658"/>
                </a:lnTo>
                <a:lnTo>
                  <a:pt x="104" y="660"/>
                </a:lnTo>
                <a:lnTo>
                  <a:pt x="112" y="666"/>
                </a:lnTo>
                <a:lnTo>
                  <a:pt x="118" y="684"/>
                </a:lnTo>
                <a:lnTo>
                  <a:pt x="132" y="734"/>
                </a:lnTo>
                <a:lnTo>
                  <a:pt x="142" y="734"/>
                </a:lnTo>
                <a:lnTo>
                  <a:pt x="158" y="732"/>
                </a:lnTo>
                <a:lnTo>
                  <a:pt x="162" y="732"/>
                </a:lnTo>
                <a:lnTo>
                  <a:pt x="166" y="736"/>
                </a:lnTo>
                <a:lnTo>
                  <a:pt x="174" y="734"/>
                </a:lnTo>
                <a:lnTo>
                  <a:pt x="174" y="730"/>
                </a:lnTo>
                <a:lnTo>
                  <a:pt x="180" y="730"/>
                </a:lnTo>
                <a:lnTo>
                  <a:pt x="184" y="726"/>
                </a:lnTo>
                <a:lnTo>
                  <a:pt x="176" y="722"/>
                </a:lnTo>
                <a:lnTo>
                  <a:pt x="170" y="724"/>
                </a:lnTo>
                <a:lnTo>
                  <a:pt x="156" y="716"/>
                </a:lnTo>
                <a:lnTo>
                  <a:pt x="144" y="712"/>
                </a:lnTo>
                <a:lnTo>
                  <a:pt x="138" y="706"/>
                </a:lnTo>
                <a:lnTo>
                  <a:pt x="130" y="704"/>
                </a:lnTo>
                <a:lnTo>
                  <a:pt x="128" y="694"/>
                </a:lnTo>
                <a:lnTo>
                  <a:pt x="124" y="694"/>
                </a:lnTo>
                <a:lnTo>
                  <a:pt x="122" y="688"/>
                </a:lnTo>
                <a:lnTo>
                  <a:pt x="128" y="688"/>
                </a:lnTo>
                <a:lnTo>
                  <a:pt x="118" y="676"/>
                </a:lnTo>
                <a:lnTo>
                  <a:pt x="118" y="668"/>
                </a:lnTo>
                <a:lnTo>
                  <a:pt x="120" y="666"/>
                </a:lnTo>
                <a:lnTo>
                  <a:pt x="110" y="656"/>
                </a:lnTo>
                <a:lnTo>
                  <a:pt x="104" y="634"/>
                </a:lnTo>
                <a:lnTo>
                  <a:pt x="98" y="630"/>
                </a:lnTo>
                <a:lnTo>
                  <a:pt x="96" y="626"/>
                </a:lnTo>
                <a:lnTo>
                  <a:pt x="98" y="622"/>
                </a:lnTo>
                <a:lnTo>
                  <a:pt x="110" y="608"/>
                </a:lnTo>
                <a:lnTo>
                  <a:pt x="114" y="602"/>
                </a:lnTo>
                <a:lnTo>
                  <a:pt x="116" y="594"/>
                </a:lnTo>
                <a:lnTo>
                  <a:pt x="112" y="590"/>
                </a:lnTo>
                <a:lnTo>
                  <a:pt x="120" y="578"/>
                </a:lnTo>
                <a:lnTo>
                  <a:pt x="124" y="578"/>
                </a:lnTo>
                <a:lnTo>
                  <a:pt x="136" y="564"/>
                </a:lnTo>
                <a:lnTo>
                  <a:pt x="136" y="554"/>
                </a:lnTo>
                <a:lnTo>
                  <a:pt x="134" y="552"/>
                </a:lnTo>
                <a:lnTo>
                  <a:pt x="132" y="538"/>
                </a:lnTo>
                <a:lnTo>
                  <a:pt x="120" y="538"/>
                </a:lnTo>
                <a:lnTo>
                  <a:pt x="112" y="530"/>
                </a:lnTo>
                <a:lnTo>
                  <a:pt x="104" y="526"/>
                </a:lnTo>
                <a:lnTo>
                  <a:pt x="98" y="518"/>
                </a:lnTo>
                <a:lnTo>
                  <a:pt x="100" y="510"/>
                </a:lnTo>
                <a:lnTo>
                  <a:pt x="102" y="506"/>
                </a:lnTo>
                <a:lnTo>
                  <a:pt x="104" y="498"/>
                </a:lnTo>
                <a:lnTo>
                  <a:pt x="112" y="496"/>
                </a:lnTo>
                <a:lnTo>
                  <a:pt x="116" y="492"/>
                </a:lnTo>
                <a:lnTo>
                  <a:pt x="128" y="492"/>
                </a:lnTo>
                <a:lnTo>
                  <a:pt x="126" y="482"/>
                </a:lnTo>
                <a:lnTo>
                  <a:pt x="130" y="484"/>
                </a:lnTo>
                <a:lnTo>
                  <a:pt x="132" y="478"/>
                </a:lnTo>
                <a:lnTo>
                  <a:pt x="130" y="476"/>
                </a:lnTo>
                <a:lnTo>
                  <a:pt x="128" y="466"/>
                </a:lnTo>
                <a:lnTo>
                  <a:pt x="130" y="454"/>
                </a:lnTo>
                <a:lnTo>
                  <a:pt x="132" y="450"/>
                </a:lnTo>
                <a:lnTo>
                  <a:pt x="138" y="446"/>
                </a:lnTo>
                <a:lnTo>
                  <a:pt x="128" y="440"/>
                </a:lnTo>
                <a:lnTo>
                  <a:pt x="134" y="434"/>
                </a:lnTo>
                <a:lnTo>
                  <a:pt x="140" y="434"/>
                </a:lnTo>
                <a:lnTo>
                  <a:pt x="140" y="442"/>
                </a:lnTo>
                <a:lnTo>
                  <a:pt x="152" y="438"/>
                </a:lnTo>
                <a:lnTo>
                  <a:pt x="150" y="420"/>
                </a:lnTo>
                <a:lnTo>
                  <a:pt x="132" y="424"/>
                </a:lnTo>
                <a:lnTo>
                  <a:pt x="126" y="424"/>
                </a:lnTo>
                <a:lnTo>
                  <a:pt x="124" y="414"/>
                </a:lnTo>
                <a:lnTo>
                  <a:pt x="120" y="398"/>
                </a:lnTo>
                <a:lnTo>
                  <a:pt x="120" y="390"/>
                </a:lnTo>
                <a:lnTo>
                  <a:pt x="132" y="396"/>
                </a:lnTo>
                <a:lnTo>
                  <a:pt x="146" y="404"/>
                </a:lnTo>
                <a:lnTo>
                  <a:pt x="160" y="404"/>
                </a:lnTo>
                <a:lnTo>
                  <a:pt x="164" y="398"/>
                </a:lnTo>
                <a:lnTo>
                  <a:pt x="168" y="386"/>
                </a:lnTo>
                <a:lnTo>
                  <a:pt x="164" y="368"/>
                </a:lnTo>
                <a:lnTo>
                  <a:pt x="168" y="354"/>
                </a:lnTo>
                <a:lnTo>
                  <a:pt x="168" y="350"/>
                </a:lnTo>
                <a:lnTo>
                  <a:pt x="174" y="350"/>
                </a:lnTo>
                <a:lnTo>
                  <a:pt x="186" y="352"/>
                </a:lnTo>
                <a:lnTo>
                  <a:pt x="220" y="344"/>
                </a:lnTo>
                <a:lnTo>
                  <a:pt x="238" y="336"/>
                </a:lnTo>
                <a:lnTo>
                  <a:pt x="240" y="326"/>
                </a:lnTo>
                <a:lnTo>
                  <a:pt x="244" y="322"/>
                </a:lnTo>
                <a:lnTo>
                  <a:pt x="250" y="310"/>
                </a:lnTo>
                <a:lnTo>
                  <a:pt x="248" y="294"/>
                </a:lnTo>
                <a:lnTo>
                  <a:pt x="244" y="298"/>
                </a:lnTo>
                <a:lnTo>
                  <a:pt x="240" y="298"/>
                </a:lnTo>
                <a:lnTo>
                  <a:pt x="236" y="296"/>
                </a:lnTo>
                <a:lnTo>
                  <a:pt x="238" y="278"/>
                </a:lnTo>
                <a:lnTo>
                  <a:pt x="236" y="274"/>
                </a:lnTo>
                <a:lnTo>
                  <a:pt x="228" y="268"/>
                </a:lnTo>
                <a:lnTo>
                  <a:pt x="212" y="260"/>
                </a:lnTo>
                <a:lnTo>
                  <a:pt x="222" y="246"/>
                </a:lnTo>
                <a:lnTo>
                  <a:pt x="302" y="90"/>
                </a:lnTo>
                <a:lnTo>
                  <a:pt x="184" y="0"/>
                </a:lnTo>
                <a:lnTo>
                  <a:pt x="50" y="10"/>
                </a:lnTo>
                <a:lnTo>
                  <a:pt x="46"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 name="Freeform 15"/>
          <p:cNvSpPr>
            <a:spLocks/>
          </p:cNvSpPr>
          <p:nvPr/>
        </p:nvSpPr>
        <p:spPr bwMode="ltGray">
          <a:xfrm>
            <a:off x="2636545" y="5780092"/>
            <a:ext cx="139445" cy="201612"/>
          </a:xfrm>
          <a:custGeom>
            <a:avLst/>
            <a:gdLst/>
            <a:ahLst/>
            <a:cxnLst>
              <a:cxn ang="0">
                <a:pos x="8" y="4"/>
              </a:cxn>
              <a:cxn ang="0">
                <a:pos x="0" y="18"/>
              </a:cxn>
              <a:cxn ang="0">
                <a:pos x="4" y="26"/>
              </a:cxn>
              <a:cxn ang="0">
                <a:pos x="0" y="46"/>
              </a:cxn>
              <a:cxn ang="0">
                <a:pos x="4" y="52"/>
              </a:cxn>
              <a:cxn ang="0">
                <a:pos x="0" y="60"/>
              </a:cxn>
              <a:cxn ang="0">
                <a:pos x="0" y="70"/>
              </a:cxn>
              <a:cxn ang="0">
                <a:pos x="0" y="74"/>
              </a:cxn>
              <a:cxn ang="0">
                <a:pos x="0" y="86"/>
              </a:cxn>
              <a:cxn ang="0">
                <a:pos x="2" y="94"/>
              </a:cxn>
              <a:cxn ang="0">
                <a:pos x="6" y="98"/>
              </a:cxn>
              <a:cxn ang="0">
                <a:pos x="24" y="100"/>
              </a:cxn>
              <a:cxn ang="0">
                <a:pos x="32" y="106"/>
              </a:cxn>
              <a:cxn ang="0">
                <a:pos x="44" y="106"/>
              </a:cxn>
              <a:cxn ang="0">
                <a:pos x="52" y="106"/>
              </a:cxn>
              <a:cxn ang="0">
                <a:pos x="62" y="110"/>
              </a:cxn>
              <a:cxn ang="0">
                <a:pos x="76" y="102"/>
              </a:cxn>
              <a:cxn ang="0">
                <a:pos x="82" y="92"/>
              </a:cxn>
              <a:cxn ang="0">
                <a:pos x="82" y="84"/>
              </a:cxn>
              <a:cxn ang="0">
                <a:pos x="84" y="78"/>
              </a:cxn>
              <a:cxn ang="0">
                <a:pos x="86" y="70"/>
              </a:cxn>
              <a:cxn ang="0">
                <a:pos x="90" y="58"/>
              </a:cxn>
              <a:cxn ang="0">
                <a:pos x="60" y="18"/>
              </a:cxn>
              <a:cxn ang="0">
                <a:pos x="22" y="0"/>
              </a:cxn>
              <a:cxn ang="0">
                <a:pos x="8" y="4"/>
              </a:cxn>
            </a:cxnLst>
            <a:rect l="0" t="0" r="r" b="b"/>
            <a:pathLst>
              <a:path w="91" h="111">
                <a:moveTo>
                  <a:pt x="8" y="4"/>
                </a:moveTo>
                <a:lnTo>
                  <a:pt x="0" y="18"/>
                </a:lnTo>
                <a:lnTo>
                  <a:pt x="4" y="26"/>
                </a:lnTo>
                <a:lnTo>
                  <a:pt x="0" y="46"/>
                </a:lnTo>
                <a:lnTo>
                  <a:pt x="4" y="52"/>
                </a:lnTo>
                <a:lnTo>
                  <a:pt x="0" y="60"/>
                </a:lnTo>
                <a:lnTo>
                  <a:pt x="0" y="70"/>
                </a:lnTo>
                <a:lnTo>
                  <a:pt x="0" y="74"/>
                </a:lnTo>
                <a:lnTo>
                  <a:pt x="0" y="86"/>
                </a:lnTo>
                <a:lnTo>
                  <a:pt x="2" y="94"/>
                </a:lnTo>
                <a:lnTo>
                  <a:pt x="6" y="98"/>
                </a:lnTo>
                <a:lnTo>
                  <a:pt x="24" y="100"/>
                </a:lnTo>
                <a:lnTo>
                  <a:pt x="32" y="106"/>
                </a:lnTo>
                <a:lnTo>
                  <a:pt x="44" y="106"/>
                </a:lnTo>
                <a:lnTo>
                  <a:pt x="52" y="106"/>
                </a:lnTo>
                <a:lnTo>
                  <a:pt x="62" y="110"/>
                </a:lnTo>
                <a:lnTo>
                  <a:pt x="76" y="102"/>
                </a:lnTo>
                <a:lnTo>
                  <a:pt x="82" y="92"/>
                </a:lnTo>
                <a:lnTo>
                  <a:pt x="82" y="84"/>
                </a:lnTo>
                <a:lnTo>
                  <a:pt x="84" y="78"/>
                </a:lnTo>
                <a:lnTo>
                  <a:pt x="86" y="70"/>
                </a:lnTo>
                <a:lnTo>
                  <a:pt x="90" y="58"/>
                </a:lnTo>
                <a:lnTo>
                  <a:pt x="60" y="18"/>
                </a:lnTo>
                <a:lnTo>
                  <a:pt x="22" y="0"/>
                </a:lnTo>
                <a:lnTo>
                  <a:pt x="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 name="Freeform 16"/>
          <p:cNvSpPr>
            <a:spLocks/>
          </p:cNvSpPr>
          <p:nvPr/>
        </p:nvSpPr>
        <p:spPr bwMode="ltGray">
          <a:xfrm>
            <a:off x="1933120" y="4518035"/>
            <a:ext cx="151841" cy="82550"/>
          </a:xfrm>
          <a:custGeom>
            <a:avLst/>
            <a:gdLst/>
            <a:ahLst/>
            <a:cxnLst>
              <a:cxn ang="0">
                <a:pos x="8" y="36"/>
              </a:cxn>
              <a:cxn ang="0">
                <a:pos x="22" y="30"/>
              </a:cxn>
              <a:cxn ang="0">
                <a:pos x="38" y="32"/>
              </a:cxn>
              <a:cxn ang="0">
                <a:pos x="56" y="34"/>
              </a:cxn>
              <a:cxn ang="0">
                <a:pos x="60" y="16"/>
              </a:cxn>
              <a:cxn ang="0">
                <a:pos x="66" y="12"/>
              </a:cxn>
              <a:cxn ang="0">
                <a:pos x="78" y="18"/>
              </a:cxn>
              <a:cxn ang="0">
                <a:pos x="82" y="36"/>
              </a:cxn>
              <a:cxn ang="0">
                <a:pos x="86" y="44"/>
              </a:cxn>
              <a:cxn ang="0">
                <a:pos x="92" y="36"/>
              </a:cxn>
              <a:cxn ang="0">
                <a:pos x="98" y="30"/>
              </a:cxn>
              <a:cxn ang="0">
                <a:pos x="96" y="20"/>
              </a:cxn>
              <a:cxn ang="0">
                <a:pos x="86" y="8"/>
              </a:cxn>
              <a:cxn ang="0">
                <a:pos x="64" y="0"/>
              </a:cxn>
              <a:cxn ang="0">
                <a:pos x="44" y="18"/>
              </a:cxn>
              <a:cxn ang="0">
                <a:pos x="28" y="14"/>
              </a:cxn>
              <a:cxn ang="0">
                <a:pos x="8" y="0"/>
              </a:cxn>
              <a:cxn ang="0">
                <a:pos x="0" y="16"/>
              </a:cxn>
              <a:cxn ang="0">
                <a:pos x="8" y="36"/>
              </a:cxn>
            </a:cxnLst>
            <a:rect l="0" t="0" r="r" b="b"/>
            <a:pathLst>
              <a:path w="99" h="45">
                <a:moveTo>
                  <a:pt x="8" y="36"/>
                </a:moveTo>
                <a:lnTo>
                  <a:pt x="22" y="30"/>
                </a:lnTo>
                <a:lnTo>
                  <a:pt x="38" y="32"/>
                </a:lnTo>
                <a:lnTo>
                  <a:pt x="56" y="34"/>
                </a:lnTo>
                <a:lnTo>
                  <a:pt x="60" y="16"/>
                </a:lnTo>
                <a:lnTo>
                  <a:pt x="66" y="12"/>
                </a:lnTo>
                <a:lnTo>
                  <a:pt x="78" y="18"/>
                </a:lnTo>
                <a:lnTo>
                  <a:pt x="82" y="36"/>
                </a:lnTo>
                <a:lnTo>
                  <a:pt x="86" y="44"/>
                </a:lnTo>
                <a:lnTo>
                  <a:pt x="92" y="36"/>
                </a:lnTo>
                <a:lnTo>
                  <a:pt x="98" y="30"/>
                </a:lnTo>
                <a:lnTo>
                  <a:pt x="96" y="20"/>
                </a:lnTo>
                <a:lnTo>
                  <a:pt x="86" y="8"/>
                </a:lnTo>
                <a:lnTo>
                  <a:pt x="64" y="0"/>
                </a:lnTo>
                <a:lnTo>
                  <a:pt x="44" y="18"/>
                </a:lnTo>
                <a:lnTo>
                  <a:pt x="28" y="14"/>
                </a:lnTo>
                <a:lnTo>
                  <a:pt x="8" y="0"/>
                </a:lnTo>
                <a:lnTo>
                  <a:pt x="0" y="16"/>
                </a:lnTo>
                <a:lnTo>
                  <a:pt x="8"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 name="Freeform 17"/>
          <p:cNvSpPr>
            <a:spLocks/>
          </p:cNvSpPr>
          <p:nvPr/>
        </p:nvSpPr>
        <p:spPr bwMode="ltGray">
          <a:xfrm>
            <a:off x="1767335" y="4376748"/>
            <a:ext cx="80568" cy="66675"/>
          </a:xfrm>
          <a:custGeom>
            <a:avLst/>
            <a:gdLst/>
            <a:ahLst/>
            <a:cxnLst>
              <a:cxn ang="0">
                <a:pos x="0" y="14"/>
              </a:cxn>
              <a:cxn ang="0">
                <a:pos x="0" y="26"/>
              </a:cxn>
              <a:cxn ang="0">
                <a:pos x="12" y="24"/>
              </a:cxn>
              <a:cxn ang="0">
                <a:pos x="28" y="28"/>
              </a:cxn>
              <a:cxn ang="0">
                <a:pos x="44" y="36"/>
              </a:cxn>
              <a:cxn ang="0">
                <a:pos x="52" y="10"/>
              </a:cxn>
              <a:cxn ang="0">
                <a:pos x="22" y="0"/>
              </a:cxn>
              <a:cxn ang="0">
                <a:pos x="0" y="14"/>
              </a:cxn>
            </a:cxnLst>
            <a:rect l="0" t="0" r="r" b="b"/>
            <a:pathLst>
              <a:path w="53" h="37">
                <a:moveTo>
                  <a:pt x="0" y="14"/>
                </a:moveTo>
                <a:lnTo>
                  <a:pt x="0" y="26"/>
                </a:lnTo>
                <a:lnTo>
                  <a:pt x="12" y="24"/>
                </a:lnTo>
                <a:lnTo>
                  <a:pt x="28" y="28"/>
                </a:lnTo>
                <a:lnTo>
                  <a:pt x="44" y="36"/>
                </a:lnTo>
                <a:lnTo>
                  <a:pt x="52" y="10"/>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 name="Freeform 18"/>
          <p:cNvSpPr>
            <a:spLocks/>
          </p:cNvSpPr>
          <p:nvPr/>
        </p:nvSpPr>
        <p:spPr bwMode="ltGray">
          <a:xfrm>
            <a:off x="1874243" y="4478347"/>
            <a:ext cx="80568" cy="106363"/>
          </a:xfrm>
          <a:custGeom>
            <a:avLst/>
            <a:gdLst/>
            <a:ahLst/>
            <a:cxnLst>
              <a:cxn ang="0">
                <a:pos x="0" y="0"/>
              </a:cxn>
              <a:cxn ang="0">
                <a:pos x="4" y="10"/>
              </a:cxn>
              <a:cxn ang="0">
                <a:pos x="4" y="24"/>
              </a:cxn>
              <a:cxn ang="0">
                <a:pos x="16" y="30"/>
              </a:cxn>
              <a:cxn ang="0">
                <a:pos x="30" y="36"/>
              </a:cxn>
              <a:cxn ang="0">
                <a:pos x="36" y="42"/>
              </a:cxn>
              <a:cxn ang="0">
                <a:pos x="38" y="48"/>
              </a:cxn>
              <a:cxn ang="0">
                <a:pos x="48" y="58"/>
              </a:cxn>
              <a:cxn ang="0">
                <a:pos x="50" y="48"/>
              </a:cxn>
              <a:cxn ang="0">
                <a:pos x="46" y="38"/>
              </a:cxn>
              <a:cxn ang="0">
                <a:pos x="52" y="26"/>
              </a:cxn>
              <a:cxn ang="0">
                <a:pos x="44" y="20"/>
              </a:cxn>
              <a:cxn ang="0">
                <a:pos x="38" y="8"/>
              </a:cxn>
              <a:cxn ang="0">
                <a:pos x="0" y="0"/>
              </a:cxn>
            </a:cxnLst>
            <a:rect l="0" t="0" r="r" b="b"/>
            <a:pathLst>
              <a:path w="53" h="59">
                <a:moveTo>
                  <a:pt x="0" y="0"/>
                </a:moveTo>
                <a:lnTo>
                  <a:pt x="4" y="10"/>
                </a:lnTo>
                <a:lnTo>
                  <a:pt x="4" y="24"/>
                </a:lnTo>
                <a:lnTo>
                  <a:pt x="16" y="30"/>
                </a:lnTo>
                <a:lnTo>
                  <a:pt x="30" y="36"/>
                </a:lnTo>
                <a:lnTo>
                  <a:pt x="36" y="42"/>
                </a:lnTo>
                <a:lnTo>
                  <a:pt x="38" y="48"/>
                </a:lnTo>
                <a:lnTo>
                  <a:pt x="48" y="58"/>
                </a:lnTo>
                <a:lnTo>
                  <a:pt x="50" y="48"/>
                </a:lnTo>
                <a:lnTo>
                  <a:pt x="46" y="38"/>
                </a:lnTo>
                <a:lnTo>
                  <a:pt x="52" y="26"/>
                </a:lnTo>
                <a:lnTo>
                  <a:pt x="44" y="20"/>
                </a:lnTo>
                <a:lnTo>
                  <a:pt x="38"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 name="Freeform 19"/>
          <p:cNvSpPr>
            <a:spLocks/>
          </p:cNvSpPr>
          <p:nvPr/>
        </p:nvSpPr>
        <p:spPr bwMode="ltGray">
          <a:xfrm>
            <a:off x="1841706" y="4373573"/>
            <a:ext cx="105359" cy="123824"/>
          </a:xfrm>
          <a:custGeom>
            <a:avLst/>
            <a:gdLst/>
            <a:ahLst/>
            <a:cxnLst>
              <a:cxn ang="0">
                <a:pos x="0" y="40"/>
              </a:cxn>
              <a:cxn ang="0">
                <a:pos x="10" y="52"/>
              </a:cxn>
              <a:cxn ang="0">
                <a:pos x="18" y="64"/>
              </a:cxn>
              <a:cxn ang="0">
                <a:pos x="32" y="60"/>
              </a:cxn>
              <a:cxn ang="0">
                <a:pos x="40" y="64"/>
              </a:cxn>
              <a:cxn ang="0">
                <a:pos x="50" y="64"/>
              </a:cxn>
              <a:cxn ang="0">
                <a:pos x="60" y="68"/>
              </a:cxn>
              <a:cxn ang="0">
                <a:pos x="62" y="64"/>
              </a:cxn>
              <a:cxn ang="0">
                <a:pos x="58" y="56"/>
              </a:cxn>
              <a:cxn ang="0">
                <a:pos x="62" y="44"/>
              </a:cxn>
              <a:cxn ang="0">
                <a:pos x="60" y="26"/>
              </a:cxn>
              <a:cxn ang="0">
                <a:pos x="68" y="16"/>
              </a:cxn>
              <a:cxn ang="0">
                <a:pos x="66" y="0"/>
              </a:cxn>
              <a:cxn ang="0">
                <a:pos x="20" y="0"/>
              </a:cxn>
              <a:cxn ang="0">
                <a:pos x="0" y="40"/>
              </a:cxn>
            </a:cxnLst>
            <a:rect l="0" t="0" r="r" b="b"/>
            <a:pathLst>
              <a:path w="69" h="69">
                <a:moveTo>
                  <a:pt x="0" y="40"/>
                </a:moveTo>
                <a:lnTo>
                  <a:pt x="10" y="52"/>
                </a:lnTo>
                <a:lnTo>
                  <a:pt x="18" y="64"/>
                </a:lnTo>
                <a:lnTo>
                  <a:pt x="32" y="60"/>
                </a:lnTo>
                <a:lnTo>
                  <a:pt x="40" y="64"/>
                </a:lnTo>
                <a:lnTo>
                  <a:pt x="50" y="64"/>
                </a:lnTo>
                <a:lnTo>
                  <a:pt x="60" y="68"/>
                </a:lnTo>
                <a:lnTo>
                  <a:pt x="62" y="64"/>
                </a:lnTo>
                <a:lnTo>
                  <a:pt x="58" y="56"/>
                </a:lnTo>
                <a:lnTo>
                  <a:pt x="62" y="44"/>
                </a:lnTo>
                <a:lnTo>
                  <a:pt x="60" y="26"/>
                </a:lnTo>
                <a:lnTo>
                  <a:pt x="68" y="16"/>
                </a:lnTo>
                <a:lnTo>
                  <a:pt x="66" y="0"/>
                </a:lnTo>
                <a:lnTo>
                  <a:pt x="20" y="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 name="Freeform 20"/>
          <p:cNvSpPr>
            <a:spLocks/>
          </p:cNvSpPr>
          <p:nvPr/>
        </p:nvSpPr>
        <p:spPr bwMode="ltGray">
          <a:xfrm>
            <a:off x="1799872" y="4357698"/>
            <a:ext cx="147193" cy="107950"/>
          </a:xfrm>
          <a:custGeom>
            <a:avLst/>
            <a:gdLst/>
            <a:ahLst/>
            <a:cxnLst>
              <a:cxn ang="0">
                <a:pos x="0" y="28"/>
              </a:cxn>
              <a:cxn ang="0">
                <a:pos x="10" y="32"/>
              </a:cxn>
              <a:cxn ang="0">
                <a:pos x="14" y="34"/>
              </a:cxn>
              <a:cxn ang="0">
                <a:pos x="18" y="32"/>
              </a:cxn>
              <a:cxn ang="0">
                <a:pos x="20" y="44"/>
              </a:cxn>
              <a:cxn ang="0">
                <a:pos x="22" y="54"/>
              </a:cxn>
              <a:cxn ang="0">
                <a:pos x="26" y="58"/>
              </a:cxn>
              <a:cxn ang="0">
                <a:pos x="32" y="54"/>
              </a:cxn>
              <a:cxn ang="0">
                <a:pos x="34" y="46"/>
              </a:cxn>
              <a:cxn ang="0">
                <a:pos x="36" y="36"/>
              </a:cxn>
              <a:cxn ang="0">
                <a:pos x="42" y="32"/>
              </a:cxn>
              <a:cxn ang="0">
                <a:pos x="54" y="38"/>
              </a:cxn>
              <a:cxn ang="0">
                <a:pos x="62" y="32"/>
              </a:cxn>
              <a:cxn ang="0">
                <a:pos x="64" y="26"/>
              </a:cxn>
              <a:cxn ang="0">
                <a:pos x="70" y="22"/>
              </a:cxn>
              <a:cxn ang="0">
                <a:pos x="72" y="24"/>
              </a:cxn>
              <a:cxn ang="0">
                <a:pos x="86" y="18"/>
              </a:cxn>
              <a:cxn ang="0">
                <a:pos x="94" y="16"/>
              </a:cxn>
              <a:cxn ang="0">
                <a:pos x="90" y="10"/>
              </a:cxn>
              <a:cxn ang="0">
                <a:pos x="78" y="4"/>
              </a:cxn>
              <a:cxn ang="0">
                <a:pos x="60" y="2"/>
              </a:cxn>
              <a:cxn ang="0">
                <a:pos x="40" y="0"/>
              </a:cxn>
              <a:cxn ang="0">
                <a:pos x="26" y="2"/>
              </a:cxn>
              <a:cxn ang="0">
                <a:pos x="16" y="6"/>
              </a:cxn>
              <a:cxn ang="0">
                <a:pos x="2" y="12"/>
              </a:cxn>
              <a:cxn ang="0">
                <a:pos x="0" y="28"/>
              </a:cxn>
            </a:cxnLst>
            <a:rect l="0" t="0" r="r" b="b"/>
            <a:pathLst>
              <a:path w="95" h="59">
                <a:moveTo>
                  <a:pt x="0" y="28"/>
                </a:moveTo>
                <a:lnTo>
                  <a:pt x="10" y="32"/>
                </a:lnTo>
                <a:lnTo>
                  <a:pt x="14" y="34"/>
                </a:lnTo>
                <a:lnTo>
                  <a:pt x="18" y="32"/>
                </a:lnTo>
                <a:lnTo>
                  <a:pt x="20" y="44"/>
                </a:lnTo>
                <a:lnTo>
                  <a:pt x="22" y="54"/>
                </a:lnTo>
                <a:lnTo>
                  <a:pt x="26" y="58"/>
                </a:lnTo>
                <a:lnTo>
                  <a:pt x="32" y="54"/>
                </a:lnTo>
                <a:lnTo>
                  <a:pt x="34" y="46"/>
                </a:lnTo>
                <a:lnTo>
                  <a:pt x="36" y="36"/>
                </a:lnTo>
                <a:lnTo>
                  <a:pt x="42" y="32"/>
                </a:lnTo>
                <a:lnTo>
                  <a:pt x="54" y="38"/>
                </a:lnTo>
                <a:lnTo>
                  <a:pt x="62" y="32"/>
                </a:lnTo>
                <a:lnTo>
                  <a:pt x="64" y="26"/>
                </a:lnTo>
                <a:lnTo>
                  <a:pt x="70" y="22"/>
                </a:lnTo>
                <a:lnTo>
                  <a:pt x="72" y="24"/>
                </a:lnTo>
                <a:lnTo>
                  <a:pt x="86" y="18"/>
                </a:lnTo>
                <a:lnTo>
                  <a:pt x="94" y="16"/>
                </a:lnTo>
                <a:lnTo>
                  <a:pt x="90" y="10"/>
                </a:lnTo>
                <a:lnTo>
                  <a:pt x="78" y="4"/>
                </a:lnTo>
                <a:lnTo>
                  <a:pt x="60" y="2"/>
                </a:lnTo>
                <a:lnTo>
                  <a:pt x="40" y="0"/>
                </a:lnTo>
                <a:lnTo>
                  <a:pt x="26" y="2"/>
                </a:lnTo>
                <a:lnTo>
                  <a:pt x="16" y="6"/>
                </a:lnTo>
                <a:lnTo>
                  <a:pt x="2" y="12"/>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 name="Freeform 21"/>
          <p:cNvSpPr>
            <a:spLocks/>
          </p:cNvSpPr>
          <p:nvPr/>
        </p:nvSpPr>
        <p:spPr bwMode="ltGray">
          <a:xfrm>
            <a:off x="1719304" y="4278323"/>
            <a:ext cx="108458" cy="142874"/>
          </a:xfrm>
          <a:custGeom>
            <a:avLst/>
            <a:gdLst/>
            <a:ahLst/>
            <a:cxnLst>
              <a:cxn ang="0">
                <a:pos x="0" y="52"/>
              </a:cxn>
              <a:cxn ang="0">
                <a:pos x="10" y="68"/>
              </a:cxn>
              <a:cxn ang="0">
                <a:pos x="26" y="78"/>
              </a:cxn>
              <a:cxn ang="0">
                <a:pos x="34" y="78"/>
              </a:cxn>
              <a:cxn ang="0">
                <a:pos x="42" y="66"/>
              </a:cxn>
              <a:cxn ang="0">
                <a:pos x="56" y="64"/>
              </a:cxn>
              <a:cxn ang="0">
                <a:pos x="56" y="54"/>
              </a:cxn>
              <a:cxn ang="0">
                <a:pos x="68" y="46"/>
              </a:cxn>
              <a:cxn ang="0">
                <a:pos x="56" y="36"/>
              </a:cxn>
              <a:cxn ang="0">
                <a:pos x="58" y="2"/>
              </a:cxn>
              <a:cxn ang="0">
                <a:pos x="16" y="0"/>
              </a:cxn>
              <a:cxn ang="0">
                <a:pos x="0" y="52"/>
              </a:cxn>
            </a:cxnLst>
            <a:rect l="0" t="0" r="r" b="b"/>
            <a:pathLst>
              <a:path w="69" h="79">
                <a:moveTo>
                  <a:pt x="0" y="52"/>
                </a:moveTo>
                <a:lnTo>
                  <a:pt x="10" y="68"/>
                </a:lnTo>
                <a:lnTo>
                  <a:pt x="26" y="78"/>
                </a:lnTo>
                <a:lnTo>
                  <a:pt x="34" y="78"/>
                </a:lnTo>
                <a:lnTo>
                  <a:pt x="42" y="66"/>
                </a:lnTo>
                <a:lnTo>
                  <a:pt x="56" y="64"/>
                </a:lnTo>
                <a:lnTo>
                  <a:pt x="56" y="54"/>
                </a:lnTo>
                <a:lnTo>
                  <a:pt x="68" y="46"/>
                </a:lnTo>
                <a:lnTo>
                  <a:pt x="56" y="36"/>
                </a:lnTo>
                <a:lnTo>
                  <a:pt x="58" y="2"/>
                </a:lnTo>
                <a:lnTo>
                  <a:pt x="16" y="0"/>
                </a:lnTo>
                <a:lnTo>
                  <a:pt x="0" y="5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 name="Freeform 22"/>
          <p:cNvSpPr>
            <a:spLocks/>
          </p:cNvSpPr>
          <p:nvPr/>
        </p:nvSpPr>
        <p:spPr bwMode="ltGray">
          <a:xfrm>
            <a:off x="1170818" y="3733813"/>
            <a:ext cx="698777" cy="666747"/>
          </a:xfrm>
          <a:custGeom>
            <a:avLst/>
            <a:gdLst/>
            <a:ahLst/>
            <a:cxnLst>
              <a:cxn ang="0">
                <a:pos x="10" y="54"/>
              </a:cxn>
              <a:cxn ang="0">
                <a:pos x="26" y="84"/>
              </a:cxn>
              <a:cxn ang="0">
                <a:pos x="42" y="116"/>
              </a:cxn>
              <a:cxn ang="0">
                <a:pos x="32" y="138"/>
              </a:cxn>
              <a:cxn ang="0">
                <a:pos x="54" y="154"/>
              </a:cxn>
              <a:cxn ang="0">
                <a:pos x="62" y="190"/>
              </a:cxn>
              <a:cxn ang="0">
                <a:pos x="100" y="226"/>
              </a:cxn>
              <a:cxn ang="0">
                <a:pos x="98" y="206"/>
              </a:cxn>
              <a:cxn ang="0">
                <a:pos x="88" y="192"/>
              </a:cxn>
              <a:cxn ang="0">
                <a:pos x="74" y="146"/>
              </a:cxn>
              <a:cxn ang="0">
                <a:pos x="42" y="98"/>
              </a:cxn>
              <a:cxn ang="0">
                <a:pos x="48" y="52"/>
              </a:cxn>
              <a:cxn ang="0">
                <a:pos x="66" y="84"/>
              </a:cxn>
              <a:cxn ang="0">
                <a:pos x="92" y="138"/>
              </a:cxn>
              <a:cxn ang="0">
                <a:pos x="116" y="164"/>
              </a:cxn>
              <a:cxn ang="0">
                <a:pos x="126" y="188"/>
              </a:cxn>
              <a:cxn ang="0">
                <a:pos x="146" y="212"/>
              </a:cxn>
              <a:cxn ang="0">
                <a:pos x="156" y="256"/>
              </a:cxn>
              <a:cxn ang="0">
                <a:pos x="156" y="272"/>
              </a:cxn>
              <a:cxn ang="0">
                <a:pos x="176" y="290"/>
              </a:cxn>
              <a:cxn ang="0">
                <a:pos x="194" y="306"/>
              </a:cxn>
              <a:cxn ang="0">
                <a:pos x="230" y="324"/>
              </a:cxn>
              <a:cxn ang="0">
                <a:pos x="250" y="334"/>
              </a:cxn>
              <a:cxn ang="0">
                <a:pos x="316" y="338"/>
              </a:cxn>
              <a:cxn ang="0">
                <a:pos x="346" y="354"/>
              </a:cxn>
              <a:cxn ang="0">
                <a:pos x="362" y="354"/>
              </a:cxn>
              <a:cxn ang="0">
                <a:pos x="390" y="338"/>
              </a:cxn>
              <a:cxn ang="0">
                <a:pos x="382" y="326"/>
              </a:cxn>
              <a:cxn ang="0">
                <a:pos x="380" y="320"/>
              </a:cxn>
              <a:cxn ang="0">
                <a:pos x="408" y="310"/>
              </a:cxn>
              <a:cxn ang="0">
                <a:pos x="412" y="338"/>
              </a:cxn>
              <a:cxn ang="0">
                <a:pos x="424" y="332"/>
              </a:cxn>
              <a:cxn ang="0">
                <a:pos x="424" y="296"/>
              </a:cxn>
              <a:cxn ang="0">
                <a:pos x="438" y="290"/>
              </a:cxn>
              <a:cxn ang="0">
                <a:pos x="448" y="260"/>
              </a:cxn>
              <a:cxn ang="0">
                <a:pos x="438" y="242"/>
              </a:cxn>
              <a:cxn ang="0">
                <a:pos x="398" y="252"/>
              </a:cxn>
              <a:cxn ang="0">
                <a:pos x="390" y="282"/>
              </a:cxn>
              <a:cxn ang="0">
                <a:pos x="348" y="298"/>
              </a:cxn>
              <a:cxn ang="0">
                <a:pos x="300" y="284"/>
              </a:cxn>
              <a:cxn ang="0">
                <a:pos x="292" y="268"/>
              </a:cxn>
              <a:cxn ang="0">
                <a:pos x="286" y="202"/>
              </a:cxn>
              <a:cxn ang="0">
                <a:pos x="292" y="176"/>
              </a:cxn>
              <a:cxn ang="0">
                <a:pos x="78" y="0"/>
              </a:cxn>
            </a:cxnLst>
            <a:rect l="0" t="0" r="r" b="b"/>
            <a:pathLst>
              <a:path w="453" h="367">
                <a:moveTo>
                  <a:pt x="0" y="24"/>
                </a:moveTo>
                <a:lnTo>
                  <a:pt x="10" y="54"/>
                </a:lnTo>
                <a:lnTo>
                  <a:pt x="16" y="74"/>
                </a:lnTo>
                <a:lnTo>
                  <a:pt x="26" y="84"/>
                </a:lnTo>
                <a:lnTo>
                  <a:pt x="24" y="92"/>
                </a:lnTo>
                <a:lnTo>
                  <a:pt x="42" y="116"/>
                </a:lnTo>
                <a:lnTo>
                  <a:pt x="44" y="134"/>
                </a:lnTo>
                <a:lnTo>
                  <a:pt x="32" y="138"/>
                </a:lnTo>
                <a:lnTo>
                  <a:pt x="46" y="154"/>
                </a:lnTo>
                <a:lnTo>
                  <a:pt x="54" y="154"/>
                </a:lnTo>
                <a:lnTo>
                  <a:pt x="68" y="168"/>
                </a:lnTo>
                <a:lnTo>
                  <a:pt x="62" y="190"/>
                </a:lnTo>
                <a:lnTo>
                  <a:pt x="84" y="206"/>
                </a:lnTo>
                <a:lnTo>
                  <a:pt x="100" y="226"/>
                </a:lnTo>
                <a:lnTo>
                  <a:pt x="104" y="222"/>
                </a:lnTo>
                <a:lnTo>
                  <a:pt x="98" y="206"/>
                </a:lnTo>
                <a:lnTo>
                  <a:pt x="88" y="196"/>
                </a:lnTo>
                <a:lnTo>
                  <a:pt x="88" y="192"/>
                </a:lnTo>
                <a:lnTo>
                  <a:pt x="82" y="166"/>
                </a:lnTo>
                <a:lnTo>
                  <a:pt x="74" y="146"/>
                </a:lnTo>
                <a:lnTo>
                  <a:pt x="58" y="112"/>
                </a:lnTo>
                <a:lnTo>
                  <a:pt x="42" y="98"/>
                </a:lnTo>
                <a:lnTo>
                  <a:pt x="42" y="76"/>
                </a:lnTo>
                <a:lnTo>
                  <a:pt x="48" y="52"/>
                </a:lnTo>
                <a:lnTo>
                  <a:pt x="60" y="68"/>
                </a:lnTo>
                <a:lnTo>
                  <a:pt x="66" y="84"/>
                </a:lnTo>
                <a:lnTo>
                  <a:pt x="72" y="102"/>
                </a:lnTo>
                <a:lnTo>
                  <a:pt x="92" y="138"/>
                </a:lnTo>
                <a:lnTo>
                  <a:pt x="104" y="152"/>
                </a:lnTo>
                <a:lnTo>
                  <a:pt x="116" y="164"/>
                </a:lnTo>
                <a:lnTo>
                  <a:pt x="106" y="168"/>
                </a:lnTo>
                <a:lnTo>
                  <a:pt x="126" y="188"/>
                </a:lnTo>
                <a:lnTo>
                  <a:pt x="132" y="194"/>
                </a:lnTo>
                <a:lnTo>
                  <a:pt x="146" y="212"/>
                </a:lnTo>
                <a:lnTo>
                  <a:pt x="162" y="244"/>
                </a:lnTo>
                <a:lnTo>
                  <a:pt x="156" y="256"/>
                </a:lnTo>
                <a:lnTo>
                  <a:pt x="154" y="266"/>
                </a:lnTo>
                <a:lnTo>
                  <a:pt x="156" y="272"/>
                </a:lnTo>
                <a:lnTo>
                  <a:pt x="160" y="278"/>
                </a:lnTo>
                <a:lnTo>
                  <a:pt x="176" y="290"/>
                </a:lnTo>
                <a:lnTo>
                  <a:pt x="182" y="292"/>
                </a:lnTo>
                <a:lnTo>
                  <a:pt x="194" y="306"/>
                </a:lnTo>
                <a:lnTo>
                  <a:pt x="208" y="310"/>
                </a:lnTo>
                <a:lnTo>
                  <a:pt x="230" y="324"/>
                </a:lnTo>
                <a:lnTo>
                  <a:pt x="242" y="328"/>
                </a:lnTo>
                <a:lnTo>
                  <a:pt x="250" y="334"/>
                </a:lnTo>
                <a:lnTo>
                  <a:pt x="298" y="348"/>
                </a:lnTo>
                <a:lnTo>
                  <a:pt x="316" y="338"/>
                </a:lnTo>
                <a:lnTo>
                  <a:pt x="334" y="342"/>
                </a:lnTo>
                <a:lnTo>
                  <a:pt x="346" y="354"/>
                </a:lnTo>
                <a:lnTo>
                  <a:pt x="362" y="366"/>
                </a:lnTo>
                <a:lnTo>
                  <a:pt x="362" y="354"/>
                </a:lnTo>
                <a:lnTo>
                  <a:pt x="368" y="338"/>
                </a:lnTo>
                <a:lnTo>
                  <a:pt x="390" y="338"/>
                </a:lnTo>
                <a:lnTo>
                  <a:pt x="386" y="332"/>
                </a:lnTo>
                <a:lnTo>
                  <a:pt x="382" y="326"/>
                </a:lnTo>
                <a:lnTo>
                  <a:pt x="372" y="322"/>
                </a:lnTo>
                <a:lnTo>
                  <a:pt x="380" y="320"/>
                </a:lnTo>
                <a:lnTo>
                  <a:pt x="382" y="310"/>
                </a:lnTo>
                <a:lnTo>
                  <a:pt x="408" y="310"/>
                </a:lnTo>
                <a:lnTo>
                  <a:pt x="408" y="338"/>
                </a:lnTo>
                <a:lnTo>
                  <a:pt x="412" y="338"/>
                </a:lnTo>
                <a:lnTo>
                  <a:pt x="418" y="332"/>
                </a:lnTo>
                <a:lnTo>
                  <a:pt x="424" y="332"/>
                </a:lnTo>
                <a:lnTo>
                  <a:pt x="424" y="318"/>
                </a:lnTo>
                <a:lnTo>
                  <a:pt x="424" y="296"/>
                </a:lnTo>
                <a:lnTo>
                  <a:pt x="432" y="304"/>
                </a:lnTo>
                <a:lnTo>
                  <a:pt x="438" y="290"/>
                </a:lnTo>
                <a:lnTo>
                  <a:pt x="438" y="276"/>
                </a:lnTo>
                <a:lnTo>
                  <a:pt x="448" y="260"/>
                </a:lnTo>
                <a:lnTo>
                  <a:pt x="452" y="244"/>
                </a:lnTo>
                <a:lnTo>
                  <a:pt x="438" y="242"/>
                </a:lnTo>
                <a:lnTo>
                  <a:pt x="414" y="246"/>
                </a:lnTo>
                <a:lnTo>
                  <a:pt x="398" y="252"/>
                </a:lnTo>
                <a:lnTo>
                  <a:pt x="392" y="272"/>
                </a:lnTo>
                <a:lnTo>
                  <a:pt x="390" y="282"/>
                </a:lnTo>
                <a:lnTo>
                  <a:pt x="378" y="290"/>
                </a:lnTo>
                <a:lnTo>
                  <a:pt x="348" y="298"/>
                </a:lnTo>
                <a:lnTo>
                  <a:pt x="324" y="300"/>
                </a:lnTo>
                <a:lnTo>
                  <a:pt x="300" y="284"/>
                </a:lnTo>
                <a:lnTo>
                  <a:pt x="296" y="274"/>
                </a:lnTo>
                <a:lnTo>
                  <a:pt x="292" y="268"/>
                </a:lnTo>
                <a:lnTo>
                  <a:pt x="286" y="252"/>
                </a:lnTo>
                <a:lnTo>
                  <a:pt x="286" y="202"/>
                </a:lnTo>
                <a:lnTo>
                  <a:pt x="290" y="178"/>
                </a:lnTo>
                <a:lnTo>
                  <a:pt x="292" y="176"/>
                </a:lnTo>
                <a:lnTo>
                  <a:pt x="288" y="74"/>
                </a:lnTo>
                <a:lnTo>
                  <a:pt x="78" y="0"/>
                </a:lnTo>
                <a:lnTo>
                  <a:pt x="0"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 name="Freeform 23"/>
          <p:cNvSpPr>
            <a:spLocks/>
          </p:cNvSpPr>
          <p:nvPr/>
        </p:nvSpPr>
        <p:spPr bwMode="ltGray">
          <a:xfrm>
            <a:off x="1917626" y="1603397"/>
            <a:ext cx="226212" cy="176211"/>
          </a:xfrm>
          <a:custGeom>
            <a:avLst/>
            <a:gdLst/>
            <a:ahLst/>
            <a:cxnLst>
              <a:cxn ang="0">
                <a:pos x="130" y="14"/>
              </a:cxn>
              <a:cxn ang="0">
                <a:pos x="122" y="8"/>
              </a:cxn>
              <a:cxn ang="0">
                <a:pos x="106" y="18"/>
              </a:cxn>
              <a:cxn ang="0">
                <a:pos x="108" y="34"/>
              </a:cxn>
              <a:cxn ang="0">
                <a:pos x="96" y="44"/>
              </a:cxn>
              <a:cxn ang="0">
                <a:pos x="100" y="58"/>
              </a:cxn>
              <a:cxn ang="0">
                <a:pos x="84" y="58"/>
              </a:cxn>
              <a:cxn ang="0">
                <a:pos x="74" y="56"/>
              </a:cxn>
              <a:cxn ang="0">
                <a:pos x="74" y="40"/>
              </a:cxn>
              <a:cxn ang="0">
                <a:pos x="76" y="30"/>
              </a:cxn>
              <a:cxn ang="0">
                <a:pos x="64" y="18"/>
              </a:cxn>
              <a:cxn ang="0">
                <a:pos x="68" y="10"/>
              </a:cxn>
              <a:cxn ang="0">
                <a:pos x="52" y="0"/>
              </a:cxn>
              <a:cxn ang="0">
                <a:pos x="50" y="12"/>
              </a:cxn>
              <a:cxn ang="0">
                <a:pos x="28" y="16"/>
              </a:cxn>
              <a:cxn ang="0">
                <a:pos x="28" y="20"/>
              </a:cxn>
              <a:cxn ang="0">
                <a:pos x="34" y="26"/>
              </a:cxn>
              <a:cxn ang="0">
                <a:pos x="18" y="30"/>
              </a:cxn>
              <a:cxn ang="0">
                <a:pos x="24" y="36"/>
              </a:cxn>
              <a:cxn ang="0">
                <a:pos x="22" y="44"/>
              </a:cxn>
              <a:cxn ang="0">
                <a:pos x="10" y="40"/>
              </a:cxn>
              <a:cxn ang="0">
                <a:pos x="0" y="44"/>
              </a:cxn>
              <a:cxn ang="0">
                <a:pos x="2" y="54"/>
              </a:cxn>
              <a:cxn ang="0">
                <a:pos x="14" y="64"/>
              </a:cxn>
              <a:cxn ang="0">
                <a:pos x="24" y="68"/>
              </a:cxn>
              <a:cxn ang="0">
                <a:pos x="40" y="60"/>
              </a:cxn>
              <a:cxn ang="0">
                <a:pos x="36" y="68"/>
              </a:cxn>
              <a:cxn ang="0">
                <a:pos x="52" y="68"/>
              </a:cxn>
              <a:cxn ang="0">
                <a:pos x="64" y="78"/>
              </a:cxn>
              <a:cxn ang="0">
                <a:pos x="46" y="78"/>
              </a:cxn>
              <a:cxn ang="0">
                <a:pos x="20" y="78"/>
              </a:cxn>
              <a:cxn ang="0">
                <a:pos x="24" y="94"/>
              </a:cxn>
              <a:cxn ang="0">
                <a:pos x="62" y="90"/>
              </a:cxn>
              <a:cxn ang="0">
                <a:pos x="90" y="82"/>
              </a:cxn>
              <a:cxn ang="0">
                <a:pos x="100" y="84"/>
              </a:cxn>
              <a:cxn ang="0">
                <a:pos x="112" y="88"/>
              </a:cxn>
              <a:cxn ang="0">
                <a:pos x="134" y="78"/>
              </a:cxn>
              <a:cxn ang="0">
                <a:pos x="138" y="70"/>
              </a:cxn>
              <a:cxn ang="0">
                <a:pos x="146" y="52"/>
              </a:cxn>
              <a:cxn ang="0">
                <a:pos x="138" y="46"/>
              </a:cxn>
              <a:cxn ang="0">
                <a:pos x="132" y="54"/>
              </a:cxn>
              <a:cxn ang="0">
                <a:pos x="126" y="54"/>
              </a:cxn>
              <a:cxn ang="0">
                <a:pos x="122" y="40"/>
              </a:cxn>
              <a:cxn ang="0">
                <a:pos x="124" y="26"/>
              </a:cxn>
            </a:cxnLst>
            <a:rect l="0" t="0" r="r" b="b"/>
            <a:pathLst>
              <a:path w="147" h="97">
                <a:moveTo>
                  <a:pt x="124" y="20"/>
                </a:moveTo>
                <a:lnTo>
                  <a:pt x="130" y="14"/>
                </a:lnTo>
                <a:lnTo>
                  <a:pt x="130" y="8"/>
                </a:lnTo>
                <a:lnTo>
                  <a:pt x="122" y="8"/>
                </a:lnTo>
                <a:lnTo>
                  <a:pt x="114" y="18"/>
                </a:lnTo>
                <a:lnTo>
                  <a:pt x="106" y="18"/>
                </a:lnTo>
                <a:lnTo>
                  <a:pt x="104" y="28"/>
                </a:lnTo>
                <a:lnTo>
                  <a:pt x="108" y="34"/>
                </a:lnTo>
                <a:lnTo>
                  <a:pt x="106" y="40"/>
                </a:lnTo>
                <a:lnTo>
                  <a:pt x="96" y="44"/>
                </a:lnTo>
                <a:lnTo>
                  <a:pt x="98" y="50"/>
                </a:lnTo>
                <a:lnTo>
                  <a:pt x="100" y="58"/>
                </a:lnTo>
                <a:lnTo>
                  <a:pt x="96" y="60"/>
                </a:lnTo>
                <a:lnTo>
                  <a:pt x="84" y="58"/>
                </a:lnTo>
                <a:lnTo>
                  <a:pt x="82" y="56"/>
                </a:lnTo>
                <a:lnTo>
                  <a:pt x="74" y="56"/>
                </a:lnTo>
                <a:lnTo>
                  <a:pt x="76" y="46"/>
                </a:lnTo>
                <a:lnTo>
                  <a:pt x="74" y="40"/>
                </a:lnTo>
                <a:lnTo>
                  <a:pt x="76" y="34"/>
                </a:lnTo>
                <a:lnTo>
                  <a:pt x="76" y="30"/>
                </a:lnTo>
                <a:lnTo>
                  <a:pt x="76" y="18"/>
                </a:lnTo>
                <a:lnTo>
                  <a:pt x="64" y="18"/>
                </a:lnTo>
                <a:lnTo>
                  <a:pt x="64" y="16"/>
                </a:lnTo>
                <a:lnTo>
                  <a:pt x="68" y="10"/>
                </a:lnTo>
                <a:lnTo>
                  <a:pt x="62" y="4"/>
                </a:lnTo>
                <a:lnTo>
                  <a:pt x="52" y="0"/>
                </a:lnTo>
                <a:lnTo>
                  <a:pt x="46" y="6"/>
                </a:lnTo>
                <a:lnTo>
                  <a:pt x="50" y="12"/>
                </a:lnTo>
                <a:lnTo>
                  <a:pt x="36" y="12"/>
                </a:lnTo>
                <a:lnTo>
                  <a:pt x="28" y="16"/>
                </a:lnTo>
                <a:lnTo>
                  <a:pt x="28" y="18"/>
                </a:lnTo>
                <a:lnTo>
                  <a:pt x="28" y="20"/>
                </a:lnTo>
                <a:lnTo>
                  <a:pt x="42" y="26"/>
                </a:lnTo>
                <a:lnTo>
                  <a:pt x="34" y="26"/>
                </a:lnTo>
                <a:lnTo>
                  <a:pt x="20" y="28"/>
                </a:lnTo>
                <a:lnTo>
                  <a:pt x="18" y="30"/>
                </a:lnTo>
                <a:lnTo>
                  <a:pt x="18" y="34"/>
                </a:lnTo>
                <a:lnTo>
                  <a:pt x="24" y="36"/>
                </a:lnTo>
                <a:lnTo>
                  <a:pt x="36" y="38"/>
                </a:lnTo>
                <a:lnTo>
                  <a:pt x="22" y="44"/>
                </a:lnTo>
                <a:lnTo>
                  <a:pt x="16" y="42"/>
                </a:lnTo>
                <a:lnTo>
                  <a:pt x="10" y="40"/>
                </a:lnTo>
                <a:lnTo>
                  <a:pt x="4" y="42"/>
                </a:lnTo>
                <a:lnTo>
                  <a:pt x="0" y="44"/>
                </a:lnTo>
                <a:lnTo>
                  <a:pt x="0" y="50"/>
                </a:lnTo>
                <a:lnTo>
                  <a:pt x="2" y="54"/>
                </a:lnTo>
                <a:lnTo>
                  <a:pt x="8" y="58"/>
                </a:lnTo>
                <a:lnTo>
                  <a:pt x="14" y="64"/>
                </a:lnTo>
                <a:lnTo>
                  <a:pt x="20" y="62"/>
                </a:lnTo>
                <a:lnTo>
                  <a:pt x="24" y="68"/>
                </a:lnTo>
                <a:lnTo>
                  <a:pt x="32" y="62"/>
                </a:lnTo>
                <a:lnTo>
                  <a:pt x="40" y="60"/>
                </a:lnTo>
                <a:lnTo>
                  <a:pt x="38" y="66"/>
                </a:lnTo>
                <a:lnTo>
                  <a:pt x="36" y="68"/>
                </a:lnTo>
                <a:lnTo>
                  <a:pt x="40" y="70"/>
                </a:lnTo>
                <a:lnTo>
                  <a:pt x="52" y="68"/>
                </a:lnTo>
                <a:lnTo>
                  <a:pt x="60" y="70"/>
                </a:lnTo>
                <a:lnTo>
                  <a:pt x="64" y="78"/>
                </a:lnTo>
                <a:lnTo>
                  <a:pt x="56" y="80"/>
                </a:lnTo>
                <a:lnTo>
                  <a:pt x="46" y="78"/>
                </a:lnTo>
                <a:lnTo>
                  <a:pt x="40" y="76"/>
                </a:lnTo>
                <a:lnTo>
                  <a:pt x="20" y="78"/>
                </a:lnTo>
                <a:lnTo>
                  <a:pt x="20" y="88"/>
                </a:lnTo>
                <a:lnTo>
                  <a:pt x="24" y="94"/>
                </a:lnTo>
                <a:lnTo>
                  <a:pt x="34" y="96"/>
                </a:lnTo>
                <a:lnTo>
                  <a:pt x="62" y="90"/>
                </a:lnTo>
                <a:lnTo>
                  <a:pt x="72" y="86"/>
                </a:lnTo>
                <a:lnTo>
                  <a:pt x="90" y="82"/>
                </a:lnTo>
                <a:lnTo>
                  <a:pt x="90" y="88"/>
                </a:lnTo>
                <a:lnTo>
                  <a:pt x="100" y="84"/>
                </a:lnTo>
                <a:lnTo>
                  <a:pt x="102" y="90"/>
                </a:lnTo>
                <a:lnTo>
                  <a:pt x="112" y="88"/>
                </a:lnTo>
                <a:lnTo>
                  <a:pt x="118" y="88"/>
                </a:lnTo>
                <a:lnTo>
                  <a:pt x="134" y="78"/>
                </a:lnTo>
                <a:lnTo>
                  <a:pt x="134" y="72"/>
                </a:lnTo>
                <a:lnTo>
                  <a:pt x="138" y="70"/>
                </a:lnTo>
                <a:lnTo>
                  <a:pt x="146" y="62"/>
                </a:lnTo>
                <a:lnTo>
                  <a:pt x="146" y="52"/>
                </a:lnTo>
                <a:lnTo>
                  <a:pt x="142" y="48"/>
                </a:lnTo>
                <a:lnTo>
                  <a:pt x="138" y="46"/>
                </a:lnTo>
                <a:lnTo>
                  <a:pt x="132" y="52"/>
                </a:lnTo>
                <a:lnTo>
                  <a:pt x="132" y="54"/>
                </a:lnTo>
                <a:lnTo>
                  <a:pt x="126" y="56"/>
                </a:lnTo>
                <a:lnTo>
                  <a:pt x="126" y="54"/>
                </a:lnTo>
                <a:lnTo>
                  <a:pt x="126" y="50"/>
                </a:lnTo>
                <a:lnTo>
                  <a:pt x="122" y="40"/>
                </a:lnTo>
                <a:lnTo>
                  <a:pt x="126" y="32"/>
                </a:lnTo>
                <a:lnTo>
                  <a:pt x="124" y="26"/>
                </a:lnTo>
                <a:lnTo>
                  <a:pt x="124" y="2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 name="Freeform 24"/>
          <p:cNvSpPr>
            <a:spLocks/>
          </p:cNvSpPr>
          <p:nvPr/>
        </p:nvSpPr>
        <p:spPr bwMode="ltGray">
          <a:xfrm>
            <a:off x="1902132" y="1625622"/>
            <a:ext cx="41834" cy="33337"/>
          </a:xfrm>
          <a:custGeom>
            <a:avLst/>
            <a:gdLst/>
            <a:ahLst/>
            <a:cxnLst>
              <a:cxn ang="0">
                <a:pos x="24" y="6"/>
              </a:cxn>
              <a:cxn ang="0">
                <a:pos x="8" y="18"/>
              </a:cxn>
              <a:cxn ang="0">
                <a:pos x="2" y="16"/>
              </a:cxn>
              <a:cxn ang="0">
                <a:pos x="0" y="10"/>
              </a:cxn>
              <a:cxn ang="0">
                <a:pos x="16" y="0"/>
              </a:cxn>
              <a:cxn ang="0">
                <a:pos x="26" y="0"/>
              </a:cxn>
              <a:cxn ang="0">
                <a:pos x="24" y="6"/>
              </a:cxn>
            </a:cxnLst>
            <a:rect l="0" t="0" r="r" b="b"/>
            <a:pathLst>
              <a:path w="27" h="19">
                <a:moveTo>
                  <a:pt x="24" y="6"/>
                </a:moveTo>
                <a:lnTo>
                  <a:pt x="8" y="18"/>
                </a:lnTo>
                <a:lnTo>
                  <a:pt x="2" y="16"/>
                </a:lnTo>
                <a:lnTo>
                  <a:pt x="0" y="10"/>
                </a:lnTo>
                <a:lnTo>
                  <a:pt x="16" y="0"/>
                </a:lnTo>
                <a:lnTo>
                  <a:pt x="26" y="0"/>
                </a:lnTo>
                <a:lnTo>
                  <a:pt x="24" y="6"/>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 name="Freeform 25"/>
          <p:cNvSpPr>
            <a:spLocks/>
          </p:cNvSpPr>
          <p:nvPr/>
        </p:nvSpPr>
        <p:spPr bwMode="ltGray">
          <a:xfrm>
            <a:off x="2027634" y="1852633"/>
            <a:ext cx="49581" cy="50800"/>
          </a:xfrm>
          <a:custGeom>
            <a:avLst/>
            <a:gdLst/>
            <a:ahLst/>
            <a:cxnLst>
              <a:cxn ang="0">
                <a:pos x="12" y="0"/>
              </a:cxn>
              <a:cxn ang="0">
                <a:pos x="18" y="4"/>
              </a:cxn>
              <a:cxn ang="0">
                <a:pos x="28" y="4"/>
              </a:cxn>
              <a:cxn ang="0">
                <a:pos x="30" y="18"/>
              </a:cxn>
              <a:cxn ang="0">
                <a:pos x="24" y="26"/>
              </a:cxn>
              <a:cxn ang="0">
                <a:pos x="16" y="20"/>
              </a:cxn>
              <a:cxn ang="0">
                <a:pos x="12" y="20"/>
              </a:cxn>
              <a:cxn ang="0">
                <a:pos x="8" y="18"/>
              </a:cxn>
              <a:cxn ang="0">
                <a:pos x="4" y="20"/>
              </a:cxn>
              <a:cxn ang="0">
                <a:pos x="0" y="10"/>
              </a:cxn>
              <a:cxn ang="0">
                <a:pos x="0" y="6"/>
              </a:cxn>
              <a:cxn ang="0">
                <a:pos x="6" y="0"/>
              </a:cxn>
              <a:cxn ang="0">
                <a:pos x="12" y="0"/>
              </a:cxn>
            </a:cxnLst>
            <a:rect l="0" t="0" r="r" b="b"/>
            <a:pathLst>
              <a:path w="31" h="27">
                <a:moveTo>
                  <a:pt x="12" y="0"/>
                </a:moveTo>
                <a:lnTo>
                  <a:pt x="18" y="4"/>
                </a:lnTo>
                <a:lnTo>
                  <a:pt x="28" y="4"/>
                </a:lnTo>
                <a:lnTo>
                  <a:pt x="30" y="18"/>
                </a:lnTo>
                <a:lnTo>
                  <a:pt x="24" y="26"/>
                </a:lnTo>
                <a:lnTo>
                  <a:pt x="16" y="20"/>
                </a:lnTo>
                <a:lnTo>
                  <a:pt x="12" y="20"/>
                </a:lnTo>
                <a:lnTo>
                  <a:pt x="8" y="18"/>
                </a:lnTo>
                <a:lnTo>
                  <a:pt x="4" y="20"/>
                </a:lnTo>
                <a:lnTo>
                  <a:pt x="0" y="10"/>
                </a:lnTo>
                <a:lnTo>
                  <a:pt x="0" y="6"/>
                </a:lnTo>
                <a:lnTo>
                  <a:pt x="6" y="0"/>
                </a:lnTo>
                <a:lnTo>
                  <a:pt x="1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 name="Freeform 26"/>
          <p:cNvSpPr>
            <a:spLocks/>
          </p:cNvSpPr>
          <p:nvPr/>
        </p:nvSpPr>
        <p:spPr bwMode="ltGray">
          <a:xfrm>
            <a:off x="2035380" y="1895496"/>
            <a:ext cx="26340" cy="25400"/>
          </a:xfrm>
          <a:custGeom>
            <a:avLst/>
            <a:gdLst/>
            <a:ahLst/>
            <a:cxnLst>
              <a:cxn ang="0">
                <a:pos x="0" y="0"/>
              </a:cxn>
              <a:cxn ang="0">
                <a:pos x="10" y="0"/>
              </a:cxn>
              <a:cxn ang="0">
                <a:pos x="16" y="6"/>
              </a:cxn>
              <a:cxn ang="0">
                <a:pos x="8" y="12"/>
              </a:cxn>
              <a:cxn ang="0">
                <a:pos x="2" y="12"/>
              </a:cxn>
              <a:cxn ang="0">
                <a:pos x="0" y="0"/>
              </a:cxn>
            </a:cxnLst>
            <a:rect l="0" t="0" r="r" b="b"/>
            <a:pathLst>
              <a:path w="17" h="13">
                <a:moveTo>
                  <a:pt x="0" y="0"/>
                </a:moveTo>
                <a:lnTo>
                  <a:pt x="10" y="0"/>
                </a:lnTo>
                <a:lnTo>
                  <a:pt x="16" y="6"/>
                </a:lnTo>
                <a:lnTo>
                  <a:pt x="8" y="12"/>
                </a:lnTo>
                <a:lnTo>
                  <a:pt x="2" y="12"/>
                </a:lnTo>
                <a:lnTo>
                  <a:pt x="0"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 name="Freeform 27"/>
          <p:cNvSpPr>
            <a:spLocks/>
          </p:cNvSpPr>
          <p:nvPr/>
        </p:nvSpPr>
        <p:spPr bwMode="ltGray">
          <a:xfrm>
            <a:off x="1869595" y="1504973"/>
            <a:ext cx="171982" cy="114300"/>
          </a:xfrm>
          <a:custGeom>
            <a:avLst/>
            <a:gdLst/>
            <a:ahLst/>
            <a:cxnLst>
              <a:cxn ang="0">
                <a:pos x="112" y="2"/>
              </a:cxn>
              <a:cxn ang="0">
                <a:pos x="112" y="18"/>
              </a:cxn>
              <a:cxn ang="0">
                <a:pos x="110" y="22"/>
              </a:cxn>
              <a:cxn ang="0">
                <a:pos x="102" y="22"/>
              </a:cxn>
              <a:cxn ang="0">
                <a:pos x="98" y="26"/>
              </a:cxn>
              <a:cxn ang="0">
                <a:pos x="102" y="30"/>
              </a:cxn>
              <a:cxn ang="0">
                <a:pos x="100" y="34"/>
              </a:cxn>
              <a:cxn ang="0">
                <a:pos x="92" y="36"/>
              </a:cxn>
              <a:cxn ang="0">
                <a:pos x="90" y="44"/>
              </a:cxn>
              <a:cxn ang="0">
                <a:pos x="76" y="48"/>
              </a:cxn>
              <a:cxn ang="0">
                <a:pos x="70" y="50"/>
              </a:cxn>
              <a:cxn ang="0">
                <a:pos x="68" y="58"/>
              </a:cxn>
              <a:cxn ang="0">
                <a:pos x="62" y="58"/>
              </a:cxn>
              <a:cxn ang="0">
                <a:pos x="60" y="58"/>
              </a:cxn>
              <a:cxn ang="0">
                <a:pos x="56" y="38"/>
              </a:cxn>
              <a:cxn ang="0">
                <a:pos x="52" y="36"/>
              </a:cxn>
              <a:cxn ang="0">
                <a:pos x="46" y="58"/>
              </a:cxn>
              <a:cxn ang="0">
                <a:pos x="42" y="58"/>
              </a:cxn>
              <a:cxn ang="0">
                <a:pos x="42" y="50"/>
              </a:cxn>
              <a:cxn ang="0">
                <a:pos x="30" y="62"/>
              </a:cxn>
              <a:cxn ang="0">
                <a:pos x="22" y="62"/>
              </a:cxn>
              <a:cxn ang="0">
                <a:pos x="20" y="54"/>
              </a:cxn>
              <a:cxn ang="0">
                <a:pos x="26" y="48"/>
              </a:cxn>
              <a:cxn ang="0">
                <a:pos x="22" y="48"/>
              </a:cxn>
              <a:cxn ang="0">
                <a:pos x="14" y="56"/>
              </a:cxn>
              <a:cxn ang="0">
                <a:pos x="14" y="54"/>
              </a:cxn>
              <a:cxn ang="0">
                <a:pos x="12" y="48"/>
              </a:cxn>
              <a:cxn ang="0">
                <a:pos x="6" y="50"/>
              </a:cxn>
              <a:cxn ang="0">
                <a:pos x="0" y="50"/>
              </a:cxn>
              <a:cxn ang="0">
                <a:pos x="0" y="44"/>
              </a:cxn>
              <a:cxn ang="0">
                <a:pos x="4" y="44"/>
              </a:cxn>
              <a:cxn ang="0">
                <a:pos x="4" y="38"/>
              </a:cxn>
              <a:cxn ang="0">
                <a:pos x="10" y="36"/>
              </a:cxn>
              <a:cxn ang="0">
                <a:pos x="14" y="30"/>
              </a:cxn>
              <a:cxn ang="0">
                <a:pos x="30" y="30"/>
              </a:cxn>
              <a:cxn ang="0">
                <a:pos x="34" y="24"/>
              </a:cxn>
              <a:cxn ang="0">
                <a:pos x="48" y="24"/>
              </a:cxn>
              <a:cxn ang="0">
                <a:pos x="56" y="18"/>
              </a:cxn>
              <a:cxn ang="0">
                <a:pos x="62" y="16"/>
              </a:cxn>
              <a:cxn ang="0">
                <a:pos x="68" y="10"/>
              </a:cxn>
              <a:cxn ang="0">
                <a:pos x="74" y="4"/>
              </a:cxn>
              <a:cxn ang="0">
                <a:pos x="82" y="0"/>
              </a:cxn>
              <a:cxn ang="0">
                <a:pos x="88" y="0"/>
              </a:cxn>
              <a:cxn ang="0">
                <a:pos x="88" y="2"/>
              </a:cxn>
              <a:cxn ang="0">
                <a:pos x="98" y="4"/>
              </a:cxn>
              <a:cxn ang="0">
                <a:pos x="98" y="12"/>
              </a:cxn>
              <a:cxn ang="0">
                <a:pos x="104" y="10"/>
              </a:cxn>
              <a:cxn ang="0">
                <a:pos x="102" y="6"/>
              </a:cxn>
              <a:cxn ang="0">
                <a:pos x="106" y="2"/>
              </a:cxn>
              <a:cxn ang="0">
                <a:pos x="112" y="2"/>
              </a:cxn>
            </a:cxnLst>
            <a:rect l="0" t="0" r="r" b="b"/>
            <a:pathLst>
              <a:path w="113" h="63">
                <a:moveTo>
                  <a:pt x="112" y="2"/>
                </a:moveTo>
                <a:lnTo>
                  <a:pt x="112" y="18"/>
                </a:lnTo>
                <a:lnTo>
                  <a:pt x="110" y="22"/>
                </a:lnTo>
                <a:lnTo>
                  <a:pt x="102" y="22"/>
                </a:lnTo>
                <a:lnTo>
                  <a:pt x="98" y="26"/>
                </a:lnTo>
                <a:lnTo>
                  <a:pt x="102" y="30"/>
                </a:lnTo>
                <a:lnTo>
                  <a:pt x="100" y="34"/>
                </a:lnTo>
                <a:lnTo>
                  <a:pt x="92" y="36"/>
                </a:lnTo>
                <a:lnTo>
                  <a:pt x="90" y="44"/>
                </a:lnTo>
                <a:lnTo>
                  <a:pt x="76" y="48"/>
                </a:lnTo>
                <a:lnTo>
                  <a:pt x="70" y="50"/>
                </a:lnTo>
                <a:lnTo>
                  <a:pt x="68" y="58"/>
                </a:lnTo>
                <a:lnTo>
                  <a:pt x="62" y="58"/>
                </a:lnTo>
                <a:lnTo>
                  <a:pt x="60" y="58"/>
                </a:lnTo>
                <a:lnTo>
                  <a:pt x="56" y="38"/>
                </a:lnTo>
                <a:lnTo>
                  <a:pt x="52" y="36"/>
                </a:lnTo>
                <a:lnTo>
                  <a:pt x="46" y="58"/>
                </a:lnTo>
                <a:lnTo>
                  <a:pt x="42" y="58"/>
                </a:lnTo>
                <a:lnTo>
                  <a:pt x="42" y="50"/>
                </a:lnTo>
                <a:lnTo>
                  <a:pt x="30" y="62"/>
                </a:lnTo>
                <a:lnTo>
                  <a:pt x="22" y="62"/>
                </a:lnTo>
                <a:lnTo>
                  <a:pt x="20" y="54"/>
                </a:lnTo>
                <a:lnTo>
                  <a:pt x="26" y="48"/>
                </a:lnTo>
                <a:lnTo>
                  <a:pt x="22" y="48"/>
                </a:lnTo>
                <a:lnTo>
                  <a:pt x="14" y="56"/>
                </a:lnTo>
                <a:lnTo>
                  <a:pt x="14" y="54"/>
                </a:lnTo>
                <a:lnTo>
                  <a:pt x="12" y="48"/>
                </a:lnTo>
                <a:lnTo>
                  <a:pt x="6" y="50"/>
                </a:lnTo>
                <a:lnTo>
                  <a:pt x="0" y="50"/>
                </a:lnTo>
                <a:lnTo>
                  <a:pt x="0" y="44"/>
                </a:lnTo>
                <a:lnTo>
                  <a:pt x="4" y="44"/>
                </a:lnTo>
                <a:lnTo>
                  <a:pt x="4" y="38"/>
                </a:lnTo>
                <a:lnTo>
                  <a:pt x="10" y="36"/>
                </a:lnTo>
                <a:lnTo>
                  <a:pt x="14" y="30"/>
                </a:lnTo>
                <a:lnTo>
                  <a:pt x="30" y="30"/>
                </a:lnTo>
                <a:lnTo>
                  <a:pt x="34" y="24"/>
                </a:lnTo>
                <a:lnTo>
                  <a:pt x="48" y="24"/>
                </a:lnTo>
                <a:lnTo>
                  <a:pt x="56" y="18"/>
                </a:lnTo>
                <a:lnTo>
                  <a:pt x="62" y="16"/>
                </a:lnTo>
                <a:lnTo>
                  <a:pt x="68" y="10"/>
                </a:lnTo>
                <a:lnTo>
                  <a:pt x="74" y="4"/>
                </a:lnTo>
                <a:lnTo>
                  <a:pt x="82" y="0"/>
                </a:lnTo>
                <a:lnTo>
                  <a:pt x="88" y="0"/>
                </a:lnTo>
                <a:lnTo>
                  <a:pt x="88" y="2"/>
                </a:lnTo>
                <a:lnTo>
                  <a:pt x="98" y="4"/>
                </a:lnTo>
                <a:lnTo>
                  <a:pt x="98" y="12"/>
                </a:lnTo>
                <a:lnTo>
                  <a:pt x="104" y="10"/>
                </a:lnTo>
                <a:lnTo>
                  <a:pt x="102" y="6"/>
                </a:lnTo>
                <a:lnTo>
                  <a:pt x="106" y="2"/>
                </a:lnTo>
                <a:lnTo>
                  <a:pt x="112" y="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 name="Freeform 28"/>
          <p:cNvSpPr>
            <a:spLocks/>
          </p:cNvSpPr>
          <p:nvPr/>
        </p:nvSpPr>
        <p:spPr bwMode="ltGray">
          <a:xfrm>
            <a:off x="2077214" y="1487510"/>
            <a:ext cx="20142" cy="34925"/>
          </a:xfrm>
          <a:custGeom>
            <a:avLst/>
            <a:gdLst/>
            <a:ahLst/>
            <a:cxnLst>
              <a:cxn ang="0">
                <a:pos x="0" y="4"/>
              </a:cxn>
              <a:cxn ang="0">
                <a:pos x="0" y="14"/>
              </a:cxn>
              <a:cxn ang="0">
                <a:pos x="6" y="18"/>
              </a:cxn>
              <a:cxn ang="0">
                <a:pos x="12" y="14"/>
              </a:cxn>
              <a:cxn ang="0">
                <a:pos x="12" y="0"/>
              </a:cxn>
              <a:cxn ang="0">
                <a:pos x="0" y="4"/>
              </a:cxn>
            </a:cxnLst>
            <a:rect l="0" t="0" r="r" b="b"/>
            <a:pathLst>
              <a:path w="13" h="19">
                <a:moveTo>
                  <a:pt x="0" y="4"/>
                </a:moveTo>
                <a:lnTo>
                  <a:pt x="0" y="14"/>
                </a:lnTo>
                <a:lnTo>
                  <a:pt x="6" y="18"/>
                </a:lnTo>
                <a:lnTo>
                  <a:pt x="12" y="14"/>
                </a:lnTo>
                <a:lnTo>
                  <a:pt x="12" y="0"/>
                </a:lnTo>
                <a:lnTo>
                  <a:pt x="0"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 name="Freeform 29"/>
          <p:cNvSpPr>
            <a:spLocks/>
          </p:cNvSpPr>
          <p:nvPr/>
        </p:nvSpPr>
        <p:spPr bwMode="ltGray">
          <a:xfrm>
            <a:off x="2035380" y="1573235"/>
            <a:ext cx="15494" cy="22225"/>
          </a:xfrm>
          <a:custGeom>
            <a:avLst/>
            <a:gdLst/>
            <a:ahLst/>
            <a:cxnLst>
              <a:cxn ang="0">
                <a:pos x="10" y="4"/>
              </a:cxn>
              <a:cxn ang="0">
                <a:pos x="8" y="10"/>
              </a:cxn>
              <a:cxn ang="0">
                <a:pos x="2" y="10"/>
              </a:cxn>
              <a:cxn ang="0">
                <a:pos x="0" y="6"/>
              </a:cxn>
              <a:cxn ang="0">
                <a:pos x="2" y="0"/>
              </a:cxn>
              <a:cxn ang="0">
                <a:pos x="10" y="4"/>
              </a:cxn>
            </a:cxnLst>
            <a:rect l="0" t="0" r="r" b="b"/>
            <a:pathLst>
              <a:path w="11" h="11">
                <a:moveTo>
                  <a:pt x="10" y="4"/>
                </a:moveTo>
                <a:lnTo>
                  <a:pt x="8" y="10"/>
                </a:lnTo>
                <a:lnTo>
                  <a:pt x="2" y="10"/>
                </a:lnTo>
                <a:lnTo>
                  <a:pt x="0" y="6"/>
                </a:lnTo>
                <a:lnTo>
                  <a:pt x="2" y="0"/>
                </a:lnTo>
                <a:lnTo>
                  <a:pt x="10"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 name="Freeform 30"/>
          <p:cNvSpPr>
            <a:spLocks/>
          </p:cNvSpPr>
          <p:nvPr/>
        </p:nvSpPr>
        <p:spPr bwMode="ltGray">
          <a:xfrm>
            <a:off x="2086511" y="1508148"/>
            <a:ext cx="79019" cy="57150"/>
          </a:xfrm>
          <a:custGeom>
            <a:avLst/>
            <a:gdLst/>
            <a:ahLst/>
            <a:cxnLst>
              <a:cxn ang="0">
                <a:pos x="26" y="16"/>
              </a:cxn>
              <a:cxn ang="0">
                <a:pos x="46" y="10"/>
              </a:cxn>
              <a:cxn ang="0">
                <a:pos x="50" y="4"/>
              </a:cxn>
              <a:cxn ang="0">
                <a:pos x="44" y="0"/>
              </a:cxn>
              <a:cxn ang="0">
                <a:pos x="28" y="0"/>
              </a:cxn>
              <a:cxn ang="0">
                <a:pos x="10" y="2"/>
              </a:cxn>
              <a:cxn ang="0">
                <a:pos x="6" y="6"/>
              </a:cxn>
              <a:cxn ang="0">
                <a:pos x="2" y="10"/>
              </a:cxn>
              <a:cxn ang="0">
                <a:pos x="0" y="14"/>
              </a:cxn>
              <a:cxn ang="0">
                <a:pos x="2" y="20"/>
              </a:cxn>
              <a:cxn ang="0">
                <a:pos x="6" y="22"/>
              </a:cxn>
              <a:cxn ang="0">
                <a:pos x="8" y="30"/>
              </a:cxn>
              <a:cxn ang="0">
                <a:pos x="28" y="30"/>
              </a:cxn>
              <a:cxn ang="0">
                <a:pos x="36" y="20"/>
              </a:cxn>
              <a:cxn ang="0">
                <a:pos x="26" y="16"/>
              </a:cxn>
            </a:cxnLst>
            <a:rect l="0" t="0" r="r" b="b"/>
            <a:pathLst>
              <a:path w="51" h="31">
                <a:moveTo>
                  <a:pt x="26" y="16"/>
                </a:moveTo>
                <a:lnTo>
                  <a:pt x="46" y="10"/>
                </a:lnTo>
                <a:lnTo>
                  <a:pt x="50" y="4"/>
                </a:lnTo>
                <a:lnTo>
                  <a:pt x="44" y="0"/>
                </a:lnTo>
                <a:lnTo>
                  <a:pt x="28" y="0"/>
                </a:lnTo>
                <a:lnTo>
                  <a:pt x="10" y="2"/>
                </a:lnTo>
                <a:lnTo>
                  <a:pt x="6" y="6"/>
                </a:lnTo>
                <a:lnTo>
                  <a:pt x="2" y="10"/>
                </a:lnTo>
                <a:lnTo>
                  <a:pt x="0" y="14"/>
                </a:lnTo>
                <a:lnTo>
                  <a:pt x="2" y="20"/>
                </a:lnTo>
                <a:lnTo>
                  <a:pt x="6" y="22"/>
                </a:lnTo>
                <a:lnTo>
                  <a:pt x="8" y="30"/>
                </a:lnTo>
                <a:lnTo>
                  <a:pt x="28" y="30"/>
                </a:lnTo>
                <a:lnTo>
                  <a:pt x="36" y="20"/>
                </a:lnTo>
                <a:lnTo>
                  <a:pt x="26" y="16"/>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 name="Freeform 31"/>
          <p:cNvSpPr>
            <a:spLocks/>
          </p:cNvSpPr>
          <p:nvPr/>
        </p:nvSpPr>
        <p:spPr bwMode="ltGray">
          <a:xfrm>
            <a:off x="2126795" y="1454173"/>
            <a:ext cx="69722" cy="55562"/>
          </a:xfrm>
          <a:custGeom>
            <a:avLst/>
            <a:gdLst/>
            <a:ahLst/>
            <a:cxnLst>
              <a:cxn ang="0">
                <a:pos x="0" y="14"/>
              </a:cxn>
              <a:cxn ang="0">
                <a:pos x="14" y="14"/>
              </a:cxn>
              <a:cxn ang="0">
                <a:pos x="14" y="22"/>
              </a:cxn>
              <a:cxn ang="0">
                <a:pos x="24" y="26"/>
              </a:cxn>
              <a:cxn ang="0">
                <a:pos x="34" y="30"/>
              </a:cxn>
              <a:cxn ang="0">
                <a:pos x="40" y="24"/>
              </a:cxn>
              <a:cxn ang="0">
                <a:pos x="44" y="18"/>
              </a:cxn>
              <a:cxn ang="0">
                <a:pos x="42" y="14"/>
              </a:cxn>
              <a:cxn ang="0">
                <a:pos x="44" y="8"/>
              </a:cxn>
              <a:cxn ang="0">
                <a:pos x="44" y="0"/>
              </a:cxn>
              <a:cxn ang="0">
                <a:pos x="32" y="0"/>
              </a:cxn>
              <a:cxn ang="0">
                <a:pos x="26" y="4"/>
              </a:cxn>
              <a:cxn ang="0">
                <a:pos x="24" y="4"/>
              </a:cxn>
              <a:cxn ang="0">
                <a:pos x="4" y="4"/>
              </a:cxn>
              <a:cxn ang="0">
                <a:pos x="0" y="10"/>
              </a:cxn>
              <a:cxn ang="0">
                <a:pos x="0" y="14"/>
              </a:cxn>
            </a:cxnLst>
            <a:rect l="0" t="0" r="r" b="b"/>
            <a:pathLst>
              <a:path w="45" h="31">
                <a:moveTo>
                  <a:pt x="0" y="14"/>
                </a:moveTo>
                <a:lnTo>
                  <a:pt x="14" y="14"/>
                </a:lnTo>
                <a:lnTo>
                  <a:pt x="14" y="22"/>
                </a:lnTo>
                <a:lnTo>
                  <a:pt x="24" y="26"/>
                </a:lnTo>
                <a:lnTo>
                  <a:pt x="34" y="30"/>
                </a:lnTo>
                <a:lnTo>
                  <a:pt x="40" y="24"/>
                </a:lnTo>
                <a:lnTo>
                  <a:pt x="44" y="18"/>
                </a:lnTo>
                <a:lnTo>
                  <a:pt x="42" y="14"/>
                </a:lnTo>
                <a:lnTo>
                  <a:pt x="44" y="8"/>
                </a:lnTo>
                <a:lnTo>
                  <a:pt x="44" y="0"/>
                </a:lnTo>
                <a:lnTo>
                  <a:pt x="32" y="0"/>
                </a:lnTo>
                <a:lnTo>
                  <a:pt x="26" y="4"/>
                </a:lnTo>
                <a:lnTo>
                  <a:pt x="24" y="4"/>
                </a:lnTo>
                <a:lnTo>
                  <a:pt x="4" y="4"/>
                </a:lnTo>
                <a:lnTo>
                  <a:pt x="0" y="10"/>
                </a:lnTo>
                <a:lnTo>
                  <a:pt x="0" y="1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 name="Freeform 32"/>
          <p:cNvSpPr>
            <a:spLocks/>
          </p:cNvSpPr>
          <p:nvPr/>
        </p:nvSpPr>
        <p:spPr bwMode="ltGray">
          <a:xfrm>
            <a:off x="2201166" y="1566885"/>
            <a:ext cx="23240" cy="60325"/>
          </a:xfrm>
          <a:custGeom>
            <a:avLst/>
            <a:gdLst/>
            <a:ahLst/>
            <a:cxnLst>
              <a:cxn ang="0">
                <a:pos x="8" y="4"/>
              </a:cxn>
              <a:cxn ang="0">
                <a:pos x="4" y="12"/>
              </a:cxn>
              <a:cxn ang="0">
                <a:pos x="0" y="20"/>
              </a:cxn>
              <a:cxn ang="0">
                <a:pos x="0" y="26"/>
              </a:cxn>
              <a:cxn ang="0">
                <a:pos x="4" y="32"/>
              </a:cxn>
              <a:cxn ang="0">
                <a:pos x="8" y="30"/>
              </a:cxn>
              <a:cxn ang="0">
                <a:pos x="10" y="24"/>
              </a:cxn>
              <a:cxn ang="0">
                <a:pos x="10" y="18"/>
              </a:cxn>
              <a:cxn ang="0">
                <a:pos x="14" y="10"/>
              </a:cxn>
              <a:cxn ang="0">
                <a:pos x="12" y="0"/>
              </a:cxn>
              <a:cxn ang="0">
                <a:pos x="10" y="0"/>
              </a:cxn>
              <a:cxn ang="0">
                <a:pos x="8" y="4"/>
              </a:cxn>
            </a:cxnLst>
            <a:rect l="0" t="0" r="r" b="b"/>
            <a:pathLst>
              <a:path w="15" h="33">
                <a:moveTo>
                  <a:pt x="8" y="4"/>
                </a:moveTo>
                <a:lnTo>
                  <a:pt x="4" y="12"/>
                </a:lnTo>
                <a:lnTo>
                  <a:pt x="0" y="20"/>
                </a:lnTo>
                <a:lnTo>
                  <a:pt x="0" y="26"/>
                </a:lnTo>
                <a:lnTo>
                  <a:pt x="4" y="32"/>
                </a:lnTo>
                <a:lnTo>
                  <a:pt x="8" y="30"/>
                </a:lnTo>
                <a:lnTo>
                  <a:pt x="10" y="24"/>
                </a:lnTo>
                <a:lnTo>
                  <a:pt x="10" y="18"/>
                </a:lnTo>
                <a:lnTo>
                  <a:pt x="14" y="10"/>
                </a:lnTo>
                <a:lnTo>
                  <a:pt x="12" y="0"/>
                </a:lnTo>
                <a:lnTo>
                  <a:pt x="10" y="0"/>
                </a:lnTo>
                <a:lnTo>
                  <a:pt x="8"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 name="Freeform 33"/>
          <p:cNvSpPr>
            <a:spLocks/>
          </p:cNvSpPr>
          <p:nvPr/>
        </p:nvSpPr>
        <p:spPr bwMode="ltGray">
          <a:xfrm>
            <a:off x="2256944" y="1441473"/>
            <a:ext cx="102260" cy="163511"/>
          </a:xfrm>
          <a:custGeom>
            <a:avLst/>
            <a:gdLst/>
            <a:ahLst/>
            <a:cxnLst>
              <a:cxn ang="0">
                <a:pos x="60" y="28"/>
              </a:cxn>
              <a:cxn ang="0">
                <a:pos x="58" y="20"/>
              </a:cxn>
              <a:cxn ang="0">
                <a:pos x="54" y="20"/>
              </a:cxn>
              <a:cxn ang="0">
                <a:pos x="50" y="22"/>
              </a:cxn>
              <a:cxn ang="0">
                <a:pos x="46" y="22"/>
              </a:cxn>
              <a:cxn ang="0">
                <a:pos x="46" y="8"/>
              </a:cxn>
              <a:cxn ang="0">
                <a:pos x="42" y="0"/>
              </a:cxn>
              <a:cxn ang="0">
                <a:pos x="34" y="0"/>
              </a:cxn>
              <a:cxn ang="0">
                <a:pos x="32" y="4"/>
              </a:cxn>
              <a:cxn ang="0">
                <a:pos x="30" y="4"/>
              </a:cxn>
              <a:cxn ang="0">
                <a:pos x="30" y="0"/>
              </a:cxn>
              <a:cxn ang="0">
                <a:pos x="16" y="12"/>
              </a:cxn>
              <a:cxn ang="0">
                <a:pos x="18" y="16"/>
              </a:cxn>
              <a:cxn ang="0">
                <a:pos x="24" y="14"/>
              </a:cxn>
              <a:cxn ang="0">
                <a:pos x="16" y="22"/>
              </a:cxn>
              <a:cxn ang="0">
                <a:pos x="16" y="26"/>
              </a:cxn>
              <a:cxn ang="0">
                <a:pos x="20" y="24"/>
              </a:cxn>
              <a:cxn ang="0">
                <a:pos x="26" y="20"/>
              </a:cxn>
              <a:cxn ang="0">
                <a:pos x="26" y="24"/>
              </a:cxn>
              <a:cxn ang="0">
                <a:pos x="22" y="32"/>
              </a:cxn>
              <a:cxn ang="0">
                <a:pos x="20" y="38"/>
              </a:cxn>
              <a:cxn ang="0">
                <a:pos x="18" y="42"/>
              </a:cxn>
              <a:cxn ang="0">
                <a:pos x="16" y="42"/>
              </a:cxn>
              <a:cxn ang="0">
                <a:pos x="8" y="34"/>
              </a:cxn>
              <a:cxn ang="0">
                <a:pos x="4" y="36"/>
              </a:cxn>
              <a:cxn ang="0">
                <a:pos x="0" y="42"/>
              </a:cxn>
              <a:cxn ang="0">
                <a:pos x="4" y="50"/>
              </a:cxn>
              <a:cxn ang="0">
                <a:pos x="8" y="52"/>
              </a:cxn>
              <a:cxn ang="0">
                <a:pos x="22" y="52"/>
              </a:cxn>
              <a:cxn ang="0">
                <a:pos x="12" y="58"/>
              </a:cxn>
              <a:cxn ang="0">
                <a:pos x="12" y="60"/>
              </a:cxn>
              <a:cxn ang="0">
                <a:pos x="24" y="60"/>
              </a:cxn>
              <a:cxn ang="0">
                <a:pos x="32" y="70"/>
              </a:cxn>
              <a:cxn ang="0">
                <a:pos x="28" y="82"/>
              </a:cxn>
              <a:cxn ang="0">
                <a:pos x="28" y="86"/>
              </a:cxn>
              <a:cxn ang="0">
                <a:pos x="34" y="90"/>
              </a:cxn>
              <a:cxn ang="0">
                <a:pos x="44" y="86"/>
              </a:cxn>
              <a:cxn ang="0">
                <a:pos x="46" y="84"/>
              </a:cxn>
              <a:cxn ang="0">
                <a:pos x="48" y="72"/>
              </a:cxn>
              <a:cxn ang="0">
                <a:pos x="52" y="62"/>
              </a:cxn>
              <a:cxn ang="0">
                <a:pos x="60" y="58"/>
              </a:cxn>
              <a:cxn ang="0">
                <a:pos x="60" y="50"/>
              </a:cxn>
              <a:cxn ang="0">
                <a:pos x="66" y="46"/>
              </a:cxn>
              <a:cxn ang="0">
                <a:pos x="64" y="40"/>
              </a:cxn>
              <a:cxn ang="0">
                <a:pos x="52" y="38"/>
              </a:cxn>
              <a:cxn ang="0">
                <a:pos x="60" y="32"/>
              </a:cxn>
              <a:cxn ang="0">
                <a:pos x="60" y="28"/>
              </a:cxn>
            </a:cxnLst>
            <a:rect l="0" t="0" r="r" b="b"/>
            <a:pathLst>
              <a:path w="67" h="91">
                <a:moveTo>
                  <a:pt x="60" y="28"/>
                </a:moveTo>
                <a:lnTo>
                  <a:pt x="58" y="20"/>
                </a:lnTo>
                <a:lnTo>
                  <a:pt x="54" y="20"/>
                </a:lnTo>
                <a:lnTo>
                  <a:pt x="50" y="22"/>
                </a:lnTo>
                <a:lnTo>
                  <a:pt x="46" y="22"/>
                </a:lnTo>
                <a:lnTo>
                  <a:pt x="46" y="8"/>
                </a:lnTo>
                <a:lnTo>
                  <a:pt x="42" y="0"/>
                </a:lnTo>
                <a:lnTo>
                  <a:pt x="34" y="0"/>
                </a:lnTo>
                <a:lnTo>
                  <a:pt x="32" y="4"/>
                </a:lnTo>
                <a:lnTo>
                  <a:pt x="30" y="4"/>
                </a:lnTo>
                <a:lnTo>
                  <a:pt x="30" y="0"/>
                </a:lnTo>
                <a:lnTo>
                  <a:pt x="16" y="12"/>
                </a:lnTo>
                <a:lnTo>
                  <a:pt x="18" y="16"/>
                </a:lnTo>
                <a:lnTo>
                  <a:pt x="24" y="14"/>
                </a:lnTo>
                <a:lnTo>
                  <a:pt x="16" y="22"/>
                </a:lnTo>
                <a:lnTo>
                  <a:pt x="16" y="26"/>
                </a:lnTo>
                <a:lnTo>
                  <a:pt x="20" y="24"/>
                </a:lnTo>
                <a:lnTo>
                  <a:pt x="26" y="20"/>
                </a:lnTo>
                <a:lnTo>
                  <a:pt x="26" y="24"/>
                </a:lnTo>
                <a:lnTo>
                  <a:pt x="22" y="32"/>
                </a:lnTo>
                <a:lnTo>
                  <a:pt x="20" y="38"/>
                </a:lnTo>
                <a:lnTo>
                  <a:pt x="18" y="42"/>
                </a:lnTo>
                <a:lnTo>
                  <a:pt x="16" y="42"/>
                </a:lnTo>
                <a:lnTo>
                  <a:pt x="8" y="34"/>
                </a:lnTo>
                <a:lnTo>
                  <a:pt x="4" y="36"/>
                </a:lnTo>
                <a:lnTo>
                  <a:pt x="0" y="42"/>
                </a:lnTo>
                <a:lnTo>
                  <a:pt x="4" y="50"/>
                </a:lnTo>
                <a:lnTo>
                  <a:pt x="8" y="52"/>
                </a:lnTo>
                <a:lnTo>
                  <a:pt x="22" y="52"/>
                </a:lnTo>
                <a:lnTo>
                  <a:pt x="12" y="58"/>
                </a:lnTo>
                <a:lnTo>
                  <a:pt x="12" y="60"/>
                </a:lnTo>
                <a:lnTo>
                  <a:pt x="24" y="60"/>
                </a:lnTo>
                <a:lnTo>
                  <a:pt x="32" y="70"/>
                </a:lnTo>
                <a:lnTo>
                  <a:pt x="28" y="82"/>
                </a:lnTo>
                <a:lnTo>
                  <a:pt x="28" y="86"/>
                </a:lnTo>
                <a:lnTo>
                  <a:pt x="34" y="90"/>
                </a:lnTo>
                <a:lnTo>
                  <a:pt x="44" y="86"/>
                </a:lnTo>
                <a:lnTo>
                  <a:pt x="46" y="84"/>
                </a:lnTo>
                <a:lnTo>
                  <a:pt x="48" y="72"/>
                </a:lnTo>
                <a:lnTo>
                  <a:pt x="52" y="62"/>
                </a:lnTo>
                <a:lnTo>
                  <a:pt x="60" y="58"/>
                </a:lnTo>
                <a:lnTo>
                  <a:pt x="60" y="50"/>
                </a:lnTo>
                <a:lnTo>
                  <a:pt x="66" y="46"/>
                </a:lnTo>
                <a:lnTo>
                  <a:pt x="64" y="40"/>
                </a:lnTo>
                <a:lnTo>
                  <a:pt x="52" y="38"/>
                </a:lnTo>
                <a:lnTo>
                  <a:pt x="60" y="32"/>
                </a:lnTo>
                <a:lnTo>
                  <a:pt x="60" y="2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 name="Freeform 34"/>
          <p:cNvSpPr>
            <a:spLocks/>
          </p:cNvSpPr>
          <p:nvPr/>
        </p:nvSpPr>
        <p:spPr bwMode="ltGray">
          <a:xfrm>
            <a:off x="2407235" y="1411310"/>
            <a:ext cx="24790" cy="41275"/>
          </a:xfrm>
          <a:custGeom>
            <a:avLst/>
            <a:gdLst/>
            <a:ahLst/>
            <a:cxnLst>
              <a:cxn ang="0">
                <a:pos x="6" y="22"/>
              </a:cxn>
              <a:cxn ang="0">
                <a:pos x="14" y="8"/>
              </a:cxn>
              <a:cxn ang="0">
                <a:pos x="14" y="2"/>
              </a:cxn>
              <a:cxn ang="0">
                <a:pos x="10" y="0"/>
              </a:cxn>
              <a:cxn ang="0">
                <a:pos x="0" y="4"/>
              </a:cxn>
              <a:cxn ang="0">
                <a:pos x="0" y="12"/>
              </a:cxn>
              <a:cxn ang="0">
                <a:pos x="4" y="10"/>
              </a:cxn>
              <a:cxn ang="0">
                <a:pos x="2" y="18"/>
              </a:cxn>
              <a:cxn ang="0">
                <a:pos x="4" y="22"/>
              </a:cxn>
              <a:cxn ang="0">
                <a:pos x="6" y="22"/>
              </a:cxn>
            </a:cxnLst>
            <a:rect l="0" t="0" r="r" b="b"/>
            <a:pathLst>
              <a:path w="15" h="23">
                <a:moveTo>
                  <a:pt x="6" y="22"/>
                </a:moveTo>
                <a:lnTo>
                  <a:pt x="14" y="8"/>
                </a:lnTo>
                <a:lnTo>
                  <a:pt x="14" y="2"/>
                </a:lnTo>
                <a:lnTo>
                  <a:pt x="10" y="0"/>
                </a:lnTo>
                <a:lnTo>
                  <a:pt x="0" y="4"/>
                </a:lnTo>
                <a:lnTo>
                  <a:pt x="0" y="12"/>
                </a:lnTo>
                <a:lnTo>
                  <a:pt x="4" y="10"/>
                </a:lnTo>
                <a:lnTo>
                  <a:pt x="2" y="18"/>
                </a:lnTo>
                <a:lnTo>
                  <a:pt x="4" y="22"/>
                </a:lnTo>
                <a:lnTo>
                  <a:pt x="6" y="2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 name="Freeform 35"/>
          <p:cNvSpPr>
            <a:spLocks/>
          </p:cNvSpPr>
          <p:nvPr/>
        </p:nvSpPr>
        <p:spPr bwMode="ltGray">
          <a:xfrm>
            <a:off x="2340611" y="1527198"/>
            <a:ext cx="69722" cy="92075"/>
          </a:xfrm>
          <a:custGeom>
            <a:avLst/>
            <a:gdLst/>
            <a:ahLst/>
            <a:cxnLst>
              <a:cxn ang="0">
                <a:pos x="32" y="4"/>
              </a:cxn>
              <a:cxn ang="0">
                <a:pos x="34" y="12"/>
              </a:cxn>
              <a:cxn ang="0">
                <a:pos x="38" y="16"/>
              </a:cxn>
              <a:cxn ang="0">
                <a:pos x="38" y="20"/>
              </a:cxn>
              <a:cxn ang="0">
                <a:pos x="44" y="24"/>
              </a:cxn>
              <a:cxn ang="0">
                <a:pos x="42" y="34"/>
              </a:cxn>
              <a:cxn ang="0">
                <a:pos x="38" y="38"/>
              </a:cxn>
              <a:cxn ang="0">
                <a:pos x="34" y="48"/>
              </a:cxn>
              <a:cxn ang="0">
                <a:pos x="18" y="50"/>
              </a:cxn>
              <a:cxn ang="0">
                <a:pos x="12" y="44"/>
              </a:cxn>
              <a:cxn ang="0">
                <a:pos x="6" y="46"/>
              </a:cxn>
              <a:cxn ang="0">
                <a:pos x="0" y="46"/>
              </a:cxn>
              <a:cxn ang="0">
                <a:pos x="0" y="40"/>
              </a:cxn>
              <a:cxn ang="0">
                <a:pos x="4" y="36"/>
              </a:cxn>
              <a:cxn ang="0">
                <a:pos x="6" y="36"/>
              </a:cxn>
              <a:cxn ang="0">
                <a:pos x="10" y="32"/>
              </a:cxn>
              <a:cxn ang="0">
                <a:pos x="14" y="34"/>
              </a:cxn>
              <a:cxn ang="0">
                <a:pos x="12" y="28"/>
              </a:cxn>
              <a:cxn ang="0">
                <a:pos x="12" y="20"/>
              </a:cxn>
              <a:cxn ang="0">
                <a:pos x="16" y="14"/>
              </a:cxn>
              <a:cxn ang="0">
                <a:pos x="20" y="8"/>
              </a:cxn>
              <a:cxn ang="0">
                <a:pos x="22" y="0"/>
              </a:cxn>
              <a:cxn ang="0">
                <a:pos x="26" y="0"/>
              </a:cxn>
              <a:cxn ang="0">
                <a:pos x="32" y="4"/>
              </a:cxn>
            </a:cxnLst>
            <a:rect l="0" t="0" r="r" b="b"/>
            <a:pathLst>
              <a:path w="45" h="51">
                <a:moveTo>
                  <a:pt x="32" y="4"/>
                </a:moveTo>
                <a:lnTo>
                  <a:pt x="34" y="12"/>
                </a:lnTo>
                <a:lnTo>
                  <a:pt x="38" y="16"/>
                </a:lnTo>
                <a:lnTo>
                  <a:pt x="38" y="20"/>
                </a:lnTo>
                <a:lnTo>
                  <a:pt x="44" y="24"/>
                </a:lnTo>
                <a:lnTo>
                  <a:pt x="42" y="34"/>
                </a:lnTo>
                <a:lnTo>
                  <a:pt x="38" y="38"/>
                </a:lnTo>
                <a:lnTo>
                  <a:pt x="34" y="48"/>
                </a:lnTo>
                <a:lnTo>
                  <a:pt x="18" y="50"/>
                </a:lnTo>
                <a:lnTo>
                  <a:pt x="12" y="44"/>
                </a:lnTo>
                <a:lnTo>
                  <a:pt x="6" y="46"/>
                </a:lnTo>
                <a:lnTo>
                  <a:pt x="0" y="46"/>
                </a:lnTo>
                <a:lnTo>
                  <a:pt x="0" y="40"/>
                </a:lnTo>
                <a:lnTo>
                  <a:pt x="4" y="36"/>
                </a:lnTo>
                <a:lnTo>
                  <a:pt x="6" y="36"/>
                </a:lnTo>
                <a:lnTo>
                  <a:pt x="10" y="32"/>
                </a:lnTo>
                <a:lnTo>
                  <a:pt x="14" y="34"/>
                </a:lnTo>
                <a:lnTo>
                  <a:pt x="12" y="28"/>
                </a:lnTo>
                <a:lnTo>
                  <a:pt x="12" y="20"/>
                </a:lnTo>
                <a:lnTo>
                  <a:pt x="16" y="14"/>
                </a:lnTo>
                <a:lnTo>
                  <a:pt x="20" y="8"/>
                </a:lnTo>
                <a:lnTo>
                  <a:pt x="22" y="0"/>
                </a:lnTo>
                <a:lnTo>
                  <a:pt x="26" y="0"/>
                </a:lnTo>
                <a:lnTo>
                  <a:pt x="32"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 name="Freeform 36"/>
          <p:cNvSpPr>
            <a:spLocks/>
          </p:cNvSpPr>
          <p:nvPr/>
        </p:nvSpPr>
        <p:spPr bwMode="ltGray">
          <a:xfrm>
            <a:off x="2348358" y="1631972"/>
            <a:ext cx="54229" cy="33337"/>
          </a:xfrm>
          <a:custGeom>
            <a:avLst/>
            <a:gdLst/>
            <a:ahLst/>
            <a:cxnLst>
              <a:cxn ang="0">
                <a:pos x="34" y="16"/>
              </a:cxn>
              <a:cxn ang="0">
                <a:pos x="26" y="12"/>
              </a:cxn>
              <a:cxn ang="0">
                <a:pos x="26" y="4"/>
              </a:cxn>
              <a:cxn ang="0">
                <a:pos x="24" y="2"/>
              </a:cxn>
              <a:cxn ang="0">
                <a:pos x="18" y="2"/>
              </a:cxn>
              <a:cxn ang="0">
                <a:pos x="14" y="0"/>
              </a:cxn>
              <a:cxn ang="0">
                <a:pos x="2" y="0"/>
              </a:cxn>
              <a:cxn ang="0">
                <a:pos x="0" y="4"/>
              </a:cxn>
              <a:cxn ang="0">
                <a:pos x="0" y="8"/>
              </a:cxn>
              <a:cxn ang="0">
                <a:pos x="6" y="12"/>
              </a:cxn>
              <a:cxn ang="0">
                <a:pos x="18" y="16"/>
              </a:cxn>
              <a:cxn ang="0">
                <a:pos x="26" y="18"/>
              </a:cxn>
              <a:cxn ang="0">
                <a:pos x="34" y="16"/>
              </a:cxn>
            </a:cxnLst>
            <a:rect l="0" t="0" r="r" b="b"/>
            <a:pathLst>
              <a:path w="35" h="19">
                <a:moveTo>
                  <a:pt x="34" y="16"/>
                </a:moveTo>
                <a:lnTo>
                  <a:pt x="26" y="12"/>
                </a:lnTo>
                <a:lnTo>
                  <a:pt x="26" y="4"/>
                </a:lnTo>
                <a:lnTo>
                  <a:pt x="24" y="2"/>
                </a:lnTo>
                <a:lnTo>
                  <a:pt x="18" y="2"/>
                </a:lnTo>
                <a:lnTo>
                  <a:pt x="14" y="0"/>
                </a:lnTo>
                <a:lnTo>
                  <a:pt x="2" y="0"/>
                </a:lnTo>
                <a:lnTo>
                  <a:pt x="0" y="4"/>
                </a:lnTo>
                <a:lnTo>
                  <a:pt x="0" y="8"/>
                </a:lnTo>
                <a:lnTo>
                  <a:pt x="6" y="12"/>
                </a:lnTo>
                <a:lnTo>
                  <a:pt x="18" y="16"/>
                </a:lnTo>
                <a:lnTo>
                  <a:pt x="26" y="18"/>
                </a:lnTo>
                <a:lnTo>
                  <a:pt x="34" y="16"/>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 name="Freeform 37"/>
          <p:cNvSpPr>
            <a:spLocks/>
          </p:cNvSpPr>
          <p:nvPr/>
        </p:nvSpPr>
        <p:spPr bwMode="ltGray">
          <a:xfrm>
            <a:off x="2424279" y="1673247"/>
            <a:ext cx="15494" cy="30162"/>
          </a:xfrm>
          <a:custGeom>
            <a:avLst/>
            <a:gdLst/>
            <a:ahLst/>
            <a:cxnLst>
              <a:cxn ang="0">
                <a:pos x="4" y="16"/>
              </a:cxn>
              <a:cxn ang="0">
                <a:pos x="10" y="12"/>
              </a:cxn>
              <a:cxn ang="0">
                <a:pos x="8" y="4"/>
              </a:cxn>
              <a:cxn ang="0">
                <a:pos x="4" y="0"/>
              </a:cxn>
              <a:cxn ang="0">
                <a:pos x="0" y="0"/>
              </a:cxn>
              <a:cxn ang="0">
                <a:pos x="0" y="4"/>
              </a:cxn>
              <a:cxn ang="0">
                <a:pos x="0" y="14"/>
              </a:cxn>
              <a:cxn ang="0">
                <a:pos x="4" y="16"/>
              </a:cxn>
            </a:cxnLst>
            <a:rect l="0" t="0" r="r" b="b"/>
            <a:pathLst>
              <a:path w="11" h="17">
                <a:moveTo>
                  <a:pt x="4" y="16"/>
                </a:moveTo>
                <a:lnTo>
                  <a:pt x="10" y="12"/>
                </a:lnTo>
                <a:lnTo>
                  <a:pt x="8" y="4"/>
                </a:lnTo>
                <a:lnTo>
                  <a:pt x="4" y="0"/>
                </a:lnTo>
                <a:lnTo>
                  <a:pt x="0" y="0"/>
                </a:lnTo>
                <a:lnTo>
                  <a:pt x="0" y="4"/>
                </a:lnTo>
                <a:lnTo>
                  <a:pt x="0" y="14"/>
                </a:lnTo>
                <a:lnTo>
                  <a:pt x="4" y="16"/>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 name="Freeform 38"/>
          <p:cNvSpPr>
            <a:spLocks/>
          </p:cNvSpPr>
          <p:nvPr/>
        </p:nvSpPr>
        <p:spPr bwMode="ltGray">
          <a:xfrm>
            <a:off x="2170178" y="1676422"/>
            <a:ext cx="125500" cy="134936"/>
          </a:xfrm>
          <a:custGeom>
            <a:avLst/>
            <a:gdLst/>
            <a:ahLst/>
            <a:cxnLst>
              <a:cxn ang="0">
                <a:pos x="58" y="0"/>
              </a:cxn>
              <a:cxn ang="0">
                <a:pos x="44" y="0"/>
              </a:cxn>
              <a:cxn ang="0">
                <a:pos x="40" y="6"/>
              </a:cxn>
              <a:cxn ang="0">
                <a:pos x="40" y="18"/>
              </a:cxn>
              <a:cxn ang="0">
                <a:pos x="40" y="26"/>
              </a:cxn>
              <a:cxn ang="0">
                <a:pos x="38" y="22"/>
              </a:cxn>
              <a:cxn ang="0">
                <a:pos x="34" y="14"/>
              </a:cxn>
              <a:cxn ang="0">
                <a:pos x="32" y="2"/>
              </a:cxn>
              <a:cxn ang="0">
                <a:pos x="28" y="4"/>
              </a:cxn>
              <a:cxn ang="0">
                <a:pos x="26" y="18"/>
              </a:cxn>
              <a:cxn ang="0">
                <a:pos x="22" y="28"/>
              </a:cxn>
              <a:cxn ang="0">
                <a:pos x="20" y="38"/>
              </a:cxn>
              <a:cxn ang="0">
                <a:pos x="16" y="34"/>
              </a:cxn>
              <a:cxn ang="0">
                <a:pos x="10" y="36"/>
              </a:cxn>
              <a:cxn ang="0">
                <a:pos x="4" y="40"/>
              </a:cxn>
              <a:cxn ang="0">
                <a:pos x="0" y="44"/>
              </a:cxn>
              <a:cxn ang="0">
                <a:pos x="16" y="44"/>
              </a:cxn>
              <a:cxn ang="0">
                <a:pos x="36" y="44"/>
              </a:cxn>
              <a:cxn ang="0">
                <a:pos x="40" y="48"/>
              </a:cxn>
              <a:cxn ang="0">
                <a:pos x="32" y="48"/>
              </a:cxn>
              <a:cxn ang="0">
                <a:pos x="24" y="56"/>
              </a:cxn>
              <a:cxn ang="0">
                <a:pos x="20" y="54"/>
              </a:cxn>
              <a:cxn ang="0">
                <a:pos x="20" y="56"/>
              </a:cxn>
              <a:cxn ang="0">
                <a:pos x="20" y="62"/>
              </a:cxn>
              <a:cxn ang="0">
                <a:pos x="14" y="62"/>
              </a:cxn>
              <a:cxn ang="0">
                <a:pos x="14" y="70"/>
              </a:cxn>
              <a:cxn ang="0">
                <a:pos x="22" y="70"/>
              </a:cxn>
              <a:cxn ang="0">
                <a:pos x="30" y="70"/>
              </a:cxn>
              <a:cxn ang="0">
                <a:pos x="36" y="74"/>
              </a:cxn>
              <a:cxn ang="0">
                <a:pos x="40" y="68"/>
              </a:cxn>
              <a:cxn ang="0">
                <a:pos x="42" y="62"/>
              </a:cxn>
              <a:cxn ang="0">
                <a:pos x="48" y="56"/>
              </a:cxn>
              <a:cxn ang="0">
                <a:pos x="58" y="54"/>
              </a:cxn>
              <a:cxn ang="0">
                <a:pos x="58" y="46"/>
              </a:cxn>
              <a:cxn ang="0">
                <a:pos x="62" y="40"/>
              </a:cxn>
              <a:cxn ang="0">
                <a:pos x="68" y="34"/>
              </a:cxn>
              <a:cxn ang="0">
                <a:pos x="72" y="32"/>
              </a:cxn>
              <a:cxn ang="0">
                <a:pos x="72" y="28"/>
              </a:cxn>
              <a:cxn ang="0">
                <a:pos x="80" y="20"/>
              </a:cxn>
              <a:cxn ang="0">
                <a:pos x="80" y="16"/>
              </a:cxn>
              <a:cxn ang="0">
                <a:pos x="76" y="12"/>
              </a:cxn>
              <a:cxn ang="0">
                <a:pos x="74" y="6"/>
              </a:cxn>
              <a:cxn ang="0">
                <a:pos x="68" y="2"/>
              </a:cxn>
              <a:cxn ang="0">
                <a:pos x="68" y="6"/>
              </a:cxn>
              <a:cxn ang="0">
                <a:pos x="66" y="10"/>
              </a:cxn>
              <a:cxn ang="0">
                <a:pos x="62" y="12"/>
              </a:cxn>
              <a:cxn ang="0">
                <a:pos x="60" y="8"/>
              </a:cxn>
              <a:cxn ang="0">
                <a:pos x="58" y="0"/>
              </a:cxn>
            </a:cxnLst>
            <a:rect l="0" t="0" r="r" b="b"/>
            <a:pathLst>
              <a:path w="81" h="75">
                <a:moveTo>
                  <a:pt x="58" y="0"/>
                </a:moveTo>
                <a:lnTo>
                  <a:pt x="44" y="0"/>
                </a:lnTo>
                <a:lnTo>
                  <a:pt x="40" y="6"/>
                </a:lnTo>
                <a:lnTo>
                  <a:pt x="40" y="18"/>
                </a:lnTo>
                <a:lnTo>
                  <a:pt x="40" y="26"/>
                </a:lnTo>
                <a:lnTo>
                  <a:pt x="38" y="22"/>
                </a:lnTo>
                <a:lnTo>
                  <a:pt x="34" y="14"/>
                </a:lnTo>
                <a:lnTo>
                  <a:pt x="32" y="2"/>
                </a:lnTo>
                <a:lnTo>
                  <a:pt x="28" y="4"/>
                </a:lnTo>
                <a:lnTo>
                  <a:pt x="26" y="18"/>
                </a:lnTo>
                <a:lnTo>
                  <a:pt x="22" y="28"/>
                </a:lnTo>
                <a:lnTo>
                  <a:pt x="20" y="38"/>
                </a:lnTo>
                <a:lnTo>
                  <a:pt x="16" y="34"/>
                </a:lnTo>
                <a:lnTo>
                  <a:pt x="10" y="36"/>
                </a:lnTo>
                <a:lnTo>
                  <a:pt x="4" y="40"/>
                </a:lnTo>
                <a:lnTo>
                  <a:pt x="0" y="44"/>
                </a:lnTo>
                <a:lnTo>
                  <a:pt x="16" y="44"/>
                </a:lnTo>
                <a:lnTo>
                  <a:pt x="36" y="44"/>
                </a:lnTo>
                <a:lnTo>
                  <a:pt x="40" y="48"/>
                </a:lnTo>
                <a:lnTo>
                  <a:pt x="32" y="48"/>
                </a:lnTo>
                <a:lnTo>
                  <a:pt x="24" y="56"/>
                </a:lnTo>
                <a:lnTo>
                  <a:pt x="20" y="54"/>
                </a:lnTo>
                <a:lnTo>
                  <a:pt x="20" y="56"/>
                </a:lnTo>
                <a:lnTo>
                  <a:pt x="20" y="62"/>
                </a:lnTo>
                <a:lnTo>
                  <a:pt x="14" y="62"/>
                </a:lnTo>
                <a:lnTo>
                  <a:pt x="14" y="70"/>
                </a:lnTo>
                <a:lnTo>
                  <a:pt x="22" y="70"/>
                </a:lnTo>
                <a:lnTo>
                  <a:pt x="30" y="70"/>
                </a:lnTo>
                <a:lnTo>
                  <a:pt x="36" y="74"/>
                </a:lnTo>
                <a:lnTo>
                  <a:pt x="40" y="68"/>
                </a:lnTo>
                <a:lnTo>
                  <a:pt x="42" y="62"/>
                </a:lnTo>
                <a:lnTo>
                  <a:pt x="48" y="56"/>
                </a:lnTo>
                <a:lnTo>
                  <a:pt x="58" y="54"/>
                </a:lnTo>
                <a:lnTo>
                  <a:pt x="58" y="46"/>
                </a:lnTo>
                <a:lnTo>
                  <a:pt x="62" y="40"/>
                </a:lnTo>
                <a:lnTo>
                  <a:pt x="68" y="34"/>
                </a:lnTo>
                <a:lnTo>
                  <a:pt x="72" y="32"/>
                </a:lnTo>
                <a:lnTo>
                  <a:pt x="72" y="28"/>
                </a:lnTo>
                <a:lnTo>
                  <a:pt x="80" y="20"/>
                </a:lnTo>
                <a:lnTo>
                  <a:pt x="80" y="16"/>
                </a:lnTo>
                <a:lnTo>
                  <a:pt x="76" y="12"/>
                </a:lnTo>
                <a:lnTo>
                  <a:pt x="74" y="6"/>
                </a:lnTo>
                <a:lnTo>
                  <a:pt x="68" y="2"/>
                </a:lnTo>
                <a:lnTo>
                  <a:pt x="68" y="6"/>
                </a:lnTo>
                <a:lnTo>
                  <a:pt x="66" y="10"/>
                </a:lnTo>
                <a:lnTo>
                  <a:pt x="62" y="12"/>
                </a:lnTo>
                <a:lnTo>
                  <a:pt x="60" y="8"/>
                </a:lnTo>
                <a:lnTo>
                  <a:pt x="58"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 name="Freeform 39"/>
          <p:cNvSpPr>
            <a:spLocks/>
          </p:cNvSpPr>
          <p:nvPr/>
        </p:nvSpPr>
        <p:spPr bwMode="ltGray">
          <a:xfrm>
            <a:off x="2170178" y="1708172"/>
            <a:ext cx="29438" cy="12700"/>
          </a:xfrm>
          <a:custGeom>
            <a:avLst/>
            <a:gdLst/>
            <a:ahLst/>
            <a:cxnLst>
              <a:cxn ang="0">
                <a:pos x="16" y="0"/>
              </a:cxn>
              <a:cxn ang="0">
                <a:pos x="0" y="0"/>
              </a:cxn>
              <a:cxn ang="0">
                <a:pos x="0" y="6"/>
              </a:cxn>
              <a:cxn ang="0">
                <a:pos x="18" y="6"/>
              </a:cxn>
              <a:cxn ang="0">
                <a:pos x="16" y="0"/>
              </a:cxn>
            </a:cxnLst>
            <a:rect l="0" t="0" r="r" b="b"/>
            <a:pathLst>
              <a:path w="19" h="7">
                <a:moveTo>
                  <a:pt x="16" y="0"/>
                </a:moveTo>
                <a:lnTo>
                  <a:pt x="0" y="0"/>
                </a:lnTo>
                <a:lnTo>
                  <a:pt x="0" y="6"/>
                </a:lnTo>
                <a:lnTo>
                  <a:pt x="18" y="6"/>
                </a:lnTo>
                <a:lnTo>
                  <a:pt x="16"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 name="Freeform 40"/>
          <p:cNvSpPr>
            <a:spLocks/>
          </p:cNvSpPr>
          <p:nvPr/>
        </p:nvSpPr>
        <p:spPr bwMode="ltGray">
          <a:xfrm>
            <a:off x="2170178" y="1693884"/>
            <a:ext cx="30988" cy="12700"/>
          </a:xfrm>
          <a:custGeom>
            <a:avLst/>
            <a:gdLst/>
            <a:ahLst/>
            <a:cxnLst>
              <a:cxn ang="0">
                <a:pos x="4" y="0"/>
              </a:cxn>
              <a:cxn ang="0">
                <a:pos x="0" y="2"/>
              </a:cxn>
              <a:cxn ang="0">
                <a:pos x="2" y="4"/>
              </a:cxn>
              <a:cxn ang="0">
                <a:pos x="18" y="6"/>
              </a:cxn>
              <a:cxn ang="0">
                <a:pos x="20" y="2"/>
              </a:cxn>
              <a:cxn ang="0">
                <a:pos x="18" y="0"/>
              </a:cxn>
              <a:cxn ang="0">
                <a:pos x="4" y="0"/>
              </a:cxn>
            </a:cxnLst>
            <a:rect l="0" t="0" r="r" b="b"/>
            <a:pathLst>
              <a:path w="21" h="7">
                <a:moveTo>
                  <a:pt x="4" y="0"/>
                </a:moveTo>
                <a:lnTo>
                  <a:pt x="0" y="2"/>
                </a:lnTo>
                <a:lnTo>
                  <a:pt x="2" y="4"/>
                </a:lnTo>
                <a:lnTo>
                  <a:pt x="18" y="6"/>
                </a:lnTo>
                <a:lnTo>
                  <a:pt x="20" y="2"/>
                </a:lnTo>
                <a:lnTo>
                  <a:pt x="18" y="0"/>
                </a:lnTo>
                <a:lnTo>
                  <a:pt x="4"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 name="Freeform 41"/>
          <p:cNvSpPr>
            <a:spLocks/>
          </p:cNvSpPr>
          <p:nvPr/>
        </p:nvSpPr>
        <p:spPr bwMode="ltGray">
          <a:xfrm>
            <a:off x="2176375" y="1649434"/>
            <a:ext cx="23240" cy="34925"/>
          </a:xfrm>
          <a:custGeom>
            <a:avLst/>
            <a:gdLst/>
            <a:ahLst/>
            <a:cxnLst>
              <a:cxn ang="0">
                <a:pos x="4" y="2"/>
              </a:cxn>
              <a:cxn ang="0">
                <a:pos x="4" y="10"/>
              </a:cxn>
              <a:cxn ang="0">
                <a:pos x="0" y="14"/>
              </a:cxn>
              <a:cxn ang="0">
                <a:pos x="0" y="18"/>
              </a:cxn>
              <a:cxn ang="0">
                <a:pos x="8" y="18"/>
              </a:cxn>
              <a:cxn ang="0">
                <a:pos x="14" y="18"/>
              </a:cxn>
              <a:cxn ang="0">
                <a:pos x="14" y="12"/>
              </a:cxn>
              <a:cxn ang="0">
                <a:pos x="10" y="4"/>
              </a:cxn>
              <a:cxn ang="0">
                <a:pos x="8" y="0"/>
              </a:cxn>
              <a:cxn ang="0">
                <a:pos x="4" y="2"/>
              </a:cxn>
            </a:cxnLst>
            <a:rect l="0" t="0" r="r" b="b"/>
            <a:pathLst>
              <a:path w="15" h="19">
                <a:moveTo>
                  <a:pt x="4" y="2"/>
                </a:moveTo>
                <a:lnTo>
                  <a:pt x="4" y="10"/>
                </a:lnTo>
                <a:lnTo>
                  <a:pt x="0" y="14"/>
                </a:lnTo>
                <a:lnTo>
                  <a:pt x="0" y="18"/>
                </a:lnTo>
                <a:lnTo>
                  <a:pt x="8" y="18"/>
                </a:lnTo>
                <a:lnTo>
                  <a:pt x="14" y="18"/>
                </a:lnTo>
                <a:lnTo>
                  <a:pt x="14" y="12"/>
                </a:lnTo>
                <a:lnTo>
                  <a:pt x="10" y="4"/>
                </a:lnTo>
                <a:lnTo>
                  <a:pt x="8" y="0"/>
                </a:lnTo>
                <a:lnTo>
                  <a:pt x="4" y="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 name="Freeform 42"/>
          <p:cNvSpPr>
            <a:spLocks/>
          </p:cNvSpPr>
          <p:nvPr/>
        </p:nvSpPr>
        <p:spPr bwMode="ltGray">
          <a:xfrm>
            <a:off x="2258493" y="1784372"/>
            <a:ext cx="48032" cy="74612"/>
          </a:xfrm>
          <a:custGeom>
            <a:avLst/>
            <a:gdLst/>
            <a:ahLst/>
            <a:cxnLst>
              <a:cxn ang="0">
                <a:pos x="22" y="0"/>
              </a:cxn>
              <a:cxn ang="0">
                <a:pos x="16" y="2"/>
              </a:cxn>
              <a:cxn ang="0">
                <a:pos x="10" y="6"/>
              </a:cxn>
              <a:cxn ang="0">
                <a:pos x="8" y="14"/>
              </a:cxn>
              <a:cxn ang="0">
                <a:pos x="4" y="20"/>
              </a:cxn>
              <a:cxn ang="0">
                <a:pos x="0" y="24"/>
              </a:cxn>
              <a:cxn ang="0">
                <a:pos x="0" y="32"/>
              </a:cxn>
              <a:cxn ang="0">
                <a:pos x="10" y="38"/>
              </a:cxn>
              <a:cxn ang="0">
                <a:pos x="14" y="40"/>
              </a:cxn>
              <a:cxn ang="0">
                <a:pos x="22" y="40"/>
              </a:cxn>
              <a:cxn ang="0">
                <a:pos x="28" y="30"/>
              </a:cxn>
              <a:cxn ang="0">
                <a:pos x="30" y="22"/>
              </a:cxn>
              <a:cxn ang="0">
                <a:pos x="30" y="10"/>
              </a:cxn>
              <a:cxn ang="0">
                <a:pos x="22" y="0"/>
              </a:cxn>
            </a:cxnLst>
            <a:rect l="0" t="0" r="r" b="b"/>
            <a:pathLst>
              <a:path w="31" h="41">
                <a:moveTo>
                  <a:pt x="22" y="0"/>
                </a:moveTo>
                <a:lnTo>
                  <a:pt x="16" y="2"/>
                </a:lnTo>
                <a:lnTo>
                  <a:pt x="10" y="6"/>
                </a:lnTo>
                <a:lnTo>
                  <a:pt x="8" y="14"/>
                </a:lnTo>
                <a:lnTo>
                  <a:pt x="4" y="20"/>
                </a:lnTo>
                <a:lnTo>
                  <a:pt x="0" y="24"/>
                </a:lnTo>
                <a:lnTo>
                  <a:pt x="0" y="32"/>
                </a:lnTo>
                <a:lnTo>
                  <a:pt x="10" y="38"/>
                </a:lnTo>
                <a:lnTo>
                  <a:pt x="14" y="40"/>
                </a:lnTo>
                <a:lnTo>
                  <a:pt x="22" y="40"/>
                </a:lnTo>
                <a:lnTo>
                  <a:pt x="28" y="30"/>
                </a:lnTo>
                <a:lnTo>
                  <a:pt x="30" y="22"/>
                </a:lnTo>
                <a:lnTo>
                  <a:pt x="30" y="10"/>
                </a:lnTo>
                <a:lnTo>
                  <a:pt x="2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 name="Freeform 43"/>
          <p:cNvSpPr>
            <a:spLocks/>
          </p:cNvSpPr>
          <p:nvPr/>
        </p:nvSpPr>
        <p:spPr bwMode="ltGray">
          <a:xfrm>
            <a:off x="2312722" y="1673247"/>
            <a:ext cx="223113" cy="265111"/>
          </a:xfrm>
          <a:custGeom>
            <a:avLst/>
            <a:gdLst/>
            <a:ahLst/>
            <a:cxnLst>
              <a:cxn ang="0">
                <a:pos x="32" y="20"/>
              </a:cxn>
              <a:cxn ang="0">
                <a:pos x="24" y="10"/>
              </a:cxn>
              <a:cxn ang="0">
                <a:pos x="14" y="0"/>
              </a:cxn>
              <a:cxn ang="0">
                <a:pos x="0" y="10"/>
              </a:cxn>
              <a:cxn ang="0">
                <a:pos x="6" y="24"/>
              </a:cxn>
              <a:cxn ang="0">
                <a:pos x="20" y="40"/>
              </a:cxn>
              <a:cxn ang="0">
                <a:pos x="28" y="48"/>
              </a:cxn>
              <a:cxn ang="0">
                <a:pos x="26" y="68"/>
              </a:cxn>
              <a:cxn ang="0">
                <a:pos x="12" y="86"/>
              </a:cxn>
              <a:cxn ang="0">
                <a:pos x="14" y="110"/>
              </a:cxn>
              <a:cxn ang="0">
                <a:pos x="24" y="108"/>
              </a:cxn>
              <a:cxn ang="0">
                <a:pos x="26" y="116"/>
              </a:cxn>
              <a:cxn ang="0">
                <a:pos x="34" y="110"/>
              </a:cxn>
              <a:cxn ang="0">
                <a:pos x="44" y="112"/>
              </a:cxn>
              <a:cxn ang="0">
                <a:pos x="36" y="124"/>
              </a:cxn>
              <a:cxn ang="0">
                <a:pos x="50" y="134"/>
              </a:cxn>
              <a:cxn ang="0">
                <a:pos x="56" y="124"/>
              </a:cxn>
              <a:cxn ang="0">
                <a:pos x="60" y="134"/>
              </a:cxn>
              <a:cxn ang="0">
                <a:pos x="72" y="134"/>
              </a:cxn>
              <a:cxn ang="0">
                <a:pos x="78" y="130"/>
              </a:cxn>
              <a:cxn ang="0">
                <a:pos x="86" y="140"/>
              </a:cxn>
              <a:cxn ang="0">
                <a:pos x="96" y="132"/>
              </a:cxn>
              <a:cxn ang="0">
                <a:pos x="100" y="132"/>
              </a:cxn>
              <a:cxn ang="0">
                <a:pos x="110" y="146"/>
              </a:cxn>
              <a:cxn ang="0">
                <a:pos x="132" y="142"/>
              </a:cxn>
              <a:cxn ang="0">
                <a:pos x="132" y="130"/>
              </a:cxn>
              <a:cxn ang="0">
                <a:pos x="138" y="122"/>
              </a:cxn>
              <a:cxn ang="0">
                <a:pos x="144" y="116"/>
              </a:cxn>
              <a:cxn ang="0">
                <a:pos x="140" y="102"/>
              </a:cxn>
              <a:cxn ang="0">
                <a:pos x="132" y="100"/>
              </a:cxn>
              <a:cxn ang="0">
                <a:pos x="134" y="92"/>
              </a:cxn>
              <a:cxn ang="0">
                <a:pos x="122" y="94"/>
              </a:cxn>
              <a:cxn ang="0">
                <a:pos x="112" y="90"/>
              </a:cxn>
              <a:cxn ang="0">
                <a:pos x="80" y="90"/>
              </a:cxn>
              <a:cxn ang="0">
                <a:pos x="72" y="96"/>
              </a:cxn>
              <a:cxn ang="0">
                <a:pos x="66" y="84"/>
              </a:cxn>
              <a:cxn ang="0">
                <a:pos x="46" y="66"/>
              </a:cxn>
              <a:cxn ang="0">
                <a:pos x="40" y="58"/>
              </a:cxn>
              <a:cxn ang="0">
                <a:pos x="38" y="46"/>
              </a:cxn>
              <a:cxn ang="0">
                <a:pos x="48" y="54"/>
              </a:cxn>
              <a:cxn ang="0">
                <a:pos x="66" y="56"/>
              </a:cxn>
              <a:cxn ang="0">
                <a:pos x="54" y="40"/>
              </a:cxn>
              <a:cxn ang="0">
                <a:pos x="52" y="30"/>
              </a:cxn>
              <a:cxn ang="0">
                <a:pos x="38" y="30"/>
              </a:cxn>
              <a:cxn ang="0">
                <a:pos x="32" y="30"/>
              </a:cxn>
            </a:cxnLst>
            <a:rect l="0" t="0" r="r" b="b"/>
            <a:pathLst>
              <a:path w="145" h="147">
                <a:moveTo>
                  <a:pt x="32" y="30"/>
                </a:moveTo>
                <a:lnTo>
                  <a:pt x="32" y="20"/>
                </a:lnTo>
                <a:lnTo>
                  <a:pt x="34" y="12"/>
                </a:lnTo>
                <a:lnTo>
                  <a:pt x="24" y="10"/>
                </a:lnTo>
                <a:lnTo>
                  <a:pt x="22" y="6"/>
                </a:lnTo>
                <a:lnTo>
                  <a:pt x="14" y="0"/>
                </a:lnTo>
                <a:lnTo>
                  <a:pt x="6" y="4"/>
                </a:lnTo>
                <a:lnTo>
                  <a:pt x="0" y="10"/>
                </a:lnTo>
                <a:lnTo>
                  <a:pt x="2" y="16"/>
                </a:lnTo>
                <a:lnTo>
                  <a:pt x="6" y="24"/>
                </a:lnTo>
                <a:lnTo>
                  <a:pt x="12" y="36"/>
                </a:lnTo>
                <a:lnTo>
                  <a:pt x="20" y="40"/>
                </a:lnTo>
                <a:lnTo>
                  <a:pt x="26" y="40"/>
                </a:lnTo>
                <a:lnTo>
                  <a:pt x="28" y="48"/>
                </a:lnTo>
                <a:lnTo>
                  <a:pt x="28" y="58"/>
                </a:lnTo>
                <a:lnTo>
                  <a:pt x="26" y="68"/>
                </a:lnTo>
                <a:lnTo>
                  <a:pt x="20" y="74"/>
                </a:lnTo>
                <a:lnTo>
                  <a:pt x="12" y="86"/>
                </a:lnTo>
                <a:lnTo>
                  <a:pt x="10" y="104"/>
                </a:lnTo>
                <a:lnTo>
                  <a:pt x="14" y="110"/>
                </a:lnTo>
                <a:lnTo>
                  <a:pt x="22" y="102"/>
                </a:lnTo>
                <a:lnTo>
                  <a:pt x="24" y="108"/>
                </a:lnTo>
                <a:lnTo>
                  <a:pt x="18" y="116"/>
                </a:lnTo>
                <a:lnTo>
                  <a:pt x="26" y="116"/>
                </a:lnTo>
                <a:lnTo>
                  <a:pt x="32" y="116"/>
                </a:lnTo>
                <a:lnTo>
                  <a:pt x="34" y="110"/>
                </a:lnTo>
                <a:lnTo>
                  <a:pt x="38" y="108"/>
                </a:lnTo>
                <a:lnTo>
                  <a:pt x="44" y="112"/>
                </a:lnTo>
                <a:lnTo>
                  <a:pt x="40" y="120"/>
                </a:lnTo>
                <a:lnTo>
                  <a:pt x="36" y="124"/>
                </a:lnTo>
                <a:lnTo>
                  <a:pt x="44" y="130"/>
                </a:lnTo>
                <a:lnTo>
                  <a:pt x="50" y="134"/>
                </a:lnTo>
                <a:lnTo>
                  <a:pt x="56" y="134"/>
                </a:lnTo>
                <a:lnTo>
                  <a:pt x="56" y="124"/>
                </a:lnTo>
                <a:lnTo>
                  <a:pt x="58" y="124"/>
                </a:lnTo>
                <a:lnTo>
                  <a:pt x="60" y="134"/>
                </a:lnTo>
                <a:lnTo>
                  <a:pt x="66" y="134"/>
                </a:lnTo>
                <a:lnTo>
                  <a:pt x="72" y="134"/>
                </a:lnTo>
                <a:lnTo>
                  <a:pt x="72" y="128"/>
                </a:lnTo>
                <a:lnTo>
                  <a:pt x="78" y="130"/>
                </a:lnTo>
                <a:lnTo>
                  <a:pt x="76" y="136"/>
                </a:lnTo>
                <a:lnTo>
                  <a:pt x="86" y="140"/>
                </a:lnTo>
                <a:lnTo>
                  <a:pt x="92" y="138"/>
                </a:lnTo>
                <a:lnTo>
                  <a:pt x="96" y="132"/>
                </a:lnTo>
                <a:lnTo>
                  <a:pt x="96" y="126"/>
                </a:lnTo>
                <a:lnTo>
                  <a:pt x="100" y="132"/>
                </a:lnTo>
                <a:lnTo>
                  <a:pt x="100" y="142"/>
                </a:lnTo>
                <a:lnTo>
                  <a:pt x="110" y="146"/>
                </a:lnTo>
                <a:lnTo>
                  <a:pt x="122" y="146"/>
                </a:lnTo>
                <a:lnTo>
                  <a:pt x="132" y="142"/>
                </a:lnTo>
                <a:lnTo>
                  <a:pt x="134" y="136"/>
                </a:lnTo>
                <a:lnTo>
                  <a:pt x="132" y="130"/>
                </a:lnTo>
                <a:lnTo>
                  <a:pt x="132" y="124"/>
                </a:lnTo>
                <a:lnTo>
                  <a:pt x="138" y="122"/>
                </a:lnTo>
                <a:lnTo>
                  <a:pt x="142" y="120"/>
                </a:lnTo>
                <a:lnTo>
                  <a:pt x="144" y="116"/>
                </a:lnTo>
                <a:lnTo>
                  <a:pt x="144" y="110"/>
                </a:lnTo>
                <a:lnTo>
                  <a:pt x="140" y="102"/>
                </a:lnTo>
                <a:lnTo>
                  <a:pt x="136" y="102"/>
                </a:lnTo>
                <a:lnTo>
                  <a:pt x="132" y="100"/>
                </a:lnTo>
                <a:lnTo>
                  <a:pt x="136" y="98"/>
                </a:lnTo>
                <a:lnTo>
                  <a:pt x="134" y="92"/>
                </a:lnTo>
                <a:lnTo>
                  <a:pt x="126" y="92"/>
                </a:lnTo>
                <a:lnTo>
                  <a:pt x="122" y="94"/>
                </a:lnTo>
                <a:lnTo>
                  <a:pt x="116" y="96"/>
                </a:lnTo>
                <a:lnTo>
                  <a:pt x="112" y="90"/>
                </a:lnTo>
                <a:lnTo>
                  <a:pt x="92" y="92"/>
                </a:lnTo>
                <a:lnTo>
                  <a:pt x="80" y="90"/>
                </a:lnTo>
                <a:lnTo>
                  <a:pt x="82" y="98"/>
                </a:lnTo>
                <a:lnTo>
                  <a:pt x="72" y="96"/>
                </a:lnTo>
                <a:lnTo>
                  <a:pt x="74" y="90"/>
                </a:lnTo>
                <a:lnTo>
                  <a:pt x="66" y="84"/>
                </a:lnTo>
                <a:lnTo>
                  <a:pt x="56" y="80"/>
                </a:lnTo>
                <a:lnTo>
                  <a:pt x="46" y="66"/>
                </a:lnTo>
                <a:lnTo>
                  <a:pt x="32" y="64"/>
                </a:lnTo>
                <a:lnTo>
                  <a:pt x="40" y="58"/>
                </a:lnTo>
                <a:lnTo>
                  <a:pt x="40" y="50"/>
                </a:lnTo>
                <a:lnTo>
                  <a:pt x="38" y="46"/>
                </a:lnTo>
                <a:lnTo>
                  <a:pt x="44" y="52"/>
                </a:lnTo>
                <a:lnTo>
                  <a:pt x="48" y="54"/>
                </a:lnTo>
                <a:lnTo>
                  <a:pt x="56" y="56"/>
                </a:lnTo>
                <a:lnTo>
                  <a:pt x="66" y="56"/>
                </a:lnTo>
                <a:lnTo>
                  <a:pt x="48" y="38"/>
                </a:lnTo>
                <a:lnTo>
                  <a:pt x="54" y="40"/>
                </a:lnTo>
                <a:lnTo>
                  <a:pt x="56" y="34"/>
                </a:lnTo>
                <a:lnTo>
                  <a:pt x="52" y="30"/>
                </a:lnTo>
                <a:lnTo>
                  <a:pt x="44" y="30"/>
                </a:lnTo>
                <a:lnTo>
                  <a:pt x="38" y="30"/>
                </a:lnTo>
                <a:lnTo>
                  <a:pt x="28" y="36"/>
                </a:lnTo>
                <a:lnTo>
                  <a:pt x="32" y="3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 name="Freeform 44"/>
          <p:cNvSpPr>
            <a:spLocks/>
          </p:cNvSpPr>
          <p:nvPr/>
        </p:nvSpPr>
        <p:spPr bwMode="ltGray">
          <a:xfrm>
            <a:off x="2438223" y="1335111"/>
            <a:ext cx="147193" cy="295274"/>
          </a:xfrm>
          <a:custGeom>
            <a:avLst/>
            <a:gdLst/>
            <a:ahLst/>
            <a:cxnLst>
              <a:cxn ang="0">
                <a:pos x="72" y="2"/>
              </a:cxn>
              <a:cxn ang="0">
                <a:pos x="82" y="16"/>
              </a:cxn>
              <a:cxn ang="0">
                <a:pos x="78" y="38"/>
              </a:cxn>
              <a:cxn ang="0">
                <a:pos x="84" y="52"/>
              </a:cxn>
              <a:cxn ang="0">
                <a:pos x="86" y="62"/>
              </a:cxn>
              <a:cxn ang="0">
                <a:pos x="84" y="74"/>
              </a:cxn>
              <a:cxn ang="0">
                <a:pos x="94" y="78"/>
              </a:cxn>
              <a:cxn ang="0">
                <a:pos x="92" y="86"/>
              </a:cxn>
              <a:cxn ang="0">
                <a:pos x="76" y="98"/>
              </a:cxn>
              <a:cxn ang="0">
                <a:pos x="74" y="106"/>
              </a:cxn>
              <a:cxn ang="0">
                <a:pos x="76" y="100"/>
              </a:cxn>
              <a:cxn ang="0">
                <a:pos x="84" y="98"/>
              </a:cxn>
              <a:cxn ang="0">
                <a:pos x="88" y="108"/>
              </a:cxn>
              <a:cxn ang="0">
                <a:pos x="90" y="116"/>
              </a:cxn>
              <a:cxn ang="0">
                <a:pos x="84" y="128"/>
              </a:cxn>
              <a:cxn ang="0">
                <a:pos x="72" y="126"/>
              </a:cxn>
              <a:cxn ang="0">
                <a:pos x="64" y="126"/>
              </a:cxn>
              <a:cxn ang="0">
                <a:pos x="50" y="146"/>
              </a:cxn>
              <a:cxn ang="0">
                <a:pos x="58" y="128"/>
              </a:cxn>
              <a:cxn ang="0">
                <a:pos x="46" y="138"/>
              </a:cxn>
              <a:cxn ang="0">
                <a:pos x="42" y="154"/>
              </a:cxn>
              <a:cxn ang="0">
                <a:pos x="36" y="156"/>
              </a:cxn>
              <a:cxn ang="0">
                <a:pos x="26" y="152"/>
              </a:cxn>
              <a:cxn ang="0">
                <a:pos x="20" y="154"/>
              </a:cxn>
              <a:cxn ang="0">
                <a:pos x="14" y="160"/>
              </a:cxn>
              <a:cxn ang="0">
                <a:pos x="0" y="142"/>
              </a:cxn>
              <a:cxn ang="0">
                <a:pos x="8" y="140"/>
              </a:cxn>
              <a:cxn ang="0">
                <a:pos x="0" y="126"/>
              </a:cxn>
              <a:cxn ang="0">
                <a:pos x="6" y="116"/>
              </a:cxn>
              <a:cxn ang="0">
                <a:pos x="30" y="118"/>
              </a:cxn>
              <a:cxn ang="0">
                <a:pos x="40" y="114"/>
              </a:cxn>
              <a:cxn ang="0">
                <a:pos x="24" y="104"/>
              </a:cxn>
              <a:cxn ang="0">
                <a:pos x="6" y="98"/>
              </a:cxn>
              <a:cxn ang="0">
                <a:pos x="8" y="84"/>
              </a:cxn>
              <a:cxn ang="0">
                <a:pos x="22" y="80"/>
              </a:cxn>
              <a:cxn ang="0">
                <a:pos x="12" y="76"/>
              </a:cxn>
              <a:cxn ang="0">
                <a:pos x="18" y="62"/>
              </a:cxn>
              <a:cxn ang="0">
                <a:pos x="22" y="56"/>
              </a:cxn>
              <a:cxn ang="0">
                <a:pos x="38" y="68"/>
              </a:cxn>
              <a:cxn ang="0">
                <a:pos x="38" y="62"/>
              </a:cxn>
              <a:cxn ang="0">
                <a:pos x="26" y="52"/>
              </a:cxn>
              <a:cxn ang="0">
                <a:pos x="30" y="40"/>
              </a:cxn>
              <a:cxn ang="0">
                <a:pos x="36" y="36"/>
              </a:cxn>
              <a:cxn ang="0">
                <a:pos x="46" y="40"/>
              </a:cxn>
              <a:cxn ang="0">
                <a:pos x="44" y="28"/>
              </a:cxn>
              <a:cxn ang="0">
                <a:pos x="58" y="20"/>
              </a:cxn>
              <a:cxn ang="0">
                <a:pos x="72" y="16"/>
              </a:cxn>
              <a:cxn ang="0">
                <a:pos x="64" y="10"/>
              </a:cxn>
              <a:cxn ang="0">
                <a:pos x="60" y="6"/>
              </a:cxn>
            </a:cxnLst>
            <a:rect l="0" t="0" r="r" b="b"/>
            <a:pathLst>
              <a:path w="95" h="163">
                <a:moveTo>
                  <a:pt x="62" y="0"/>
                </a:moveTo>
                <a:lnTo>
                  <a:pt x="72" y="2"/>
                </a:lnTo>
                <a:lnTo>
                  <a:pt x="80" y="10"/>
                </a:lnTo>
                <a:lnTo>
                  <a:pt x="82" y="16"/>
                </a:lnTo>
                <a:lnTo>
                  <a:pt x="80" y="24"/>
                </a:lnTo>
                <a:lnTo>
                  <a:pt x="78" y="38"/>
                </a:lnTo>
                <a:lnTo>
                  <a:pt x="80" y="54"/>
                </a:lnTo>
                <a:lnTo>
                  <a:pt x="84" y="52"/>
                </a:lnTo>
                <a:lnTo>
                  <a:pt x="88" y="56"/>
                </a:lnTo>
                <a:lnTo>
                  <a:pt x="86" y="62"/>
                </a:lnTo>
                <a:lnTo>
                  <a:pt x="84" y="66"/>
                </a:lnTo>
                <a:lnTo>
                  <a:pt x="84" y="74"/>
                </a:lnTo>
                <a:lnTo>
                  <a:pt x="90" y="78"/>
                </a:lnTo>
                <a:lnTo>
                  <a:pt x="94" y="78"/>
                </a:lnTo>
                <a:lnTo>
                  <a:pt x="94" y="82"/>
                </a:lnTo>
                <a:lnTo>
                  <a:pt x="92" y="86"/>
                </a:lnTo>
                <a:lnTo>
                  <a:pt x="84" y="92"/>
                </a:lnTo>
                <a:lnTo>
                  <a:pt x="76" y="98"/>
                </a:lnTo>
                <a:lnTo>
                  <a:pt x="72" y="100"/>
                </a:lnTo>
                <a:lnTo>
                  <a:pt x="74" y="106"/>
                </a:lnTo>
                <a:lnTo>
                  <a:pt x="76" y="106"/>
                </a:lnTo>
                <a:lnTo>
                  <a:pt x="76" y="100"/>
                </a:lnTo>
                <a:lnTo>
                  <a:pt x="80" y="98"/>
                </a:lnTo>
                <a:lnTo>
                  <a:pt x="84" y="98"/>
                </a:lnTo>
                <a:lnTo>
                  <a:pt x="90" y="102"/>
                </a:lnTo>
                <a:lnTo>
                  <a:pt x="88" y="108"/>
                </a:lnTo>
                <a:lnTo>
                  <a:pt x="86" y="114"/>
                </a:lnTo>
                <a:lnTo>
                  <a:pt x="90" y="116"/>
                </a:lnTo>
                <a:lnTo>
                  <a:pt x="90" y="124"/>
                </a:lnTo>
                <a:lnTo>
                  <a:pt x="84" y="128"/>
                </a:lnTo>
                <a:lnTo>
                  <a:pt x="80" y="128"/>
                </a:lnTo>
                <a:lnTo>
                  <a:pt x="72" y="126"/>
                </a:lnTo>
                <a:lnTo>
                  <a:pt x="64" y="136"/>
                </a:lnTo>
                <a:lnTo>
                  <a:pt x="64" y="126"/>
                </a:lnTo>
                <a:lnTo>
                  <a:pt x="58" y="138"/>
                </a:lnTo>
                <a:lnTo>
                  <a:pt x="50" y="146"/>
                </a:lnTo>
                <a:lnTo>
                  <a:pt x="50" y="134"/>
                </a:lnTo>
                <a:lnTo>
                  <a:pt x="58" y="128"/>
                </a:lnTo>
                <a:lnTo>
                  <a:pt x="52" y="126"/>
                </a:lnTo>
                <a:lnTo>
                  <a:pt x="46" y="138"/>
                </a:lnTo>
                <a:lnTo>
                  <a:pt x="46" y="150"/>
                </a:lnTo>
                <a:lnTo>
                  <a:pt x="42" y="154"/>
                </a:lnTo>
                <a:lnTo>
                  <a:pt x="40" y="150"/>
                </a:lnTo>
                <a:lnTo>
                  <a:pt x="36" y="156"/>
                </a:lnTo>
                <a:lnTo>
                  <a:pt x="28" y="162"/>
                </a:lnTo>
                <a:lnTo>
                  <a:pt x="26" y="152"/>
                </a:lnTo>
                <a:lnTo>
                  <a:pt x="30" y="140"/>
                </a:lnTo>
                <a:lnTo>
                  <a:pt x="20" y="154"/>
                </a:lnTo>
                <a:lnTo>
                  <a:pt x="18" y="160"/>
                </a:lnTo>
                <a:lnTo>
                  <a:pt x="14" y="160"/>
                </a:lnTo>
                <a:lnTo>
                  <a:pt x="4" y="152"/>
                </a:lnTo>
                <a:lnTo>
                  <a:pt x="0" y="142"/>
                </a:lnTo>
                <a:lnTo>
                  <a:pt x="0" y="138"/>
                </a:lnTo>
                <a:lnTo>
                  <a:pt x="8" y="140"/>
                </a:lnTo>
                <a:lnTo>
                  <a:pt x="4" y="132"/>
                </a:lnTo>
                <a:lnTo>
                  <a:pt x="0" y="126"/>
                </a:lnTo>
                <a:lnTo>
                  <a:pt x="2" y="124"/>
                </a:lnTo>
                <a:lnTo>
                  <a:pt x="6" y="116"/>
                </a:lnTo>
                <a:lnTo>
                  <a:pt x="12" y="114"/>
                </a:lnTo>
                <a:lnTo>
                  <a:pt x="30" y="118"/>
                </a:lnTo>
                <a:lnTo>
                  <a:pt x="26" y="114"/>
                </a:lnTo>
                <a:lnTo>
                  <a:pt x="40" y="114"/>
                </a:lnTo>
                <a:lnTo>
                  <a:pt x="34" y="110"/>
                </a:lnTo>
                <a:lnTo>
                  <a:pt x="24" y="104"/>
                </a:lnTo>
                <a:lnTo>
                  <a:pt x="12" y="98"/>
                </a:lnTo>
                <a:lnTo>
                  <a:pt x="6" y="98"/>
                </a:lnTo>
                <a:lnTo>
                  <a:pt x="8" y="88"/>
                </a:lnTo>
                <a:lnTo>
                  <a:pt x="8" y="84"/>
                </a:lnTo>
                <a:lnTo>
                  <a:pt x="24" y="84"/>
                </a:lnTo>
                <a:lnTo>
                  <a:pt x="22" y="80"/>
                </a:lnTo>
                <a:lnTo>
                  <a:pt x="12" y="80"/>
                </a:lnTo>
                <a:lnTo>
                  <a:pt x="12" y="76"/>
                </a:lnTo>
                <a:lnTo>
                  <a:pt x="14" y="70"/>
                </a:lnTo>
                <a:lnTo>
                  <a:pt x="18" y="62"/>
                </a:lnTo>
                <a:lnTo>
                  <a:pt x="18" y="58"/>
                </a:lnTo>
                <a:lnTo>
                  <a:pt x="22" y="56"/>
                </a:lnTo>
                <a:lnTo>
                  <a:pt x="26" y="64"/>
                </a:lnTo>
                <a:lnTo>
                  <a:pt x="38" y="68"/>
                </a:lnTo>
                <a:lnTo>
                  <a:pt x="42" y="60"/>
                </a:lnTo>
                <a:lnTo>
                  <a:pt x="38" y="62"/>
                </a:lnTo>
                <a:lnTo>
                  <a:pt x="32" y="58"/>
                </a:lnTo>
                <a:lnTo>
                  <a:pt x="26" y="52"/>
                </a:lnTo>
                <a:lnTo>
                  <a:pt x="24" y="40"/>
                </a:lnTo>
                <a:lnTo>
                  <a:pt x="30" y="40"/>
                </a:lnTo>
                <a:lnTo>
                  <a:pt x="34" y="44"/>
                </a:lnTo>
                <a:lnTo>
                  <a:pt x="36" y="36"/>
                </a:lnTo>
                <a:lnTo>
                  <a:pt x="42" y="36"/>
                </a:lnTo>
                <a:lnTo>
                  <a:pt x="46" y="40"/>
                </a:lnTo>
                <a:lnTo>
                  <a:pt x="50" y="34"/>
                </a:lnTo>
                <a:lnTo>
                  <a:pt x="44" y="28"/>
                </a:lnTo>
                <a:lnTo>
                  <a:pt x="50" y="20"/>
                </a:lnTo>
                <a:lnTo>
                  <a:pt x="58" y="20"/>
                </a:lnTo>
                <a:lnTo>
                  <a:pt x="66" y="18"/>
                </a:lnTo>
                <a:lnTo>
                  <a:pt x="72" y="16"/>
                </a:lnTo>
                <a:lnTo>
                  <a:pt x="70" y="14"/>
                </a:lnTo>
                <a:lnTo>
                  <a:pt x="64" y="10"/>
                </a:lnTo>
                <a:lnTo>
                  <a:pt x="60" y="8"/>
                </a:lnTo>
                <a:lnTo>
                  <a:pt x="60" y="6"/>
                </a:lnTo>
                <a:lnTo>
                  <a:pt x="6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 name="Freeform 45"/>
          <p:cNvSpPr>
            <a:spLocks/>
          </p:cNvSpPr>
          <p:nvPr/>
        </p:nvSpPr>
        <p:spPr bwMode="ltGray">
          <a:xfrm>
            <a:off x="2576119" y="1447823"/>
            <a:ext cx="18593" cy="23812"/>
          </a:xfrm>
          <a:custGeom>
            <a:avLst/>
            <a:gdLst/>
            <a:ahLst/>
            <a:cxnLst>
              <a:cxn ang="0">
                <a:pos x="12" y="0"/>
              </a:cxn>
              <a:cxn ang="0">
                <a:pos x="8" y="8"/>
              </a:cxn>
              <a:cxn ang="0">
                <a:pos x="4" y="12"/>
              </a:cxn>
              <a:cxn ang="0">
                <a:pos x="0" y="6"/>
              </a:cxn>
              <a:cxn ang="0">
                <a:pos x="4" y="2"/>
              </a:cxn>
              <a:cxn ang="0">
                <a:pos x="12" y="0"/>
              </a:cxn>
            </a:cxnLst>
            <a:rect l="0" t="0" r="r" b="b"/>
            <a:pathLst>
              <a:path w="13" h="13">
                <a:moveTo>
                  <a:pt x="12" y="0"/>
                </a:moveTo>
                <a:lnTo>
                  <a:pt x="8" y="8"/>
                </a:lnTo>
                <a:lnTo>
                  <a:pt x="4" y="12"/>
                </a:lnTo>
                <a:lnTo>
                  <a:pt x="0" y="6"/>
                </a:lnTo>
                <a:lnTo>
                  <a:pt x="4" y="2"/>
                </a:lnTo>
                <a:lnTo>
                  <a:pt x="1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 name="Freeform 46"/>
          <p:cNvSpPr>
            <a:spLocks/>
          </p:cNvSpPr>
          <p:nvPr/>
        </p:nvSpPr>
        <p:spPr bwMode="ltGray">
          <a:xfrm>
            <a:off x="2253845" y="1957408"/>
            <a:ext cx="440028" cy="742947"/>
          </a:xfrm>
          <a:custGeom>
            <a:avLst/>
            <a:gdLst/>
            <a:ahLst/>
            <a:cxnLst>
              <a:cxn ang="0">
                <a:pos x="32" y="34"/>
              </a:cxn>
              <a:cxn ang="0">
                <a:pos x="82" y="0"/>
              </a:cxn>
              <a:cxn ang="0">
                <a:pos x="94" y="12"/>
              </a:cxn>
              <a:cxn ang="0">
                <a:pos x="64" y="52"/>
              </a:cxn>
              <a:cxn ang="0">
                <a:pos x="60" y="90"/>
              </a:cxn>
              <a:cxn ang="0">
                <a:pos x="70" y="86"/>
              </a:cxn>
              <a:cxn ang="0">
                <a:pos x="80" y="74"/>
              </a:cxn>
              <a:cxn ang="0">
                <a:pos x="96" y="24"/>
              </a:cxn>
              <a:cxn ang="0">
                <a:pos x="118" y="18"/>
              </a:cxn>
              <a:cxn ang="0">
                <a:pos x="138" y="20"/>
              </a:cxn>
              <a:cxn ang="0">
                <a:pos x="134" y="58"/>
              </a:cxn>
              <a:cxn ang="0">
                <a:pos x="120" y="70"/>
              </a:cxn>
              <a:cxn ang="0">
                <a:pos x="138" y="70"/>
              </a:cxn>
              <a:cxn ang="0">
                <a:pos x="160" y="84"/>
              </a:cxn>
              <a:cxn ang="0">
                <a:pos x="182" y="78"/>
              </a:cxn>
              <a:cxn ang="0">
                <a:pos x="180" y="106"/>
              </a:cxn>
              <a:cxn ang="0">
                <a:pos x="184" y="120"/>
              </a:cxn>
              <a:cxn ang="0">
                <a:pos x="212" y="110"/>
              </a:cxn>
              <a:cxn ang="0">
                <a:pos x="188" y="146"/>
              </a:cxn>
              <a:cxn ang="0">
                <a:pos x="246" y="178"/>
              </a:cxn>
              <a:cxn ang="0">
                <a:pos x="252" y="204"/>
              </a:cxn>
              <a:cxn ang="0">
                <a:pos x="216" y="214"/>
              </a:cxn>
              <a:cxn ang="0">
                <a:pos x="250" y="244"/>
              </a:cxn>
              <a:cxn ang="0">
                <a:pos x="270" y="268"/>
              </a:cxn>
              <a:cxn ang="0">
                <a:pos x="280" y="304"/>
              </a:cxn>
              <a:cxn ang="0">
                <a:pos x="262" y="310"/>
              </a:cxn>
              <a:cxn ang="0">
                <a:pos x="248" y="330"/>
              </a:cxn>
              <a:cxn ang="0">
                <a:pos x="232" y="304"/>
              </a:cxn>
              <a:cxn ang="0">
                <a:pos x="216" y="282"/>
              </a:cxn>
              <a:cxn ang="0">
                <a:pos x="200" y="288"/>
              </a:cxn>
              <a:cxn ang="0">
                <a:pos x="214" y="330"/>
              </a:cxn>
              <a:cxn ang="0">
                <a:pos x="218" y="368"/>
              </a:cxn>
              <a:cxn ang="0">
                <a:pos x="184" y="362"/>
              </a:cxn>
              <a:cxn ang="0">
                <a:pos x="192" y="396"/>
              </a:cxn>
              <a:cxn ang="0">
                <a:pos x="136" y="364"/>
              </a:cxn>
              <a:cxn ang="0">
                <a:pos x="128" y="340"/>
              </a:cxn>
              <a:cxn ang="0">
                <a:pos x="76" y="328"/>
              </a:cxn>
              <a:cxn ang="0">
                <a:pos x="64" y="314"/>
              </a:cxn>
              <a:cxn ang="0">
                <a:pos x="78" y="298"/>
              </a:cxn>
              <a:cxn ang="0">
                <a:pos x="116" y="298"/>
              </a:cxn>
              <a:cxn ang="0">
                <a:pos x="142" y="266"/>
              </a:cxn>
              <a:cxn ang="0">
                <a:pos x="158" y="224"/>
              </a:cxn>
              <a:cxn ang="0">
                <a:pos x="138" y="188"/>
              </a:cxn>
              <a:cxn ang="0">
                <a:pos x="132" y="142"/>
              </a:cxn>
              <a:cxn ang="0">
                <a:pos x="110" y="134"/>
              </a:cxn>
              <a:cxn ang="0">
                <a:pos x="102" y="156"/>
              </a:cxn>
              <a:cxn ang="0">
                <a:pos x="60" y="144"/>
              </a:cxn>
              <a:cxn ang="0">
                <a:pos x="28" y="128"/>
              </a:cxn>
              <a:cxn ang="0">
                <a:pos x="12" y="120"/>
              </a:cxn>
              <a:cxn ang="0">
                <a:pos x="4" y="102"/>
              </a:cxn>
              <a:cxn ang="0">
                <a:pos x="28" y="100"/>
              </a:cxn>
            </a:cxnLst>
            <a:rect l="0" t="0" r="r" b="b"/>
            <a:pathLst>
              <a:path w="285" h="409">
                <a:moveTo>
                  <a:pt x="0" y="84"/>
                </a:moveTo>
                <a:lnTo>
                  <a:pt x="8" y="66"/>
                </a:lnTo>
                <a:lnTo>
                  <a:pt x="32" y="34"/>
                </a:lnTo>
                <a:lnTo>
                  <a:pt x="58" y="10"/>
                </a:lnTo>
                <a:lnTo>
                  <a:pt x="70" y="2"/>
                </a:lnTo>
                <a:lnTo>
                  <a:pt x="82" y="0"/>
                </a:lnTo>
                <a:lnTo>
                  <a:pt x="96" y="6"/>
                </a:lnTo>
                <a:lnTo>
                  <a:pt x="100" y="10"/>
                </a:lnTo>
                <a:lnTo>
                  <a:pt x="94" y="12"/>
                </a:lnTo>
                <a:lnTo>
                  <a:pt x="78" y="24"/>
                </a:lnTo>
                <a:lnTo>
                  <a:pt x="60" y="46"/>
                </a:lnTo>
                <a:lnTo>
                  <a:pt x="64" y="52"/>
                </a:lnTo>
                <a:lnTo>
                  <a:pt x="58" y="58"/>
                </a:lnTo>
                <a:lnTo>
                  <a:pt x="52" y="70"/>
                </a:lnTo>
                <a:lnTo>
                  <a:pt x="60" y="90"/>
                </a:lnTo>
                <a:lnTo>
                  <a:pt x="38" y="102"/>
                </a:lnTo>
                <a:lnTo>
                  <a:pt x="60" y="104"/>
                </a:lnTo>
                <a:lnTo>
                  <a:pt x="70" y="86"/>
                </a:lnTo>
                <a:lnTo>
                  <a:pt x="64" y="74"/>
                </a:lnTo>
                <a:lnTo>
                  <a:pt x="68" y="60"/>
                </a:lnTo>
                <a:lnTo>
                  <a:pt x="80" y="74"/>
                </a:lnTo>
                <a:lnTo>
                  <a:pt x="74" y="56"/>
                </a:lnTo>
                <a:lnTo>
                  <a:pt x="78" y="36"/>
                </a:lnTo>
                <a:lnTo>
                  <a:pt x="96" y="24"/>
                </a:lnTo>
                <a:lnTo>
                  <a:pt x="112" y="36"/>
                </a:lnTo>
                <a:lnTo>
                  <a:pt x="106" y="22"/>
                </a:lnTo>
                <a:lnTo>
                  <a:pt x="118" y="18"/>
                </a:lnTo>
                <a:lnTo>
                  <a:pt x="128" y="16"/>
                </a:lnTo>
                <a:lnTo>
                  <a:pt x="134" y="16"/>
                </a:lnTo>
                <a:lnTo>
                  <a:pt x="138" y="20"/>
                </a:lnTo>
                <a:lnTo>
                  <a:pt x="138" y="28"/>
                </a:lnTo>
                <a:lnTo>
                  <a:pt x="134" y="36"/>
                </a:lnTo>
                <a:lnTo>
                  <a:pt x="134" y="58"/>
                </a:lnTo>
                <a:lnTo>
                  <a:pt x="126" y="60"/>
                </a:lnTo>
                <a:lnTo>
                  <a:pt x="122" y="64"/>
                </a:lnTo>
                <a:lnTo>
                  <a:pt x="120" y="70"/>
                </a:lnTo>
                <a:lnTo>
                  <a:pt x="124" y="74"/>
                </a:lnTo>
                <a:lnTo>
                  <a:pt x="130" y="74"/>
                </a:lnTo>
                <a:lnTo>
                  <a:pt x="138" y="70"/>
                </a:lnTo>
                <a:lnTo>
                  <a:pt x="138" y="84"/>
                </a:lnTo>
                <a:lnTo>
                  <a:pt x="148" y="72"/>
                </a:lnTo>
                <a:lnTo>
                  <a:pt x="160" y="84"/>
                </a:lnTo>
                <a:lnTo>
                  <a:pt x="154" y="66"/>
                </a:lnTo>
                <a:lnTo>
                  <a:pt x="162" y="60"/>
                </a:lnTo>
                <a:lnTo>
                  <a:pt x="182" y="78"/>
                </a:lnTo>
                <a:lnTo>
                  <a:pt x="184" y="84"/>
                </a:lnTo>
                <a:lnTo>
                  <a:pt x="190" y="96"/>
                </a:lnTo>
                <a:lnTo>
                  <a:pt x="180" y="106"/>
                </a:lnTo>
                <a:lnTo>
                  <a:pt x="178" y="120"/>
                </a:lnTo>
                <a:lnTo>
                  <a:pt x="194" y="104"/>
                </a:lnTo>
                <a:lnTo>
                  <a:pt x="184" y="120"/>
                </a:lnTo>
                <a:lnTo>
                  <a:pt x="202" y="110"/>
                </a:lnTo>
                <a:lnTo>
                  <a:pt x="192" y="128"/>
                </a:lnTo>
                <a:lnTo>
                  <a:pt x="212" y="110"/>
                </a:lnTo>
                <a:lnTo>
                  <a:pt x="216" y="130"/>
                </a:lnTo>
                <a:lnTo>
                  <a:pt x="200" y="132"/>
                </a:lnTo>
                <a:lnTo>
                  <a:pt x="188" y="146"/>
                </a:lnTo>
                <a:lnTo>
                  <a:pt x="218" y="140"/>
                </a:lnTo>
                <a:lnTo>
                  <a:pt x="238" y="148"/>
                </a:lnTo>
                <a:lnTo>
                  <a:pt x="246" y="178"/>
                </a:lnTo>
                <a:lnTo>
                  <a:pt x="228" y="188"/>
                </a:lnTo>
                <a:lnTo>
                  <a:pt x="252" y="198"/>
                </a:lnTo>
                <a:lnTo>
                  <a:pt x="252" y="204"/>
                </a:lnTo>
                <a:lnTo>
                  <a:pt x="228" y="200"/>
                </a:lnTo>
                <a:lnTo>
                  <a:pt x="230" y="212"/>
                </a:lnTo>
                <a:lnTo>
                  <a:pt x="216" y="214"/>
                </a:lnTo>
                <a:lnTo>
                  <a:pt x="236" y="226"/>
                </a:lnTo>
                <a:lnTo>
                  <a:pt x="234" y="236"/>
                </a:lnTo>
                <a:lnTo>
                  <a:pt x="250" y="244"/>
                </a:lnTo>
                <a:lnTo>
                  <a:pt x="260" y="252"/>
                </a:lnTo>
                <a:lnTo>
                  <a:pt x="260" y="260"/>
                </a:lnTo>
                <a:lnTo>
                  <a:pt x="270" y="268"/>
                </a:lnTo>
                <a:lnTo>
                  <a:pt x="278" y="280"/>
                </a:lnTo>
                <a:lnTo>
                  <a:pt x="284" y="296"/>
                </a:lnTo>
                <a:lnTo>
                  <a:pt x="280" y="304"/>
                </a:lnTo>
                <a:lnTo>
                  <a:pt x="268" y="296"/>
                </a:lnTo>
                <a:lnTo>
                  <a:pt x="270" y="308"/>
                </a:lnTo>
                <a:lnTo>
                  <a:pt x="262" y="310"/>
                </a:lnTo>
                <a:lnTo>
                  <a:pt x="252" y="304"/>
                </a:lnTo>
                <a:lnTo>
                  <a:pt x="254" y="316"/>
                </a:lnTo>
                <a:lnTo>
                  <a:pt x="248" y="330"/>
                </a:lnTo>
                <a:lnTo>
                  <a:pt x="244" y="326"/>
                </a:lnTo>
                <a:lnTo>
                  <a:pt x="238" y="316"/>
                </a:lnTo>
                <a:lnTo>
                  <a:pt x="232" y="304"/>
                </a:lnTo>
                <a:lnTo>
                  <a:pt x="242" y="290"/>
                </a:lnTo>
                <a:lnTo>
                  <a:pt x="222" y="288"/>
                </a:lnTo>
                <a:lnTo>
                  <a:pt x="216" y="282"/>
                </a:lnTo>
                <a:lnTo>
                  <a:pt x="212" y="282"/>
                </a:lnTo>
                <a:lnTo>
                  <a:pt x="214" y="298"/>
                </a:lnTo>
                <a:lnTo>
                  <a:pt x="200" y="288"/>
                </a:lnTo>
                <a:lnTo>
                  <a:pt x="206" y="306"/>
                </a:lnTo>
                <a:lnTo>
                  <a:pt x="208" y="328"/>
                </a:lnTo>
                <a:lnTo>
                  <a:pt x="214" y="330"/>
                </a:lnTo>
                <a:lnTo>
                  <a:pt x="222" y="334"/>
                </a:lnTo>
                <a:lnTo>
                  <a:pt x="222" y="348"/>
                </a:lnTo>
                <a:lnTo>
                  <a:pt x="218" y="368"/>
                </a:lnTo>
                <a:lnTo>
                  <a:pt x="214" y="380"/>
                </a:lnTo>
                <a:lnTo>
                  <a:pt x="216" y="398"/>
                </a:lnTo>
                <a:lnTo>
                  <a:pt x="184" y="362"/>
                </a:lnTo>
                <a:lnTo>
                  <a:pt x="170" y="356"/>
                </a:lnTo>
                <a:lnTo>
                  <a:pt x="180" y="376"/>
                </a:lnTo>
                <a:lnTo>
                  <a:pt x="192" y="396"/>
                </a:lnTo>
                <a:lnTo>
                  <a:pt x="190" y="408"/>
                </a:lnTo>
                <a:lnTo>
                  <a:pt x="164" y="392"/>
                </a:lnTo>
                <a:lnTo>
                  <a:pt x="136" y="364"/>
                </a:lnTo>
                <a:lnTo>
                  <a:pt x="140" y="354"/>
                </a:lnTo>
                <a:lnTo>
                  <a:pt x="136" y="350"/>
                </a:lnTo>
                <a:lnTo>
                  <a:pt x="128" y="340"/>
                </a:lnTo>
                <a:lnTo>
                  <a:pt x="122" y="322"/>
                </a:lnTo>
                <a:lnTo>
                  <a:pt x="92" y="322"/>
                </a:lnTo>
                <a:lnTo>
                  <a:pt x="76" y="328"/>
                </a:lnTo>
                <a:lnTo>
                  <a:pt x="70" y="324"/>
                </a:lnTo>
                <a:lnTo>
                  <a:pt x="66" y="320"/>
                </a:lnTo>
                <a:lnTo>
                  <a:pt x="64" y="314"/>
                </a:lnTo>
                <a:lnTo>
                  <a:pt x="68" y="308"/>
                </a:lnTo>
                <a:lnTo>
                  <a:pt x="72" y="302"/>
                </a:lnTo>
                <a:lnTo>
                  <a:pt x="78" y="298"/>
                </a:lnTo>
                <a:lnTo>
                  <a:pt x="86" y="294"/>
                </a:lnTo>
                <a:lnTo>
                  <a:pt x="96" y="298"/>
                </a:lnTo>
                <a:lnTo>
                  <a:pt x="116" y="298"/>
                </a:lnTo>
                <a:lnTo>
                  <a:pt x="132" y="296"/>
                </a:lnTo>
                <a:lnTo>
                  <a:pt x="126" y="280"/>
                </a:lnTo>
                <a:lnTo>
                  <a:pt x="142" y="266"/>
                </a:lnTo>
                <a:lnTo>
                  <a:pt x="148" y="256"/>
                </a:lnTo>
                <a:lnTo>
                  <a:pt x="160" y="254"/>
                </a:lnTo>
                <a:lnTo>
                  <a:pt x="158" y="224"/>
                </a:lnTo>
                <a:lnTo>
                  <a:pt x="148" y="206"/>
                </a:lnTo>
                <a:lnTo>
                  <a:pt x="128" y="194"/>
                </a:lnTo>
                <a:lnTo>
                  <a:pt x="138" y="188"/>
                </a:lnTo>
                <a:lnTo>
                  <a:pt x="134" y="170"/>
                </a:lnTo>
                <a:lnTo>
                  <a:pt x="130" y="158"/>
                </a:lnTo>
                <a:lnTo>
                  <a:pt x="132" y="142"/>
                </a:lnTo>
                <a:lnTo>
                  <a:pt x="126" y="144"/>
                </a:lnTo>
                <a:lnTo>
                  <a:pt x="118" y="134"/>
                </a:lnTo>
                <a:lnTo>
                  <a:pt x="110" y="134"/>
                </a:lnTo>
                <a:lnTo>
                  <a:pt x="118" y="152"/>
                </a:lnTo>
                <a:lnTo>
                  <a:pt x="112" y="156"/>
                </a:lnTo>
                <a:lnTo>
                  <a:pt x="102" y="156"/>
                </a:lnTo>
                <a:lnTo>
                  <a:pt x="84" y="148"/>
                </a:lnTo>
                <a:lnTo>
                  <a:pt x="86" y="154"/>
                </a:lnTo>
                <a:lnTo>
                  <a:pt x="60" y="144"/>
                </a:lnTo>
                <a:lnTo>
                  <a:pt x="46" y="140"/>
                </a:lnTo>
                <a:lnTo>
                  <a:pt x="34" y="138"/>
                </a:lnTo>
                <a:lnTo>
                  <a:pt x="28" y="128"/>
                </a:lnTo>
                <a:lnTo>
                  <a:pt x="34" y="120"/>
                </a:lnTo>
                <a:lnTo>
                  <a:pt x="20" y="122"/>
                </a:lnTo>
                <a:lnTo>
                  <a:pt x="12" y="120"/>
                </a:lnTo>
                <a:lnTo>
                  <a:pt x="8" y="118"/>
                </a:lnTo>
                <a:lnTo>
                  <a:pt x="6" y="114"/>
                </a:lnTo>
                <a:lnTo>
                  <a:pt x="4" y="102"/>
                </a:lnTo>
                <a:lnTo>
                  <a:pt x="4" y="94"/>
                </a:lnTo>
                <a:lnTo>
                  <a:pt x="20" y="100"/>
                </a:lnTo>
                <a:lnTo>
                  <a:pt x="28" y="100"/>
                </a:lnTo>
                <a:lnTo>
                  <a:pt x="0" y="8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 name="Freeform 47"/>
          <p:cNvSpPr>
            <a:spLocks/>
          </p:cNvSpPr>
          <p:nvPr/>
        </p:nvSpPr>
        <p:spPr bwMode="ltGray">
          <a:xfrm>
            <a:off x="2469210" y="1995508"/>
            <a:ext cx="66624" cy="80963"/>
          </a:xfrm>
          <a:custGeom>
            <a:avLst/>
            <a:gdLst/>
            <a:ahLst/>
            <a:cxnLst>
              <a:cxn ang="0">
                <a:pos x="8" y="0"/>
              </a:cxn>
              <a:cxn ang="0">
                <a:pos x="2" y="12"/>
              </a:cxn>
              <a:cxn ang="0">
                <a:pos x="4" y="22"/>
              </a:cxn>
              <a:cxn ang="0">
                <a:pos x="0" y="30"/>
              </a:cxn>
              <a:cxn ang="0">
                <a:pos x="8" y="40"/>
              </a:cxn>
              <a:cxn ang="0">
                <a:pos x="20" y="36"/>
              </a:cxn>
              <a:cxn ang="0">
                <a:pos x="42" y="44"/>
              </a:cxn>
              <a:cxn ang="0">
                <a:pos x="40" y="18"/>
              </a:cxn>
              <a:cxn ang="0">
                <a:pos x="34" y="10"/>
              </a:cxn>
              <a:cxn ang="0">
                <a:pos x="18" y="6"/>
              </a:cxn>
              <a:cxn ang="0">
                <a:pos x="8" y="0"/>
              </a:cxn>
            </a:cxnLst>
            <a:rect l="0" t="0" r="r" b="b"/>
            <a:pathLst>
              <a:path w="43" h="45">
                <a:moveTo>
                  <a:pt x="8" y="0"/>
                </a:moveTo>
                <a:lnTo>
                  <a:pt x="2" y="12"/>
                </a:lnTo>
                <a:lnTo>
                  <a:pt x="4" y="22"/>
                </a:lnTo>
                <a:lnTo>
                  <a:pt x="0" y="30"/>
                </a:lnTo>
                <a:lnTo>
                  <a:pt x="8" y="40"/>
                </a:lnTo>
                <a:lnTo>
                  <a:pt x="20" y="36"/>
                </a:lnTo>
                <a:lnTo>
                  <a:pt x="42" y="44"/>
                </a:lnTo>
                <a:lnTo>
                  <a:pt x="40" y="18"/>
                </a:lnTo>
                <a:lnTo>
                  <a:pt x="34" y="10"/>
                </a:lnTo>
                <a:lnTo>
                  <a:pt x="18" y="6"/>
                </a:lnTo>
                <a:lnTo>
                  <a:pt x="8"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 name="Freeform 48"/>
          <p:cNvSpPr>
            <a:spLocks/>
          </p:cNvSpPr>
          <p:nvPr/>
        </p:nvSpPr>
        <p:spPr bwMode="ltGray">
          <a:xfrm>
            <a:off x="2424279" y="2335231"/>
            <a:ext cx="43383" cy="60325"/>
          </a:xfrm>
          <a:custGeom>
            <a:avLst/>
            <a:gdLst/>
            <a:ahLst/>
            <a:cxnLst>
              <a:cxn ang="0">
                <a:pos x="28" y="8"/>
              </a:cxn>
              <a:cxn ang="0">
                <a:pos x="22" y="2"/>
              </a:cxn>
              <a:cxn ang="0">
                <a:pos x="16" y="0"/>
              </a:cxn>
              <a:cxn ang="0">
                <a:pos x="12" y="2"/>
              </a:cxn>
              <a:cxn ang="0">
                <a:pos x="0" y="18"/>
              </a:cxn>
              <a:cxn ang="0">
                <a:pos x="0" y="30"/>
              </a:cxn>
              <a:cxn ang="0">
                <a:pos x="14" y="32"/>
              </a:cxn>
              <a:cxn ang="0">
                <a:pos x="22" y="22"/>
              </a:cxn>
              <a:cxn ang="0">
                <a:pos x="28" y="8"/>
              </a:cxn>
            </a:cxnLst>
            <a:rect l="0" t="0" r="r" b="b"/>
            <a:pathLst>
              <a:path w="29" h="33">
                <a:moveTo>
                  <a:pt x="28" y="8"/>
                </a:moveTo>
                <a:lnTo>
                  <a:pt x="22" y="2"/>
                </a:lnTo>
                <a:lnTo>
                  <a:pt x="16" y="0"/>
                </a:lnTo>
                <a:lnTo>
                  <a:pt x="12" y="2"/>
                </a:lnTo>
                <a:lnTo>
                  <a:pt x="0" y="18"/>
                </a:lnTo>
                <a:lnTo>
                  <a:pt x="0" y="30"/>
                </a:lnTo>
                <a:lnTo>
                  <a:pt x="14" y="32"/>
                </a:lnTo>
                <a:lnTo>
                  <a:pt x="22" y="22"/>
                </a:lnTo>
                <a:lnTo>
                  <a:pt x="28" y="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 name="Freeform 49"/>
          <p:cNvSpPr>
            <a:spLocks/>
          </p:cNvSpPr>
          <p:nvPr/>
        </p:nvSpPr>
        <p:spPr bwMode="ltGray">
          <a:xfrm>
            <a:off x="2391741" y="2273320"/>
            <a:ext cx="37185" cy="28575"/>
          </a:xfrm>
          <a:custGeom>
            <a:avLst/>
            <a:gdLst/>
            <a:ahLst/>
            <a:cxnLst>
              <a:cxn ang="0">
                <a:pos x="22" y="0"/>
              </a:cxn>
              <a:cxn ang="0">
                <a:pos x="6" y="8"/>
              </a:cxn>
              <a:cxn ang="0">
                <a:pos x="0" y="14"/>
              </a:cxn>
              <a:cxn ang="0">
                <a:pos x="12" y="10"/>
              </a:cxn>
              <a:cxn ang="0">
                <a:pos x="22" y="0"/>
              </a:cxn>
            </a:cxnLst>
            <a:rect l="0" t="0" r="r" b="b"/>
            <a:pathLst>
              <a:path w="23" h="15">
                <a:moveTo>
                  <a:pt x="22" y="0"/>
                </a:moveTo>
                <a:lnTo>
                  <a:pt x="6" y="8"/>
                </a:lnTo>
                <a:lnTo>
                  <a:pt x="0" y="14"/>
                </a:lnTo>
                <a:lnTo>
                  <a:pt x="12" y="10"/>
                </a:lnTo>
                <a:lnTo>
                  <a:pt x="2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 name="Freeform 50"/>
          <p:cNvSpPr>
            <a:spLocks/>
          </p:cNvSpPr>
          <p:nvPr/>
        </p:nvSpPr>
        <p:spPr bwMode="ltGray">
          <a:xfrm>
            <a:off x="2198067" y="1895496"/>
            <a:ext cx="114655" cy="144461"/>
          </a:xfrm>
          <a:custGeom>
            <a:avLst/>
            <a:gdLst/>
            <a:ahLst/>
            <a:cxnLst>
              <a:cxn ang="0">
                <a:pos x="2" y="78"/>
              </a:cxn>
              <a:cxn ang="0">
                <a:pos x="16" y="66"/>
              </a:cxn>
              <a:cxn ang="0">
                <a:pos x="16" y="58"/>
              </a:cxn>
              <a:cxn ang="0">
                <a:pos x="10" y="50"/>
              </a:cxn>
              <a:cxn ang="0">
                <a:pos x="24" y="54"/>
              </a:cxn>
              <a:cxn ang="0">
                <a:pos x="36" y="60"/>
              </a:cxn>
              <a:cxn ang="0">
                <a:pos x="56" y="44"/>
              </a:cxn>
              <a:cxn ang="0">
                <a:pos x="74" y="26"/>
              </a:cxn>
              <a:cxn ang="0">
                <a:pos x="74" y="14"/>
              </a:cxn>
              <a:cxn ang="0">
                <a:pos x="60" y="12"/>
              </a:cxn>
              <a:cxn ang="0">
                <a:pos x="46" y="0"/>
              </a:cxn>
              <a:cxn ang="0">
                <a:pos x="28" y="0"/>
              </a:cxn>
              <a:cxn ang="0">
                <a:pos x="26" y="14"/>
              </a:cxn>
              <a:cxn ang="0">
                <a:pos x="16" y="12"/>
              </a:cxn>
              <a:cxn ang="0">
                <a:pos x="12" y="34"/>
              </a:cxn>
              <a:cxn ang="0">
                <a:pos x="2" y="50"/>
              </a:cxn>
              <a:cxn ang="0">
                <a:pos x="0" y="62"/>
              </a:cxn>
              <a:cxn ang="0">
                <a:pos x="2" y="78"/>
              </a:cxn>
            </a:cxnLst>
            <a:rect l="0" t="0" r="r" b="b"/>
            <a:pathLst>
              <a:path w="75" h="79">
                <a:moveTo>
                  <a:pt x="2" y="78"/>
                </a:moveTo>
                <a:lnTo>
                  <a:pt x="16" y="66"/>
                </a:lnTo>
                <a:lnTo>
                  <a:pt x="16" y="58"/>
                </a:lnTo>
                <a:lnTo>
                  <a:pt x="10" y="50"/>
                </a:lnTo>
                <a:lnTo>
                  <a:pt x="24" y="54"/>
                </a:lnTo>
                <a:lnTo>
                  <a:pt x="36" y="60"/>
                </a:lnTo>
                <a:lnTo>
                  <a:pt x="56" y="44"/>
                </a:lnTo>
                <a:lnTo>
                  <a:pt x="74" y="26"/>
                </a:lnTo>
                <a:lnTo>
                  <a:pt x="74" y="14"/>
                </a:lnTo>
                <a:lnTo>
                  <a:pt x="60" y="12"/>
                </a:lnTo>
                <a:lnTo>
                  <a:pt x="46" y="0"/>
                </a:lnTo>
                <a:lnTo>
                  <a:pt x="28" y="0"/>
                </a:lnTo>
                <a:lnTo>
                  <a:pt x="26" y="14"/>
                </a:lnTo>
                <a:lnTo>
                  <a:pt x="16" y="12"/>
                </a:lnTo>
                <a:lnTo>
                  <a:pt x="12" y="34"/>
                </a:lnTo>
                <a:lnTo>
                  <a:pt x="2" y="50"/>
                </a:lnTo>
                <a:lnTo>
                  <a:pt x="0" y="62"/>
                </a:lnTo>
                <a:lnTo>
                  <a:pt x="2" y="7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 name="Freeform 51"/>
          <p:cNvSpPr>
            <a:spLocks/>
          </p:cNvSpPr>
          <p:nvPr/>
        </p:nvSpPr>
        <p:spPr bwMode="ltGray">
          <a:xfrm>
            <a:off x="2077214" y="1881208"/>
            <a:ext cx="123952" cy="192087"/>
          </a:xfrm>
          <a:custGeom>
            <a:avLst/>
            <a:gdLst/>
            <a:ahLst/>
            <a:cxnLst>
              <a:cxn ang="0">
                <a:pos x="78" y="10"/>
              </a:cxn>
              <a:cxn ang="0">
                <a:pos x="74" y="10"/>
              </a:cxn>
              <a:cxn ang="0">
                <a:pos x="58" y="10"/>
              </a:cxn>
              <a:cxn ang="0">
                <a:pos x="54" y="4"/>
              </a:cxn>
              <a:cxn ang="0">
                <a:pos x="38" y="0"/>
              </a:cxn>
              <a:cxn ang="0">
                <a:pos x="36" y="32"/>
              </a:cxn>
              <a:cxn ang="0">
                <a:pos x="26" y="50"/>
              </a:cxn>
              <a:cxn ang="0">
                <a:pos x="20" y="42"/>
              </a:cxn>
              <a:cxn ang="0">
                <a:pos x="16" y="30"/>
              </a:cxn>
              <a:cxn ang="0">
                <a:pos x="6" y="30"/>
              </a:cxn>
              <a:cxn ang="0">
                <a:pos x="0" y="42"/>
              </a:cxn>
              <a:cxn ang="0">
                <a:pos x="0" y="52"/>
              </a:cxn>
              <a:cxn ang="0">
                <a:pos x="6" y="58"/>
              </a:cxn>
              <a:cxn ang="0">
                <a:pos x="16" y="76"/>
              </a:cxn>
              <a:cxn ang="0">
                <a:pos x="16" y="92"/>
              </a:cxn>
              <a:cxn ang="0">
                <a:pos x="20" y="104"/>
              </a:cxn>
              <a:cxn ang="0">
                <a:pos x="30" y="98"/>
              </a:cxn>
              <a:cxn ang="0">
                <a:pos x="28" y="88"/>
              </a:cxn>
              <a:cxn ang="0">
                <a:pos x="32" y="84"/>
              </a:cxn>
              <a:cxn ang="0">
                <a:pos x="36" y="94"/>
              </a:cxn>
              <a:cxn ang="0">
                <a:pos x="48" y="92"/>
              </a:cxn>
              <a:cxn ang="0">
                <a:pos x="58" y="88"/>
              </a:cxn>
              <a:cxn ang="0">
                <a:pos x="60" y="74"/>
              </a:cxn>
              <a:cxn ang="0">
                <a:pos x="68" y="68"/>
              </a:cxn>
              <a:cxn ang="0">
                <a:pos x="70" y="48"/>
              </a:cxn>
              <a:cxn ang="0">
                <a:pos x="64" y="42"/>
              </a:cxn>
              <a:cxn ang="0">
                <a:pos x="48" y="38"/>
              </a:cxn>
              <a:cxn ang="0">
                <a:pos x="64" y="32"/>
              </a:cxn>
              <a:cxn ang="0">
                <a:pos x="74" y="28"/>
              </a:cxn>
              <a:cxn ang="0">
                <a:pos x="74" y="20"/>
              </a:cxn>
              <a:cxn ang="0">
                <a:pos x="80" y="20"/>
              </a:cxn>
              <a:cxn ang="0">
                <a:pos x="78" y="10"/>
              </a:cxn>
            </a:cxnLst>
            <a:rect l="0" t="0" r="r" b="b"/>
            <a:pathLst>
              <a:path w="81" h="105">
                <a:moveTo>
                  <a:pt x="78" y="10"/>
                </a:moveTo>
                <a:lnTo>
                  <a:pt x="74" y="10"/>
                </a:lnTo>
                <a:lnTo>
                  <a:pt x="58" y="10"/>
                </a:lnTo>
                <a:lnTo>
                  <a:pt x="54" y="4"/>
                </a:lnTo>
                <a:lnTo>
                  <a:pt x="38" y="0"/>
                </a:lnTo>
                <a:lnTo>
                  <a:pt x="36" y="32"/>
                </a:lnTo>
                <a:lnTo>
                  <a:pt x="26" y="50"/>
                </a:lnTo>
                <a:lnTo>
                  <a:pt x="20" y="42"/>
                </a:lnTo>
                <a:lnTo>
                  <a:pt x="16" y="30"/>
                </a:lnTo>
                <a:lnTo>
                  <a:pt x="6" y="30"/>
                </a:lnTo>
                <a:lnTo>
                  <a:pt x="0" y="42"/>
                </a:lnTo>
                <a:lnTo>
                  <a:pt x="0" y="52"/>
                </a:lnTo>
                <a:lnTo>
                  <a:pt x="6" y="58"/>
                </a:lnTo>
                <a:lnTo>
                  <a:pt x="16" y="76"/>
                </a:lnTo>
                <a:lnTo>
                  <a:pt x="16" y="92"/>
                </a:lnTo>
                <a:lnTo>
                  <a:pt x="20" y="104"/>
                </a:lnTo>
                <a:lnTo>
                  <a:pt x="30" y="98"/>
                </a:lnTo>
                <a:lnTo>
                  <a:pt x="28" y="88"/>
                </a:lnTo>
                <a:lnTo>
                  <a:pt x="32" y="84"/>
                </a:lnTo>
                <a:lnTo>
                  <a:pt x="36" y="94"/>
                </a:lnTo>
                <a:lnTo>
                  <a:pt x="48" y="92"/>
                </a:lnTo>
                <a:lnTo>
                  <a:pt x="58" y="88"/>
                </a:lnTo>
                <a:lnTo>
                  <a:pt x="60" y="74"/>
                </a:lnTo>
                <a:lnTo>
                  <a:pt x="68" y="68"/>
                </a:lnTo>
                <a:lnTo>
                  <a:pt x="70" y="48"/>
                </a:lnTo>
                <a:lnTo>
                  <a:pt x="64" y="42"/>
                </a:lnTo>
                <a:lnTo>
                  <a:pt x="48" y="38"/>
                </a:lnTo>
                <a:lnTo>
                  <a:pt x="64" y="32"/>
                </a:lnTo>
                <a:lnTo>
                  <a:pt x="74" y="28"/>
                </a:lnTo>
                <a:lnTo>
                  <a:pt x="74" y="20"/>
                </a:lnTo>
                <a:lnTo>
                  <a:pt x="80" y="20"/>
                </a:lnTo>
                <a:lnTo>
                  <a:pt x="78" y="1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 name="Freeform 52"/>
          <p:cNvSpPr>
            <a:spLocks/>
          </p:cNvSpPr>
          <p:nvPr/>
        </p:nvSpPr>
        <p:spPr bwMode="ltGray">
          <a:xfrm>
            <a:off x="2159332" y="2444769"/>
            <a:ext cx="136347" cy="131761"/>
          </a:xfrm>
          <a:custGeom>
            <a:avLst/>
            <a:gdLst/>
            <a:ahLst/>
            <a:cxnLst>
              <a:cxn ang="0">
                <a:pos x="46" y="0"/>
              </a:cxn>
              <a:cxn ang="0">
                <a:pos x="46" y="10"/>
              </a:cxn>
              <a:cxn ang="0">
                <a:pos x="52" y="14"/>
              </a:cxn>
              <a:cxn ang="0">
                <a:pos x="62" y="24"/>
              </a:cxn>
              <a:cxn ang="0">
                <a:pos x="70" y="32"/>
              </a:cxn>
              <a:cxn ang="0">
                <a:pos x="74" y="44"/>
              </a:cxn>
              <a:cxn ang="0">
                <a:pos x="72" y="56"/>
              </a:cxn>
              <a:cxn ang="0">
                <a:pos x="86" y="56"/>
              </a:cxn>
              <a:cxn ang="0">
                <a:pos x="78" y="72"/>
              </a:cxn>
              <a:cxn ang="0">
                <a:pos x="68" y="68"/>
              </a:cxn>
              <a:cxn ang="0">
                <a:pos x="58" y="68"/>
              </a:cxn>
              <a:cxn ang="0">
                <a:pos x="62" y="60"/>
              </a:cxn>
              <a:cxn ang="0">
                <a:pos x="56" y="60"/>
              </a:cxn>
              <a:cxn ang="0">
                <a:pos x="56" y="54"/>
              </a:cxn>
              <a:cxn ang="0">
                <a:pos x="50" y="52"/>
              </a:cxn>
              <a:cxn ang="0">
                <a:pos x="42" y="66"/>
              </a:cxn>
              <a:cxn ang="0">
                <a:pos x="34" y="62"/>
              </a:cxn>
              <a:cxn ang="0">
                <a:pos x="34" y="66"/>
              </a:cxn>
              <a:cxn ang="0">
                <a:pos x="32" y="70"/>
              </a:cxn>
              <a:cxn ang="0">
                <a:pos x="28" y="72"/>
              </a:cxn>
              <a:cxn ang="0">
                <a:pos x="20" y="66"/>
              </a:cxn>
              <a:cxn ang="0">
                <a:pos x="16" y="60"/>
              </a:cxn>
              <a:cxn ang="0">
                <a:pos x="8" y="60"/>
              </a:cxn>
              <a:cxn ang="0">
                <a:pos x="6" y="62"/>
              </a:cxn>
              <a:cxn ang="0">
                <a:pos x="0" y="62"/>
              </a:cxn>
              <a:cxn ang="0">
                <a:pos x="0" y="56"/>
              </a:cxn>
              <a:cxn ang="0">
                <a:pos x="2" y="54"/>
              </a:cxn>
              <a:cxn ang="0">
                <a:pos x="8" y="50"/>
              </a:cxn>
              <a:cxn ang="0">
                <a:pos x="20" y="40"/>
              </a:cxn>
              <a:cxn ang="0">
                <a:pos x="24" y="32"/>
              </a:cxn>
              <a:cxn ang="0">
                <a:pos x="30" y="16"/>
              </a:cxn>
              <a:cxn ang="0">
                <a:pos x="46" y="0"/>
              </a:cxn>
            </a:cxnLst>
            <a:rect l="0" t="0" r="r" b="b"/>
            <a:pathLst>
              <a:path w="87" h="73">
                <a:moveTo>
                  <a:pt x="46" y="0"/>
                </a:moveTo>
                <a:lnTo>
                  <a:pt x="46" y="10"/>
                </a:lnTo>
                <a:lnTo>
                  <a:pt x="52" y="14"/>
                </a:lnTo>
                <a:lnTo>
                  <a:pt x="62" y="24"/>
                </a:lnTo>
                <a:lnTo>
                  <a:pt x="70" y="32"/>
                </a:lnTo>
                <a:lnTo>
                  <a:pt x="74" y="44"/>
                </a:lnTo>
                <a:lnTo>
                  <a:pt x="72" y="56"/>
                </a:lnTo>
                <a:lnTo>
                  <a:pt x="86" y="56"/>
                </a:lnTo>
                <a:lnTo>
                  <a:pt x="78" y="72"/>
                </a:lnTo>
                <a:lnTo>
                  <a:pt x="68" y="68"/>
                </a:lnTo>
                <a:lnTo>
                  <a:pt x="58" y="68"/>
                </a:lnTo>
                <a:lnTo>
                  <a:pt x="62" y="60"/>
                </a:lnTo>
                <a:lnTo>
                  <a:pt x="56" y="60"/>
                </a:lnTo>
                <a:lnTo>
                  <a:pt x="56" y="54"/>
                </a:lnTo>
                <a:lnTo>
                  <a:pt x="50" y="52"/>
                </a:lnTo>
                <a:lnTo>
                  <a:pt x="42" y="66"/>
                </a:lnTo>
                <a:lnTo>
                  <a:pt x="34" y="62"/>
                </a:lnTo>
                <a:lnTo>
                  <a:pt x="34" y="66"/>
                </a:lnTo>
                <a:lnTo>
                  <a:pt x="32" y="70"/>
                </a:lnTo>
                <a:lnTo>
                  <a:pt x="28" y="72"/>
                </a:lnTo>
                <a:lnTo>
                  <a:pt x="20" y="66"/>
                </a:lnTo>
                <a:lnTo>
                  <a:pt x="16" y="60"/>
                </a:lnTo>
                <a:lnTo>
                  <a:pt x="8" y="60"/>
                </a:lnTo>
                <a:lnTo>
                  <a:pt x="6" y="62"/>
                </a:lnTo>
                <a:lnTo>
                  <a:pt x="0" y="62"/>
                </a:lnTo>
                <a:lnTo>
                  <a:pt x="0" y="56"/>
                </a:lnTo>
                <a:lnTo>
                  <a:pt x="2" y="54"/>
                </a:lnTo>
                <a:lnTo>
                  <a:pt x="8" y="50"/>
                </a:lnTo>
                <a:lnTo>
                  <a:pt x="20" y="40"/>
                </a:lnTo>
                <a:lnTo>
                  <a:pt x="24" y="32"/>
                </a:lnTo>
                <a:lnTo>
                  <a:pt x="30" y="16"/>
                </a:lnTo>
                <a:lnTo>
                  <a:pt x="46"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 name="Freeform 53"/>
          <p:cNvSpPr>
            <a:spLocks/>
          </p:cNvSpPr>
          <p:nvPr/>
        </p:nvSpPr>
        <p:spPr bwMode="ltGray">
          <a:xfrm>
            <a:off x="2210462" y="2597168"/>
            <a:ext cx="37185" cy="36512"/>
          </a:xfrm>
          <a:custGeom>
            <a:avLst/>
            <a:gdLst/>
            <a:ahLst/>
            <a:cxnLst>
              <a:cxn ang="0">
                <a:pos x="24" y="2"/>
              </a:cxn>
              <a:cxn ang="0">
                <a:pos x="10" y="0"/>
              </a:cxn>
              <a:cxn ang="0">
                <a:pos x="4" y="6"/>
              </a:cxn>
              <a:cxn ang="0">
                <a:pos x="0" y="14"/>
              </a:cxn>
              <a:cxn ang="0">
                <a:pos x="4" y="20"/>
              </a:cxn>
              <a:cxn ang="0">
                <a:pos x="14" y="18"/>
              </a:cxn>
              <a:cxn ang="0">
                <a:pos x="24" y="2"/>
              </a:cxn>
            </a:cxnLst>
            <a:rect l="0" t="0" r="r" b="b"/>
            <a:pathLst>
              <a:path w="25" h="21">
                <a:moveTo>
                  <a:pt x="24" y="2"/>
                </a:moveTo>
                <a:lnTo>
                  <a:pt x="10" y="0"/>
                </a:lnTo>
                <a:lnTo>
                  <a:pt x="4" y="6"/>
                </a:lnTo>
                <a:lnTo>
                  <a:pt x="0" y="14"/>
                </a:lnTo>
                <a:lnTo>
                  <a:pt x="4" y="20"/>
                </a:lnTo>
                <a:lnTo>
                  <a:pt x="14" y="18"/>
                </a:lnTo>
                <a:lnTo>
                  <a:pt x="24" y="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 name="Freeform 54"/>
          <p:cNvSpPr>
            <a:spLocks/>
          </p:cNvSpPr>
          <p:nvPr/>
        </p:nvSpPr>
        <p:spPr bwMode="ltGray">
          <a:xfrm>
            <a:off x="2114400" y="2044721"/>
            <a:ext cx="94513" cy="161924"/>
          </a:xfrm>
          <a:custGeom>
            <a:avLst/>
            <a:gdLst/>
            <a:ahLst/>
            <a:cxnLst>
              <a:cxn ang="0">
                <a:pos x="30" y="88"/>
              </a:cxn>
              <a:cxn ang="0">
                <a:pos x="50" y="74"/>
              </a:cxn>
              <a:cxn ang="0">
                <a:pos x="50" y="64"/>
              </a:cxn>
              <a:cxn ang="0">
                <a:pos x="56" y="66"/>
              </a:cxn>
              <a:cxn ang="0">
                <a:pos x="50" y="42"/>
              </a:cxn>
              <a:cxn ang="0">
                <a:pos x="60" y="36"/>
              </a:cxn>
              <a:cxn ang="0">
                <a:pos x="58" y="10"/>
              </a:cxn>
              <a:cxn ang="0">
                <a:pos x="52" y="0"/>
              </a:cxn>
              <a:cxn ang="0">
                <a:pos x="30" y="6"/>
              </a:cxn>
              <a:cxn ang="0">
                <a:pos x="36" y="8"/>
              </a:cxn>
              <a:cxn ang="0">
                <a:pos x="30" y="22"/>
              </a:cxn>
              <a:cxn ang="0">
                <a:pos x="26" y="14"/>
              </a:cxn>
              <a:cxn ang="0">
                <a:pos x="22" y="16"/>
              </a:cxn>
              <a:cxn ang="0">
                <a:pos x="14" y="26"/>
              </a:cxn>
              <a:cxn ang="0">
                <a:pos x="10" y="38"/>
              </a:cxn>
              <a:cxn ang="0">
                <a:pos x="12" y="42"/>
              </a:cxn>
              <a:cxn ang="0">
                <a:pos x="2" y="52"/>
              </a:cxn>
              <a:cxn ang="0">
                <a:pos x="0" y="68"/>
              </a:cxn>
              <a:cxn ang="0">
                <a:pos x="12" y="82"/>
              </a:cxn>
              <a:cxn ang="0">
                <a:pos x="30" y="88"/>
              </a:cxn>
            </a:cxnLst>
            <a:rect l="0" t="0" r="r" b="b"/>
            <a:pathLst>
              <a:path w="61" h="89">
                <a:moveTo>
                  <a:pt x="30" y="88"/>
                </a:moveTo>
                <a:lnTo>
                  <a:pt x="50" y="74"/>
                </a:lnTo>
                <a:lnTo>
                  <a:pt x="50" y="64"/>
                </a:lnTo>
                <a:lnTo>
                  <a:pt x="56" y="66"/>
                </a:lnTo>
                <a:lnTo>
                  <a:pt x="50" y="42"/>
                </a:lnTo>
                <a:lnTo>
                  <a:pt x="60" y="36"/>
                </a:lnTo>
                <a:lnTo>
                  <a:pt x="58" y="10"/>
                </a:lnTo>
                <a:lnTo>
                  <a:pt x="52" y="0"/>
                </a:lnTo>
                <a:lnTo>
                  <a:pt x="30" y="6"/>
                </a:lnTo>
                <a:lnTo>
                  <a:pt x="36" y="8"/>
                </a:lnTo>
                <a:lnTo>
                  <a:pt x="30" y="22"/>
                </a:lnTo>
                <a:lnTo>
                  <a:pt x="26" y="14"/>
                </a:lnTo>
                <a:lnTo>
                  <a:pt x="22" y="16"/>
                </a:lnTo>
                <a:lnTo>
                  <a:pt x="14" y="26"/>
                </a:lnTo>
                <a:lnTo>
                  <a:pt x="10" y="38"/>
                </a:lnTo>
                <a:lnTo>
                  <a:pt x="12" y="42"/>
                </a:lnTo>
                <a:lnTo>
                  <a:pt x="2" y="52"/>
                </a:lnTo>
                <a:lnTo>
                  <a:pt x="0" y="68"/>
                </a:lnTo>
                <a:lnTo>
                  <a:pt x="12" y="82"/>
                </a:lnTo>
                <a:lnTo>
                  <a:pt x="30" y="8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 name="Freeform 55"/>
          <p:cNvSpPr>
            <a:spLocks/>
          </p:cNvSpPr>
          <p:nvPr/>
        </p:nvSpPr>
        <p:spPr bwMode="ltGray">
          <a:xfrm>
            <a:off x="2032281" y="2154257"/>
            <a:ext cx="72822" cy="100013"/>
          </a:xfrm>
          <a:custGeom>
            <a:avLst/>
            <a:gdLst/>
            <a:ahLst/>
            <a:cxnLst>
              <a:cxn ang="0">
                <a:pos x="34" y="54"/>
              </a:cxn>
              <a:cxn ang="0">
                <a:pos x="44" y="40"/>
              </a:cxn>
              <a:cxn ang="0">
                <a:pos x="46" y="26"/>
              </a:cxn>
              <a:cxn ang="0">
                <a:pos x="38" y="14"/>
              </a:cxn>
              <a:cxn ang="0">
                <a:pos x="36" y="0"/>
              </a:cxn>
              <a:cxn ang="0">
                <a:pos x="26" y="6"/>
              </a:cxn>
              <a:cxn ang="0">
                <a:pos x="26" y="18"/>
              </a:cxn>
              <a:cxn ang="0">
                <a:pos x="10" y="28"/>
              </a:cxn>
              <a:cxn ang="0">
                <a:pos x="0" y="28"/>
              </a:cxn>
              <a:cxn ang="0">
                <a:pos x="2" y="34"/>
              </a:cxn>
              <a:cxn ang="0">
                <a:pos x="16" y="48"/>
              </a:cxn>
              <a:cxn ang="0">
                <a:pos x="34" y="54"/>
              </a:cxn>
            </a:cxnLst>
            <a:rect l="0" t="0" r="r" b="b"/>
            <a:pathLst>
              <a:path w="47" h="55">
                <a:moveTo>
                  <a:pt x="34" y="54"/>
                </a:moveTo>
                <a:lnTo>
                  <a:pt x="44" y="40"/>
                </a:lnTo>
                <a:lnTo>
                  <a:pt x="46" y="26"/>
                </a:lnTo>
                <a:lnTo>
                  <a:pt x="38" y="14"/>
                </a:lnTo>
                <a:lnTo>
                  <a:pt x="36" y="0"/>
                </a:lnTo>
                <a:lnTo>
                  <a:pt x="26" y="6"/>
                </a:lnTo>
                <a:lnTo>
                  <a:pt x="26" y="18"/>
                </a:lnTo>
                <a:lnTo>
                  <a:pt x="10" y="28"/>
                </a:lnTo>
                <a:lnTo>
                  <a:pt x="0" y="28"/>
                </a:lnTo>
                <a:lnTo>
                  <a:pt x="2" y="34"/>
                </a:lnTo>
                <a:lnTo>
                  <a:pt x="16" y="48"/>
                </a:lnTo>
                <a:lnTo>
                  <a:pt x="34" y="5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 name="Freeform 56"/>
          <p:cNvSpPr>
            <a:spLocks/>
          </p:cNvSpPr>
          <p:nvPr/>
        </p:nvSpPr>
        <p:spPr bwMode="ltGray">
          <a:xfrm>
            <a:off x="1730150" y="1839933"/>
            <a:ext cx="300582" cy="358773"/>
          </a:xfrm>
          <a:custGeom>
            <a:avLst/>
            <a:gdLst/>
            <a:ahLst/>
            <a:cxnLst>
              <a:cxn ang="0">
                <a:pos x="178" y="98"/>
              </a:cxn>
              <a:cxn ang="0">
                <a:pos x="194" y="50"/>
              </a:cxn>
              <a:cxn ang="0">
                <a:pos x="172" y="20"/>
              </a:cxn>
              <a:cxn ang="0">
                <a:pos x="164" y="36"/>
              </a:cxn>
              <a:cxn ang="0">
                <a:pos x="154" y="86"/>
              </a:cxn>
              <a:cxn ang="0">
                <a:pos x="140" y="88"/>
              </a:cxn>
              <a:cxn ang="0">
                <a:pos x="148" y="48"/>
              </a:cxn>
              <a:cxn ang="0">
                <a:pos x="134" y="54"/>
              </a:cxn>
              <a:cxn ang="0">
                <a:pos x="118" y="46"/>
              </a:cxn>
              <a:cxn ang="0">
                <a:pos x="122" y="34"/>
              </a:cxn>
              <a:cxn ang="0">
                <a:pos x="112" y="16"/>
              </a:cxn>
              <a:cxn ang="0">
                <a:pos x="96" y="32"/>
              </a:cxn>
              <a:cxn ang="0">
                <a:pos x="100" y="12"/>
              </a:cxn>
              <a:cxn ang="0">
                <a:pos x="88" y="4"/>
              </a:cxn>
              <a:cxn ang="0">
                <a:pos x="38" y="24"/>
              </a:cxn>
              <a:cxn ang="0">
                <a:pos x="10" y="46"/>
              </a:cxn>
              <a:cxn ang="0">
                <a:pos x="24" y="64"/>
              </a:cxn>
              <a:cxn ang="0">
                <a:pos x="16" y="72"/>
              </a:cxn>
              <a:cxn ang="0">
                <a:pos x="8" y="86"/>
              </a:cxn>
              <a:cxn ang="0">
                <a:pos x="12" y="96"/>
              </a:cxn>
              <a:cxn ang="0">
                <a:pos x="60" y="106"/>
              </a:cxn>
              <a:cxn ang="0">
                <a:pos x="74" y="128"/>
              </a:cxn>
              <a:cxn ang="0">
                <a:pos x="36" y="110"/>
              </a:cxn>
              <a:cxn ang="0">
                <a:pos x="2" y="122"/>
              </a:cxn>
              <a:cxn ang="0">
                <a:pos x="2" y="140"/>
              </a:cxn>
              <a:cxn ang="0">
                <a:pos x="18" y="150"/>
              </a:cxn>
              <a:cxn ang="0">
                <a:pos x="28" y="156"/>
              </a:cxn>
              <a:cxn ang="0">
                <a:pos x="20" y="168"/>
              </a:cxn>
              <a:cxn ang="0">
                <a:pos x="22" y="186"/>
              </a:cxn>
              <a:cxn ang="0">
                <a:pos x="56" y="192"/>
              </a:cxn>
              <a:cxn ang="0">
                <a:pos x="96" y="180"/>
              </a:cxn>
              <a:cxn ang="0">
                <a:pos x="116" y="178"/>
              </a:cxn>
              <a:cxn ang="0">
                <a:pos x="126" y="192"/>
              </a:cxn>
              <a:cxn ang="0">
                <a:pos x="140" y="198"/>
              </a:cxn>
              <a:cxn ang="0">
                <a:pos x="166" y="192"/>
              </a:cxn>
              <a:cxn ang="0">
                <a:pos x="170" y="178"/>
              </a:cxn>
              <a:cxn ang="0">
                <a:pos x="158" y="170"/>
              </a:cxn>
              <a:cxn ang="0">
                <a:pos x="180" y="176"/>
              </a:cxn>
              <a:cxn ang="0">
                <a:pos x="194" y="170"/>
              </a:cxn>
              <a:cxn ang="0">
                <a:pos x="184" y="150"/>
              </a:cxn>
              <a:cxn ang="0">
                <a:pos x="174" y="132"/>
              </a:cxn>
              <a:cxn ang="0">
                <a:pos x="180" y="104"/>
              </a:cxn>
            </a:cxnLst>
            <a:rect l="0" t="0" r="r" b="b"/>
            <a:pathLst>
              <a:path w="195" h="199">
                <a:moveTo>
                  <a:pt x="180" y="104"/>
                </a:moveTo>
                <a:lnTo>
                  <a:pt x="178" y="98"/>
                </a:lnTo>
                <a:lnTo>
                  <a:pt x="178" y="86"/>
                </a:lnTo>
                <a:lnTo>
                  <a:pt x="194" y="50"/>
                </a:lnTo>
                <a:lnTo>
                  <a:pt x="188" y="30"/>
                </a:lnTo>
                <a:lnTo>
                  <a:pt x="172" y="20"/>
                </a:lnTo>
                <a:lnTo>
                  <a:pt x="168" y="28"/>
                </a:lnTo>
                <a:lnTo>
                  <a:pt x="164" y="36"/>
                </a:lnTo>
                <a:lnTo>
                  <a:pt x="160" y="50"/>
                </a:lnTo>
                <a:lnTo>
                  <a:pt x="154" y="86"/>
                </a:lnTo>
                <a:lnTo>
                  <a:pt x="144" y="94"/>
                </a:lnTo>
                <a:lnTo>
                  <a:pt x="140" y="88"/>
                </a:lnTo>
                <a:lnTo>
                  <a:pt x="140" y="74"/>
                </a:lnTo>
                <a:lnTo>
                  <a:pt x="148" y="48"/>
                </a:lnTo>
                <a:lnTo>
                  <a:pt x="144" y="30"/>
                </a:lnTo>
                <a:lnTo>
                  <a:pt x="134" y="54"/>
                </a:lnTo>
                <a:lnTo>
                  <a:pt x="112" y="48"/>
                </a:lnTo>
                <a:lnTo>
                  <a:pt x="118" y="46"/>
                </a:lnTo>
                <a:lnTo>
                  <a:pt x="122" y="42"/>
                </a:lnTo>
                <a:lnTo>
                  <a:pt x="122" y="34"/>
                </a:lnTo>
                <a:lnTo>
                  <a:pt x="116" y="20"/>
                </a:lnTo>
                <a:lnTo>
                  <a:pt x="112" y="16"/>
                </a:lnTo>
                <a:lnTo>
                  <a:pt x="108" y="18"/>
                </a:lnTo>
                <a:lnTo>
                  <a:pt x="96" y="32"/>
                </a:lnTo>
                <a:lnTo>
                  <a:pt x="90" y="28"/>
                </a:lnTo>
                <a:lnTo>
                  <a:pt x="100" y="12"/>
                </a:lnTo>
                <a:lnTo>
                  <a:pt x="104" y="0"/>
                </a:lnTo>
                <a:lnTo>
                  <a:pt x="88" y="4"/>
                </a:lnTo>
                <a:lnTo>
                  <a:pt x="64" y="12"/>
                </a:lnTo>
                <a:lnTo>
                  <a:pt x="38" y="24"/>
                </a:lnTo>
                <a:lnTo>
                  <a:pt x="34" y="34"/>
                </a:lnTo>
                <a:lnTo>
                  <a:pt x="10" y="46"/>
                </a:lnTo>
                <a:lnTo>
                  <a:pt x="18" y="56"/>
                </a:lnTo>
                <a:lnTo>
                  <a:pt x="24" y="64"/>
                </a:lnTo>
                <a:lnTo>
                  <a:pt x="44" y="66"/>
                </a:lnTo>
                <a:lnTo>
                  <a:pt x="16" y="72"/>
                </a:lnTo>
                <a:lnTo>
                  <a:pt x="10" y="76"/>
                </a:lnTo>
                <a:lnTo>
                  <a:pt x="8" y="86"/>
                </a:lnTo>
                <a:lnTo>
                  <a:pt x="8" y="92"/>
                </a:lnTo>
                <a:lnTo>
                  <a:pt x="12" y="96"/>
                </a:lnTo>
                <a:lnTo>
                  <a:pt x="46" y="102"/>
                </a:lnTo>
                <a:lnTo>
                  <a:pt x="60" y="106"/>
                </a:lnTo>
                <a:lnTo>
                  <a:pt x="68" y="112"/>
                </a:lnTo>
                <a:lnTo>
                  <a:pt x="74" y="128"/>
                </a:lnTo>
                <a:lnTo>
                  <a:pt x="50" y="120"/>
                </a:lnTo>
                <a:lnTo>
                  <a:pt x="36" y="110"/>
                </a:lnTo>
                <a:lnTo>
                  <a:pt x="8" y="112"/>
                </a:lnTo>
                <a:lnTo>
                  <a:pt x="2" y="122"/>
                </a:lnTo>
                <a:lnTo>
                  <a:pt x="0" y="130"/>
                </a:lnTo>
                <a:lnTo>
                  <a:pt x="2" y="140"/>
                </a:lnTo>
                <a:lnTo>
                  <a:pt x="10" y="148"/>
                </a:lnTo>
                <a:lnTo>
                  <a:pt x="18" y="150"/>
                </a:lnTo>
                <a:lnTo>
                  <a:pt x="28" y="154"/>
                </a:lnTo>
                <a:lnTo>
                  <a:pt x="28" y="156"/>
                </a:lnTo>
                <a:lnTo>
                  <a:pt x="26" y="158"/>
                </a:lnTo>
                <a:lnTo>
                  <a:pt x="20" y="168"/>
                </a:lnTo>
                <a:lnTo>
                  <a:pt x="20" y="182"/>
                </a:lnTo>
                <a:lnTo>
                  <a:pt x="22" y="186"/>
                </a:lnTo>
                <a:lnTo>
                  <a:pt x="42" y="186"/>
                </a:lnTo>
                <a:lnTo>
                  <a:pt x="56" y="192"/>
                </a:lnTo>
                <a:lnTo>
                  <a:pt x="84" y="180"/>
                </a:lnTo>
                <a:lnTo>
                  <a:pt x="96" y="180"/>
                </a:lnTo>
                <a:lnTo>
                  <a:pt x="116" y="170"/>
                </a:lnTo>
                <a:lnTo>
                  <a:pt x="116" y="178"/>
                </a:lnTo>
                <a:lnTo>
                  <a:pt x="128" y="182"/>
                </a:lnTo>
                <a:lnTo>
                  <a:pt x="126" y="192"/>
                </a:lnTo>
                <a:lnTo>
                  <a:pt x="134" y="196"/>
                </a:lnTo>
                <a:lnTo>
                  <a:pt x="140" y="198"/>
                </a:lnTo>
                <a:lnTo>
                  <a:pt x="150" y="198"/>
                </a:lnTo>
                <a:lnTo>
                  <a:pt x="166" y="192"/>
                </a:lnTo>
                <a:lnTo>
                  <a:pt x="170" y="190"/>
                </a:lnTo>
                <a:lnTo>
                  <a:pt x="170" y="178"/>
                </a:lnTo>
                <a:lnTo>
                  <a:pt x="154" y="178"/>
                </a:lnTo>
                <a:lnTo>
                  <a:pt x="158" y="170"/>
                </a:lnTo>
                <a:lnTo>
                  <a:pt x="174" y="166"/>
                </a:lnTo>
                <a:lnTo>
                  <a:pt x="180" y="176"/>
                </a:lnTo>
                <a:lnTo>
                  <a:pt x="190" y="176"/>
                </a:lnTo>
                <a:lnTo>
                  <a:pt x="194" y="170"/>
                </a:lnTo>
                <a:lnTo>
                  <a:pt x="194" y="160"/>
                </a:lnTo>
                <a:lnTo>
                  <a:pt x="184" y="150"/>
                </a:lnTo>
                <a:lnTo>
                  <a:pt x="182" y="146"/>
                </a:lnTo>
                <a:lnTo>
                  <a:pt x="174" y="132"/>
                </a:lnTo>
                <a:lnTo>
                  <a:pt x="174" y="110"/>
                </a:lnTo>
                <a:lnTo>
                  <a:pt x="180" y="10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 name="Freeform 57"/>
          <p:cNvSpPr>
            <a:spLocks/>
          </p:cNvSpPr>
          <p:nvPr/>
        </p:nvSpPr>
        <p:spPr bwMode="ltGray">
          <a:xfrm>
            <a:off x="2421180" y="1247799"/>
            <a:ext cx="619758" cy="573085"/>
          </a:xfrm>
          <a:custGeom>
            <a:avLst/>
            <a:gdLst/>
            <a:ahLst/>
            <a:cxnLst>
              <a:cxn ang="0">
                <a:pos x="140" y="32"/>
              </a:cxn>
              <a:cxn ang="0">
                <a:pos x="158" y="26"/>
              </a:cxn>
              <a:cxn ang="0">
                <a:pos x="176" y="40"/>
              </a:cxn>
              <a:cxn ang="0">
                <a:pos x="180" y="14"/>
              </a:cxn>
              <a:cxn ang="0">
                <a:pos x="210" y="28"/>
              </a:cxn>
              <a:cxn ang="0">
                <a:pos x="220" y="6"/>
              </a:cxn>
              <a:cxn ang="0">
                <a:pos x="238" y="8"/>
              </a:cxn>
              <a:cxn ang="0">
                <a:pos x="272" y="6"/>
              </a:cxn>
              <a:cxn ang="0">
                <a:pos x="292" y="0"/>
              </a:cxn>
              <a:cxn ang="0">
                <a:pos x="308" y="16"/>
              </a:cxn>
              <a:cxn ang="0">
                <a:pos x="350" y="18"/>
              </a:cxn>
              <a:cxn ang="0">
                <a:pos x="376" y="40"/>
              </a:cxn>
              <a:cxn ang="0">
                <a:pos x="392" y="68"/>
              </a:cxn>
              <a:cxn ang="0">
                <a:pos x="402" y="86"/>
              </a:cxn>
              <a:cxn ang="0">
                <a:pos x="322" y="120"/>
              </a:cxn>
              <a:cxn ang="0">
                <a:pos x="314" y="138"/>
              </a:cxn>
              <a:cxn ang="0">
                <a:pos x="250" y="180"/>
              </a:cxn>
              <a:cxn ang="0">
                <a:pos x="224" y="190"/>
              </a:cxn>
              <a:cxn ang="0">
                <a:pos x="214" y="200"/>
              </a:cxn>
              <a:cxn ang="0">
                <a:pos x="192" y="220"/>
              </a:cxn>
              <a:cxn ang="0">
                <a:pos x="156" y="252"/>
              </a:cxn>
              <a:cxn ang="0">
                <a:pos x="138" y="266"/>
              </a:cxn>
              <a:cxn ang="0">
                <a:pos x="102" y="266"/>
              </a:cxn>
              <a:cxn ang="0">
                <a:pos x="100" y="272"/>
              </a:cxn>
              <a:cxn ang="0">
                <a:pos x="120" y="294"/>
              </a:cxn>
              <a:cxn ang="0">
                <a:pos x="110" y="312"/>
              </a:cxn>
              <a:cxn ang="0">
                <a:pos x="72" y="304"/>
              </a:cxn>
              <a:cxn ang="0">
                <a:pos x="38" y="300"/>
              </a:cxn>
              <a:cxn ang="0">
                <a:pos x="20" y="296"/>
              </a:cxn>
              <a:cxn ang="0">
                <a:pos x="4" y="270"/>
              </a:cxn>
              <a:cxn ang="0">
                <a:pos x="38" y="260"/>
              </a:cxn>
              <a:cxn ang="0">
                <a:pos x="40" y="234"/>
              </a:cxn>
              <a:cxn ang="0">
                <a:pos x="58" y="232"/>
              </a:cxn>
              <a:cxn ang="0">
                <a:pos x="68" y="246"/>
              </a:cxn>
              <a:cxn ang="0">
                <a:pos x="72" y="226"/>
              </a:cxn>
              <a:cxn ang="0">
                <a:pos x="68" y="204"/>
              </a:cxn>
              <a:cxn ang="0">
                <a:pos x="114" y="206"/>
              </a:cxn>
              <a:cxn ang="0">
                <a:pos x="108" y="178"/>
              </a:cxn>
              <a:cxn ang="0">
                <a:pos x="108" y="144"/>
              </a:cxn>
              <a:cxn ang="0">
                <a:pos x="126" y="116"/>
              </a:cxn>
              <a:cxn ang="0">
                <a:pos x="142" y="130"/>
              </a:cxn>
              <a:cxn ang="0">
                <a:pos x="148" y="156"/>
              </a:cxn>
              <a:cxn ang="0">
                <a:pos x="150" y="130"/>
              </a:cxn>
              <a:cxn ang="0">
                <a:pos x="216" y="110"/>
              </a:cxn>
              <a:cxn ang="0">
                <a:pos x="162" y="120"/>
              </a:cxn>
              <a:cxn ang="0">
                <a:pos x="156" y="116"/>
              </a:cxn>
              <a:cxn ang="0">
                <a:pos x="130" y="108"/>
              </a:cxn>
              <a:cxn ang="0">
                <a:pos x="114" y="94"/>
              </a:cxn>
              <a:cxn ang="0">
                <a:pos x="124" y="52"/>
              </a:cxn>
            </a:cxnLst>
            <a:rect l="0" t="0" r="r" b="b"/>
            <a:pathLst>
              <a:path w="403" h="317">
                <a:moveTo>
                  <a:pt x="112" y="40"/>
                </a:moveTo>
                <a:lnTo>
                  <a:pt x="124" y="34"/>
                </a:lnTo>
                <a:lnTo>
                  <a:pt x="140" y="32"/>
                </a:lnTo>
                <a:lnTo>
                  <a:pt x="142" y="40"/>
                </a:lnTo>
                <a:lnTo>
                  <a:pt x="146" y="30"/>
                </a:lnTo>
                <a:lnTo>
                  <a:pt x="158" y="26"/>
                </a:lnTo>
                <a:lnTo>
                  <a:pt x="164" y="32"/>
                </a:lnTo>
                <a:lnTo>
                  <a:pt x="170" y="40"/>
                </a:lnTo>
                <a:lnTo>
                  <a:pt x="176" y="40"/>
                </a:lnTo>
                <a:lnTo>
                  <a:pt x="172" y="22"/>
                </a:lnTo>
                <a:lnTo>
                  <a:pt x="180" y="22"/>
                </a:lnTo>
                <a:lnTo>
                  <a:pt x="180" y="14"/>
                </a:lnTo>
                <a:lnTo>
                  <a:pt x="196" y="14"/>
                </a:lnTo>
                <a:lnTo>
                  <a:pt x="198" y="32"/>
                </a:lnTo>
                <a:lnTo>
                  <a:pt x="210" y="28"/>
                </a:lnTo>
                <a:lnTo>
                  <a:pt x="214" y="22"/>
                </a:lnTo>
                <a:lnTo>
                  <a:pt x="218" y="10"/>
                </a:lnTo>
                <a:lnTo>
                  <a:pt x="220" y="6"/>
                </a:lnTo>
                <a:lnTo>
                  <a:pt x="226" y="10"/>
                </a:lnTo>
                <a:lnTo>
                  <a:pt x="234" y="4"/>
                </a:lnTo>
                <a:lnTo>
                  <a:pt x="238" y="8"/>
                </a:lnTo>
                <a:lnTo>
                  <a:pt x="244" y="2"/>
                </a:lnTo>
                <a:lnTo>
                  <a:pt x="260" y="0"/>
                </a:lnTo>
                <a:lnTo>
                  <a:pt x="272" y="6"/>
                </a:lnTo>
                <a:lnTo>
                  <a:pt x="272" y="18"/>
                </a:lnTo>
                <a:lnTo>
                  <a:pt x="278" y="0"/>
                </a:lnTo>
                <a:lnTo>
                  <a:pt x="292" y="0"/>
                </a:lnTo>
                <a:lnTo>
                  <a:pt x="304" y="2"/>
                </a:lnTo>
                <a:lnTo>
                  <a:pt x="308" y="6"/>
                </a:lnTo>
                <a:lnTo>
                  <a:pt x="308" y="16"/>
                </a:lnTo>
                <a:lnTo>
                  <a:pt x="318" y="6"/>
                </a:lnTo>
                <a:lnTo>
                  <a:pt x="326" y="8"/>
                </a:lnTo>
                <a:lnTo>
                  <a:pt x="350" y="18"/>
                </a:lnTo>
                <a:lnTo>
                  <a:pt x="376" y="32"/>
                </a:lnTo>
                <a:lnTo>
                  <a:pt x="366" y="44"/>
                </a:lnTo>
                <a:lnTo>
                  <a:pt x="376" y="40"/>
                </a:lnTo>
                <a:lnTo>
                  <a:pt x="396" y="46"/>
                </a:lnTo>
                <a:lnTo>
                  <a:pt x="396" y="54"/>
                </a:lnTo>
                <a:lnTo>
                  <a:pt x="392" y="68"/>
                </a:lnTo>
                <a:lnTo>
                  <a:pt x="400" y="66"/>
                </a:lnTo>
                <a:lnTo>
                  <a:pt x="402" y="76"/>
                </a:lnTo>
                <a:lnTo>
                  <a:pt x="402" y="86"/>
                </a:lnTo>
                <a:lnTo>
                  <a:pt x="394" y="92"/>
                </a:lnTo>
                <a:lnTo>
                  <a:pt x="350" y="106"/>
                </a:lnTo>
                <a:lnTo>
                  <a:pt x="322" y="120"/>
                </a:lnTo>
                <a:lnTo>
                  <a:pt x="338" y="116"/>
                </a:lnTo>
                <a:lnTo>
                  <a:pt x="348" y="118"/>
                </a:lnTo>
                <a:lnTo>
                  <a:pt x="314" y="138"/>
                </a:lnTo>
                <a:lnTo>
                  <a:pt x="278" y="152"/>
                </a:lnTo>
                <a:lnTo>
                  <a:pt x="266" y="168"/>
                </a:lnTo>
                <a:lnTo>
                  <a:pt x="250" y="180"/>
                </a:lnTo>
                <a:lnTo>
                  <a:pt x="234" y="186"/>
                </a:lnTo>
                <a:lnTo>
                  <a:pt x="220" y="172"/>
                </a:lnTo>
                <a:lnTo>
                  <a:pt x="224" y="190"/>
                </a:lnTo>
                <a:lnTo>
                  <a:pt x="202" y="190"/>
                </a:lnTo>
                <a:lnTo>
                  <a:pt x="180" y="184"/>
                </a:lnTo>
                <a:lnTo>
                  <a:pt x="214" y="200"/>
                </a:lnTo>
                <a:lnTo>
                  <a:pt x="204" y="214"/>
                </a:lnTo>
                <a:lnTo>
                  <a:pt x="188" y="202"/>
                </a:lnTo>
                <a:lnTo>
                  <a:pt x="192" y="220"/>
                </a:lnTo>
                <a:lnTo>
                  <a:pt x="174" y="240"/>
                </a:lnTo>
                <a:lnTo>
                  <a:pt x="160" y="238"/>
                </a:lnTo>
                <a:lnTo>
                  <a:pt x="156" y="252"/>
                </a:lnTo>
                <a:lnTo>
                  <a:pt x="144" y="246"/>
                </a:lnTo>
                <a:lnTo>
                  <a:pt x="142" y="258"/>
                </a:lnTo>
                <a:lnTo>
                  <a:pt x="138" y="266"/>
                </a:lnTo>
                <a:lnTo>
                  <a:pt x="130" y="272"/>
                </a:lnTo>
                <a:lnTo>
                  <a:pt x="106" y="272"/>
                </a:lnTo>
                <a:lnTo>
                  <a:pt x="102" y="266"/>
                </a:lnTo>
                <a:lnTo>
                  <a:pt x="104" y="252"/>
                </a:lnTo>
                <a:lnTo>
                  <a:pt x="88" y="276"/>
                </a:lnTo>
                <a:lnTo>
                  <a:pt x="100" y="272"/>
                </a:lnTo>
                <a:lnTo>
                  <a:pt x="116" y="280"/>
                </a:lnTo>
                <a:lnTo>
                  <a:pt x="108" y="290"/>
                </a:lnTo>
                <a:lnTo>
                  <a:pt x="120" y="294"/>
                </a:lnTo>
                <a:lnTo>
                  <a:pt x="118" y="302"/>
                </a:lnTo>
                <a:lnTo>
                  <a:pt x="116" y="308"/>
                </a:lnTo>
                <a:lnTo>
                  <a:pt x="110" y="312"/>
                </a:lnTo>
                <a:lnTo>
                  <a:pt x="90" y="316"/>
                </a:lnTo>
                <a:lnTo>
                  <a:pt x="82" y="306"/>
                </a:lnTo>
                <a:lnTo>
                  <a:pt x="72" y="304"/>
                </a:lnTo>
                <a:lnTo>
                  <a:pt x="62" y="304"/>
                </a:lnTo>
                <a:lnTo>
                  <a:pt x="52" y="298"/>
                </a:lnTo>
                <a:lnTo>
                  <a:pt x="38" y="300"/>
                </a:lnTo>
                <a:lnTo>
                  <a:pt x="40" y="308"/>
                </a:lnTo>
                <a:lnTo>
                  <a:pt x="30" y="302"/>
                </a:lnTo>
                <a:lnTo>
                  <a:pt x="20" y="296"/>
                </a:lnTo>
                <a:lnTo>
                  <a:pt x="10" y="292"/>
                </a:lnTo>
                <a:lnTo>
                  <a:pt x="0" y="284"/>
                </a:lnTo>
                <a:lnTo>
                  <a:pt x="4" y="270"/>
                </a:lnTo>
                <a:lnTo>
                  <a:pt x="20" y="262"/>
                </a:lnTo>
                <a:lnTo>
                  <a:pt x="28" y="262"/>
                </a:lnTo>
                <a:lnTo>
                  <a:pt x="38" y="260"/>
                </a:lnTo>
                <a:lnTo>
                  <a:pt x="46" y="254"/>
                </a:lnTo>
                <a:lnTo>
                  <a:pt x="42" y="248"/>
                </a:lnTo>
                <a:lnTo>
                  <a:pt x="40" y="234"/>
                </a:lnTo>
                <a:lnTo>
                  <a:pt x="48" y="230"/>
                </a:lnTo>
                <a:lnTo>
                  <a:pt x="54" y="228"/>
                </a:lnTo>
                <a:lnTo>
                  <a:pt x="58" y="232"/>
                </a:lnTo>
                <a:lnTo>
                  <a:pt x="64" y="256"/>
                </a:lnTo>
                <a:lnTo>
                  <a:pt x="80" y="256"/>
                </a:lnTo>
                <a:lnTo>
                  <a:pt x="68" y="246"/>
                </a:lnTo>
                <a:lnTo>
                  <a:pt x="70" y="234"/>
                </a:lnTo>
                <a:lnTo>
                  <a:pt x="84" y="214"/>
                </a:lnTo>
                <a:lnTo>
                  <a:pt x="72" y="226"/>
                </a:lnTo>
                <a:lnTo>
                  <a:pt x="56" y="220"/>
                </a:lnTo>
                <a:lnTo>
                  <a:pt x="60" y="210"/>
                </a:lnTo>
                <a:lnTo>
                  <a:pt x="68" y="204"/>
                </a:lnTo>
                <a:lnTo>
                  <a:pt x="72" y="194"/>
                </a:lnTo>
                <a:lnTo>
                  <a:pt x="94" y="192"/>
                </a:lnTo>
                <a:lnTo>
                  <a:pt x="114" y="206"/>
                </a:lnTo>
                <a:lnTo>
                  <a:pt x="120" y="196"/>
                </a:lnTo>
                <a:lnTo>
                  <a:pt x="106" y="188"/>
                </a:lnTo>
                <a:lnTo>
                  <a:pt x="108" y="178"/>
                </a:lnTo>
                <a:lnTo>
                  <a:pt x="110" y="168"/>
                </a:lnTo>
                <a:lnTo>
                  <a:pt x="114" y="158"/>
                </a:lnTo>
                <a:lnTo>
                  <a:pt x="108" y="144"/>
                </a:lnTo>
                <a:lnTo>
                  <a:pt x="120" y="146"/>
                </a:lnTo>
                <a:lnTo>
                  <a:pt x="112" y="132"/>
                </a:lnTo>
                <a:lnTo>
                  <a:pt x="126" y="116"/>
                </a:lnTo>
                <a:lnTo>
                  <a:pt x="128" y="120"/>
                </a:lnTo>
                <a:lnTo>
                  <a:pt x="134" y="126"/>
                </a:lnTo>
                <a:lnTo>
                  <a:pt x="142" y="130"/>
                </a:lnTo>
                <a:lnTo>
                  <a:pt x="144" y="134"/>
                </a:lnTo>
                <a:lnTo>
                  <a:pt x="146" y="142"/>
                </a:lnTo>
                <a:lnTo>
                  <a:pt x="148" y="156"/>
                </a:lnTo>
                <a:lnTo>
                  <a:pt x="152" y="162"/>
                </a:lnTo>
                <a:lnTo>
                  <a:pt x="154" y="142"/>
                </a:lnTo>
                <a:lnTo>
                  <a:pt x="150" y="130"/>
                </a:lnTo>
                <a:lnTo>
                  <a:pt x="180" y="132"/>
                </a:lnTo>
                <a:lnTo>
                  <a:pt x="198" y="126"/>
                </a:lnTo>
                <a:lnTo>
                  <a:pt x="216" y="110"/>
                </a:lnTo>
                <a:lnTo>
                  <a:pt x="192" y="120"/>
                </a:lnTo>
                <a:lnTo>
                  <a:pt x="172" y="124"/>
                </a:lnTo>
                <a:lnTo>
                  <a:pt x="162" y="120"/>
                </a:lnTo>
                <a:lnTo>
                  <a:pt x="172" y="110"/>
                </a:lnTo>
                <a:lnTo>
                  <a:pt x="164" y="106"/>
                </a:lnTo>
                <a:lnTo>
                  <a:pt x="156" y="116"/>
                </a:lnTo>
                <a:lnTo>
                  <a:pt x="152" y="118"/>
                </a:lnTo>
                <a:lnTo>
                  <a:pt x="140" y="114"/>
                </a:lnTo>
                <a:lnTo>
                  <a:pt x="130" y="108"/>
                </a:lnTo>
                <a:lnTo>
                  <a:pt x="144" y="90"/>
                </a:lnTo>
                <a:lnTo>
                  <a:pt x="120" y="102"/>
                </a:lnTo>
                <a:lnTo>
                  <a:pt x="114" y="94"/>
                </a:lnTo>
                <a:lnTo>
                  <a:pt x="112" y="86"/>
                </a:lnTo>
                <a:lnTo>
                  <a:pt x="114" y="74"/>
                </a:lnTo>
                <a:lnTo>
                  <a:pt x="124" y="52"/>
                </a:lnTo>
                <a:lnTo>
                  <a:pt x="110" y="48"/>
                </a:lnTo>
                <a:lnTo>
                  <a:pt x="112" y="4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 name="Freeform 58"/>
          <p:cNvSpPr>
            <a:spLocks/>
          </p:cNvSpPr>
          <p:nvPr/>
        </p:nvSpPr>
        <p:spPr bwMode="ltGray">
          <a:xfrm>
            <a:off x="2720212" y="1330349"/>
            <a:ext cx="980767" cy="1514469"/>
          </a:xfrm>
          <a:custGeom>
            <a:avLst/>
            <a:gdLst/>
            <a:ahLst/>
            <a:cxnLst>
              <a:cxn ang="0">
                <a:pos x="118" y="388"/>
              </a:cxn>
              <a:cxn ang="0">
                <a:pos x="114" y="336"/>
              </a:cxn>
              <a:cxn ang="0">
                <a:pos x="24" y="314"/>
              </a:cxn>
              <a:cxn ang="0">
                <a:pos x="10" y="274"/>
              </a:cxn>
              <a:cxn ang="0">
                <a:pos x="36" y="252"/>
              </a:cxn>
              <a:cxn ang="0">
                <a:pos x="38" y="236"/>
              </a:cxn>
              <a:cxn ang="0">
                <a:pos x="14" y="192"/>
              </a:cxn>
              <a:cxn ang="0">
                <a:pos x="68" y="178"/>
              </a:cxn>
              <a:cxn ang="0">
                <a:pos x="112" y="162"/>
              </a:cxn>
              <a:cxn ang="0">
                <a:pos x="104" y="126"/>
              </a:cxn>
              <a:cxn ang="0">
                <a:pos x="140" y="98"/>
              </a:cxn>
              <a:cxn ang="0">
                <a:pos x="162" y="100"/>
              </a:cxn>
              <a:cxn ang="0">
                <a:pos x="182" y="62"/>
              </a:cxn>
              <a:cxn ang="0">
                <a:pos x="212" y="52"/>
              </a:cxn>
              <a:cxn ang="0">
                <a:pos x="276" y="80"/>
              </a:cxn>
              <a:cxn ang="0">
                <a:pos x="298" y="56"/>
              </a:cxn>
              <a:cxn ang="0">
                <a:pos x="314" y="64"/>
              </a:cxn>
              <a:cxn ang="0">
                <a:pos x="344" y="104"/>
              </a:cxn>
              <a:cxn ang="0">
                <a:pos x="350" y="48"/>
              </a:cxn>
              <a:cxn ang="0">
                <a:pos x="358" y="22"/>
              </a:cxn>
              <a:cxn ang="0">
                <a:pos x="404" y="26"/>
              </a:cxn>
              <a:cxn ang="0">
                <a:pos x="440" y="0"/>
              </a:cxn>
              <a:cxn ang="0">
                <a:pos x="494" y="12"/>
              </a:cxn>
              <a:cxn ang="0">
                <a:pos x="504" y="34"/>
              </a:cxn>
              <a:cxn ang="0">
                <a:pos x="526" y="54"/>
              </a:cxn>
              <a:cxn ang="0">
                <a:pos x="558" y="86"/>
              </a:cxn>
              <a:cxn ang="0">
                <a:pos x="496" y="88"/>
              </a:cxn>
              <a:cxn ang="0">
                <a:pos x="438" y="110"/>
              </a:cxn>
              <a:cxn ang="0">
                <a:pos x="480" y="98"/>
              </a:cxn>
              <a:cxn ang="0">
                <a:pos x="518" y="102"/>
              </a:cxn>
              <a:cxn ang="0">
                <a:pos x="500" y="124"/>
              </a:cxn>
              <a:cxn ang="0">
                <a:pos x="552" y="106"/>
              </a:cxn>
              <a:cxn ang="0">
                <a:pos x="506" y="168"/>
              </a:cxn>
              <a:cxn ang="0">
                <a:pos x="578" y="138"/>
              </a:cxn>
              <a:cxn ang="0">
                <a:pos x="608" y="118"/>
              </a:cxn>
              <a:cxn ang="0">
                <a:pos x="636" y="148"/>
              </a:cxn>
              <a:cxn ang="0">
                <a:pos x="610" y="162"/>
              </a:cxn>
              <a:cxn ang="0">
                <a:pos x="580" y="180"/>
              </a:cxn>
              <a:cxn ang="0">
                <a:pos x="580" y="210"/>
              </a:cxn>
              <a:cxn ang="0">
                <a:pos x="550" y="260"/>
              </a:cxn>
              <a:cxn ang="0">
                <a:pos x="548" y="350"/>
              </a:cxn>
              <a:cxn ang="0">
                <a:pos x="512" y="360"/>
              </a:cxn>
              <a:cxn ang="0">
                <a:pos x="532" y="400"/>
              </a:cxn>
              <a:cxn ang="0">
                <a:pos x="510" y="456"/>
              </a:cxn>
              <a:cxn ang="0">
                <a:pos x="490" y="488"/>
              </a:cxn>
              <a:cxn ang="0">
                <a:pos x="488" y="570"/>
              </a:cxn>
              <a:cxn ang="0">
                <a:pos x="444" y="564"/>
              </a:cxn>
              <a:cxn ang="0">
                <a:pos x="422" y="616"/>
              </a:cxn>
              <a:cxn ang="0">
                <a:pos x="364" y="630"/>
              </a:cxn>
              <a:cxn ang="0">
                <a:pos x="312" y="678"/>
              </a:cxn>
              <a:cxn ang="0">
                <a:pos x="240" y="696"/>
              </a:cxn>
              <a:cxn ang="0">
                <a:pos x="212" y="746"/>
              </a:cxn>
              <a:cxn ang="0">
                <a:pos x="182" y="812"/>
              </a:cxn>
              <a:cxn ang="0">
                <a:pos x="144" y="820"/>
              </a:cxn>
              <a:cxn ang="0">
                <a:pos x="100" y="766"/>
              </a:cxn>
              <a:cxn ang="0">
                <a:pos x="82" y="626"/>
              </a:cxn>
              <a:cxn ang="0">
                <a:pos x="134" y="576"/>
              </a:cxn>
              <a:cxn ang="0">
                <a:pos x="102" y="522"/>
              </a:cxn>
              <a:cxn ang="0">
                <a:pos x="124" y="488"/>
              </a:cxn>
              <a:cxn ang="0">
                <a:pos x="116" y="460"/>
              </a:cxn>
            </a:cxnLst>
            <a:rect l="0" t="0" r="r" b="b"/>
            <a:pathLst>
              <a:path w="637" h="835">
                <a:moveTo>
                  <a:pt x="116" y="432"/>
                </a:moveTo>
                <a:lnTo>
                  <a:pt x="114" y="396"/>
                </a:lnTo>
                <a:lnTo>
                  <a:pt x="118" y="388"/>
                </a:lnTo>
                <a:lnTo>
                  <a:pt x="106" y="356"/>
                </a:lnTo>
                <a:lnTo>
                  <a:pt x="112" y="346"/>
                </a:lnTo>
                <a:lnTo>
                  <a:pt x="114" y="336"/>
                </a:lnTo>
                <a:lnTo>
                  <a:pt x="78" y="310"/>
                </a:lnTo>
                <a:lnTo>
                  <a:pt x="40" y="306"/>
                </a:lnTo>
                <a:lnTo>
                  <a:pt x="24" y="314"/>
                </a:lnTo>
                <a:lnTo>
                  <a:pt x="4" y="288"/>
                </a:lnTo>
                <a:lnTo>
                  <a:pt x="24" y="282"/>
                </a:lnTo>
                <a:lnTo>
                  <a:pt x="10" y="274"/>
                </a:lnTo>
                <a:lnTo>
                  <a:pt x="0" y="262"/>
                </a:lnTo>
                <a:lnTo>
                  <a:pt x="10" y="250"/>
                </a:lnTo>
                <a:lnTo>
                  <a:pt x="36" y="252"/>
                </a:lnTo>
                <a:lnTo>
                  <a:pt x="52" y="258"/>
                </a:lnTo>
                <a:lnTo>
                  <a:pt x="56" y="248"/>
                </a:lnTo>
                <a:lnTo>
                  <a:pt x="38" y="236"/>
                </a:lnTo>
                <a:lnTo>
                  <a:pt x="18" y="234"/>
                </a:lnTo>
                <a:lnTo>
                  <a:pt x="0" y="204"/>
                </a:lnTo>
                <a:lnTo>
                  <a:pt x="14" y="192"/>
                </a:lnTo>
                <a:lnTo>
                  <a:pt x="40" y="186"/>
                </a:lnTo>
                <a:lnTo>
                  <a:pt x="46" y="182"/>
                </a:lnTo>
                <a:lnTo>
                  <a:pt x="68" y="178"/>
                </a:lnTo>
                <a:lnTo>
                  <a:pt x="90" y="180"/>
                </a:lnTo>
                <a:lnTo>
                  <a:pt x="94" y="182"/>
                </a:lnTo>
                <a:lnTo>
                  <a:pt x="112" y="162"/>
                </a:lnTo>
                <a:lnTo>
                  <a:pt x="118" y="142"/>
                </a:lnTo>
                <a:lnTo>
                  <a:pt x="100" y="138"/>
                </a:lnTo>
                <a:lnTo>
                  <a:pt x="104" y="126"/>
                </a:lnTo>
                <a:lnTo>
                  <a:pt x="110" y="116"/>
                </a:lnTo>
                <a:lnTo>
                  <a:pt x="120" y="110"/>
                </a:lnTo>
                <a:lnTo>
                  <a:pt x="140" y="98"/>
                </a:lnTo>
                <a:lnTo>
                  <a:pt x="146" y="90"/>
                </a:lnTo>
                <a:lnTo>
                  <a:pt x="160" y="92"/>
                </a:lnTo>
                <a:lnTo>
                  <a:pt x="162" y="100"/>
                </a:lnTo>
                <a:lnTo>
                  <a:pt x="172" y="88"/>
                </a:lnTo>
                <a:lnTo>
                  <a:pt x="182" y="82"/>
                </a:lnTo>
                <a:lnTo>
                  <a:pt x="182" y="62"/>
                </a:lnTo>
                <a:lnTo>
                  <a:pt x="198" y="58"/>
                </a:lnTo>
                <a:lnTo>
                  <a:pt x="202" y="80"/>
                </a:lnTo>
                <a:lnTo>
                  <a:pt x="212" y="52"/>
                </a:lnTo>
                <a:lnTo>
                  <a:pt x="240" y="52"/>
                </a:lnTo>
                <a:lnTo>
                  <a:pt x="268" y="42"/>
                </a:lnTo>
                <a:lnTo>
                  <a:pt x="276" y="80"/>
                </a:lnTo>
                <a:lnTo>
                  <a:pt x="296" y="88"/>
                </a:lnTo>
                <a:lnTo>
                  <a:pt x="296" y="68"/>
                </a:lnTo>
                <a:lnTo>
                  <a:pt x="298" y="56"/>
                </a:lnTo>
                <a:lnTo>
                  <a:pt x="302" y="48"/>
                </a:lnTo>
                <a:lnTo>
                  <a:pt x="310" y="54"/>
                </a:lnTo>
                <a:lnTo>
                  <a:pt x="314" y="64"/>
                </a:lnTo>
                <a:lnTo>
                  <a:pt x="320" y="82"/>
                </a:lnTo>
                <a:lnTo>
                  <a:pt x="326" y="100"/>
                </a:lnTo>
                <a:lnTo>
                  <a:pt x="344" y="104"/>
                </a:lnTo>
                <a:lnTo>
                  <a:pt x="336" y="80"/>
                </a:lnTo>
                <a:lnTo>
                  <a:pt x="334" y="44"/>
                </a:lnTo>
                <a:lnTo>
                  <a:pt x="350" y="48"/>
                </a:lnTo>
                <a:lnTo>
                  <a:pt x="354" y="42"/>
                </a:lnTo>
                <a:lnTo>
                  <a:pt x="364" y="36"/>
                </a:lnTo>
                <a:lnTo>
                  <a:pt x="358" y="22"/>
                </a:lnTo>
                <a:lnTo>
                  <a:pt x="374" y="14"/>
                </a:lnTo>
                <a:lnTo>
                  <a:pt x="384" y="12"/>
                </a:lnTo>
                <a:lnTo>
                  <a:pt x="404" y="26"/>
                </a:lnTo>
                <a:lnTo>
                  <a:pt x="414" y="14"/>
                </a:lnTo>
                <a:lnTo>
                  <a:pt x="426" y="6"/>
                </a:lnTo>
                <a:lnTo>
                  <a:pt x="440" y="0"/>
                </a:lnTo>
                <a:lnTo>
                  <a:pt x="456" y="0"/>
                </a:lnTo>
                <a:lnTo>
                  <a:pt x="478" y="6"/>
                </a:lnTo>
                <a:lnTo>
                  <a:pt x="494" y="12"/>
                </a:lnTo>
                <a:lnTo>
                  <a:pt x="516" y="18"/>
                </a:lnTo>
                <a:lnTo>
                  <a:pt x="524" y="24"/>
                </a:lnTo>
                <a:lnTo>
                  <a:pt x="504" y="34"/>
                </a:lnTo>
                <a:lnTo>
                  <a:pt x="530" y="38"/>
                </a:lnTo>
                <a:lnTo>
                  <a:pt x="538" y="44"/>
                </a:lnTo>
                <a:lnTo>
                  <a:pt x="526" y="54"/>
                </a:lnTo>
                <a:lnTo>
                  <a:pt x="542" y="54"/>
                </a:lnTo>
                <a:lnTo>
                  <a:pt x="570" y="74"/>
                </a:lnTo>
                <a:lnTo>
                  <a:pt x="558" y="86"/>
                </a:lnTo>
                <a:lnTo>
                  <a:pt x="542" y="92"/>
                </a:lnTo>
                <a:lnTo>
                  <a:pt x="520" y="90"/>
                </a:lnTo>
                <a:lnTo>
                  <a:pt x="496" y="88"/>
                </a:lnTo>
                <a:lnTo>
                  <a:pt x="480" y="90"/>
                </a:lnTo>
                <a:lnTo>
                  <a:pt x="468" y="96"/>
                </a:lnTo>
                <a:lnTo>
                  <a:pt x="438" y="110"/>
                </a:lnTo>
                <a:lnTo>
                  <a:pt x="440" y="118"/>
                </a:lnTo>
                <a:lnTo>
                  <a:pt x="454" y="110"/>
                </a:lnTo>
                <a:lnTo>
                  <a:pt x="480" y="98"/>
                </a:lnTo>
                <a:lnTo>
                  <a:pt x="492" y="98"/>
                </a:lnTo>
                <a:lnTo>
                  <a:pt x="506" y="100"/>
                </a:lnTo>
                <a:lnTo>
                  <a:pt x="518" y="102"/>
                </a:lnTo>
                <a:lnTo>
                  <a:pt x="516" y="116"/>
                </a:lnTo>
                <a:lnTo>
                  <a:pt x="500" y="118"/>
                </a:lnTo>
                <a:lnTo>
                  <a:pt x="500" y="124"/>
                </a:lnTo>
                <a:lnTo>
                  <a:pt x="532" y="122"/>
                </a:lnTo>
                <a:lnTo>
                  <a:pt x="538" y="104"/>
                </a:lnTo>
                <a:lnTo>
                  <a:pt x="552" y="106"/>
                </a:lnTo>
                <a:lnTo>
                  <a:pt x="550" y="126"/>
                </a:lnTo>
                <a:lnTo>
                  <a:pt x="528" y="144"/>
                </a:lnTo>
                <a:lnTo>
                  <a:pt x="506" y="168"/>
                </a:lnTo>
                <a:lnTo>
                  <a:pt x="550" y="146"/>
                </a:lnTo>
                <a:lnTo>
                  <a:pt x="560" y="130"/>
                </a:lnTo>
                <a:lnTo>
                  <a:pt x="578" y="138"/>
                </a:lnTo>
                <a:lnTo>
                  <a:pt x="582" y="122"/>
                </a:lnTo>
                <a:lnTo>
                  <a:pt x="596" y="118"/>
                </a:lnTo>
                <a:lnTo>
                  <a:pt x="608" y="118"/>
                </a:lnTo>
                <a:lnTo>
                  <a:pt x="622" y="124"/>
                </a:lnTo>
                <a:lnTo>
                  <a:pt x="634" y="142"/>
                </a:lnTo>
                <a:lnTo>
                  <a:pt x="636" y="148"/>
                </a:lnTo>
                <a:lnTo>
                  <a:pt x="626" y="156"/>
                </a:lnTo>
                <a:lnTo>
                  <a:pt x="620" y="164"/>
                </a:lnTo>
                <a:lnTo>
                  <a:pt x="610" y="162"/>
                </a:lnTo>
                <a:lnTo>
                  <a:pt x="610" y="172"/>
                </a:lnTo>
                <a:lnTo>
                  <a:pt x="600" y="182"/>
                </a:lnTo>
                <a:lnTo>
                  <a:pt x="580" y="180"/>
                </a:lnTo>
                <a:lnTo>
                  <a:pt x="592" y="190"/>
                </a:lnTo>
                <a:lnTo>
                  <a:pt x="574" y="200"/>
                </a:lnTo>
                <a:lnTo>
                  <a:pt x="580" y="210"/>
                </a:lnTo>
                <a:lnTo>
                  <a:pt x="566" y="226"/>
                </a:lnTo>
                <a:lnTo>
                  <a:pt x="556" y="242"/>
                </a:lnTo>
                <a:lnTo>
                  <a:pt x="550" y="260"/>
                </a:lnTo>
                <a:lnTo>
                  <a:pt x="542" y="314"/>
                </a:lnTo>
                <a:lnTo>
                  <a:pt x="554" y="330"/>
                </a:lnTo>
                <a:lnTo>
                  <a:pt x="548" y="350"/>
                </a:lnTo>
                <a:lnTo>
                  <a:pt x="526" y="338"/>
                </a:lnTo>
                <a:lnTo>
                  <a:pt x="510" y="344"/>
                </a:lnTo>
                <a:lnTo>
                  <a:pt x="512" y="360"/>
                </a:lnTo>
                <a:lnTo>
                  <a:pt x="528" y="366"/>
                </a:lnTo>
                <a:lnTo>
                  <a:pt x="532" y="382"/>
                </a:lnTo>
                <a:lnTo>
                  <a:pt x="532" y="400"/>
                </a:lnTo>
                <a:lnTo>
                  <a:pt x="526" y="424"/>
                </a:lnTo>
                <a:lnTo>
                  <a:pt x="516" y="444"/>
                </a:lnTo>
                <a:lnTo>
                  <a:pt x="510" y="456"/>
                </a:lnTo>
                <a:lnTo>
                  <a:pt x="504" y="462"/>
                </a:lnTo>
                <a:lnTo>
                  <a:pt x="488" y="472"/>
                </a:lnTo>
                <a:lnTo>
                  <a:pt x="490" y="488"/>
                </a:lnTo>
                <a:lnTo>
                  <a:pt x="488" y="508"/>
                </a:lnTo>
                <a:lnTo>
                  <a:pt x="488" y="548"/>
                </a:lnTo>
                <a:lnTo>
                  <a:pt x="488" y="570"/>
                </a:lnTo>
                <a:lnTo>
                  <a:pt x="460" y="562"/>
                </a:lnTo>
                <a:lnTo>
                  <a:pt x="450" y="538"/>
                </a:lnTo>
                <a:lnTo>
                  <a:pt x="444" y="564"/>
                </a:lnTo>
                <a:lnTo>
                  <a:pt x="452" y="572"/>
                </a:lnTo>
                <a:lnTo>
                  <a:pt x="476" y="580"/>
                </a:lnTo>
                <a:lnTo>
                  <a:pt x="422" y="616"/>
                </a:lnTo>
                <a:lnTo>
                  <a:pt x="402" y="620"/>
                </a:lnTo>
                <a:lnTo>
                  <a:pt x="378" y="628"/>
                </a:lnTo>
                <a:lnTo>
                  <a:pt x="364" y="630"/>
                </a:lnTo>
                <a:lnTo>
                  <a:pt x="354" y="628"/>
                </a:lnTo>
                <a:lnTo>
                  <a:pt x="334" y="648"/>
                </a:lnTo>
                <a:lnTo>
                  <a:pt x="312" y="678"/>
                </a:lnTo>
                <a:lnTo>
                  <a:pt x="282" y="686"/>
                </a:lnTo>
                <a:lnTo>
                  <a:pt x="262" y="688"/>
                </a:lnTo>
                <a:lnTo>
                  <a:pt x="240" y="696"/>
                </a:lnTo>
                <a:lnTo>
                  <a:pt x="226" y="716"/>
                </a:lnTo>
                <a:lnTo>
                  <a:pt x="224" y="734"/>
                </a:lnTo>
                <a:lnTo>
                  <a:pt x="212" y="746"/>
                </a:lnTo>
                <a:lnTo>
                  <a:pt x="202" y="756"/>
                </a:lnTo>
                <a:lnTo>
                  <a:pt x="196" y="770"/>
                </a:lnTo>
                <a:lnTo>
                  <a:pt x="182" y="812"/>
                </a:lnTo>
                <a:lnTo>
                  <a:pt x="172" y="830"/>
                </a:lnTo>
                <a:lnTo>
                  <a:pt x="160" y="834"/>
                </a:lnTo>
                <a:lnTo>
                  <a:pt x="144" y="820"/>
                </a:lnTo>
                <a:lnTo>
                  <a:pt x="126" y="806"/>
                </a:lnTo>
                <a:lnTo>
                  <a:pt x="114" y="806"/>
                </a:lnTo>
                <a:lnTo>
                  <a:pt x="100" y="766"/>
                </a:lnTo>
                <a:lnTo>
                  <a:pt x="86" y="704"/>
                </a:lnTo>
                <a:lnTo>
                  <a:pt x="78" y="656"/>
                </a:lnTo>
                <a:lnTo>
                  <a:pt x="82" y="626"/>
                </a:lnTo>
                <a:lnTo>
                  <a:pt x="94" y="602"/>
                </a:lnTo>
                <a:lnTo>
                  <a:pt x="128" y="580"/>
                </a:lnTo>
                <a:lnTo>
                  <a:pt x="134" y="576"/>
                </a:lnTo>
                <a:lnTo>
                  <a:pt x="142" y="550"/>
                </a:lnTo>
                <a:lnTo>
                  <a:pt x="118" y="546"/>
                </a:lnTo>
                <a:lnTo>
                  <a:pt x="102" y="522"/>
                </a:lnTo>
                <a:lnTo>
                  <a:pt x="128" y="526"/>
                </a:lnTo>
                <a:lnTo>
                  <a:pt x="134" y="516"/>
                </a:lnTo>
                <a:lnTo>
                  <a:pt x="124" y="488"/>
                </a:lnTo>
                <a:lnTo>
                  <a:pt x="106" y="498"/>
                </a:lnTo>
                <a:lnTo>
                  <a:pt x="102" y="482"/>
                </a:lnTo>
                <a:lnTo>
                  <a:pt x="116" y="460"/>
                </a:lnTo>
                <a:lnTo>
                  <a:pt x="116" y="4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 name="Freeform 59"/>
          <p:cNvSpPr>
            <a:spLocks/>
          </p:cNvSpPr>
          <p:nvPr/>
        </p:nvSpPr>
        <p:spPr bwMode="ltGray">
          <a:xfrm>
            <a:off x="2861208" y="2300306"/>
            <a:ext cx="44932" cy="57150"/>
          </a:xfrm>
          <a:custGeom>
            <a:avLst/>
            <a:gdLst/>
            <a:ahLst/>
            <a:cxnLst>
              <a:cxn ang="0">
                <a:pos x="6" y="0"/>
              </a:cxn>
              <a:cxn ang="0">
                <a:pos x="16" y="12"/>
              </a:cxn>
              <a:cxn ang="0">
                <a:pos x="28" y="24"/>
              </a:cxn>
              <a:cxn ang="0">
                <a:pos x="20" y="32"/>
              </a:cxn>
              <a:cxn ang="0">
                <a:pos x="6" y="28"/>
              </a:cxn>
              <a:cxn ang="0">
                <a:pos x="0" y="14"/>
              </a:cxn>
              <a:cxn ang="0">
                <a:pos x="6" y="0"/>
              </a:cxn>
            </a:cxnLst>
            <a:rect l="0" t="0" r="r" b="b"/>
            <a:pathLst>
              <a:path w="29" h="33">
                <a:moveTo>
                  <a:pt x="6" y="0"/>
                </a:moveTo>
                <a:lnTo>
                  <a:pt x="16" y="12"/>
                </a:lnTo>
                <a:lnTo>
                  <a:pt x="28" y="24"/>
                </a:lnTo>
                <a:lnTo>
                  <a:pt x="20" y="32"/>
                </a:lnTo>
                <a:lnTo>
                  <a:pt x="6" y="28"/>
                </a:lnTo>
                <a:lnTo>
                  <a:pt x="0" y="14"/>
                </a:lnTo>
                <a:lnTo>
                  <a:pt x="6"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 name="Freeform 60"/>
          <p:cNvSpPr>
            <a:spLocks/>
          </p:cNvSpPr>
          <p:nvPr/>
        </p:nvSpPr>
        <p:spPr bwMode="ltGray">
          <a:xfrm>
            <a:off x="2064819" y="4010037"/>
            <a:ext cx="41833" cy="33337"/>
          </a:xfrm>
          <a:custGeom>
            <a:avLst/>
            <a:gdLst/>
            <a:ahLst/>
            <a:cxnLst>
              <a:cxn ang="0">
                <a:pos x="14" y="0"/>
              </a:cxn>
              <a:cxn ang="0">
                <a:pos x="26" y="8"/>
              </a:cxn>
              <a:cxn ang="0">
                <a:pos x="24" y="14"/>
              </a:cxn>
              <a:cxn ang="0">
                <a:pos x="12" y="18"/>
              </a:cxn>
              <a:cxn ang="0">
                <a:pos x="2" y="16"/>
              </a:cxn>
              <a:cxn ang="0">
                <a:pos x="0" y="8"/>
              </a:cxn>
              <a:cxn ang="0">
                <a:pos x="14" y="0"/>
              </a:cxn>
            </a:cxnLst>
            <a:rect l="0" t="0" r="r" b="b"/>
            <a:pathLst>
              <a:path w="27" h="19">
                <a:moveTo>
                  <a:pt x="14" y="0"/>
                </a:moveTo>
                <a:lnTo>
                  <a:pt x="26" y="8"/>
                </a:lnTo>
                <a:lnTo>
                  <a:pt x="24" y="14"/>
                </a:lnTo>
                <a:lnTo>
                  <a:pt x="12" y="18"/>
                </a:lnTo>
                <a:lnTo>
                  <a:pt x="2" y="16"/>
                </a:lnTo>
                <a:lnTo>
                  <a:pt x="0" y="8"/>
                </a:lnTo>
                <a:lnTo>
                  <a:pt x="1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 name="Freeform 61"/>
          <p:cNvSpPr>
            <a:spLocks/>
          </p:cNvSpPr>
          <p:nvPr/>
        </p:nvSpPr>
        <p:spPr bwMode="ltGray">
          <a:xfrm>
            <a:off x="2091158" y="4062424"/>
            <a:ext cx="24790" cy="33338"/>
          </a:xfrm>
          <a:custGeom>
            <a:avLst/>
            <a:gdLst/>
            <a:ahLst/>
            <a:cxnLst>
              <a:cxn ang="0">
                <a:pos x="8" y="0"/>
              </a:cxn>
              <a:cxn ang="0">
                <a:pos x="16" y="6"/>
              </a:cxn>
              <a:cxn ang="0">
                <a:pos x="16" y="14"/>
              </a:cxn>
              <a:cxn ang="0">
                <a:pos x="0" y="18"/>
              </a:cxn>
              <a:cxn ang="0">
                <a:pos x="2" y="4"/>
              </a:cxn>
              <a:cxn ang="0">
                <a:pos x="8" y="0"/>
              </a:cxn>
            </a:cxnLst>
            <a:rect l="0" t="0" r="r" b="b"/>
            <a:pathLst>
              <a:path w="17" h="19">
                <a:moveTo>
                  <a:pt x="8" y="0"/>
                </a:moveTo>
                <a:lnTo>
                  <a:pt x="16" y="6"/>
                </a:lnTo>
                <a:lnTo>
                  <a:pt x="16" y="14"/>
                </a:lnTo>
                <a:lnTo>
                  <a:pt x="0" y="1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 name="Freeform 62"/>
          <p:cNvSpPr>
            <a:spLocks/>
          </p:cNvSpPr>
          <p:nvPr/>
        </p:nvSpPr>
        <p:spPr bwMode="ltGray">
          <a:xfrm>
            <a:off x="2064819" y="4068774"/>
            <a:ext cx="17043" cy="26988"/>
          </a:xfrm>
          <a:custGeom>
            <a:avLst/>
            <a:gdLst/>
            <a:ahLst/>
            <a:cxnLst>
              <a:cxn ang="0">
                <a:pos x="6" y="0"/>
              </a:cxn>
              <a:cxn ang="0">
                <a:pos x="10" y="14"/>
              </a:cxn>
              <a:cxn ang="0">
                <a:pos x="0" y="12"/>
              </a:cxn>
              <a:cxn ang="0">
                <a:pos x="6" y="0"/>
              </a:cxn>
            </a:cxnLst>
            <a:rect l="0" t="0" r="r" b="b"/>
            <a:pathLst>
              <a:path w="11" h="15">
                <a:moveTo>
                  <a:pt x="6" y="0"/>
                </a:moveTo>
                <a:lnTo>
                  <a:pt x="10" y="14"/>
                </a:lnTo>
                <a:lnTo>
                  <a:pt x="0" y="1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 name="Freeform 63"/>
          <p:cNvSpPr>
            <a:spLocks/>
          </p:cNvSpPr>
          <p:nvPr/>
        </p:nvSpPr>
        <p:spPr bwMode="ltGray">
          <a:xfrm>
            <a:off x="2154684" y="4210061"/>
            <a:ext cx="168883" cy="74612"/>
          </a:xfrm>
          <a:custGeom>
            <a:avLst/>
            <a:gdLst/>
            <a:ahLst/>
            <a:cxnLst>
              <a:cxn ang="0">
                <a:pos x="18" y="4"/>
              </a:cxn>
              <a:cxn ang="0">
                <a:pos x="30" y="0"/>
              </a:cxn>
              <a:cxn ang="0">
                <a:pos x="42" y="6"/>
              </a:cxn>
              <a:cxn ang="0">
                <a:pos x="56" y="2"/>
              </a:cxn>
              <a:cxn ang="0">
                <a:pos x="72" y="2"/>
              </a:cxn>
              <a:cxn ang="0">
                <a:pos x="78" y="12"/>
              </a:cxn>
              <a:cxn ang="0">
                <a:pos x="88" y="22"/>
              </a:cxn>
              <a:cxn ang="0">
                <a:pos x="108" y="24"/>
              </a:cxn>
              <a:cxn ang="0">
                <a:pos x="92" y="28"/>
              </a:cxn>
              <a:cxn ang="0">
                <a:pos x="70" y="28"/>
              </a:cxn>
              <a:cxn ang="0">
                <a:pos x="64" y="34"/>
              </a:cxn>
              <a:cxn ang="0">
                <a:pos x="52" y="34"/>
              </a:cxn>
              <a:cxn ang="0">
                <a:pos x="42" y="40"/>
              </a:cxn>
              <a:cxn ang="0">
                <a:pos x="32" y="32"/>
              </a:cxn>
              <a:cxn ang="0">
                <a:pos x="10" y="34"/>
              </a:cxn>
              <a:cxn ang="0">
                <a:pos x="4" y="34"/>
              </a:cxn>
              <a:cxn ang="0">
                <a:pos x="0" y="28"/>
              </a:cxn>
              <a:cxn ang="0">
                <a:pos x="20" y="22"/>
              </a:cxn>
              <a:cxn ang="0">
                <a:pos x="28" y="22"/>
              </a:cxn>
              <a:cxn ang="0">
                <a:pos x="26" y="16"/>
              </a:cxn>
              <a:cxn ang="0">
                <a:pos x="26" y="10"/>
              </a:cxn>
              <a:cxn ang="0">
                <a:pos x="18" y="4"/>
              </a:cxn>
            </a:cxnLst>
            <a:rect l="0" t="0" r="r" b="b"/>
            <a:pathLst>
              <a:path w="109" h="41">
                <a:moveTo>
                  <a:pt x="18" y="4"/>
                </a:moveTo>
                <a:lnTo>
                  <a:pt x="30" y="0"/>
                </a:lnTo>
                <a:lnTo>
                  <a:pt x="42" y="6"/>
                </a:lnTo>
                <a:lnTo>
                  <a:pt x="56" y="2"/>
                </a:lnTo>
                <a:lnTo>
                  <a:pt x="72" y="2"/>
                </a:lnTo>
                <a:lnTo>
                  <a:pt x="78" y="12"/>
                </a:lnTo>
                <a:lnTo>
                  <a:pt x="88" y="22"/>
                </a:lnTo>
                <a:lnTo>
                  <a:pt x="108" y="24"/>
                </a:lnTo>
                <a:lnTo>
                  <a:pt x="92" y="28"/>
                </a:lnTo>
                <a:lnTo>
                  <a:pt x="70" y="28"/>
                </a:lnTo>
                <a:lnTo>
                  <a:pt x="64" y="34"/>
                </a:lnTo>
                <a:lnTo>
                  <a:pt x="52" y="34"/>
                </a:lnTo>
                <a:lnTo>
                  <a:pt x="42" y="40"/>
                </a:lnTo>
                <a:lnTo>
                  <a:pt x="32" y="32"/>
                </a:lnTo>
                <a:lnTo>
                  <a:pt x="10" y="34"/>
                </a:lnTo>
                <a:lnTo>
                  <a:pt x="4" y="34"/>
                </a:lnTo>
                <a:lnTo>
                  <a:pt x="0" y="28"/>
                </a:lnTo>
                <a:lnTo>
                  <a:pt x="20" y="22"/>
                </a:lnTo>
                <a:lnTo>
                  <a:pt x="28" y="22"/>
                </a:lnTo>
                <a:lnTo>
                  <a:pt x="26" y="16"/>
                </a:lnTo>
                <a:lnTo>
                  <a:pt x="26" y="10"/>
                </a:lnTo>
                <a:lnTo>
                  <a:pt x="1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 name="Freeform 64"/>
          <p:cNvSpPr>
            <a:spLocks/>
          </p:cNvSpPr>
          <p:nvPr/>
        </p:nvSpPr>
        <p:spPr bwMode="ltGray">
          <a:xfrm>
            <a:off x="1905231" y="4117987"/>
            <a:ext cx="257199" cy="104775"/>
          </a:xfrm>
          <a:custGeom>
            <a:avLst/>
            <a:gdLst/>
            <a:ahLst/>
            <a:cxnLst>
              <a:cxn ang="0">
                <a:pos x="82" y="6"/>
              </a:cxn>
              <a:cxn ang="0">
                <a:pos x="70" y="4"/>
              </a:cxn>
              <a:cxn ang="0">
                <a:pos x="52" y="2"/>
              </a:cxn>
              <a:cxn ang="0">
                <a:pos x="38" y="0"/>
              </a:cxn>
              <a:cxn ang="0">
                <a:pos x="20" y="8"/>
              </a:cxn>
              <a:cxn ang="0">
                <a:pos x="10" y="16"/>
              </a:cxn>
              <a:cxn ang="0">
                <a:pos x="0" y="26"/>
              </a:cxn>
              <a:cxn ang="0">
                <a:pos x="12" y="24"/>
              </a:cxn>
              <a:cxn ang="0">
                <a:pos x="24" y="20"/>
              </a:cxn>
              <a:cxn ang="0">
                <a:pos x="36" y="12"/>
              </a:cxn>
              <a:cxn ang="0">
                <a:pos x="46" y="12"/>
              </a:cxn>
              <a:cxn ang="0">
                <a:pos x="42" y="16"/>
              </a:cxn>
              <a:cxn ang="0">
                <a:pos x="36" y="20"/>
              </a:cxn>
              <a:cxn ang="0">
                <a:pos x="46" y="20"/>
              </a:cxn>
              <a:cxn ang="0">
                <a:pos x="58" y="20"/>
              </a:cxn>
              <a:cxn ang="0">
                <a:pos x="74" y="16"/>
              </a:cxn>
              <a:cxn ang="0">
                <a:pos x="74" y="20"/>
              </a:cxn>
              <a:cxn ang="0">
                <a:pos x="78" y="24"/>
              </a:cxn>
              <a:cxn ang="0">
                <a:pos x="98" y="26"/>
              </a:cxn>
              <a:cxn ang="0">
                <a:pos x="100" y="32"/>
              </a:cxn>
              <a:cxn ang="0">
                <a:pos x="102" y="38"/>
              </a:cxn>
              <a:cxn ang="0">
                <a:pos x="106" y="40"/>
              </a:cxn>
              <a:cxn ang="0">
                <a:pos x="120" y="44"/>
              </a:cxn>
              <a:cxn ang="0">
                <a:pos x="122" y="48"/>
              </a:cxn>
              <a:cxn ang="0">
                <a:pos x="112" y="54"/>
              </a:cxn>
              <a:cxn ang="0">
                <a:pos x="136" y="56"/>
              </a:cxn>
              <a:cxn ang="0">
                <a:pos x="150" y="56"/>
              </a:cxn>
              <a:cxn ang="0">
                <a:pos x="154" y="52"/>
              </a:cxn>
              <a:cxn ang="0">
                <a:pos x="164" y="52"/>
              </a:cxn>
              <a:cxn ang="0">
                <a:pos x="166" y="48"/>
              </a:cxn>
              <a:cxn ang="0">
                <a:pos x="162" y="48"/>
              </a:cxn>
              <a:cxn ang="0">
                <a:pos x="156" y="38"/>
              </a:cxn>
              <a:cxn ang="0">
                <a:pos x="146" y="38"/>
              </a:cxn>
              <a:cxn ang="0">
                <a:pos x="144" y="34"/>
              </a:cxn>
              <a:cxn ang="0">
                <a:pos x="136" y="30"/>
              </a:cxn>
              <a:cxn ang="0">
                <a:pos x="120" y="26"/>
              </a:cxn>
              <a:cxn ang="0">
                <a:pos x="114" y="18"/>
              </a:cxn>
              <a:cxn ang="0">
                <a:pos x="102" y="8"/>
              </a:cxn>
              <a:cxn ang="0">
                <a:pos x="104" y="18"/>
              </a:cxn>
              <a:cxn ang="0">
                <a:pos x="96" y="16"/>
              </a:cxn>
              <a:cxn ang="0">
                <a:pos x="88" y="12"/>
              </a:cxn>
              <a:cxn ang="0">
                <a:pos x="82" y="6"/>
              </a:cxn>
            </a:cxnLst>
            <a:rect l="0" t="0" r="r" b="b"/>
            <a:pathLst>
              <a:path w="167" h="57">
                <a:moveTo>
                  <a:pt x="82" y="6"/>
                </a:moveTo>
                <a:lnTo>
                  <a:pt x="70" y="4"/>
                </a:lnTo>
                <a:lnTo>
                  <a:pt x="52" y="2"/>
                </a:lnTo>
                <a:lnTo>
                  <a:pt x="38" y="0"/>
                </a:lnTo>
                <a:lnTo>
                  <a:pt x="20" y="8"/>
                </a:lnTo>
                <a:lnTo>
                  <a:pt x="10" y="16"/>
                </a:lnTo>
                <a:lnTo>
                  <a:pt x="0" y="26"/>
                </a:lnTo>
                <a:lnTo>
                  <a:pt x="12" y="24"/>
                </a:lnTo>
                <a:lnTo>
                  <a:pt x="24" y="20"/>
                </a:lnTo>
                <a:lnTo>
                  <a:pt x="36" y="12"/>
                </a:lnTo>
                <a:lnTo>
                  <a:pt x="46" y="12"/>
                </a:lnTo>
                <a:lnTo>
                  <a:pt x="42" y="16"/>
                </a:lnTo>
                <a:lnTo>
                  <a:pt x="36" y="20"/>
                </a:lnTo>
                <a:lnTo>
                  <a:pt x="46" y="20"/>
                </a:lnTo>
                <a:lnTo>
                  <a:pt x="58" y="20"/>
                </a:lnTo>
                <a:lnTo>
                  <a:pt x="74" y="16"/>
                </a:lnTo>
                <a:lnTo>
                  <a:pt x="74" y="20"/>
                </a:lnTo>
                <a:lnTo>
                  <a:pt x="78" y="24"/>
                </a:lnTo>
                <a:lnTo>
                  <a:pt x="98" y="26"/>
                </a:lnTo>
                <a:lnTo>
                  <a:pt x="100" y="32"/>
                </a:lnTo>
                <a:lnTo>
                  <a:pt x="102" y="38"/>
                </a:lnTo>
                <a:lnTo>
                  <a:pt x="106" y="40"/>
                </a:lnTo>
                <a:lnTo>
                  <a:pt x="120" y="44"/>
                </a:lnTo>
                <a:lnTo>
                  <a:pt x="122" y="48"/>
                </a:lnTo>
                <a:lnTo>
                  <a:pt x="112" y="54"/>
                </a:lnTo>
                <a:lnTo>
                  <a:pt x="136" y="56"/>
                </a:lnTo>
                <a:lnTo>
                  <a:pt x="150" y="56"/>
                </a:lnTo>
                <a:lnTo>
                  <a:pt x="154" y="52"/>
                </a:lnTo>
                <a:lnTo>
                  <a:pt x="164" y="52"/>
                </a:lnTo>
                <a:lnTo>
                  <a:pt x="166" y="48"/>
                </a:lnTo>
                <a:lnTo>
                  <a:pt x="162" y="48"/>
                </a:lnTo>
                <a:lnTo>
                  <a:pt x="156" y="38"/>
                </a:lnTo>
                <a:lnTo>
                  <a:pt x="146" y="38"/>
                </a:lnTo>
                <a:lnTo>
                  <a:pt x="144" y="34"/>
                </a:lnTo>
                <a:lnTo>
                  <a:pt x="136" y="30"/>
                </a:lnTo>
                <a:lnTo>
                  <a:pt x="120" y="26"/>
                </a:lnTo>
                <a:lnTo>
                  <a:pt x="114" y="18"/>
                </a:lnTo>
                <a:lnTo>
                  <a:pt x="102" y="8"/>
                </a:lnTo>
                <a:lnTo>
                  <a:pt x="104" y="18"/>
                </a:lnTo>
                <a:lnTo>
                  <a:pt x="96" y="16"/>
                </a:lnTo>
                <a:lnTo>
                  <a:pt x="88" y="12"/>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 name="Freeform 65"/>
          <p:cNvSpPr>
            <a:spLocks/>
          </p:cNvSpPr>
          <p:nvPr/>
        </p:nvSpPr>
        <p:spPr bwMode="ltGray">
          <a:xfrm>
            <a:off x="2063269" y="4260861"/>
            <a:ext cx="49581" cy="26987"/>
          </a:xfrm>
          <a:custGeom>
            <a:avLst/>
            <a:gdLst/>
            <a:ahLst/>
            <a:cxnLst>
              <a:cxn ang="0">
                <a:pos x="32" y="10"/>
              </a:cxn>
              <a:cxn ang="0">
                <a:pos x="28" y="6"/>
              </a:cxn>
              <a:cxn ang="0">
                <a:pos x="24" y="0"/>
              </a:cxn>
              <a:cxn ang="0">
                <a:pos x="12" y="0"/>
              </a:cxn>
              <a:cxn ang="0">
                <a:pos x="4" y="2"/>
              </a:cxn>
              <a:cxn ang="0">
                <a:pos x="0" y="8"/>
              </a:cxn>
              <a:cxn ang="0">
                <a:pos x="6" y="8"/>
              </a:cxn>
              <a:cxn ang="0">
                <a:pos x="10" y="12"/>
              </a:cxn>
              <a:cxn ang="0">
                <a:pos x="24" y="14"/>
              </a:cxn>
              <a:cxn ang="0">
                <a:pos x="32" y="10"/>
              </a:cxn>
            </a:cxnLst>
            <a:rect l="0" t="0" r="r" b="b"/>
            <a:pathLst>
              <a:path w="33" h="15">
                <a:moveTo>
                  <a:pt x="32" y="10"/>
                </a:moveTo>
                <a:lnTo>
                  <a:pt x="28" y="6"/>
                </a:lnTo>
                <a:lnTo>
                  <a:pt x="24" y="0"/>
                </a:lnTo>
                <a:lnTo>
                  <a:pt x="12" y="0"/>
                </a:lnTo>
                <a:lnTo>
                  <a:pt x="4" y="2"/>
                </a:lnTo>
                <a:lnTo>
                  <a:pt x="0" y="8"/>
                </a:lnTo>
                <a:lnTo>
                  <a:pt x="6" y="8"/>
                </a:lnTo>
                <a:lnTo>
                  <a:pt x="10" y="12"/>
                </a:lnTo>
                <a:lnTo>
                  <a:pt x="24" y="14"/>
                </a:lnTo>
                <a:lnTo>
                  <a:pt x="3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 name="Freeform 66"/>
          <p:cNvSpPr>
            <a:spLocks/>
          </p:cNvSpPr>
          <p:nvPr/>
        </p:nvSpPr>
        <p:spPr bwMode="ltGray">
          <a:xfrm>
            <a:off x="2320469" y="4252923"/>
            <a:ext cx="41834"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 name="Freeform 67"/>
          <p:cNvSpPr>
            <a:spLocks/>
          </p:cNvSpPr>
          <p:nvPr/>
        </p:nvSpPr>
        <p:spPr bwMode="ltGray">
          <a:xfrm>
            <a:off x="2111301" y="4648209"/>
            <a:ext cx="1101619" cy="1260470"/>
          </a:xfrm>
          <a:custGeom>
            <a:avLst/>
            <a:gdLst/>
            <a:ahLst/>
            <a:cxnLst>
              <a:cxn ang="0">
                <a:pos x="420" y="686"/>
              </a:cxn>
              <a:cxn ang="0">
                <a:pos x="408" y="664"/>
              </a:cxn>
              <a:cxn ang="0">
                <a:pos x="400" y="656"/>
              </a:cxn>
              <a:cxn ang="0">
                <a:pos x="382" y="644"/>
              </a:cxn>
              <a:cxn ang="0">
                <a:pos x="364" y="634"/>
              </a:cxn>
              <a:cxn ang="0">
                <a:pos x="358" y="628"/>
              </a:cxn>
              <a:cxn ang="0">
                <a:pos x="360" y="610"/>
              </a:cxn>
              <a:cxn ang="0">
                <a:pos x="368" y="596"/>
              </a:cxn>
              <a:cxn ang="0">
                <a:pos x="376" y="590"/>
              </a:cxn>
              <a:cxn ang="0">
                <a:pos x="406" y="574"/>
              </a:cxn>
              <a:cxn ang="0">
                <a:pos x="380" y="538"/>
              </a:cxn>
              <a:cxn ang="0">
                <a:pos x="202" y="338"/>
              </a:cxn>
              <a:cxn ang="0">
                <a:pos x="0" y="218"/>
              </a:cxn>
              <a:cxn ang="0">
                <a:pos x="218" y="0"/>
              </a:cxn>
              <a:cxn ang="0">
                <a:pos x="428" y="30"/>
              </a:cxn>
              <a:cxn ang="0">
                <a:pos x="434" y="56"/>
              </a:cxn>
              <a:cxn ang="0">
                <a:pos x="448" y="70"/>
              </a:cxn>
              <a:cxn ang="0">
                <a:pos x="464" y="102"/>
              </a:cxn>
              <a:cxn ang="0">
                <a:pos x="476" y="114"/>
              </a:cxn>
              <a:cxn ang="0">
                <a:pos x="502" y="114"/>
              </a:cxn>
              <a:cxn ang="0">
                <a:pos x="534" y="124"/>
              </a:cxn>
              <a:cxn ang="0">
                <a:pos x="548" y="144"/>
              </a:cxn>
              <a:cxn ang="0">
                <a:pos x="582" y="146"/>
              </a:cxn>
              <a:cxn ang="0">
                <a:pos x="644" y="160"/>
              </a:cxn>
              <a:cxn ang="0">
                <a:pos x="680" y="186"/>
              </a:cxn>
              <a:cxn ang="0">
                <a:pos x="694" y="186"/>
              </a:cxn>
              <a:cxn ang="0">
                <a:pos x="706" y="208"/>
              </a:cxn>
              <a:cxn ang="0">
                <a:pos x="712" y="238"/>
              </a:cxn>
              <a:cxn ang="0">
                <a:pos x="698" y="260"/>
              </a:cxn>
              <a:cxn ang="0">
                <a:pos x="668" y="296"/>
              </a:cxn>
              <a:cxn ang="0">
                <a:pos x="648" y="320"/>
              </a:cxn>
              <a:cxn ang="0">
                <a:pos x="642" y="342"/>
              </a:cxn>
              <a:cxn ang="0">
                <a:pos x="644" y="366"/>
              </a:cxn>
              <a:cxn ang="0">
                <a:pos x="640" y="402"/>
              </a:cxn>
              <a:cxn ang="0">
                <a:pos x="630" y="426"/>
              </a:cxn>
              <a:cxn ang="0">
                <a:pos x="618" y="462"/>
              </a:cxn>
              <a:cxn ang="0">
                <a:pos x="598" y="496"/>
              </a:cxn>
              <a:cxn ang="0">
                <a:pos x="556" y="496"/>
              </a:cxn>
              <a:cxn ang="0">
                <a:pos x="554" y="500"/>
              </a:cxn>
              <a:cxn ang="0">
                <a:pos x="528" y="510"/>
              </a:cxn>
              <a:cxn ang="0">
                <a:pos x="492" y="544"/>
              </a:cxn>
              <a:cxn ang="0">
                <a:pos x="486" y="556"/>
              </a:cxn>
              <a:cxn ang="0">
                <a:pos x="490" y="596"/>
              </a:cxn>
              <a:cxn ang="0">
                <a:pos x="462" y="628"/>
              </a:cxn>
              <a:cxn ang="0">
                <a:pos x="452" y="636"/>
              </a:cxn>
              <a:cxn ang="0">
                <a:pos x="448" y="654"/>
              </a:cxn>
              <a:cxn ang="0">
                <a:pos x="436" y="658"/>
              </a:cxn>
              <a:cxn ang="0">
                <a:pos x="434" y="686"/>
              </a:cxn>
            </a:cxnLst>
            <a:rect l="0" t="0" r="r" b="b"/>
            <a:pathLst>
              <a:path w="713" h="695">
                <a:moveTo>
                  <a:pt x="428" y="694"/>
                </a:moveTo>
                <a:lnTo>
                  <a:pt x="420" y="686"/>
                </a:lnTo>
                <a:lnTo>
                  <a:pt x="422" y="680"/>
                </a:lnTo>
                <a:lnTo>
                  <a:pt x="408" y="664"/>
                </a:lnTo>
                <a:lnTo>
                  <a:pt x="404" y="664"/>
                </a:lnTo>
                <a:lnTo>
                  <a:pt x="400" y="656"/>
                </a:lnTo>
                <a:lnTo>
                  <a:pt x="392" y="654"/>
                </a:lnTo>
                <a:lnTo>
                  <a:pt x="382" y="644"/>
                </a:lnTo>
                <a:lnTo>
                  <a:pt x="380" y="648"/>
                </a:lnTo>
                <a:lnTo>
                  <a:pt x="364" y="634"/>
                </a:lnTo>
                <a:lnTo>
                  <a:pt x="364" y="630"/>
                </a:lnTo>
                <a:lnTo>
                  <a:pt x="358" y="628"/>
                </a:lnTo>
                <a:lnTo>
                  <a:pt x="346" y="630"/>
                </a:lnTo>
                <a:lnTo>
                  <a:pt x="360" y="610"/>
                </a:lnTo>
                <a:lnTo>
                  <a:pt x="362" y="602"/>
                </a:lnTo>
                <a:lnTo>
                  <a:pt x="368" y="596"/>
                </a:lnTo>
                <a:lnTo>
                  <a:pt x="376" y="598"/>
                </a:lnTo>
                <a:lnTo>
                  <a:pt x="376" y="590"/>
                </a:lnTo>
                <a:lnTo>
                  <a:pt x="400" y="574"/>
                </a:lnTo>
                <a:lnTo>
                  <a:pt x="406" y="574"/>
                </a:lnTo>
                <a:lnTo>
                  <a:pt x="406" y="548"/>
                </a:lnTo>
                <a:lnTo>
                  <a:pt x="380" y="538"/>
                </a:lnTo>
                <a:lnTo>
                  <a:pt x="280" y="442"/>
                </a:lnTo>
                <a:lnTo>
                  <a:pt x="202" y="338"/>
                </a:lnTo>
                <a:lnTo>
                  <a:pt x="94" y="328"/>
                </a:lnTo>
                <a:lnTo>
                  <a:pt x="0" y="218"/>
                </a:lnTo>
                <a:lnTo>
                  <a:pt x="100" y="48"/>
                </a:lnTo>
                <a:lnTo>
                  <a:pt x="218" y="0"/>
                </a:lnTo>
                <a:lnTo>
                  <a:pt x="420" y="26"/>
                </a:lnTo>
                <a:lnTo>
                  <a:pt x="428" y="30"/>
                </a:lnTo>
                <a:lnTo>
                  <a:pt x="430" y="42"/>
                </a:lnTo>
                <a:lnTo>
                  <a:pt x="434" y="56"/>
                </a:lnTo>
                <a:lnTo>
                  <a:pt x="440" y="66"/>
                </a:lnTo>
                <a:lnTo>
                  <a:pt x="448" y="70"/>
                </a:lnTo>
                <a:lnTo>
                  <a:pt x="448" y="94"/>
                </a:lnTo>
                <a:lnTo>
                  <a:pt x="464" y="102"/>
                </a:lnTo>
                <a:lnTo>
                  <a:pt x="478" y="108"/>
                </a:lnTo>
                <a:lnTo>
                  <a:pt x="476" y="114"/>
                </a:lnTo>
                <a:lnTo>
                  <a:pt x="484" y="112"/>
                </a:lnTo>
                <a:lnTo>
                  <a:pt x="502" y="114"/>
                </a:lnTo>
                <a:lnTo>
                  <a:pt x="528" y="124"/>
                </a:lnTo>
                <a:lnTo>
                  <a:pt x="534" y="124"/>
                </a:lnTo>
                <a:lnTo>
                  <a:pt x="542" y="128"/>
                </a:lnTo>
                <a:lnTo>
                  <a:pt x="548" y="144"/>
                </a:lnTo>
                <a:lnTo>
                  <a:pt x="562" y="142"/>
                </a:lnTo>
                <a:lnTo>
                  <a:pt x="582" y="146"/>
                </a:lnTo>
                <a:lnTo>
                  <a:pt x="610" y="146"/>
                </a:lnTo>
                <a:lnTo>
                  <a:pt x="644" y="160"/>
                </a:lnTo>
                <a:lnTo>
                  <a:pt x="664" y="178"/>
                </a:lnTo>
                <a:lnTo>
                  <a:pt x="680" y="186"/>
                </a:lnTo>
                <a:lnTo>
                  <a:pt x="682" y="182"/>
                </a:lnTo>
                <a:lnTo>
                  <a:pt x="694" y="186"/>
                </a:lnTo>
                <a:lnTo>
                  <a:pt x="702" y="188"/>
                </a:lnTo>
                <a:lnTo>
                  <a:pt x="706" y="208"/>
                </a:lnTo>
                <a:lnTo>
                  <a:pt x="710" y="222"/>
                </a:lnTo>
                <a:lnTo>
                  <a:pt x="712" y="238"/>
                </a:lnTo>
                <a:lnTo>
                  <a:pt x="708" y="244"/>
                </a:lnTo>
                <a:lnTo>
                  <a:pt x="698" y="260"/>
                </a:lnTo>
                <a:lnTo>
                  <a:pt x="672" y="288"/>
                </a:lnTo>
                <a:lnTo>
                  <a:pt x="668" y="296"/>
                </a:lnTo>
                <a:lnTo>
                  <a:pt x="656" y="318"/>
                </a:lnTo>
                <a:lnTo>
                  <a:pt x="648" y="320"/>
                </a:lnTo>
                <a:lnTo>
                  <a:pt x="646" y="330"/>
                </a:lnTo>
                <a:lnTo>
                  <a:pt x="642" y="342"/>
                </a:lnTo>
                <a:lnTo>
                  <a:pt x="642" y="356"/>
                </a:lnTo>
                <a:lnTo>
                  <a:pt x="644" y="366"/>
                </a:lnTo>
                <a:lnTo>
                  <a:pt x="640" y="392"/>
                </a:lnTo>
                <a:lnTo>
                  <a:pt x="640" y="402"/>
                </a:lnTo>
                <a:lnTo>
                  <a:pt x="632" y="412"/>
                </a:lnTo>
                <a:lnTo>
                  <a:pt x="630" y="426"/>
                </a:lnTo>
                <a:lnTo>
                  <a:pt x="620" y="454"/>
                </a:lnTo>
                <a:lnTo>
                  <a:pt x="618" y="462"/>
                </a:lnTo>
                <a:lnTo>
                  <a:pt x="600" y="484"/>
                </a:lnTo>
                <a:lnTo>
                  <a:pt x="598" y="496"/>
                </a:lnTo>
                <a:lnTo>
                  <a:pt x="574" y="494"/>
                </a:lnTo>
                <a:lnTo>
                  <a:pt x="556" y="496"/>
                </a:lnTo>
                <a:lnTo>
                  <a:pt x="550" y="494"/>
                </a:lnTo>
                <a:lnTo>
                  <a:pt x="554" y="500"/>
                </a:lnTo>
                <a:lnTo>
                  <a:pt x="546" y="508"/>
                </a:lnTo>
                <a:lnTo>
                  <a:pt x="528" y="510"/>
                </a:lnTo>
                <a:lnTo>
                  <a:pt x="508" y="532"/>
                </a:lnTo>
                <a:lnTo>
                  <a:pt x="492" y="544"/>
                </a:lnTo>
                <a:lnTo>
                  <a:pt x="490" y="558"/>
                </a:lnTo>
                <a:lnTo>
                  <a:pt x="486" y="556"/>
                </a:lnTo>
                <a:lnTo>
                  <a:pt x="494" y="588"/>
                </a:lnTo>
                <a:lnTo>
                  <a:pt x="490" y="596"/>
                </a:lnTo>
                <a:lnTo>
                  <a:pt x="474" y="614"/>
                </a:lnTo>
                <a:lnTo>
                  <a:pt x="462" y="628"/>
                </a:lnTo>
                <a:lnTo>
                  <a:pt x="458" y="638"/>
                </a:lnTo>
                <a:lnTo>
                  <a:pt x="452" y="636"/>
                </a:lnTo>
                <a:lnTo>
                  <a:pt x="448" y="646"/>
                </a:lnTo>
                <a:lnTo>
                  <a:pt x="448" y="654"/>
                </a:lnTo>
                <a:lnTo>
                  <a:pt x="440" y="656"/>
                </a:lnTo>
                <a:lnTo>
                  <a:pt x="436" y="658"/>
                </a:lnTo>
                <a:lnTo>
                  <a:pt x="436" y="670"/>
                </a:lnTo>
                <a:lnTo>
                  <a:pt x="434" y="686"/>
                </a:lnTo>
                <a:lnTo>
                  <a:pt x="428" y="69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 name="Freeform 68"/>
          <p:cNvSpPr>
            <a:spLocks/>
          </p:cNvSpPr>
          <p:nvPr/>
        </p:nvSpPr>
        <p:spPr bwMode="ltGray">
          <a:xfrm>
            <a:off x="2476958" y="5410206"/>
            <a:ext cx="238607" cy="298449"/>
          </a:xfrm>
          <a:custGeom>
            <a:avLst/>
            <a:gdLst/>
            <a:ahLst/>
            <a:cxnLst>
              <a:cxn ang="0">
                <a:pos x="88" y="16"/>
              </a:cxn>
              <a:cxn ang="0">
                <a:pos x="88" y="32"/>
              </a:cxn>
              <a:cxn ang="0">
                <a:pos x="92" y="42"/>
              </a:cxn>
              <a:cxn ang="0">
                <a:pos x="92" y="64"/>
              </a:cxn>
              <a:cxn ang="0">
                <a:pos x="102" y="62"/>
              </a:cxn>
              <a:cxn ang="0">
                <a:pos x="114" y="66"/>
              </a:cxn>
              <a:cxn ang="0">
                <a:pos x="116" y="62"/>
              </a:cxn>
              <a:cxn ang="0">
                <a:pos x="120" y="62"/>
              </a:cxn>
              <a:cxn ang="0">
                <a:pos x="126" y="64"/>
              </a:cxn>
              <a:cxn ang="0">
                <a:pos x="130" y="68"/>
              </a:cxn>
              <a:cxn ang="0">
                <a:pos x="134" y="82"/>
              </a:cxn>
              <a:cxn ang="0">
                <a:pos x="136" y="92"/>
              </a:cxn>
              <a:cxn ang="0">
                <a:pos x="140" y="98"/>
              </a:cxn>
              <a:cxn ang="0">
                <a:pos x="144" y="98"/>
              </a:cxn>
              <a:cxn ang="0">
                <a:pos x="146" y="94"/>
              </a:cxn>
              <a:cxn ang="0">
                <a:pos x="150" y="92"/>
              </a:cxn>
              <a:cxn ang="0">
                <a:pos x="154" y="98"/>
              </a:cxn>
              <a:cxn ang="0">
                <a:pos x="154" y="102"/>
              </a:cxn>
              <a:cxn ang="0">
                <a:pos x="154" y="122"/>
              </a:cxn>
              <a:cxn ang="0">
                <a:pos x="150" y="142"/>
              </a:cxn>
              <a:cxn ang="0">
                <a:pos x="146" y="148"/>
              </a:cxn>
              <a:cxn ang="0">
                <a:pos x="140" y="152"/>
              </a:cxn>
              <a:cxn ang="0">
                <a:pos x="134" y="156"/>
              </a:cxn>
              <a:cxn ang="0">
                <a:pos x="126" y="162"/>
              </a:cxn>
              <a:cxn ang="0">
                <a:pos x="120" y="162"/>
              </a:cxn>
              <a:cxn ang="0">
                <a:pos x="116" y="164"/>
              </a:cxn>
              <a:cxn ang="0">
                <a:pos x="110" y="158"/>
              </a:cxn>
              <a:cxn ang="0">
                <a:pos x="98" y="156"/>
              </a:cxn>
              <a:cxn ang="0">
                <a:pos x="86" y="160"/>
              </a:cxn>
              <a:cxn ang="0">
                <a:pos x="92" y="144"/>
              </a:cxn>
              <a:cxn ang="0">
                <a:pos x="94" y="136"/>
              </a:cxn>
              <a:cxn ang="0">
                <a:pos x="98" y="130"/>
              </a:cxn>
              <a:cxn ang="0">
                <a:pos x="98" y="118"/>
              </a:cxn>
              <a:cxn ang="0">
                <a:pos x="92" y="114"/>
              </a:cxn>
              <a:cxn ang="0">
                <a:pos x="86" y="116"/>
              </a:cxn>
              <a:cxn ang="0">
                <a:pos x="74" y="114"/>
              </a:cxn>
              <a:cxn ang="0">
                <a:pos x="70" y="106"/>
              </a:cxn>
              <a:cxn ang="0">
                <a:pos x="62" y="100"/>
              </a:cxn>
              <a:cxn ang="0">
                <a:pos x="48" y="100"/>
              </a:cxn>
              <a:cxn ang="0">
                <a:pos x="44" y="94"/>
              </a:cxn>
              <a:cxn ang="0">
                <a:pos x="40" y="90"/>
              </a:cxn>
              <a:cxn ang="0">
                <a:pos x="32" y="88"/>
              </a:cxn>
              <a:cxn ang="0">
                <a:pos x="20" y="72"/>
              </a:cxn>
              <a:cxn ang="0">
                <a:pos x="12" y="64"/>
              </a:cxn>
              <a:cxn ang="0">
                <a:pos x="0" y="28"/>
              </a:cxn>
              <a:cxn ang="0">
                <a:pos x="40" y="0"/>
              </a:cxn>
              <a:cxn ang="0">
                <a:pos x="88" y="16"/>
              </a:cxn>
            </a:cxnLst>
            <a:rect l="0" t="0" r="r" b="b"/>
            <a:pathLst>
              <a:path w="155" h="165">
                <a:moveTo>
                  <a:pt x="88" y="16"/>
                </a:moveTo>
                <a:lnTo>
                  <a:pt x="88" y="32"/>
                </a:lnTo>
                <a:lnTo>
                  <a:pt x="92" y="42"/>
                </a:lnTo>
                <a:lnTo>
                  <a:pt x="92" y="64"/>
                </a:lnTo>
                <a:lnTo>
                  <a:pt x="102" y="62"/>
                </a:lnTo>
                <a:lnTo>
                  <a:pt x="114" y="66"/>
                </a:lnTo>
                <a:lnTo>
                  <a:pt x="116" y="62"/>
                </a:lnTo>
                <a:lnTo>
                  <a:pt x="120" y="62"/>
                </a:lnTo>
                <a:lnTo>
                  <a:pt x="126" y="64"/>
                </a:lnTo>
                <a:lnTo>
                  <a:pt x="130" y="68"/>
                </a:lnTo>
                <a:lnTo>
                  <a:pt x="134" y="82"/>
                </a:lnTo>
                <a:lnTo>
                  <a:pt x="136" y="92"/>
                </a:lnTo>
                <a:lnTo>
                  <a:pt x="140" y="98"/>
                </a:lnTo>
                <a:lnTo>
                  <a:pt x="144" y="98"/>
                </a:lnTo>
                <a:lnTo>
                  <a:pt x="146" y="94"/>
                </a:lnTo>
                <a:lnTo>
                  <a:pt x="150" y="92"/>
                </a:lnTo>
                <a:lnTo>
                  <a:pt x="154" y="98"/>
                </a:lnTo>
                <a:lnTo>
                  <a:pt x="154" y="102"/>
                </a:lnTo>
                <a:lnTo>
                  <a:pt x="154" y="122"/>
                </a:lnTo>
                <a:lnTo>
                  <a:pt x="150" y="142"/>
                </a:lnTo>
                <a:lnTo>
                  <a:pt x="146" y="148"/>
                </a:lnTo>
                <a:lnTo>
                  <a:pt x="140" y="152"/>
                </a:lnTo>
                <a:lnTo>
                  <a:pt x="134" y="156"/>
                </a:lnTo>
                <a:lnTo>
                  <a:pt x="126" y="162"/>
                </a:lnTo>
                <a:lnTo>
                  <a:pt x="120" y="162"/>
                </a:lnTo>
                <a:lnTo>
                  <a:pt x="116" y="164"/>
                </a:lnTo>
                <a:lnTo>
                  <a:pt x="110" y="158"/>
                </a:lnTo>
                <a:lnTo>
                  <a:pt x="98" y="156"/>
                </a:lnTo>
                <a:lnTo>
                  <a:pt x="86" y="160"/>
                </a:lnTo>
                <a:lnTo>
                  <a:pt x="92" y="144"/>
                </a:lnTo>
                <a:lnTo>
                  <a:pt x="94" y="136"/>
                </a:lnTo>
                <a:lnTo>
                  <a:pt x="98" y="130"/>
                </a:lnTo>
                <a:lnTo>
                  <a:pt x="98" y="118"/>
                </a:lnTo>
                <a:lnTo>
                  <a:pt x="92" y="114"/>
                </a:lnTo>
                <a:lnTo>
                  <a:pt x="86" y="116"/>
                </a:lnTo>
                <a:lnTo>
                  <a:pt x="74" y="114"/>
                </a:lnTo>
                <a:lnTo>
                  <a:pt x="70" y="106"/>
                </a:lnTo>
                <a:lnTo>
                  <a:pt x="62" y="100"/>
                </a:lnTo>
                <a:lnTo>
                  <a:pt x="48" y="100"/>
                </a:lnTo>
                <a:lnTo>
                  <a:pt x="44" y="94"/>
                </a:lnTo>
                <a:lnTo>
                  <a:pt x="40" y="90"/>
                </a:lnTo>
                <a:lnTo>
                  <a:pt x="32" y="88"/>
                </a:lnTo>
                <a:lnTo>
                  <a:pt x="20" y="72"/>
                </a:lnTo>
                <a:lnTo>
                  <a:pt x="12" y="64"/>
                </a:lnTo>
                <a:lnTo>
                  <a:pt x="0" y="28"/>
                </a:lnTo>
                <a:lnTo>
                  <a:pt x="40" y="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 name="Freeform 69"/>
          <p:cNvSpPr>
            <a:spLocks/>
          </p:cNvSpPr>
          <p:nvPr/>
        </p:nvSpPr>
        <p:spPr bwMode="ltGray">
          <a:xfrm>
            <a:off x="2286382" y="5126044"/>
            <a:ext cx="336219" cy="430211"/>
          </a:xfrm>
          <a:custGeom>
            <a:avLst/>
            <a:gdLst/>
            <a:ahLst/>
            <a:cxnLst>
              <a:cxn ang="0">
                <a:pos x="16" y="26"/>
              </a:cxn>
              <a:cxn ang="0">
                <a:pos x="38" y="20"/>
              </a:cxn>
              <a:cxn ang="0">
                <a:pos x="44" y="14"/>
              </a:cxn>
              <a:cxn ang="0">
                <a:pos x="68" y="6"/>
              </a:cxn>
              <a:cxn ang="0">
                <a:pos x="76" y="16"/>
              </a:cxn>
              <a:cxn ang="0">
                <a:pos x="76" y="32"/>
              </a:cxn>
              <a:cxn ang="0">
                <a:pos x="82" y="42"/>
              </a:cxn>
              <a:cxn ang="0">
                <a:pos x="106" y="48"/>
              </a:cxn>
              <a:cxn ang="0">
                <a:pos x="116" y="54"/>
              </a:cxn>
              <a:cxn ang="0">
                <a:pos x="134" y="60"/>
              </a:cxn>
              <a:cxn ang="0">
                <a:pos x="156" y="70"/>
              </a:cxn>
              <a:cxn ang="0">
                <a:pos x="162" y="84"/>
              </a:cxn>
              <a:cxn ang="0">
                <a:pos x="160" y="94"/>
              </a:cxn>
              <a:cxn ang="0">
                <a:pos x="196" y="114"/>
              </a:cxn>
              <a:cxn ang="0">
                <a:pos x="206" y="132"/>
              </a:cxn>
              <a:cxn ang="0">
                <a:pos x="216" y="148"/>
              </a:cxn>
              <a:cxn ang="0">
                <a:pos x="210" y="168"/>
              </a:cxn>
              <a:cxn ang="0">
                <a:pos x="192" y="168"/>
              </a:cxn>
              <a:cxn ang="0">
                <a:pos x="144" y="178"/>
              </a:cxn>
              <a:cxn ang="0">
                <a:pos x="136" y="196"/>
              </a:cxn>
              <a:cxn ang="0">
                <a:pos x="138" y="206"/>
              </a:cxn>
              <a:cxn ang="0">
                <a:pos x="126" y="218"/>
              </a:cxn>
              <a:cxn ang="0">
                <a:pos x="112" y="218"/>
              </a:cxn>
              <a:cxn ang="0">
                <a:pos x="106" y="234"/>
              </a:cxn>
              <a:cxn ang="0">
                <a:pos x="102" y="224"/>
              </a:cxn>
              <a:cxn ang="0">
                <a:pos x="90" y="220"/>
              </a:cxn>
              <a:cxn ang="0">
                <a:pos x="78" y="216"/>
              </a:cxn>
              <a:cxn ang="0">
                <a:pos x="70" y="218"/>
              </a:cxn>
              <a:cxn ang="0">
                <a:pos x="52" y="236"/>
              </a:cxn>
              <a:cxn ang="0">
                <a:pos x="50" y="230"/>
              </a:cxn>
              <a:cxn ang="0">
                <a:pos x="30" y="192"/>
              </a:cxn>
              <a:cxn ang="0">
                <a:pos x="34" y="172"/>
              </a:cxn>
              <a:cxn ang="0">
                <a:pos x="26" y="166"/>
              </a:cxn>
              <a:cxn ang="0">
                <a:pos x="24" y="150"/>
              </a:cxn>
              <a:cxn ang="0">
                <a:pos x="6" y="72"/>
              </a:cxn>
            </a:cxnLst>
            <a:rect l="0" t="0" r="r" b="b"/>
            <a:pathLst>
              <a:path w="217" h="237">
                <a:moveTo>
                  <a:pt x="0" y="26"/>
                </a:moveTo>
                <a:lnTo>
                  <a:pt x="16" y="26"/>
                </a:lnTo>
                <a:lnTo>
                  <a:pt x="32" y="18"/>
                </a:lnTo>
                <a:lnTo>
                  <a:pt x="38" y="20"/>
                </a:lnTo>
                <a:lnTo>
                  <a:pt x="44" y="18"/>
                </a:lnTo>
                <a:lnTo>
                  <a:pt x="44" y="14"/>
                </a:lnTo>
                <a:lnTo>
                  <a:pt x="48" y="6"/>
                </a:lnTo>
                <a:lnTo>
                  <a:pt x="68" y="6"/>
                </a:lnTo>
                <a:lnTo>
                  <a:pt x="74" y="0"/>
                </a:lnTo>
                <a:lnTo>
                  <a:pt x="76" y="16"/>
                </a:lnTo>
                <a:lnTo>
                  <a:pt x="78" y="28"/>
                </a:lnTo>
                <a:lnTo>
                  <a:pt x="76" y="32"/>
                </a:lnTo>
                <a:lnTo>
                  <a:pt x="76" y="36"/>
                </a:lnTo>
                <a:lnTo>
                  <a:pt x="82" y="42"/>
                </a:lnTo>
                <a:lnTo>
                  <a:pt x="96" y="50"/>
                </a:lnTo>
                <a:lnTo>
                  <a:pt x="106" y="48"/>
                </a:lnTo>
                <a:lnTo>
                  <a:pt x="112" y="52"/>
                </a:lnTo>
                <a:lnTo>
                  <a:pt x="116" y="54"/>
                </a:lnTo>
                <a:lnTo>
                  <a:pt x="124" y="58"/>
                </a:lnTo>
                <a:lnTo>
                  <a:pt x="134" y="60"/>
                </a:lnTo>
                <a:lnTo>
                  <a:pt x="142" y="70"/>
                </a:lnTo>
                <a:lnTo>
                  <a:pt x="156" y="70"/>
                </a:lnTo>
                <a:lnTo>
                  <a:pt x="160" y="74"/>
                </a:lnTo>
                <a:lnTo>
                  <a:pt x="162" y="84"/>
                </a:lnTo>
                <a:lnTo>
                  <a:pt x="164" y="94"/>
                </a:lnTo>
                <a:lnTo>
                  <a:pt x="160" y="94"/>
                </a:lnTo>
                <a:lnTo>
                  <a:pt x="170" y="114"/>
                </a:lnTo>
                <a:lnTo>
                  <a:pt x="196" y="114"/>
                </a:lnTo>
                <a:lnTo>
                  <a:pt x="200" y="130"/>
                </a:lnTo>
                <a:lnTo>
                  <a:pt x="206" y="132"/>
                </a:lnTo>
                <a:lnTo>
                  <a:pt x="210" y="136"/>
                </a:lnTo>
                <a:lnTo>
                  <a:pt x="216" y="148"/>
                </a:lnTo>
                <a:lnTo>
                  <a:pt x="214" y="158"/>
                </a:lnTo>
                <a:lnTo>
                  <a:pt x="210" y="168"/>
                </a:lnTo>
                <a:lnTo>
                  <a:pt x="208" y="182"/>
                </a:lnTo>
                <a:lnTo>
                  <a:pt x="192" y="168"/>
                </a:lnTo>
                <a:lnTo>
                  <a:pt x="166" y="168"/>
                </a:lnTo>
                <a:lnTo>
                  <a:pt x="144" y="178"/>
                </a:lnTo>
                <a:lnTo>
                  <a:pt x="140" y="188"/>
                </a:lnTo>
                <a:lnTo>
                  <a:pt x="136" y="196"/>
                </a:lnTo>
                <a:lnTo>
                  <a:pt x="138" y="198"/>
                </a:lnTo>
                <a:lnTo>
                  <a:pt x="138" y="206"/>
                </a:lnTo>
                <a:lnTo>
                  <a:pt x="132" y="220"/>
                </a:lnTo>
                <a:lnTo>
                  <a:pt x="126" y="218"/>
                </a:lnTo>
                <a:lnTo>
                  <a:pt x="122" y="216"/>
                </a:lnTo>
                <a:lnTo>
                  <a:pt x="112" y="218"/>
                </a:lnTo>
                <a:lnTo>
                  <a:pt x="108" y="228"/>
                </a:lnTo>
                <a:lnTo>
                  <a:pt x="106" y="234"/>
                </a:lnTo>
                <a:lnTo>
                  <a:pt x="100" y="228"/>
                </a:lnTo>
                <a:lnTo>
                  <a:pt x="102" y="224"/>
                </a:lnTo>
                <a:lnTo>
                  <a:pt x="100" y="218"/>
                </a:lnTo>
                <a:lnTo>
                  <a:pt x="90" y="220"/>
                </a:lnTo>
                <a:lnTo>
                  <a:pt x="84" y="222"/>
                </a:lnTo>
                <a:lnTo>
                  <a:pt x="78" y="216"/>
                </a:lnTo>
                <a:lnTo>
                  <a:pt x="70" y="216"/>
                </a:lnTo>
                <a:lnTo>
                  <a:pt x="70" y="218"/>
                </a:lnTo>
                <a:lnTo>
                  <a:pt x="62" y="228"/>
                </a:lnTo>
                <a:lnTo>
                  <a:pt x="52" y="236"/>
                </a:lnTo>
                <a:lnTo>
                  <a:pt x="50" y="236"/>
                </a:lnTo>
                <a:lnTo>
                  <a:pt x="50" y="230"/>
                </a:lnTo>
                <a:lnTo>
                  <a:pt x="44" y="214"/>
                </a:lnTo>
                <a:lnTo>
                  <a:pt x="30" y="192"/>
                </a:lnTo>
                <a:lnTo>
                  <a:pt x="30" y="178"/>
                </a:lnTo>
                <a:lnTo>
                  <a:pt x="34" y="172"/>
                </a:lnTo>
                <a:lnTo>
                  <a:pt x="30" y="170"/>
                </a:lnTo>
                <a:lnTo>
                  <a:pt x="26" y="166"/>
                </a:lnTo>
                <a:lnTo>
                  <a:pt x="24" y="162"/>
                </a:lnTo>
                <a:lnTo>
                  <a:pt x="24" y="150"/>
                </a:lnTo>
                <a:lnTo>
                  <a:pt x="6" y="130"/>
                </a:lnTo>
                <a:lnTo>
                  <a:pt x="6" y="72"/>
                </a:lnTo>
                <a:lnTo>
                  <a:pt x="0"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 name="Freeform 70"/>
          <p:cNvSpPr>
            <a:spLocks/>
          </p:cNvSpPr>
          <p:nvPr/>
        </p:nvSpPr>
        <p:spPr bwMode="ltGray">
          <a:xfrm>
            <a:off x="1976503" y="4818071"/>
            <a:ext cx="342417" cy="588960"/>
          </a:xfrm>
          <a:custGeom>
            <a:avLst/>
            <a:gdLst/>
            <a:ahLst/>
            <a:cxnLst>
              <a:cxn ang="0">
                <a:pos x="180" y="76"/>
              </a:cxn>
              <a:cxn ang="0">
                <a:pos x="162" y="82"/>
              </a:cxn>
              <a:cxn ang="0">
                <a:pos x="144" y="90"/>
              </a:cxn>
              <a:cxn ang="0">
                <a:pos x="138" y="108"/>
              </a:cxn>
              <a:cxn ang="0">
                <a:pos x="134" y="120"/>
              </a:cxn>
              <a:cxn ang="0">
                <a:pos x="126" y="136"/>
              </a:cxn>
              <a:cxn ang="0">
                <a:pos x="138" y="166"/>
              </a:cxn>
              <a:cxn ang="0">
                <a:pos x="162" y="180"/>
              </a:cxn>
              <a:cxn ang="0">
                <a:pos x="176" y="176"/>
              </a:cxn>
              <a:cxn ang="0">
                <a:pos x="190" y="166"/>
              </a:cxn>
              <a:cxn ang="0">
                <a:pos x="190" y="194"/>
              </a:cxn>
              <a:cxn ang="0">
                <a:pos x="208" y="194"/>
              </a:cxn>
              <a:cxn ang="0">
                <a:pos x="216" y="232"/>
              </a:cxn>
              <a:cxn ang="0">
                <a:pos x="218" y="250"/>
              </a:cxn>
              <a:cxn ang="0">
                <a:pos x="222" y="288"/>
              </a:cxn>
              <a:cxn ang="0">
                <a:pos x="214" y="298"/>
              </a:cxn>
              <a:cxn ang="0">
                <a:pos x="212" y="322"/>
              </a:cxn>
              <a:cxn ang="0">
                <a:pos x="188" y="314"/>
              </a:cxn>
              <a:cxn ang="0">
                <a:pos x="170" y="300"/>
              </a:cxn>
              <a:cxn ang="0">
                <a:pos x="158" y="290"/>
              </a:cxn>
              <a:cxn ang="0">
                <a:pos x="146" y="288"/>
              </a:cxn>
              <a:cxn ang="0">
                <a:pos x="128" y="278"/>
              </a:cxn>
              <a:cxn ang="0">
                <a:pos x="110" y="262"/>
              </a:cxn>
              <a:cxn ang="0">
                <a:pos x="94" y="240"/>
              </a:cxn>
              <a:cxn ang="0">
                <a:pos x="76" y="212"/>
              </a:cxn>
              <a:cxn ang="0">
                <a:pos x="66" y="198"/>
              </a:cxn>
              <a:cxn ang="0">
                <a:pos x="58" y="176"/>
              </a:cxn>
              <a:cxn ang="0">
                <a:pos x="42" y="152"/>
              </a:cxn>
              <a:cxn ang="0">
                <a:pos x="24" y="124"/>
              </a:cxn>
              <a:cxn ang="0">
                <a:pos x="6" y="106"/>
              </a:cxn>
              <a:cxn ang="0">
                <a:pos x="0" y="90"/>
              </a:cxn>
              <a:cxn ang="0">
                <a:pos x="2" y="74"/>
              </a:cxn>
              <a:cxn ang="0">
                <a:pos x="28" y="62"/>
              </a:cxn>
              <a:cxn ang="0">
                <a:pos x="164" y="28"/>
              </a:cxn>
              <a:cxn ang="0">
                <a:pos x="188" y="70"/>
              </a:cxn>
            </a:cxnLst>
            <a:rect l="0" t="0" r="r" b="b"/>
            <a:pathLst>
              <a:path w="223" h="325">
                <a:moveTo>
                  <a:pt x="188" y="70"/>
                </a:moveTo>
                <a:lnTo>
                  <a:pt x="180" y="76"/>
                </a:lnTo>
                <a:lnTo>
                  <a:pt x="170" y="84"/>
                </a:lnTo>
                <a:lnTo>
                  <a:pt x="162" y="82"/>
                </a:lnTo>
                <a:lnTo>
                  <a:pt x="154" y="88"/>
                </a:lnTo>
                <a:lnTo>
                  <a:pt x="144" y="90"/>
                </a:lnTo>
                <a:lnTo>
                  <a:pt x="142" y="102"/>
                </a:lnTo>
                <a:lnTo>
                  <a:pt x="138" y="108"/>
                </a:lnTo>
                <a:lnTo>
                  <a:pt x="142" y="116"/>
                </a:lnTo>
                <a:lnTo>
                  <a:pt x="134" y="120"/>
                </a:lnTo>
                <a:lnTo>
                  <a:pt x="130" y="128"/>
                </a:lnTo>
                <a:lnTo>
                  <a:pt x="126" y="136"/>
                </a:lnTo>
                <a:lnTo>
                  <a:pt x="142" y="160"/>
                </a:lnTo>
                <a:lnTo>
                  <a:pt x="138" y="166"/>
                </a:lnTo>
                <a:lnTo>
                  <a:pt x="154" y="164"/>
                </a:lnTo>
                <a:lnTo>
                  <a:pt x="162" y="180"/>
                </a:lnTo>
                <a:lnTo>
                  <a:pt x="166" y="174"/>
                </a:lnTo>
                <a:lnTo>
                  <a:pt x="176" y="176"/>
                </a:lnTo>
                <a:lnTo>
                  <a:pt x="184" y="164"/>
                </a:lnTo>
                <a:lnTo>
                  <a:pt x="190" y="166"/>
                </a:lnTo>
                <a:lnTo>
                  <a:pt x="188" y="176"/>
                </a:lnTo>
                <a:lnTo>
                  <a:pt x="190" y="194"/>
                </a:lnTo>
                <a:lnTo>
                  <a:pt x="200" y="194"/>
                </a:lnTo>
                <a:lnTo>
                  <a:pt x="208" y="194"/>
                </a:lnTo>
                <a:lnTo>
                  <a:pt x="220" y="218"/>
                </a:lnTo>
                <a:lnTo>
                  <a:pt x="216" y="232"/>
                </a:lnTo>
                <a:lnTo>
                  <a:pt x="216" y="244"/>
                </a:lnTo>
                <a:lnTo>
                  <a:pt x="218" y="250"/>
                </a:lnTo>
                <a:lnTo>
                  <a:pt x="216" y="256"/>
                </a:lnTo>
                <a:lnTo>
                  <a:pt x="222" y="288"/>
                </a:lnTo>
                <a:lnTo>
                  <a:pt x="220" y="296"/>
                </a:lnTo>
                <a:lnTo>
                  <a:pt x="214" y="298"/>
                </a:lnTo>
                <a:lnTo>
                  <a:pt x="212" y="308"/>
                </a:lnTo>
                <a:lnTo>
                  <a:pt x="212" y="322"/>
                </a:lnTo>
                <a:lnTo>
                  <a:pt x="198" y="324"/>
                </a:lnTo>
                <a:lnTo>
                  <a:pt x="188" y="314"/>
                </a:lnTo>
                <a:lnTo>
                  <a:pt x="180" y="312"/>
                </a:lnTo>
                <a:lnTo>
                  <a:pt x="170" y="300"/>
                </a:lnTo>
                <a:lnTo>
                  <a:pt x="166" y="300"/>
                </a:lnTo>
                <a:lnTo>
                  <a:pt x="158" y="290"/>
                </a:lnTo>
                <a:lnTo>
                  <a:pt x="156" y="292"/>
                </a:lnTo>
                <a:lnTo>
                  <a:pt x="146" y="288"/>
                </a:lnTo>
                <a:lnTo>
                  <a:pt x="136" y="286"/>
                </a:lnTo>
                <a:lnTo>
                  <a:pt x="128" y="278"/>
                </a:lnTo>
                <a:lnTo>
                  <a:pt x="116" y="272"/>
                </a:lnTo>
                <a:lnTo>
                  <a:pt x="110" y="262"/>
                </a:lnTo>
                <a:lnTo>
                  <a:pt x="90" y="246"/>
                </a:lnTo>
                <a:lnTo>
                  <a:pt x="94" y="240"/>
                </a:lnTo>
                <a:lnTo>
                  <a:pt x="80" y="218"/>
                </a:lnTo>
                <a:lnTo>
                  <a:pt x="76" y="212"/>
                </a:lnTo>
                <a:lnTo>
                  <a:pt x="72" y="204"/>
                </a:lnTo>
                <a:lnTo>
                  <a:pt x="66" y="198"/>
                </a:lnTo>
                <a:lnTo>
                  <a:pt x="56" y="186"/>
                </a:lnTo>
                <a:lnTo>
                  <a:pt x="58" y="176"/>
                </a:lnTo>
                <a:lnTo>
                  <a:pt x="52" y="164"/>
                </a:lnTo>
                <a:lnTo>
                  <a:pt x="42" y="152"/>
                </a:lnTo>
                <a:lnTo>
                  <a:pt x="32" y="140"/>
                </a:lnTo>
                <a:lnTo>
                  <a:pt x="24" y="124"/>
                </a:lnTo>
                <a:lnTo>
                  <a:pt x="12" y="116"/>
                </a:lnTo>
                <a:lnTo>
                  <a:pt x="6" y="106"/>
                </a:lnTo>
                <a:lnTo>
                  <a:pt x="4" y="102"/>
                </a:lnTo>
                <a:lnTo>
                  <a:pt x="0" y="90"/>
                </a:lnTo>
                <a:lnTo>
                  <a:pt x="0" y="84"/>
                </a:lnTo>
                <a:lnTo>
                  <a:pt x="2" y="74"/>
                </a:lnTo>
                <a:lnTo>
                  <a:pt x="12" y="68"/>
                </a:lnTo>
                <a:lnTo>
                  <a:pt x="28" y="62"/>
                </a:lnTo>
                <a:lnTo>
                  <a:pt x="94" y="0"/>
                </a:lnTo>
                <a:lnTo>
                  <a:pt x="164" y="28"/>
                </a:lnTo>
                <a:lnTo>
                  <a:pt x="196" y="48"/>
                </a:lnTo>
                <a:lnTo>
                  <a:pt x="188"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 name="Freeform 71"/>
          <p:cNvSpPr>
            <a:spLocks/>
          </p:cNvSpPr>
          <p:nvPr/>
        </p:nvSpPr>
        <p:spPr bwMode="ltGray">
          <a:xfrm>
            <a:off x="1979602" y="4783146"/>
            <a:ext cx="154939" cy="196849"/>
          </a:xfrm>
          <a:custGeom>
            <a:avLst/>
            <a:gdLst/>
            <a:ahLst/>
            <a:cxnLst>
              <a:cxn ang="0">
                <a:pos x="42" y="0"/>
              </a:cxn>
              <a:cxn ang="0">
                <a:pos x="14" y="12"/>
              </a:cxn>
              <a:cxn ang="0">
                <a:pos x="20" y="24"/>
              </a:cxn>
              <a:cxn ang="0">
                <a:pos x="8" y="34"/>
              </a:cxn>
              <a:cxn ang="0">
                <a:pos x="10" y="42"/>
              </a:cxn>
              <a:cxn ang="0">
                <a:pos x="6" y="40"/>
              </a:cxn>
              <a:cxn ang="0">
                <a:pos x="2" y="60"/>
              </a:cxn>
              <a:cxn ang="0">
                <a:pos x="0" y="62"/>
              </a:cxn>
              <a:cxn ang="0">
                <a:pos x="12" y="74"/>
              </a:cxn>
              <a:cxn ang="0">
                <a:pos x="18" y="80"/>
              </a:cxn>
              <a:cxn ang="0">
                <a:pos x="20" y="84"/>
              </a:cxn>
              <a:cxn ang="0">
                <a:pos x="14" y="94"/>
              </a:cxn>
              <a:cxn ang="0">
                <a:pos x="14" y="98"/>
              </a:cxn>
              <a:cxn ang="0">
                <a:pos x="14" y="100"/>
              </a:cxn>
              <a:cxn ang="0">
                <a:pos x="16" y="100"/>
              </a:cxn>
              <a:cxn ang="0">
                <a:pos x="28" y="98"/>
              </a:cxn>
              <a:cxn ang="0">
                <a:pos x="38" y="108"/>
              </a:cxn>
              <a:cxn ang="0">
                <a:pos x="56" y="76"/>
              </a:cxn>
              <a:cxn ang="0">
                <a:pos x="68" y="72"/>
              </a:cxn>
              <a:cxn ang="0">
                <a:pos x="80" y="70"/>
              </a:cxn>
              <a:cxn ang="0">
                <a:pos x="88" y="64"/>
              </a:cxn>
              <a:cxn ang="0">
                <a:pos x="92" y="60"/>
              </a:cxn>
              <a:cxn ang="0">
                <a:pos x="94" y="56"/>
              </a:cxn>
              <a:cxn ang="0">
                <a:pos x="100" y="32"/>
              </a:cxn>
              <a:cxn ang="0">
                <a:pos x="100" y="18"/>
              </a:cxn>
              <a:cxn ang="0">
                <a:pos x="72" y="0"/>
              </a:cxn>
              <a:cxn ang="0">
                <a:pos x="42" y="0"/>
              </a:cxn>
            </a:cxnLst>
            <a:rect l="0" t="0" r="r" b="b"/>
            <a:pathLst>
              <a:path w="101" h="109">
                <a:moveTo>
                  <a:pt x="42" y="0"/>
                </a:moveTo>
                <a:lnTo>
                  <a:pt x="14" y="12"/>
                </a:lnTo>
                <a:lnTo>
                  <a:pt x="20" y="24"/>
                </a:lnTo>
                <a:lnTo>
                  <a:pt x="8" y="34"/>
                </a:lnTo>
                <a:lnTo>
                  <a:pt x="10" y="42"/>
                </a:lnTo>
                <a:lnTo>
                  <a:pt x="6" y="40"/>
                </a:lnTo>
                <a:lnTo>
                  <a:pt x="2" y="60"/>
                </a:lnTo>
                <a:lnTo>
                  <a:pt x="0" y="62"/>
                </a:lnTo>
                <a:lnTo>
                  <a:pt x="12" y="74"/>
                </a:lnTo>
                <a:lnTo>
                  <a:pt x="18" y="80"/>
                </a:lnTo>
                <a:lnTo>
                  <a:pt x="20" y="84"/>
                </a:lnTo>
                <a:lnTo>
                  <a:pt x="14" y="94"/>
                </a:lnTo>
                <a:lnTo>
                  <a:pt x="14" y="98"/>
                </a:lnTo>
                <a:lnTo>
                  <a:pt x="14" y="100"/>
                </a:lnTo>
                <a:lnTo>
                  <a:pt x="16" y="100"/>
                </a:lnTo>
                <a:lnTo>
                  <a:pt x="28" y="98"/>
                </a:lnTo>
                <a:lnTo>
                  <a:pt x="38" y="108"/>
                </a:lnTo>
                <a:lnTo>
                  <a:pt x="56" y="76"/>
                </a:lnTo>
                <a:lnTo>
                  <a:pt x="68" y="72"/>
                </a:lnTo>
                <a:lnTo>
                  <a:pt x="80" y="70"/>
                </a:lnTo>
                <a:lnTo>
                  <a:pt x="88" y="64"/>
                </a:lnTo>
                <a:lnTo>
                  <a:pt x="92" y="60"/>
                </a:lnTo>
                <a:lnTo>
                  <a:pt x="94" y="56"/>
                </a:lnTo>
                <a:lnTo>
                  <a:pt x="100" y="32"/>
                </a:lnTo>
                <a:lnTo>
                  <a:pt x="100" y="18"/>
                </a:lnTo>
                <a:lnTo>
                  <a:pt x="72" y="0"/>
                </a:lnTo>
                <a:lnTo>
                  <a:pt x="4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 name="Freeform 72"/>
          <p:cNvSpPr>
            <a:spLocks/>
          </p:cNvSpPr>
          <p:nvPr/>
        </p:nvSpPr>
        <p:spPr bwMode="ltGray">
          <a:xfrm>
            <a:off x="2683027" y="4648209"/>
            <a:ext cx="82118" cy="128586"/>
          </a:xfrm>
          <a:custGeom>
            <a:avLst/>
            <a:gdLst/>
            <a:ahLst/>
            <a:cxnLst>
              <a:cxn ang="0">
                <a:pos x="8" y="0"/>
              </a:cxn>
              <a:cxn ang="0">
                <a:pos x="28" y="8"/>
              </a:cxn>
              <a:cxn ang="0">
                <a:pos x="48" y="22"/>
              </a:cxn>
              <a:cxn ang="0">
                <a:pos x="52" y="26"/>
              </a:cxn>
              <a:cxn ang="0">
                <a:pos x="48" y="36"/>
              </a:cxn>
              <a:cxn ang="0">
                <a:pos x="42" y="38"/>
              </a:cxn>
              <a:cxn ang="0">
                <a:pos x="36" y="50"/>
              </a:cxn>
              <a:cxn ang="0">
                <a:pos x="34" y="62"/>
              </a:cxn>
              <a:cxn ang="0">
                <a:pos x="28" y="62"/>
              </a:cxn>
              <a:cxn ang="0">
                <a:pos x="26" y="70"/>
              </a:cxn>
              <a:cxn ang="0">
                <a:pos x="18" y="70"/>
              </a:cxn>
              <a:cxn ang="0">
                <a:pos x="14" y="60"/>
              </a:cxn>
              <a:cxn ang="0">
                <a:pos x="10" y="68"/>
              </a:cxn>
              <a:cxn ang="0">
                <a:pos x="4" y="60"/>
              </a:cxn>
              <a:cxn ang="0">
                <a:pos x="0" y="28"/>
              </a:cxn>
              <a:cxn ang="0">
                <a:pos x="2" y="4"/>
              </a:cxn>
              <a:cxn ang="0">
                <a:pos x="8" y="0"/>
              </a:cxn>
            </a:cxnLst>
            <a:rect l="0" t="0" r="r" b="b"/>
            <a:pathLst>
              <a:path w="53" h="71">
                <a:moveTo>
                  <a:pt x="8" y="0"/>
                </a:moveTo>
                <a:lnTo>
                  <a:pt x="28" y="8"/>
                </a:lnTo>
                <a:lnTo>
                  <a:pt x="48" y="22"/>
                </a:lnTo>
                <a:lnTo>
                  <a:pt x="52" y="26"/>
                </a:lnTo>
                <a:lnTo>
                  <a:pt x="48" y="36"/>
                </a:lnTo>
                <a:lnTo>
                  <a:pt x="42" y="38"/>
                </a:lnTo>
                <a:lnTo>
                  <a:pt x="36" y="50"/>
                </a:lnTo>
                <a:lnTo>
                  <a:pt x="34" y="62"/>
                </a:lnTo>
                <a:lnTo>
                  <a:pt x="28" y="62"/>
                </a:lnTo>
                <a:lnTo>
                  <a:pt x="26" y="70"/>
                </a:lnTo>
                <a:lnTo>
                  <a:pt x="18" y="70"/>
                </a:lnTo>
                <a:lnTo>
                  <a:pt x="14" y="60"/>
                </a:lnTo>
                <a:lnTo>
                  <a:pt x="10" y="68"/>
                </a:lnTo>
                <a:lnTo>
                  <a:pt x="4" y="60"/>
                </a:lnTo>
                <a:lnTo>
                  <a:pt x="0" y="2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 name="Freeform 73"/>
          <p:cNvSpPr>
            <a:spLocks/>
          </p:cNvSpPr>
          <p:nvPr/>
        </p:nvSpPr>
        <p:spPr bwMode="ltGray">
          <a:xfrm>
            <a:off x="2583866" y="4637096"/>
            <a:ext cx="117754" cy="136524"/>
          </a:xfrm>
          <a:custGeom>
            <a:avLst/>
            <a:gdLst/>
            <a:ahLst/>
            <a:cxnLst>
              <a:cxn ang="0">
                <a:pos x="18" y="2"/>
              </a:cxn>
              <a:cxn ang="0">
                <a:pos x="34" y="2"/>
              </a:cxn>
              <a:cxn ang="0">
                <a:pos x="46" y="2"/>
              </a:cxn>
              <a:cxn ang="0">
                <a:pos x="48" y="0"/>
              </a:cxn>
              <a:cxn ang="0">
                <a:pos x="60" y="2"/>
              </a:cxn>
              <a:cxn ang="0">
                <a:pos x="76" y="6"/>
              </a:cxn>
              <a:cxn ang="0">
                <a:pos x="68" y="16"/>
              </a:cxn>
              <a:cxn ang="0">
                <a:pos x="68" y="32"/>
              </a:cxn>
              <a:cxn ang="0">
                <a:pos x="74" y="38"/>
              </a:cxn>
              <a:cxn ang="0">
                <a:pos x="76" y="50"/>
              </a:cxn>
              <a:cxn ang="0">
                <a:pos x="72" y="54"/>
              </a:cxn>
              <a:cxn ang="0">
                <a:pos x="72" y="60"/>
              </a:cxn>
              <a:cxn ang="0">
                <a:pos x="68" y="68"/>
              </a:cxn>
              <a:cxn ang="0">
                <a:pos x="62" y="64"/>
              </a:cxn>
              <a:cxn ang="0">
                <a:pos x="40" y="62"/>
              </a:cxn>
              <a:cxn ang="0">
                <a:pos x="38" y="68"/>
              </a:cxn>
              <a:cxn ang="0">
                <a:pos x="42" y="74"/>
              </a:cxn>
              <a:cxn ang="0">
                <a:pos x="22" y="66"/>
              </a:cxn>
              <a:cxn ang="0">
                <a:pos x="0" y="38"/>
              </a:cxn>
              <a:cxn ang="0">
                <a:pos x="2" y="14"/>
              </a:cxn>
              <a:cxn ang="0">
                <a:pos x="18" y="2"/>
              </a:cxn>
            </a:cxnLst>
            <a:rect l="0" t="0" r="r" b="b"/>
            <a:pathLst>
              <a:path w="77" h="75">
                <a:moveTo>
                  <a:pt x="18" y="2"/>
                </a:moveTo>
                <a:lnTo>
                  <a:pt x="34" y="2"/>
                </a:lnTo>
                <a:lnTo>
                  <a:pt x="46" y="2"/>
                </a:lnTo>
                <a:lnTo>
                  <a:pt x="48" y="0"/>
                </a:lnTo>
                <a:lnTo>
                  <a:pt x="60" y="2"/>
                </a:lnTo>
                <a:lnTo>
                  <a:pt x="76" y="6"/>
                </a:lnTo>
                <a:lnTo>
                  <a:pt x="68" y="16"/>
                </a:lnTo>
                <a:lnTo>
                  <a:pt x="68" y="32"/>
                </a:lnTo>
                <a:lnTo>
                  <a:pt x="74" y="38"/>
                </a:lnTo>
                <a:lnTo>
                  <a:pt x="76" y="50"/>
                </a:lnTo>
                <a:lnTo>
                  <a:pt x="72" y="54"/>
                </a:lnTo>
                <a:lnTo>
                  <a:pt x="72" y="60"/>
                </a:lnTo>
                <a:lnTo>
                  <a:pt x="68" y="68"/>
                </a:lnTo>
                <a:lnTo>
                  <a:pt x="62" y="64"/>
                </a:lnTo>
                <a:lnTo>
                  <a:pt x="40" y="62"/>
                </a:lnTo>
                <a:lnTo>
                  <a:pt x="38" y="68"/>
                </a:lnTo>
                <a:lnTo>
                  <a:pt x="42" y="74"/>
                </a:lnTo>
                <a:lnTo>
                  <a:pt x="22" y="66"/>
                </a:lnTo>
                <a:lnTo>
                  <a:pt x="0" y="38"/>
                </a:lnTo>
                <a:lnTo>
                  <a:pt x="2" y="14"/>
                </a:lnTo>
                <a:lnTo>
                  <a:pt x="1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 name="Freeform 74"/>
          <p:cNvSpPr>
            <a:spLocks/>
          </p:cNvSpPr>
          <p:nvPr/>
        </p:nvSpPr>
        <p:spPr bwMode="ltGray">
          <a:xfrm>
            <a:off x="2492452" y="4564072"/>
            <a:ext cx="140994" cy="238124"/>
          </a:xfrm>
          <a:custGeom>
            <a:avLst/>
            <a:gdLst/>
            <a:ahLst/>
            <a:cxnLst>
              <a:cxn ang="0">
                <a:pos x="30" y="0"/>
              </a:cxn>
              <a:cxn ang="0">
                <a:pos x="40" y="2"/>
              </a:cxn>
              <a:cxn ang="0">
                <a:pos x="50" y="10"/>
              </a:cxn>
              <a:cxn ang="0">
                <a:pos x="56" y="16"/>
              </a:cxn>
              <a:cxn ang="0">
                <a:pos x="58" y="32"/>
              </a:cxn>
              <a:cxn ang="0">
                <a:pos x="62" y="28"/>
              </a:cxn>
              <a:cxn ang="0">
                <a:pos x="70" y="32"/>
              </a:cxn>
              <a:cxn ang="0">
                <a:pos x="76" y="38"/>
              </a:cxn>
              <a:cxn ang="0">
                <a:pos x="82" y="38"/>
              </a:cxn>
              <a:cxn ang="0">
                <a:pos x="82" y="46"/>
              </a:cxn>
              <a:cxn ang="0">
                <a:pos x="82" y="52"/>
              </a:cxn>
              <a:cxn ang="0">
                <a:pos x="80" y="54"/>
              </a:cxn>
              <a:cxn ang="0">
                <a:pos x="78" y="58"/>
              </a:cxn>
              <a:cxn ang="0">
                <a:pos x="70" y="62"/>
              </a:cxn>
              <a:cxn ang="0">
                <a:pos x="70" y="68"/>
              </a:cxn>
              <a:cxn ang="0">
                <a:pos x="68" y="72"/>
              </a:cxn>
              <a:cxn ang="0">
                <a:pos x="74" y="78"/>
              </a:cxn>
              <a:cxn ang="0">
                <a:pos x="82" y="88"/>
              </a:cxn>
              <a:cxn ang="0">
                <a:pos x="82" y="98"/>
              </a:cxn>
              <a:cxn ang="0">
                <a:pos x="90" y="110"/>
              </a:cxn>
              <a:cxn ang="0">
                <a:pos x="82" y="110"/>
              </a:cxn>
              <a:cxn ang="0">
                <a:pos x="76" y="120"/>
              </a:cxn>
              <a:cxn ang="0">
                <a:pos x="62" y="118"/>
              </a:cxn>
              <a:cxn ang="0">
                <a:pos x="62" y="122"/>
              </a:cxn>
              <a:cxn ang="0">
                <a:pos x="60" y="120"/>
              </a:cxn>
              <a:cxn ang="0">
                <a:pos x="54" y="122"/>
              </a:cxn>
              <a:cxn ang="0">
                <a:pos x="50" y="130"/>
              </a:cxn>
              <a:cxn ang="0">
                <a:pos x="40" y="118"/>
              </a:cxn>
              <a:cxn ang="0">
                <a:pos x="40" y="110"/>
              </a:cxn>
              <a:cxn ang="0">
                <a:pos x="36" y="108"/>
              </a:cxn>
              <a:cxn ang="0">
                <a:pos x="30" y="102"/>
              </a:cxn>
              <a:cxn ang="0">
                <a:pos x="36" y="86"/>
              </a:cxn>
              <a:cxn ang="0">
                <a:pos x="38" y="80"/>
              </a:cxn>
              <a:cxn ang="0">
                <a:pos x="38" y="72"/>
              </a:cxn>
              <a:cxn ang="0">
                <a:pos x="32" y="66"/>
              </a:cxn>
              <a:cxn ang="0">
                <a:pos x="30" y="56"/>
              </a:cxn>
              <a:cxn ang="0">
                <a:pos x="14" y="56"/>
              </a:cxn>
              <a:cxn ang="0">
                <a:pos x="0" y="36"/>
              </a:cxn>
              <a:cxn ang="0">
                <a:pos x="16" y="6"/>
              </a:cxn>
              <a:cxn ang="0">
                <a:pos x="30" y="0"/>
              </a:cxn>
            </a:cxnLst>
            <a:rect l="0" t="0" r="r" b="b"/>
            <a:pathLst>
              <a:path w="91" h="131">
                <a:moveTo>
                  <a:pt x="30" y="0"/>
                </a:moveTo>
                <a:lnTo>
                  <a:pt x="40" y="2"/>
                </a:lnTo>
                <a:lnTo>
                  <a:pt x="50" y="10"/>
                </a:lnTo>
                <a:lnTo>
                  <a:pt x="56" y="16"/>
                </a:lnTo>
                <a:lnTo>
                  <a:pt x="58" y="32"/>
                </a:lnTo>
                <a:lnTo>
                  <a:pt x="62" y="28"/>
                </a:lnTo>
                <a:lnTo>
                  <a:pt x="70" y="32"/>
                </a:lnTo>
                <a:lnTo>
                  <a:pt x="76" y="38"/>
                </a:lnTo>
                <a:lnTo>
                  <a:pt x="82" y="38"/>
                </a:lnTo>
                <a:lnTo>
                  <a:pt x="82" y="46"/>
                </a:lnTo>
                <a:lnTo>
                  <a:pt x="82" y="52"/>
                </a:lnTo>
                <a:lnTo>
                  <a:pt x="80" y="54"/>
                </a:lnTo>
                <a:lnTo>
                  <a:pt x="78" y="58"/>
                </a:lnTo>
                <a:lnTo>
                  <a:pt x="70" y="62"/>
                </a:lnTo>
                <a:lnTo>
                  <a:pt x="70" y="68"/>
                </a:lnTo>
                <a:lnTo>
                  <a:pt x="68" y="72"/>
                </a:lnTo>
                <a:lnTo>
                  <a:pt x="74" y="78"/>
                </a:lnTo>
                <a:lnTo>
                  <a:pt x="82" y="88"/>
                </a:lnTo>
                <a:lnTo>
                  <a:pt x="82" y="98"/>
                </a:lnTo>
                <a:lnTo>
                  <a:pt x="90" y="110"/>
                </a:lnTo>
                <a:lnTo>
                  <a:pt x="82" y="110"/>
                </a:lnTo>
                <a:lnTo>
                  <a:pt x="76" y="120"/>
                </a:lnTo>
                <a:lnTo>
                  <a:pt x="62" y="118"/>
                </a:lnTo>
                <a:lnTo>
                  <a:pt x="62" y="122"/>
                </a:lnTo>
                <a:lnTo>
                  <a:pt x="60" y="120"/>
                </a:lnTo>
                <a:lnTo>
                  <a:pt x="54" y="122"/>
                </a:lnTo>
                <a:lnTo>
                  <a:pt x="50" y="130"/>
                </a:lnTo>
                <a:lnTo>
                  <a:pt x="40" y="118"/>
                </a:lnTo>
                <a:lnTo>
                  <a:pt x="40" y="110"/>
                </a:lnTo>
                <a:lnTo>
                  <a:pt x="36" y="108"/>
                </a:lnTo>
                <a:lnTo>
                  <a:pt x="30" y="102"/>
                </a:lnTo>
                <a:lnTo>
                  <a:pt x="36" y="86"/>
                </a:lnTo>
                <a:lnTo>
                  <a:pt x="38" y="80"/>
                </a:lnTo>
                <a:lnTo>
                  <a:pt x="38" y="72"/>
                </a:lnTo>
                <a:lnTo>
                  <a:pt x="32" y="66"/>
                </a:lnTo>
                <a:lnTo>
                  <a:pt x="30" y="56"/>
                </a:lnTo>
                <a:lnTo>
                  <a:pt x="14" y="56"/>
                </a:lnTo>
                <a:lnTo>
                  <a:pt x="0" y="36"/>
                </a:lnTo>
                <a:lnTo>
                  <a:pt x="16" y="6"/>
                </a:lnTo>
                <a:lnTo>
                  <a:pt x="3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 name="Freeform 75"/>
          <p:cNvSpPr>
            <a:spLocks/>
          </p:cNvSpPr>
          <p:nvPr/>
        </p:nvSpPr>
        <p:spPr bwMode="ltGray">
          <a:xfrm>
            <a:off x="2176375" y="4446597"/>
            <a:ext cx="373403" cy="361948"/>
          </a:xfrm>
          <a:custGeom>
            <a:avLst/>
            <a:gdLst/>
            <a:ahLst/>
            <a:cxnLst>
              <a:cxn ang="0">
                <a:pos x="166" y="176"/>
              </a:cxn>
              <a:cxn ang="0">
                <a:pos x="152" y="186"/>
              </a:cxn>
              <a:cxn ang="0">
                <a:pos x="144" y="198"/>
              </a:cxn>
              <a:cxn ang="0">
                <a:pos x="122" y="194"/>
              </a:cxn>
              <a:cxn ang="0">
                <a:pos x="98" y="170"/>
              </a:cxn>
              <a:cxn ang="0">
                <a:pos x="22" y="92"/>
              </a:cxn>
              <a:cxn ang="0">
                <a:pos x="30" y="6"/>
              </a:cxn>
              <a:cxn ang="0">
                <a:pos x="38" y="22"/>
              </a:cxn>
              <a:cxn ang="0">
                <a:pos x="50" y="16"/>
              </a:cxn>
              <a:cxn ang="0">
                <a:pos x="72" y="0"/>
              </a:cxn>
              <a:cxn ang="0">
                <a:pos x="96" y="14"/>
              </a:cxn>
              <a:cxn ang="0">
                <a:pos x="100" y="28"/>
              </a:cxn>
              <a:cxn ang="0">
                <a:pos x="124" y="32"/>
              </a:cxn>
              <a:cxn ang="0">
                <a:pos x="150" y="42"/>
              </a:cxn>
              <a:cxn ang="0">
                <a:pos x="174" y="24"/>
              </a:cxn>
              <a:cxn ang="0">
                <a:pos x="206" y="28"/>
              </a:cxn>
              <a:cxn ang="0">
                <a:pos x="196" y="38"/>
              </a:cxn>
              <a:cxn ang="0">
                <a:pos x="212" y="48"/>
              </a:cxn>
              <a:cxn ang="0">
                <a:pos x="222" y="60"/>
              </a:cxn>
              <a:cxn ang="0">
                <a:pos x="240" y="66"/>
              </a:cxn>
              <a:cxn ang="0">
                <a:pos x="226" y="78"/>
              </a:cxn>
              <a:cxn ang="0">
                <a:pos x="224" y="82"/>
              </a:cxn>
              <a:cxn ang="0">
                <a:pos x="232" y="88"/>
              </a:cxn>
              <a:cxn ang="0">
                <a:pos x="218" y="96"/>
              </a:cxn>
              <a:cxn ang="0">
                <a:pos x="212" y="106"/>
              </a:cxn>
              <a:cxn ang="0">
                <a:pos x="222" y="128"/>
              </a:cxn>
              <a:cxn ang="0">
                <a:pos x="202" y="140"/>
              </a:cxn>
              <a:cxn ang="0">
                <a:pos x="188" y="142"/>
              </a:cxn>
              <a:cxn ang="0">
                <a:pos x="180" y="148"/>
              </a:cxn>
              <a:cxn ang="0">
                <a:pos x="172" y="142"/>
              </a:cxn>
              <a:cxn ang="0">
                <a:pos x="152" y="138"/>
              </a:cxn>
              <a:cxn ang="0">
                <a:pos x="160" y="156"/>
              </a:cxn>
              <a:cxn ang="0">
                <a:pos x="156" y="168"/>
              </a:cxn>
              <a:cxn ang="0">
                <a:pos x="176" y="170"/>
              </a:cxn>
            </a:cxnLst>
            <a:rect l="0" t="0" r="r" b="b"/>
            <a:pathLst>
              <a:path w="241" h="201">
                <a:moveTo>
                  <a:pt x="174" y="178"/>
                </a:moveTo>
                <a:lnTo>
                  <a:pt x="166" y="176"/>
                </a:lnTo>
                <a:lnTo>
                  <a:pt x="160" y="186"/>
                </a:lnTo>
                <a:lnTo>
                  <a:pt x="152" y="186"/>
                </a:lnTo>
                <a:lnTo>
                  <a:pt x="148" y="194"/>
                </a:lnTo>
                <a:lnTo>
                  <a:pt x="144" y="198"/>
                </a:lnTo>
                <a:lnTo>
                  <a:pt x="134" y="200"/>
                </a:lnTo>
                <a:lnTo>
                  <a:pt x="122" y="194"/>
                </a:lnTo>
                <a:lnTo>
                  <a:pt x="118" y="190"/>
                </a:lnTo>
                <a:lnTo>
                  <a:pt x="98" y="170"/>
                </a:lnTo>
                <a:lnTo>
                  <a:pt x="86" y="142"/>
                </a:lnTo>
                <a:lnTo>
                  <a:pt x="22" y="92"/>
                </a:lnTo>
                <a:lnTo>
                  <a:pt x="0" y="52"/>
                </a:lnTo>
                <a:lnTo>
                  <a:pt x="30" y="6"/>
                </a:lnTo>
                <a:lnTo>
                  <a:pt x="34" y="14"/>
                </a:lnTo>
                <a:lnTo>
                  <a:pt x="38" y="22"/>
                </a:lnTo>
                <a:lnTo>
                  <a:pt x="42" y="22"/>
                </a:lnTo>
                <a:lnTo>
                  <a:pt x="50" y="16"/>
                </a:lnTo>
                <a:lnTo>
                  <a:pt x="62" y="2"/>
                </a:lnTo>
                <a:lnTo>
                  <a:pt x="72" y="0"/>
                </a:lnTo>
                <a:lnTo>
                  <a:pt x="78" y="14"/>
                </a:lnTo>
                <a:lnTo>
                  <a:pt x="96" y="14"/>
                </a:lnTo>
                <a:lnTo>
                  <a:pt x="96" y="20"/>
                </a:lnTo>
                <a:lnTo>
                  <a:pt x="100" y="28"/>
                </a:lnTo>
                <a:lnTo>
                  <a:pt x="116" y="32"/>
                </a:lnTo>
                <a:lnTo>
                  <a:pt x="124" y="32"/>
                </a:lnTo>
                <a:lnTo>
                  <a:pt x="132" y="32"/>
                </a:lnTo>
                <a:lnTo>
                  <a:pt x="150" y="42"/>
                </a:lnTo>
                <a:lnTo>
                  <a:pt x="164" y="30"/>
                </a:lnTo>
                <a:lnTo>
                  <a:pt x="174" y="24"/>
                </a:lnTo>
                <a:lnTo>
                  <a:pt x="192" y="26"/>
                </a:lnTo>
                <a:lnTo>
                  <a:pt x="206" y="28"/>
                </a:lnTo>
                <a:lnTo>
                  <a:pt x="196" y="34"/>
                </a:lnTo>
                <a:lnTo>
                  <a:pt x="196" y="38"/>
                </a:lnTo>
                <a:lnTo>
                  <a:pt x="200" y="44"/>
                </a:lnTo>
                <a:lnTo>
                  <a:pt x="212" y="48"/>
                </a:lnTo>
                <a:lnTo>
                  <a:pt x="222" y="52"/>
                </a:lnTo>
                <a:lnTo>
                  <a:pt x="222" y="60"/>
                </a:lnTo>
                <a:lnTo>
                  <a:pt x="232" y="60"/>
                </a:lnTo>
                <a:lnTo>
                  <a:pt x="240" y="66"/>
                </a:lnTo>
                <a:lnTo>
                  <a:pt x="232" y="76"/>
                </a:lnTo>
                <a:lnTo>
                  <a:pt x="226" y="78"/>
                </a:lnTo>
                <a:lnTo>
                  <a:pt x="222" y="78"/>
                </a:lnTo>
                <a:lnTo>
                  <a:pt x="224" y="82"/>
                </a:lnTo>
                <a:lnTo>
                  <a:pt x="228" y="88"/>
                </a:lnTo>
                <a:lnTo>
                  <a:pt x="232" y="88"/>
                </a:lnTo>
                <a:lnTo>
                  <a:pt x="234" y="96"/>
                </a:lnTo>
                <a:lnTo>
                  <a:pt x="218" y="96"/>
                </a:lnTo>
                <a:lnTo>
                  <a:pt x="218" y="106"/>
                </a:lnTo>
                <a:lnTo>
                  <a:pt x="212" y="106"/>
                </a:lnTo>
                <a:lnTo>
                  <a:pt x="226" y="124"/>
                </a:lnTo>
                <a:lnTo>
                  <a:pt x="222" y="128"/>
                </a:lnTo>
                <a:lnTo>
                  <a:pt x="214" y="136"/>
                </a:lnTo>
                <a:lnTo>
                  <a:pt x="202" y="140"/>
                </a:lnTo>
                <a:lnTo>
                  <a:pt x="196" y="136"/>
                </a:lnTo>
                <a:lnTo>
                  <a:pt x="188" y="142"/>
                </a:lnTo>
                <a:lnTo>
                  <a:pt x="186" y="148"/>
                </a:lnTo>
                <a:lnTo>
                  <a:pt x="180" y="148"/>
                </a:lnTo>
                <a:lnTo>
                  <a:pt x="176" y="140"/>
                </a:lnTo>
                <a:lnTo>
                  <a:pt x="172" y="142"/>
                </a:lnTo>
                <a:lnTo>
                  <a:pt x="164" y="142"/>
                </a:lnTo>
                <a:lnTo>
                  <a:pt x="152" y="138"/>
                </a:lnTo>
                <a:lnTo>
                  <a:pt x="160" y="150"/>
                </a:lnTo>
                <a:lnTo>
                  <a:pt x="160" y="156"/>
                </a:lnTo>
                <a:lnTo>
                  <a:pt x="156" y="160"/>
                </a:lnTo>
                <a:lnTo>
                  <a:pt x="156" y="168"/>
                </a:lnTo>
                <a:lnTo>
                  <a:pt x="164" y="172"/>
                </a:lnTo>
                <a:lnTo>
                  <a:pt x="176" y="170"/>
                </a:lnTo>
                <a:lnTo>
                  <a:pt x="174"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 name="Freeform 76"/>
          <p:cNvSpPr>
            <a:spLocks/>
          </p:cNvSpPr>
          <p:nvPr/>
        </p:nvSpPr>
        <p:spPr bwMode="ltGray">
          <a:xfrm>
            <a:off x="2036930" y="4441835"/>
            <a:ext cx="319175" cy="519110"/>
          </a:xfrm>
          <a:custGeom>
            <a:avLst/>
            <a:gdLst/>
            <a:ahLst/>
            <a:cxnLst>
              <a:cxn ang="0">
                <a:pos x="130" y="10"/>
              </a:cxn>
              <a:cxn ang="0">
                <a:pos x="106" y="30"/>
              </a:cxn>
              <a:cxn ang="0">
                <a:pos x="100" y="54"/>
              </a:cxn>
              <a:cxn ang="0">
                <a:pos x="116" y="68"/>
              </a:cxn>
              <a:cxn ang="0">
                <a:pos x="114" y="82"/>
              </a:cxn>
              <a:cxn ang="0">
                <a:pos x="140" y="90"/>
              </a:cxn>
              <a:cxn ang="0">
                <a:pos x="166" y="106"/>
              </a:cxn>
              <a:cxn ang="0">
                <a:pos x="182" y="108"/>
              </a:cxn>
              <a:cxn ang="0">
                <a:pos x="202" y="102"/>
              </a:cxn>
              <a:cxn ang="0">
                <a:pos x="190" y="126"/>
              </a:cxn>
              <a:cxn ang="0">
                <a:pos x="194" y="156"/>
              </a:cxn>
              <a:cxn ang="0">
                <a:pos x="198" y="170"/>
              </a:cxn>
              <a:cxn ang="0">
                <a:pos x="206" y="192"/>
              </a:cxn>
              <a:cxn ang="0">
                <a:pos x="196" y="182"/>
              </a:cxn>
              <a:cxn ang="0">
                <a:pos x="188" y="182"/>
              </a:cxn>
              <a:cxn ang="0">
                <a:pos x="178" y="186"/>
              </a:cxn>
              <a:cxn ang="0">
                <a:pos x="158" y="192"/>
              </a:cxn>
              <a:cxn ang="0">
                <a:pos x="168" y="196"/>
              </a:cxn>
              <a:cxn ang="0">
                <a:pos x="158" y="204"/>
              </a:cxn>
              <a:cxn ang="0">
                <a:pos x="150" y="210"/>
              </a:cxn>
              <a:cxn ang="0">
                <a:pos x="162" y="224"/>
              </a:cxn>
              <a:cxn ang="0">
                <a:pos x="166" y="238"/>
              </a:cxn>
              <a:cxn ang="0">
                <a:pos x="142" y="280"/>
              </a:cxn>
              <a:cxn ang="0">
                <a:pos x="140" y="252"/>
              </a:cxn>
              <a:cxn ang="0">
                <a:pos x="132" y="254"/>
              </a:cxn>
              <a:cxn ang="0">
                <a:pos x="118" y="254"/>
              </a:cxn>
              <a:cxn ang="0">
                <a:pos x="100" y="246"/>
              </a:cxn>
              <a:cxn ang="0">
                <a:pos x="92" y="232"/>
              </a:cxn>
              <a:cxn ang="0">
                <a:pos x="80" y="226"/>
              </a:cxn>
              <a:cxn ang="0">
                <a:pos x="56" y="210"/>
              </a:cxn>
              <a:cxn ang="0">
                <a:pos x="52" y="204"/>
              </a:cxn>
              <a:cxn ang="0">
                <a:pos x="42" y="204"/>
              </a:cxn>
              <a:cxn ang="0">
                <a:pos x="44" y="210"/>
              </a:cxn>
              <a:cxn ang="0">
                <a:pos x="20" y="200"/>
              </a:cxn>
              <a:cxn ang="0">
                <a:pos x="10" y="170"/>
              </a:cxn>
              <a:cxn ang="0">
                <a:pos x="20" y="166"/>
              </a:cxn>
              <a:cxn ang="0">
                <a:pos x="26" y="136"/>
              </a:cxn>
              <a:cxn ang="0">
                <a:pos x="24" y="114"/>
              </a:cxn>
              <a:cxn ang="0">
                <a:pos x="22" y="92"/>
              </a:cxn>
              <a:cxn ang="0">
                <a:pos x="30" y="72"/>
              </a:cxn>
              <a:cxn ang="0">
                <a:pos x="42" y="60"/>
              </a:cxn>
              <a:cxn ang="0">
                <a:pos x="56" y="54"/>
              </a:cxn>
              <a:cxn ang="0">
                <a:pos x="62" y="42"/>
              </a:cxn>
              <a:cxn ang="0">
                <a:pos x="70" y="22"/>
              </a:cxn>
              <a:cxn ang="0">
                <a:pos x="86" y="18"/>
              </a:cxn>
              <a:cxn ang="0">
                <a:pos x="102" y="16"/>
              </a:cxn>
              <a:cxn ang="0">
                <a:pos x="114" y="2"/>
              </a:cxn>
              <a:cxn ang="0">
                <a:pos x="132" y="0"/>
              </a:cxn>
            </a:cxnLst>
            <a:rect l="0" t="0" r="r" b="b"/>
            <a:pathLst>
              <a:path w="207" h="287">
                <a:moveTo>
                  <a:pt x="140" y="6"/>
                </a:moveTo>
                <a:lnTo>
                  <a:pt x="130" y="10"/>
                </a:lnTo>
                <a:lnTo>
                  <a:pt x="120" y="22"/>
                </a:lnTo>
                <a:lnTo>
                  <a:pt x="106" y="30"/>
                </a:lnTo>
                <a:lnTo>
                  <a:pt x="104" y="44"/>
                </a:lnTo>
                <a:lnTo>
                  <a:pt x="100" y="54"/>
                </a:lnTo>
                <a:lnTo>
                  <a:pt x="108" y="54"/>
                </a:lnTo>
                <a:lnTo>
                  <a:pt x="116" y="68"/>
                </a:lnTo>
                <a:lnTo>
                  <a:pt x="114" y="76"/>
                </a:lnTo>
                <a:lnTo>
                  <a:pt x="114" y="82"/>
                </a:lnTo>
                <a:lnTo>
                  <a:pt x="118" y="86"/>
                </a:lnTo>
                <a:lnTo>
                  <a:pt x="140" y="90"/>
                </a:lnTo>
                <a:lnTo>
                  <a:pt x="154" y="88"/>
                </a:lnTo>
                <a:lnTo>
                  <a:pt x="166" y="106"/>
                </a:lnTo>
                <a:lnTo>
                  <a:pt x="174" y="102"/>
                </a:lnTo>
                <a:lnTo>
                  <a:pt x="182" y="108"/>
                </a:lnTo>
                <a:lnTo>
                  <a:pt x="192" y="106"/>
                </a:lnTo>
                <a:lnTo>
                  <a:pt x="202" y="102"/>
                </a:lnTo>
                <a:lnTo>
                  <a:pt x="200" y="114"/>
                </a:lnTo>
                <a:lnTo>
                  <a:pt x="190" y="126"/>
                </a:lnTo>
                <a:lnTo>
                  <a:pt x="192" y="148"/>
                </a:lnTo>
                <a:lnTo>
                  <a:pt x="194" y="156"/>
                </a:lnTo>
                <a:lnTo>
                  <a:pt x="188" y="164"/>
                </a:lnTo>
                <a:lnTo>
                  <a:pt x="198" y="170"/>
                </a:lnTo>
                <a:lnTo>
                  <a:pt x="204" y="182"/>
                </a:lnTo>
                <a:lnTo>
                  <a:pt x="206" y="192"/>
                </a:lnTo>
                <a:lnTo>
                  <a:pt x="200" y="196"/>
                </a:lnTo>
                <a:lnTo>
                  <a:pt x="196" y="182"/>
                </a:lnTo>
                <a:lnTo>
                  <a:pt x="192" y="176"/>
                </a:lnTo>
                <a:lnTo>
                  <a:pt x="188" y="182"/>
                </a:lnTo>
                <a:lnTo>
                  <a:pt x="180" y="180"/>
                </a:lnTo>
                <a:lnTo>
                  <a:pt x="178" y="186"/>
                </a:lnTo>
                <a:lnTo>
                  <a:pt x="158" y="184"/>
                </a:lnTo>
                <a:lnTo>
                  <a:pt x="158" y="192"/>
                </a:lnTo>
                <a:lnTo>
                  <a:pt x="164" y="192"/>
                </a:lnTo>
                <a:lnTo>
                  <a:pt x="168" y="196"/>
                </a:lnTo>
                <a:lnTo>
                  <a:pt x="170" y="206"/>
                </a:lnTo>
                <a:lnTo>
                  <a:pt x="158" y="204"/>
                </a:lnTo>
                <a:lnTo>
                  <a:pt x="152" y="206"/>
                </a:lnTo>
                <a:lnTo>
                  <a:pt x="150" y="210"/>
                </a:lnTo>
                <a:lnTo>
                  <a:pt x="152" y="214"/>
                </a:lnTo>
                <a:lnTo>
                  <a:pt x="162" y="224"/>
                </a:lnTo>
                <a:lnTo>
                  <a:pt x="166" y="230"/>
                </a:lnTo>
                <a:lnTo>
                  <a:pt x="166" y="238"/>
                </a:lnTo>
                <a:lnTo>
                  <a:pt x="154" y="286"/>
                </a:lnTo>
                <a:lnTo>
                  <a:pt x="142" y="280"/>
                </a:lnTo>
                <a:lnTo>
                  <a:pt x="148" y="258"/>
                </a:lnTo>
                <a:lnTo>
                  <a:pt x="140" y="252"/>
                </a:lnTo>
                <a:lnTo>
                  <a:pt x="136" y="252"/>
                </a:lnTo>
                <a:lnTo>
                  <a:pt x="132" y="254"/>
                </a:lnTo>
                <a:lnTo>
                  <a:pt x="124" y="250"/>
                </a:lnTo>
                <a:lnTo>
                  <a:pt x="118" y="254"/>
                </a:lnTo>
                <a:lnTo>
                  <a:pt x="100" y="254"/>
                </a:lnTo>
                <a:lnTo>
                  <a:pt x="100" y="246"/>
                </a:lnTo>
                <a:lnTo>
                  <a:pt x="94" y="240"/>
                </a:lnTo>
                <a:lnTo>
                  <a:pt x="92" y="232"/>
                </a:lnTo>
                <a:lnTo>
                  <a:pt x="84" y="232"/>
                </a:lnTo>
                <a:lnTo>
                  <a:pt x="80" y="226"/>
                </a:lnTo>
                <a:lnTo>
                  <a:pt x="70" y="216"/>
                </a:lnTo>
                <a:lnTo>
                  <a:pt x="56" y="210"/>
                </a:lnTo>
                <a:lnTo>
                  <a:pt x="54" y="206"/>
                </a:lnTo>
                <a:lnTo>
                  <a:pt x="52" y="204"/>
                </a:lnTo>
                <a:lnTo>
                  <a:pt x="46" y="204"/>
                </a:lnTo>
                <a:lnTo>
                  <a:pt x="42" y="204"/>
                </a:lnTo>
                <a:lnTo>
                  <a:pt x="42" y="208"/>
                </a:lnTo>
                <a:lnTo>
                  <a:pt x="44" y="210"/>
                </a:lnTo>
                <a:lnTo>
                  <a:pt x="24" y="208"/>
                </a:lnTo>
                <a:lnTo>
                  <a:pt x="20" y="200"/>
                </a:lnTo>
                <a:lnTo>
                  <a:pt x="0" y="188"/>
                </a:lnTo>
                <a:lnTo>
                  <a:pt x="10" y="170"/>
                </a:lnTo>
                <a:lnTo>
                  <a:pt x="14" y="172"/>
                </a:lnTo>
                <a:lnTo>
                  <a:pt x="20" y="166"/>
                </a:lnTo>
                <a:lnTo>
                  <a:pt x="28" y="156"/>
                </a:lnTo>
                <a:lnTo>
                  <a:pt x="26" y="136"/>
                </a:lnTo>
                <a:lnTo>
                  <a:pt x="26" y="124"/>
                </a:lnTo>
                <a:lnTo>
                  <a:pt x="24" y="114"/>
                </a:lnTo>
                <a:lnTo>
                  <a:pt x="28" y="102"/>
                </a:lnTo>
                <a:lnTo>
                  <a:pt x="22" y="92"/>
                </a:lnTo>
                <a:lnTo>
                  <a:pt x="18" y="84"/>
                </a:lnTo>
                <a:lnTo>
                  <a:pt x="30" y="72"/>
                </a:lnTo>
                <a:lnTo>
                  <a:pt x="36" y="64"/>
                </a:lnTo>
                <a:lnTo>
                  <a:pt x="42" y="60"/>
                </a:lnTo>
                <a:lnTo>
                  <a:pt x="44" y="56"/>
                </a:lnTo>
                <a:lnTo>
                  <a:pt x="56" y="54"/>
                </a:lnTo>
                <a:lnTo>
                  <a:pt x="62" y="50"/>
                </a:lnTo>
                <a:lnTo>
                  <a:pt x="62" y="42"/>
                </a:lnTo>
                <a:lnTo>
                  <a:pt x="62" y="34"/>
                </a:lnTo>
                <a:lnTo>
                  <a:pt x="70" y="22"/>
                </a:lnTo>
                <a:lnTo>
                  <a:pt x="78" y="24"/>
                </a:lnTo>
                <a:lnTo>
                  <a:pt x="86" y="18"/>
                </a:lnTo>
                <a:lnTo>
                  <a:pt x="92" y="20"/>
                </a:lnTo>
                <a:lnTo>
                  <a:pt x="102" y="16"/>
                </a:lnTo>
                <a:lnTo>
                  <a:pt x="110" y="8"/>
                </a:lnTo>
                <a:lnTo>
                  <a:pt x="114" y="2"/>
                </a:lnTo>
                <a:lnTo>
                  <a:pt x="128" y="0"/>
                </a:lnTo>
                <a:lnTo>
                  <a:pt x="132" y="0"/>
                </a:lnTo>
                <a:lnTo>
                  <a:pt x="14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9" name="Freeform 77"/>
          <p:cNvSpPr>
            <a:spLocks/>
          </p:cNvSpPr>
          <p:nvPr/>
        </p:nvSpPr>
        <p:spPr bwMode="ltGray">
          <a:xfrm>
            <a:off x="2486254" y="6824662"/>
            <a:ext cx="65075" cy="33338"/>
          </a:xfrm>
          <a:custGeom>
            <a:avLst/>
            <a:gdLst/>
            <a:ahLst/>
            <a:cxnLst>
              <a:cxn ang="0">
                <a:pos x="0" y="4"/>
              </a:cxn>
              <a:cxn ang="0">
                <a:pos x="14" y="2"/>
              </a:cxn>
              <a:cxn ang="0">
                <a:pos x="20" y="0"/>
              </a:cxn>
              <a:cxn ang="0">
                <a:pos x="36" y="0"/>
              </a:cxn>
              <a:cxn ang="0">
                <a:pos x="42" y="6"/>
              </a:cxn>
              <a:cxn ang="0">
                <a:pos x="36" y="6"/>
              </a:cxn>
              <a:cxn ang="0">
                <a:pos x="28" y="8"/>
              </a:cxn>
              <a:cxn ang="0">
                <a:pos x="24" y="4"/>
              </a:cxn>
              <a:cxn ang="0">
                <a:pos x="18" y="6"/>
              </a:cxn>
              <a:cxn ang="0">
                <a:pos x="22" y="8"/>
              </a:cxn>
              <a:cxn ang="0">
                <a:pos x="22" y="10"/>
              </a:cxn>
              <a:cxn ang="0">
                <a:pos x="28" y="14"/>
              </a:cxn>
              <a:cxn ang="0">
                <a:pos x="28" y="18"/>
              </a:cxn>
              <a:cxn ang="0">
                <a:pos x="24" y="16"/>
              </a:cxn>
              <a:cxn ang="0">
                <a:pos x="18" y="14"/>
              </a:cxn>
              <a:cxn ang="0">
                <a:pos x="14" y="12"/>
              </a:cxn>
              <a:cxn ang="0">
                <a:pos x="12" y="10"/>
              </a:cxn>
              <a:cxn ang="0">
                <a:pos x="14" y="16"/>
              </a:cxn>
              <a:cxn ang="0">
                <a:pos x="10" y="16"/>
              </a:cxn>
              <a:cxn ang="0">
                <a:pos x="4" y="16"/>
              </a:cxn>
              <a:cxn ang="0">
                <a:pos x="0" y="4"/>
              </a:cxn>
            </a:cxnLst>
            <a:rect l="0" t="0" r="r" b="b"/>
            <a:pathLst>
              <a:path w="43" h="19">
                <a:moveTo>
                  <a:pt x="0" y="4"/>
                </a:moveTo>
                <a:lnTo>
                  <a:pt x="14" y="2"/>
                </a:lnTo>
                <a:lnTo>
                  <a:pt x="20" y="0"/>
                </a:lnTo>
                <a:lnTo>
                  <a:pt x="36" y="0"/>
                </a:lnTo>
                <a:lnTo>
                  <a:pt x="42" y="6"/>
                </a:lnTo>
                <a:lnTo>
                  <a:pt x="36" y="6"/>
                </a:lnTo>
                <a:lnTo>
                  <a:pt x="28" y="8"/>
                </a:lnTo>
                <a:lnTo>
                  <a:pt x="24" y="4"/>
                </a:lnTo>
                <a:lnTo>
                  <a:pt x="18" y="6"/>
                </a:lnTo>
                <a:lnTo>
                  <a:pt x="22" y="8"/>
                </a:lnTo>
                <a:lnTo>
                  <a:pt x="22" y="10"/>
                </a:lnTo>
                <a:lnTo>
                  <a:pt x="28" y="14"/>
                </a:lnTo>
                <a:lnTo>
                  <a:pt x="28" y="18"/>
                </a:lnTo>
                <a:lnTo>
                  <a:pt x="24" y="16"/>
                </a:lnTo>
                <a:lnTo>
                  <a:pt x="18" y="14"/>
                </a:lnTo>
                <a:lnTo>
                  <a:pt x="14" y="12"/>
                </a:lnTo>
                <a:lnTo>
                  <a:pt x="12" y="10"/>
                </a:lnTo>
                <a:lnTo>
                  <a:pt x="14" y="16"/>
                </a:lnTo>
                <a:lnTo>
                  <a:pt x="10" y="16"/>
                </a:lnTo>
                <a:lnTo>
                  <a:pt x="4" y="16"/>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0" name="Freeform 78"/>
          <p:cNvSpPr>
            <a:spLocks/>
          </p:cNvSpPr>
          <p:nvPr/>
        </p:nvSpPr>
        <p:spPr bwMode="ltGray">
          <a:xfrm>
            <a:off x="2707817" y="6627813"/>
            <a:ext cx="41834" cy="49213"/>
          </a:xfrm>
          <a:custGeom>
            <a:avLst/>
            <a:gdLst/>
            <a:ahLst/>
            <a:cxnLst>
              <a:cxn ang="0">
                <a:pos x="10" y="0"/>
              </a:cxn>
              <a:cxn ang="0">
                <a:pos x="14" y="2"/>
              </a:cxn>
              <a:cxn ang="0">
                <a:pos x="18" y="4"/>
              </a:cxn>
              <a:cxn ang="0">
                <a:pos x="24" y="6"/>
              </a:cxn>
              <a:cxn ang="0">
                <a:pos x="26" y="8"/>
              </a:cxn>
              <a:cxn ang="0">
                <a:pos x="24" y="12"/>
              </a:cxn>
              <a:cxn ang="0">
                <a:pos x="16" y="16"/>
              </a:cxn>
              <a:cxn ang="0">
                <a:pos x="8" y="24"/>
              </a:cxn>
              <a:cxn ang="0">
                <a:pos x="6" y="26"/>
              </a:cxn>
              <a:cxn ang="0">
                <a:pos x="0" y="22"/>
              </a:cxn>
              <a:cxn ang="0">
                <a:pos x="6" y="14"/>
              </a:cxn>
              <a:cxn ang="0">
                <a:pos x="10" y="0"/>
              </a:cxn>
            </a:cxnLst>
            <a:rect l="0" t="0" r="r" b="b"/>
            <a:pathLst>
              <a:path w="27" h="27">
                <a:moveTo>
                  <a:pt x="10" y="0"/>
                </a:moveTo>
                <a:lnTo>
                  <a:pt x="14" y="2"/>
                </a:lnTo>
                <a:lnTo>
                  <a:pt x="18" y="4"/>
                </a:lnTo>
                <a:lnTo>
                  <a:pt x="24" y="6"/>
                </a:lnTo>
                <a:lnTo>
                  <a:pt x="26" y="8"/>
                </a:lnTo>
                <a:lnTo>
                  <a:pt x="24" y="12"/>
                </a:lnTo>
                <a:lnTo>
                  <a:pt x="16" y="16"/>
                </a:lnTo>
                <a:lnTo>
                  <a:pt x="8" y="24"/>
                </a:lnTo>
                <a:lnTo>
                  <a:pt x="6" y="26"/>
                </a:lnTo>
                <a:lnTo>
                  <a:pt x="0" y="22"/>
                </a:lnTo>
                <a:lnTo>
                  <a:pt x="6" y="14"/>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1" name="Freeform 79"/>
          <p:cNvSpPr>
            <a:spLocks/>
          </p:cNvSpPr>
          <p:nvPr/>
        </p:nvSpPr>
        <p:spPr bwMode="ltGray">
          <a:xfrm>
            <a:off x="2676829" y="6638926"/>
            <a:ext cx="35637" cy="41275"/>
          </a:xfrm>
          <a:custGeom>
            <a:avLst/>
            <a:gdLst/>
            <a:ahLst/>
            <a:cxnLst>
              <a:cxn ang="0">
                <a:pos x="22" y="0"/>
              </a:cxn>
              <a:cxn ang="0">
                <a:pos x="16" y="10"/>
              </a:cxn>
              <a:cxn ang="0">
                <a:pos x="14" y="14"/>
              </a:cxn>
              <a:cxn ang="0">
                <a:pos x="6" y="14"/>
              </a:cxn>
              <a:cxn ang="0">
                <a:pos x="8" y="18"/>
              </a:cxn>
              <a:cxn ang="0">
                <a:pos x="6" y="22"/>
              </a:cxn>
              <a:cxn ang="0">
                <a:pos x="2" y="16"/>
              </a:cxn>
              <a:cxn ang="0">
                <a:pos x="2" y="10"/>
              </a:cxn>
              <a:cxn ang="0">
                <a:pos x="0" y="2"/>
              </a:cxn>
              <a:cxn ang="0">
                <a:pos x="6" y="0"/>
              </a:cxn>
              <a:cxn ang="0">
                <a:pos x="22" y="0"/>
              </a:cxn>
            </a:cxnLst>
            <a:rect l="0" t="0" r="r" b="b"/>
            <a:pathLst>
              <a:path w="23" h="23">
                <a:moveTo>
                  <a:pt x="22" y="0"/>
                </a:moveTo>
                <a:lnTo>
                  <a:pt x="16" y="10"/>
                </a:lnTo>
                <a:lnTo>
                  <a:pt x="14" y="14"/>
                </a:lnTo>
                <a:lnTo>
                  <a:pt x="6" y="14"/>
                </a:lnTo>
                <a:lnTo>
                  <a:pt x="8" y="18"/>
                </a:lnTo>
                <a:lnTo>
                  <a:pt x="6" y="22"/>
                </a:lnTo>
                <a:lnTo>
                  <a:pt x="2" y="16"/>
                </a:lnTo>
                <a:lnTo>
                  <a:pt x="2" y="10"/>
                </a:lnTo>
                <a:lnTo>
                  <a:pt x="0" y="2"/>
                </a:lnTo>
                <a:lnTo>
                  <a:pt x="6" y="0"/>
                </a:lnTo>
                <a:lnTo>
                  <a:pt x="2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2" name="Freeform 80"/>
          <p:cNvSpPr>
            <a:spLocks/>
          </p:cNvSpPr>
          <p:nvPr/>
        </p:nvSpPr>
        <p:spPr bwMode="ltGray">
          <a:xfrm>
            <a:off x="2370049" y="6765925"/>
            <a:ext cx="40284" cy="36512"/>
          </a:xfrm>
          <a:custGeom>
            <a:avLst/>
            <a:gdLst/>
            <a:ahLst/>
            <a:cxnLst>
              <a:cxn ang="0">
                <a:pos x="24" y="8"/>
              </a:cxn>
              <a:cxn ang="0">
                <a:pos x="14" y="0"/>
              </a:cxn>
              <a:cxn ang="0">
                <a:pos x="0" y="0"/>
              </a:cxn>
              <a:cxn ang="0">
                <a:pos x="4" y="8"/>
              </a:cxn>
              <a:cxn ang="0">
                <a:pos x="10" y="14"/>
              </a:cxn>
              <a:cxn ang="0">
                <a:pos x="16" y="14"/>
              </a:cxn>
              <a:cxn ang="0">
                <a:pos x="18" y="18"/>
              </a:cxn>
              <a:cxn ang="0">
                <a:pos x="22" y="20"/>
              </a:cxn>
              <a:cxn ang="0">
                <a:pos x="24" y="8"/>
              </a:cxn>
            </a:cxnLst>
            <a:rect l="0" t="0" r="r" b="b"/>
            <a:pathLst>
              <a:path w="25" h="21">
                <a:moveTo>
                  <a:pt x="24" y="8"/>
                </a:moveTo>
                <a:lnTo>
                  <a:pt x="14" y="0"/>
                </a:lnTo>
                <a:lnTo>
                  <a:pt x="0" y="0"/>
                </a:lnTo>
                <a:lnTo>
                  <a:pt x="4" y="8"/>
                </a:lnTo>
                <a:lnTo>
                  <a:pt x="10" y="14"/>
                </a:lnTo>
                <a:lnTo>
                  <a:pt x="16" y="14"/>
                </a:lnTo>
                <a:lnTo>
                  <a:pt x="18" y="18"/>
                </a:lnTo>
                <a:lnTo>
                  <a:pt x="22" y="20"/>
                </a:lnTo>
                <a:lnTo>
                  <a:pt x="24"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3" name="Freeform 81"/>
          <p:cNvSpPr>
            <a:spLocks/>
          </p:cNvSpPr>
          <p:nvPr/>
        </p:nvSpPr>
        <p:spPr bwMode="ltGray">
          <a:xfrm>
            <a:off x="2418081" y="6786562"/>
            <a:ext cx="26339" cy="15875"/>
          </a:xfrm>
          <a:custGeom>
            <a:avLst/>
            <a:gdLst/>
            <a:ahLst/>
            <a:cxnLst>
              <a:cxn ang="0">
                <a:pos x="2" y="0"/>
              </a:cxn>
              <a:cxn ang="0">
                <a:pos x="10" y="2"/>
              </a:cxn>
              <a:cxn ang="0">
                <a:pos x="16" y="2"/>
              </a:cxn>
              <a:cxn ang="0">
                <a:pos x="16" y="8"/>
              </a:cxn>
              <a:cxn ang="0">
                <a:pos x="6" y="6"/>
              </a:cxn>
              <a:cxn ang="0">
                <a:pos x="0" y="8"/>
              </a:cxn>
              <a:cxn ang="0">
                <a:pos x="2" y="0"/>
              </a:cxn>
            </a:cxnLst>
            <a:rect l="0" t="0" r="r" b="b"/>
            <a:pathLst>
              <a:path w="17" h="9">
                <a:moveTo>
                  <a:pt x="2" y="0"/>
                </a:moveTo>
                <a:lnTo>
                  <a:pt x="10" y="2"/>
                </a:lnTo>
                <a:lnTo>
                  <a:pt x="16" y="2"/>
                </a:lnTo>
                <a:lnTo>
                  <a:pt x="16" y="8"/>
                </a:lnTo>
                <a:lnTo>
                  <a:pt x="6" y="6"/>
                </a:lnTo>
                <a:lnTo>
                  <a:pt x="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4" name="Freeform 82"/>
          <p:cNvSpPr>
            <a:spLocks/>
          </p:cNvSpPr>
          <p:nvPr/>
        </p:nvSpPr>
        <p:spPr bwMode="ltGray">
          <a:xfrm>
            <a:off x="2342160" y="6732588"/>
            <a:ext cx="40284" cy="28575"/>
          </a:xfrm>
          <a:custGeom>
            <a:avLst/>
            <a:gdLst/>
            <a:ahLst/>
            <a:cxnLst>
              <a:cxn ang="0">
                <a:pos x="0" y="0"/>
              </a:cxn>
              <a:cxn ang="0">
                <a:pos x="4" y="8"/>
              </a:cxn>
              <a:cxn ang="0">
                <a:pos x="12" y="10"/>
              </a:cxn>
              <a:cxn ang="0">
                <a:pos x="24" y="14"/>
              </a:cxn>
              <a:cxn ang="0">
                <a:pos x="14" y="14"/>
              </a:cxn>
              <a:cxn ang="0">
                <a:pos x="2" y="10"/>
              </a:cxn>
              <a:cxn ang="0">
                <a:pos x="0" y="0"/>
              </a:cxn>
            </a:cxnLst>
            <a:rect l="0" t="0" r="r" b="b"/>
            <a:pathLst>
              <a:path w="25" h="15">
                <a:moveTo>
                  <a:pt x="0" y="0"/>
                </a:moveTo>
                <a:lnTo>
                  <a:pt x="4" y="8"/>
                </a:lnTo>
                <a:lnTo>
                  <a:pt x="12" y="10"/>
                </a:lnTo>
                <a:lnTo>
                  <a:pt x="24" y="14"/>
                </a:lnTo>
                <a:lnTo>
                  <a:pt x="14" y="14"/>
                </a:lnTo>
                <a:lnTo>
                  <a:pt x="2"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5" name="Freeform 83"/>
          <p:cNvSpPr>
            <a:spLocks/>
          </p:cNvSpPr>
          <p:nvPr/>
        </p:nvSpPr>
        <p:spPr bwMode="ltGray">
          <a:xfrm>
            <a:off x="2317370" y="6675438"/>
            <a:ext cx="23241" cy="41275"/>
          </a:xfrm>
          <a:custGeom>
            <a:avLst/>
            <a:gdLst/>
            <a:ahLst/>
            <a:cxnLst>
              <a:cxn ang="0">
                <a:pos x="0" y="0"/>
              </a:cxn>
              <a:cxn ang="0">
                <a:pos x="0" y="10"/>
              </a:cxn>
              <a:cxn ang="0">
                <a:pos x="6" y="14"/>
              </a:cxn>
              <a:cxn ang="0">
                <a:pos x="8" y="20"/>
              </a:cxn>
              <a:cxn ang="0">
                <a:pos x="14" y="22"/>
              </a:cxn>
              <a:cxn ang="0">
                <a:pos x="12" y="14"/>
              </a:cxn>
              <a:cxn ang="0">
                <a:pos x="8" y="10"/>
              </a:cxn>
              <a:cxn ang="0">
                <a:pos x="0" y="0"/>
              </a:cxn>
            </a:cxnLst>
            <a:rect l="0" t="0" r="r" b="b"/>
            <a:pathLst>
              <a:path w="15" h="23">
                <a:moveTo>
                  <a:pt x="0" y="0"/>
                </a:moveTo>
                <a:lnTo>
                  <a:pt x="0" y="10"/>
                </a:lnTo>
                <a:lnTo>
                  <a:pt x="6" y="14"/>
                </a:lnTo>
                <a:lnTo>
                  <a:pt x="8" y="20"/>
                </a:lnTo>
                <a:lnTo>
                  <a:pt x="14" y="22"/>
                </a:lnTo>
                <a:lnTo>
                  <a:pt x="12" y="14"/>
                </a:lnTo>
                <a:lnTo>
                  <a:pt x="8"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6" name="Freeform 84"/>
          <p:cNvSpPr>
            <a:spLocks/>
          </p:cNvSpPr>
          <p:nvPr/>
        </p:nvSpPr>
        <p:spPr bwMode="ltGray">
          <a:xfrm>
            <a:off x="2449069" y="6762750"/>
            <a:ext cx="10845" cy="26987"/>
          </a:xfrm>
          <a:custGeom>
            <a:avLst/>
            <a:gdLst/>
            <a:ahLst/>
            <a:cxnLst>
              <a:cxn ang="0">
                <a:pos x="0" y="0"/>
              </a:cxn>
              <a:cxn ang="0">
                <a:pos x="0" y="8"/>
              </a:cxn>
              <a:cxn ang="0">
                <a:pos x="4" y="14"/>
              </a:cxn>
              <a:cxn ang="0">
                <a:pos x="6" y="6"/>
              </a:cxn>
              <a:cxn ang="0">
                <a:pos x="0" y="0"/>
              </a:cxn>
            </a:cxnLst>
            <a:rect l="0" t="0" r="r" b="b"/>
            <a:pathLst>
              <a:path w="7" h="15">
                <a:moveTo>
                  <a:pt x="0" y="0"/>
                </a:moveTo>
                <a:lnTo>
                  <a:pt x="0" y="8"/>
                </a:lnTo>
                <a:lnTo>
                  <a:pt x="4" y="14"/>
                </a:lnTo>
                <a:lnTo>
                  <a:pt x="6"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7" name="Freeform 85"/>
          <p:cNvSpPr>
            <a:spLocks/>
          </p:cNvSpPr>
          <p:nvPr/>
        </p:nvSpPr>
        <p:spPr bwMode="ltGray">
          <a:xfrm>
            <a:off x="2298777" y="6613526"/>
            <a:ext cx="7747" cy="23812"/>
          </a:xfrm>
          <a:custGeom>
            <a:avLst/>
            <a:gdLst/>
            <a:ahLst/>
            <a:cxnLst>
              <a:cxn ang="0">
                <a:pos x="0" y="0"/>
              </a:cxn>
              <a:cxn ang="0">
                <a:pos x="0" y="12"/>
              </a:cxn>
              <a:cxn ang="0">
                <a:pos x="4" y="4"/>
              </a:cxn>
              <a:cxn ang="0">
                <a:pos x="0" y="0"/>
              </a:cxn>
            </a:cxnLst>
            <a:rect l="0" t="0" r="r" b="b"/>
            <a:pathLst>
              <a:path w="5" h="13">
                <a:moveTo>
                  <a:pt x="0" y="0"/>
                </a:moveTo>
                <a:lnTo>
                  <a:pt x="0" y="12"/>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8" name="Freeform 86"/>
          <p:cNvSpPr>
            <a:spLocks/>
          </p:cNvSpPr>
          <p:nvPr/>
        </p:nvSpPr>
        <p:spPr bwMode="ltGray">
          <a:xfrm>
            <a:off x="2275537" y="6499227"/>
            <a:ext cx="6198" cy="7937"/>
          </a:xfrm>
          <a:custGeom>
            <a:avLst/>
            <a:gdLst/>
            <a:ahLst/>
            <a:cxnLst>
              <a:cxn ang="0">
                <a:pos x="0" y="4"/>
              </a:cxn>
              <a:cxn ang="0">
                <a:pos x="2" y="4"/>
              </a:cxn>
              <a:cxn ang="0">
                <a:pos x="2" y="0"/>
              </a:cxn>
              <a:cxn ang="0">
                <a:pos x="0" y="0"/>
              </a:cxn>
              <a:cxn ang="0">
                <a:pos x="0" y="4"/>
              </a:cxn>
            </a:cxnLst>
            <a:rect l="0" t="0" r="r" b="b"/>
            <a:pathLst>
              <a:path w="3" h="5">
                <a:moveTo>
                  <a:pt x="0" y="4"/>
                </a:moveTo>
                <a:lnTo>
                  <a:pt x="2" y="4"/>
                </a:lnTo>
                <a:lnTo>
                  <a:pt x="2" y="0"/>
                </a:ln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89" name="Rectangle 87"/>
          <p:cNvSpPr>
            <a:spLocks noChangeArrowheads="1"/>
          </p:cNvSpPr>
          <p:nvPr/>
        </p:nvSpPr>
        <p:spPr bwMode="ltGray">
          <a:xfrm>
            <a:off x="2275537" y="6502402"/>
            <a:ext cx="7746" cy="3175"/>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0" name="Oval 88"/>
          <p:cNvSpPr>
            <a:spLocks noChangeArrowheads="1"/>
          </p:cNvSpPr>
          <p:nvPr/>
        </p:nvSpPr>
        <p:spPr bwMode="ltGray">
          <a:xfrm>
            <a:off x="2542032" y="6851650"/>
            <a:ext cx="3099" cy="3175"/>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1" name="Freeform 89"/>
          <p:cNvSpPr>
            <a:spLocks/>
          </p:cNvSpPr>
          <p:nvPr/>
        </p:nvSpPr>
        <p:spPr bwMode="ltGray">
          <a:xfrm>
            <a:off x="2266240" y="6261103"/>
            <a:ext cx="24790" cy="63500"/>
          </a:xfrm>
          <a:custGeom>
            <a:avLst/>
            <a:gdLst/>
            <a:ahLst/>
            <a:cxnLst>
              <a:cxn ang="0">
                <a:pos x="0" y="0"/>
              </a:cxn>
              <a:cxn ang="0">
                <a:pos x="2" y="24"/>
              </a:cxn>
              <a:cxn ang="0">
                <a:pos x="0" y="32"/>
              </a:cxn>
              <a:cxn ang="0">
                <a:pos x="12" y="34"/>
              </a:cxn>
              <a:cxn ang="0">
                <a:pos x="16" y="26"/>
              </a:cxn>
              <a:cxn ang="0">
                <a:pos x="10" y="16"/>
              </a:cxn>
              <a:cxn ang="0">
                <a:pos x="14" y="14"/>
              </a:cxn>
              <a:cxn ang="0">
                <a:pos x="12" y="0"/>
              </a:cxn>
              <a:cxn ang="0">
                <a:pos x="0" y="0"/>
              </a:cxn>
            </a:cxnLst>
            <a:rect l="0" t="0" r="r" b="b"/>
            <a:pathLst>
              <a:path w="17" h="35">
                <a:moveTo>
                  <a:pt x="0" y="0"/>
                </a:moveTo>
                <a:lnTo>
                  <a:pt x="2" y="24"/>
                </a:lnTo>
                <a:lnTo>
                  <a:pt x="0" y="32"/>
                </a:lnTo>
                <a:lnTo>
                  <a:pt x="12" y="34"/>
                </a:lnTo>
                <a:lnTo>
                  <a:pt x="16" y="26"/>
                </a:lnTo>
                <a:lnTo>
                  <a:pt x="10" y="16"/>
                </a:lnTo>
                <a:lnTo>
                  <a:pt x="14" y="14"/>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2" name="Freeform 90"/>
          <p:cNvSpPr>
            <a:spLocks/>
          </p:cNvSpPr>
          <p:nvPr/>
        </p:nvSpPr>
        <p:spPr bwMode="ltGray">
          <a:xfrm>
            <a:off x="2275537" y="6362702"/>
            <a:ext cx="1549" cy="7937"/>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3" name="Rectangle 91"/>
          <p:cNvSpPr>
            <a:spLocks noChangeArrowheads="1"/>
          </p:cNvSpPr>
          <p:nvPr/>
        </p:nvSpPr>
        <p:spPr bwMode="ltGray">
          <a:xfrm>
            <a:off x="2275537" y="6365877"/>
            <a:ext cx="4648" cy="3175"/>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4" name="Freeform 92"/>
          <p:cNvSpPr>
            <a:spLocks/>
          </p:cNvSpPr>
          <p:nvPr/>
        </p:nvSpPr>
        <p:spPr bwMode="ltGray">
          <a:xfrm>
            <a:off x="2280184" y="6380164"/>
            <a:ext cx="1550" cy="7938"/>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5" name="Rectangle 93"/>
          <p:cNvSpPr>
            <a:spLocks noChangeArrowheads="1"/>
          </p:cNvSpPr>
          <p:nvPr/>
        </p:nvSpPr>
        <p:spPr bwMode="ltGray">
          <a:xfrm>
            <a:off x="2280184" y="6383339"/>
            <a:ext cx="3099" cy="3175"/>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6" name="Freeform 94"/>
          <p:cNvSpPr>
            <a:spLocks/>
          </p:cNvSpPr>
          <p:nvPr/>
        </p:nvSpPr>
        <p:spPr bwMode="ltGray">
          <a:xfrm>
            <a:off x="2287932" y="6397627"/>
            <a:ext cx="6198" cy="9525"/>
          </a:xfrm>
          <a:custGeom>
            <a:avLst/>
            <a:gdLst/>
            <a:ahLst/>
            <a:cxnLst>
              <a:cxn ang="0">
                <a:pos x="2" y="0"/>
              </a:cxn>
              <a:cxn ang="0">
                <a:pos x="0" y="0"/>
              </a:cxn>
              <a:cxn ang="0">
                <a:pos x="0" y="4"/>
              </a:cxn>
              <a:cxn ang="0">
                <a:pos x="2" y="4"/>
              </a:cxn>
              <a:cxn ang="0">
                <a:pos x="2" y="0"/>
              </a:cxn>
            </a:cxnLst>
            <a:rect l="0" t="0" r="r" b="b"/>
            <a:pathLst>
              <a:path w="3" h="5">
                <a:moveTo>
                  <a:pt x="2" y="0"/>
                </a:moveTo>
                <a:lnTo>
                  <a:pt x="0" y="0"/>
                </a:lnTo>
                <a:lnTo>
                  <a:pt x="0" y="4"/>
                </a:lnTo>
                <a:lnTo>
                  <a:pt x="2" y="4"/>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7" name="Rectangle 95"/>
          <p:cNvSpPr>
            <a:spLocks noChangeArrowheads="1"/>
          </p:cNvSpPr>
          <p:nvPr/>
        </p:nvSpPr>
        <p:spPr bwMode="ltGray">
          <a:xfrm>
            <a:off x="2291031" y="6397627"/>
            <a:ext cx="3099" cy="11112"/>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98" name="Freeform 96"/>
          <p:cNvSpPr>
            <a:spLocks/>
          </p:cNvSpPr>
          <p:nvPr/>
        </p:nvSpPr>
        <p:spPr bwMode="ltGray">
          <a:xfrm>
            <a:off x="2583866" y="6351589"/>
            <a:ext cx="29439" cy="31750"/>
          </a:xfrm>
          <a:custGeom>
            <a:avLst/>
            <a:gdLst/>
            <a:ahLst/>
            <a:cxnLst>
              <a:cxn ang="0">
                <a:pos x="0" y="2"/>
              </a:cxn>
              <a:cxn ang="0">
                <a:pos x="10" y="2"/>
              </a:cxn>
              <a:cxn ang="0">
                <a:pos x="18" y="0"/>
              </a:cxn>
              <a:cxn ang="0">
                <a:pos x="18" y="10"/>
              </a:cxn>
              <a:cxn ang="0">
                <a:pos x="14" y="16"/>
              </a:cxn>
              <a:cxn ang="0">
                <a:pos x="10" y="12"/>
              </a:cxn>
              <a:cxn ang="0">
                <a:pos x="10" y="10"/>
              </a:cxn>
              <a:cxn ang="0">
                <a:pos x="10" y="8"/>
              </a:cxn>
              <a:cxn ang="0">
                <a:pos x="2" y="8"/>
              </a:cxn>
              <a:cxn ang="0">
                <a:pos x="0" y="2"/>
              </a:cxn>
            </a:cxnLst>
            <a:rect l="0" t="0" r="r" b="b"/>
            <a:pathLst>
              <a:path w="19" h="17">
                <a:moveTo>
                  <a:pt x="0" y="2"/>
                </a:moveTo>
                <a:lnTo>
                  <a:pt x="10" y="2"/>
                </a:lnTo>
                <a:lnTo>
                  <a:pt x="18" y="0"/>
                </a:lnTo>
                <a:lnTo>
                  <a:pt x="18" y="10"/>
                </a:lnTo>
                <a:lnTo>
                  <a:pt x="14" y="16"/>
                </a:lnTo>
                <a:lnTo>
                  <a:pt x="10" y="12"/>
                </a:lnTo>
                <a:lnTo>
                  <a:pt x="10" y="10"/>
                </a:lnTo>
                <a:lnTo>
                  <a:pt x="10" y="8"/>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99" name="Freeform 97"/>
          <p:cNvSpPr>
            <a:spLocks/>
          </p:cNvSpPr>
          <p:nvPr/>
        </p:nvSpPr>
        <p:spPr bwMode="ltGray">
          <a:xfrm>
            <a:off x="2376247" y="4278323"/>
            <a:ext cx="10846" cy="9525"/>
          </a:xfrm>
          <a:custGeom>
            <a:avLst/>
            <a:gdLst/>
            <a:ahLst/>
            <a:cxnLst>
              <a:cxn ang="0">
                <a:pos x="0" y="0"/>
              </a:cxn>
              <a:cxn ang="0">
                <a:pos x="6" y="0"/>
              </a:cxn>
              <a:cxn ang="0">
                <a:pos x="6" y="4"/>
              </a:cxn>
              <a:cxn ang="0">
                <a:pos x="2" y="4"/>
              </a:cxn>
              <a:cxn ang="0">
                <a:pos x="0" y="0"/>
              </a:cxn>
            </a:cxnLst>
            <a:rect l="0" t="0" r="r" b="b"/>
            <a:pathLst>
              <a:path w="7" h="5">
                <a:moveTo>
                  <a:pt x="0" y="0"/>
                </a:moveTo>
                <a:lnTo>
                  <a:pt x="6" y="0"/>
                </a:lnTo>
                <a:lnTo>
                  <a:pt x="6" y="4"/>
                </a:lnTo>
                <a:lnTo>
                  <a:pt x="2"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0" name="Freeform 98"/>
          <p:cNvSpPr>
            <a:spLocks/>
          </p:cNvSpPr>
          <p:nvPr/>
        </p:nvSpPr>
        <p:spPr bwMode="ltGray">
          <a:xfrm>
            <a:off x="2401037" y="4289436"/>
            <a:ext cx="4649"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1" name="Freeform 99"/>
          <p:cNvSpPr>
            <a:spLocks/>
          </p:cNvSpPr>
          <p:nvPr/>
        </p:nvSpPr>
        <p:spPr bwMode="ltGray">
          <a:xfrm>
            <a:off x="2419630" y="4298961"/>
            <a:ext cx="7747" cy="12700"/>
          </a:xfrm>
          <a:custGeom>
            <a:avLst/>
            <a:gdLst/>
            <a:ahLst/>
            <a:cxnLst>
              <a:cxn ang="0">
                <a:pos x="4" y="6"/>
              </a:cxn>
              <a:cxn ang="0">
                <a:pos x="0" y="0"/>
              </a:cxn>
              <a:cxn ang="0">
                <a:pos x="4" y="0"/>
              </a:cxn>
              <a:cxn ang="0">
                <a:pos x="4" y="6"/>
              </a:cxn>
            </a:cxnLst>
            <a:rect l="0" t="0" r="r" b="b"/>
            <a:pathLst>
              <a:path w="5" h="7">
                <a:moveTo>
                  <a:pt x="4" y="6"/>
                </a:move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2" name="Freeform 100"/>
          <p:cNvSpPr>
            <a:spLocks/>
          </p:cNvSpPr>
          <p:nvPr/>
        </p:nvSpPr>
        <p:spPr bwMode="ltGray">
          <a:xfrm>
            <a:off x="2424279" y="4308486"/>
            <a:ext cx="7746" cy="4762"/>
          </a:xfrm>
          <a:custGeom>
            <a:avLst/>
            <a:gdLst/>
            <a:ahLst/>
            <a:cxnLst>
              <a:cxn ang="0">
                <a:pos x="0" y="0"/>
              </a:cxn>
              <a:cxn ang="0">
                <a:pos x="4" y="2"/>
              </a:cxn>
              <a:cxn ang="0">
                <a:pos x="0" y="2"/>
              </a:cxn>
              <a:cxn ang="0">
                <a:pos x="0" y="0"/>
              </a:cxn>
            </a:cxnLst>
            <a:rect l="0" t="0" r="r" b="b"/>
            <a:pathLst>
              <a:path w="5" h="3">
                <a:moveTo>
                  <a:pt x="0" y="0"/>
                </a:move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3" name="Freeform 101"/>
          <p:cNvSpPr>
            <a:spLocks/>
          </p:cNvSpPr>
          <p:nvPr/>
        </p:nvSpPr>
        <p:spPr bwMode="ltGray">
          <a:xfrm>
            <a:off x="2436674" y="432912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4" name="Freeform 102"/>
          <p:cNvSpPr>
            <a:spLocks/>
          </p:cNvSpPr>
          <p:nvPr/>
        </p:nvSpPr>
        <p:spPr bwMode="ltGray">
          <a:xfrm>
            <a:off x="2445970" y="4370398"/>
            <a:ext cx="10845" cy="11113"/>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5" name="Freeform 103"/>
          <p:cNvSpPr>
            <a:spLocks/>
          </p:cNvSpPr>
          <p:nvPr/>
        </p:nvSpPr>
        <p:spPr bwMode="ltGray">
          <a:xfrm>
            <a:off x="2458365" y="4346586"/>
            <a:ext cx="9296" cy="12700"/>
          </a:xfrm>
          <a:custGeom>
            <a:avLst/>
            <a:gdLst/>
            <a:ahLst/>
            <a:cxnLst>
              <a:cxn ang="0">
                <a:pos x="4" y="0"/>
              </a:cxn>
              <a:cxn ang="0">
                <a:pos x="6" y="2"/>
              </a:cxn>
              <a:cxn ang="0">
                <a:pos x="4" y="4"/>
              </a:cxn>
              <a:cxn ang="0">
                <a:pos x="0" y="6"/>
              </a:cxn>
              <a:cxn ang="0">
                <a:pos x="2" y="2"/>
              </a:cxn>
              <a:cxn ang="0">
                <a:pos x="4" y="0"/>
              </a:cxn>
            </a:cxnLst>
            <a:rect l="0" t="0" r="r" b="b"/>
            <a:pathLst>
              <a:path w="7" h="7">
                <a:moveTo>
                  <a:pt x="4" y="0"/>
                </a:moveTo>
                <a:lnTo>
                  <a:pt x="6" y="2"/>
                </a:lnTo>
                <a:lnTo>
                  <a:pt x="4" y="4"/>
                </a:lnTo>
                <a:lnTo>
                  <a:pt x="0" y="6"/>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6" name="Freeform 104"/>
          <p:cNvSpPr>
            <a:spLocks/>
          </p:cNvSpPr>
          <p:nvPr/>
        </p:nvSpPr>
        <p:spPr bwMode="ltGray">
          <a:xfrm>
            <a:off x="1668174" y="1719284"/>
            <a:ext cx="220014" cy="215899"/>
          </a:xfrm>
          <a:custGeom>
            <a:avLst/>
            <a:gdLst/>
            <a:ahLst/>
            <a:cxnLst>
              <a:cxn ang="0">
                <a:pos x="140" y="58"/>
              </a:cxn>
              <a:cxn ang="0">
                <a:pos x="142" y="42"/>
              </a:cxn>
              <a:cxn ang="0">
                <a:pos x="140" y="40"/>
              </a:cxn>
              <a:cxn ang="0">
                <a:pos x="140" y="30"/>
              </a:cxn>
              <a:cxn ang="0">
                <a:pos x="130" y="20"/>
              </a:cxn>
              <a:cxn ang="0">
                <a:pos x="124" y="20"/>
              </a:cxn>
              <a:cxn ang="0">
                <a:pos x="122" y="22"/>
              </a:cxn>
              <a:cxn ang="0">
                <a:pos x="118" y="20"/>
              </a:cxn>
              <a:cxn ang="0">
                <a:pos x="116" y="20"/>
              </a:cxn>
              <a:cxn ang="0">
                <a:pos x="116" y="16"/>
              </a:cxn>
              <a:cxn ang="0">
                <a:pos x="104" y="8"/>
              </a:cxn>
              <a:cxn ang="0">
                <a:pos x="102" y="2"/>
              </a:cxn>
              <a:cxn ang="0">
                <a:pos x="92" y="0"/>
              </a:cxn>
              <a:cxn ang="0">
                <a:pos x="82" y="4"/>
              </a:cxn>
              <a:cxn ang="0">
                <a:pos x="60" y="2"/>
              </a:cxn>
              <a:cxn ang="0">
                <a:pos x="58" y="16"/>
              </a:cxn>
              <a:cxn ang="0">
                <a:pos x="60" y="24"/>
              </a:cxn>
              <a:cxn ang="0">
                <a:pos x="52" y="28"/>
              </a:cxn>
              <a:cxn ang="0">
                <a:pos x="32" y="46"/>
              </a:cxn>
              <a:cxn ang="0">
                <a:pos x="30" y="54"/>
              </a:cxn>
              <a:cxn ang="0">
                <a:pos x="24" y="56"/>
              </a:cxn>
              <a:cxn ang="0">
                <a:pos x="22" y="62"/>
              </a:cxn>
              <a:cxn ang="0">
                <a:pos x="2" y="72"/>
              </a:cxn>
              <a:cxn ang="0">
                <a:pos x="0" y="82"/>
              </a:cxn>
              <a:cxn ang="0">
                <a:pos x="2" y="90"/>
              </a:cxn>
              <a:cxn ang="0">
                <a:pos x="2" y="110"/>
              </a:cxn>
              <a:cxn ang="0">
                <a:pos x="0" y="118"/>
              </a:cxn>
              <a:cxn ang="0">
                <a:pos x="8" y="118"/>
              </a:cxn>
              <a:cxn ang="0">
                <a:pos x="16" y="118"/>
              </a:cxn>
              <a:cxn ang="0">
                <a:pos x="20" y="114"/>
              </a:cxn>
              <a:cxn ang="0">
                <a:pos x="22" y="110"/>
              </a:cxn>
              <a:cxn ang="0">
                <a:pos x="26" y="108"/>
              </a:cxn>
              <a:cxn ang="0">
                <a:pos x="26" y="118"/>
              </a:cxn>
              <a:cxn ang="0">
                <a:pos x="36" y="118"/>
              </a:cxn>
              <a:cxn ang="0">
                <a:pos x="42" y="112"/>
              </a:cxn>
              <a:cxn ang="0">
                <a:pos x="46" y="102"/>
              </a:cxn>
              <a:cxn ang="0">
                <a:pos x="52" y="96"/>
              </a:cxn>
              <a:cxn ang="0">
                <a:pos x="60" y="92"/>
              </a:cxn>
              <a:cxn ang="0">
                <a:pos x="66" y="94"/>
              </a:cxn>
              <a:cxn ang="0">
                <a:pos x="80" y="76"/>
              </a:cxn>
              <a:cxn ang="0">
                <a:pos x="90" y="76"/>
              </a:cxn>
              <a:cxn ang="0">
                <a:pos x="120" y="66"/>
              </a:cxn>
              <a:cxn ang="0">
                <a:pos x="136" y="64"/>
              </a:cxn>
              <a:cxn ang="0">
                <a:pos x="140" y="58"/>
              </a:cxn>
            </a:cxnLst>
            <a:rect l="0" t="0" r="r" b="b"/>
            <a:pathLst>
              <a:path w="143" h="119">
                <a:moveTo>
                  <a:pt x="140" y="58"/>
                </a:moveTo>
                <a:lnTo>
                  <a:pt x="142" y="42"/>
                </a:lnTo>
                <a:lnTo>
                  <a:pt x="140" y="40"/>
                </a:lnTo>
                <a:lnTo>
                  <a:pt x="140" y="30"/>
                </a:lnTo>
                <a:lnTo>
                  <a:pt x="130" y="20"/>
                </a:lnTo>
                <a:lnTo>
                  <a:pt x="124" y="20"/>
                </a:lnTo>
                <a:lnTo>
                  <a:pt x="122" y="22"/>
                </a:lnTo>
                <a:lnTo>
                  <a:pt x="118" y="20"/>
                </a:lnTo>
                <a:lnTo>
                  <a:pt x="116" y="20"/>
                </a:lnTo>
                <a:lnTo>
                  <a:pt x="116" y="16"/>
                </a:lnTo>
                <a:lnTo>
                  <a:pt x="104" y="8"/>
                </a:lnTo>
                <a:lnTo>
                  <a:pt x="102" y="2"/>
                </a:lnTo>
                <a:lnTo>
                  <a:pt x="92" y="0"/>
                </a:lnTo>
                <a:lnTo>
                  <a:pt x="82" y="4"/>
                </a:lnTo>
                <a:lnTo>
                  <a:pt x="60" y="2"/>
                </a:lnTo>
                <a:lnTo>
                  <a:pt x="58" y="16"/>
                </a:lnTo>
                <a:lnTo>
                  <a:pt x="60" y="24"/>
                </a:lnTo>
                <a:lnTo>
                  <a:pt x="52" y="28"/>
                </a:lnTo>
                <a:lnTo>
                  <a:pt x="32" y="46"/>
                </a:lnTo>
                <a:lnTo>
                  <a:pt x="30" y="54"/>
                </a:lnTo>
                <a:lnTo>
                  <a:pt x="24" y="56"/>
                </a:lnTo>
                <a:lnTo>
                  <a:pt x="22" y="62"/>
                </a:lnTo>
                <a:lnTo>
                  <a:pt x="2" y="72"/>
                </a:lnTo>
                <a:lnTo>
                  <a:pt x="0" y="82"/>
                </a:lnTo>
                <a:lnTo>
                  <a:pt x="2" y="90"/>
                </a:lnTo>
                <a:lnTo>
                  <a:pt x="2" y="110"/>
                </a:lnTo>
                <a:lnTo>
                  <a:pt x="0" y="118"/>
                </a:lnTo>
                <a:lnTo>
                  <a:pt x="8" y="118"/>
                </a:lnTo>
                <a:lnTo>
                  <a:pt x="16" y="118"/>
                </a:lnTo>
                <a:lnTo>
                  <a:pt x="20" y="114"/>
                </a:lnTo>
                <a:lnTo>
                  <a:pt x="22" y="110"/>
                </a:lnTo>
                <a:lnTo>
                  <a:pt x="26" y="108"/>
                </a:lnTo>
                <a:lnTo>
                  <a:pt x="26" y="118"/>
                </a:lnTo>
                <a:lnTo>
                  <a:pt x="36" y="118"/>
                </a:lnTo>
                <a:lnTo>
                  <a:pt x="42" y="112"/>
                </a:lnTo>
                <a:lnTo>
                  <a:pt x="46" y="102"/>
                </a:lnTo>
                <a:lnTo>
                  <a:pt x="52" y="96"/>
                </a:lnTo>
                <a:lnTo>
                  <a:pt x="60" y="92"/>
                </a:lnTo>
                <a:lnTo>
                  <a:pt x="66" y="94"/>
                </a:lnTo>
                <a:lnTo>
                  <a:pt x="80" y="76"/>
                </a:lnTo>
                <a:lnTo>
                  <a:pt x="90" y="76"/>
                </a:lnTo>
                <a:lnTo>
                  <a:pt x="120" y="66"/>
                </a:lnTo>
                <a:lnTo>
                  <a:pt x="136" y="64"/>
                </a:lnTo>
                <a:lnTo>
                  <a:pt x="140" y="5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7" name="Freeform 105"/>
          <p:cNvSpPr>
            <a:spLocks/>
          </p:cNvSpPr>
          <p:nvPr/>
        </p:nvSpPr>
        <p:spPr bwMode="ltGray">
          <a:xfrm>
            <a:off x="2332864" y="3789375"/>
            <a:ext cx="10846" cy="12700"/>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8" name="Freeform 106"/>
          <p:cNvSpPr>
            <a:spLocks/>
          </p:cNvSpPr>
          <p:nvPr/>
        </p:nvSpPr>
        <p:spPr bwMode="ltGray">
          <a:xfrm>
            <a:off x="2342160" y="3817950"/>
            <a:ext cx="12395" cy="9525"/>
          </a:xfrm>
          <a:custGeom>
            <a:avLst/>
            <a:gdLst/>
            <a:ahLst/>
            <a:cxnLst>
              <a:cxn ang="0">
                <a:pos x="4" y="0"/>
              </a:cxn>
              <a:cxn ang="0">
                <a:pos x="6" y="0"/>
              </a:cxn>
              <a:cxn ang="0">
                <a:pos x="4" y="2"/>
              </a:cxn>
              <a:cxn ang="0">
                <a:pos x="0" y="4"/>
              </a:cxn>
              <a:cxn ang="0">
                <a:pos x="2" y="2"/>
              </a:cxn>
              <a:cxn ang="0">
                <a:pos x="4" y="0"/>
              </a:cxn>
            </a:cxnLst>
            <a:rect l="0" t="0" r="r" b="b"/>
            <a:pathLst>
              <a:path w="7" h="5">
                <a:moveTo>
                  <a:pt x="4" y="0"/>
                </a:moveTo>
                <a:lnTo>
                  <a:pt x="6" y="0"/>
                </a:lnTo>
                <a:lnTo>
                  <a:pt x="4" y="2"/>
                </a:lnTo>
                <a:lnTo>
                  <a:pt x="0" y="4"/>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09" name="Freeform 107"/>
          <p:cNvSpPr>
            <a:spLocks/>
          </p:cNvSpPr>
          <p:nvPr/>
        </p:nvSpPr>
        <p:spPr bwMode="ltGray">
          <a:xfrm>
            <a:off x="1742545" y="4800609"/>
            <a:ext cx="30988" cy="52387"/>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0" name="Oval 108"/>
          <p:cNvSpPr>
            <a:spLocks noChangeArrowheads="1"/>
          </p:cNvSpPr>
          <p:nvPr/>
        </p:nvSpPr>
        <p:spPr bwMode="ltGray">
          <a:xfrm>
            <a:off x="1784378" y="4816484"/>
            <a:ext cx="1550"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111" name="Freeform 109"/>
          <p:cNvSpPr>
            <a:spLocks/>
          </p:cNvSpPr>
          <p:nvPr/>
        </p:nvSpPr>
        <p:spPr bwMode="ltGray">
          <a:xfrm>
            <a:off x="7039923" y="4645034"/>
            <a:ext cx="65075" cy="87312"/>
          </a:xfrm>
          <a:custGeom>
            <a:avLst/>
            <a:gdLst/>
            <a:ahLst/>
            <a:cxnLst>
              <a:cxn ang="0">
                <a:pos x="26" y="0"/>
              </a:cxn>
              <a:cxn ang="0">
                <a:pos x="0" y="28"/>
              </a:cxn>
              <a:cxn ang="0">
                <a:pos x="20" y="48"/>
              </a:cxn>
              <a:cxn ang="0">
                <a:pos x="42" y="24"/>
              </a:cxn>
              <a:cxn ang="0">
                <a:pos x="26" y="0"/>
              </a:cxn>
            </a:cxnLst>
            <a:rect l="0" t="0" r="r" b="b"/>
            <a:pathLst>
              <a:path w="43" h="49">
                <a:moveTo>
                  <a:pt x="26" y="0"/>
                </a:moveTo>
                <a:lnTo>
                  <a:pt x="0" y="28"/>
                </a:lnTo>
                <a:lnTo>
                  <a:pt x="20" y="48"/>
                </a:lnTo>
                <a:lnTo>
                  <a:pt x="42" y="24"/>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2" name="Freeform 110"/>
          <p:cNvSpPr>
            <a:spLocks/>
          </p:cNvSpPr>
          <p:nvPr/>
        </p:nvSpPr>
        <p:spPr bwMode="ltGray">
          <a:xfrm>
            <a:off x="5033458" y="4389448"/>
            <a:ext cx="57327" cy="66675"/>
          </a:xfrm>
          <a:custGeom>
            <a:avLst/>
            <a:gdLst/>
            <a:ahLst/>
            <a:cxnLst>
              <a:cxn ang="0">
                <a:pos x="28" y="0"/>
              </a:cxn>
              <a:cxn ang="0">
                <a:pos x="34" y="7"/>
              </a:cxn>
              <a:cxn ang="0">
                <a:pos x="36" y="15"/>
              </a:cxn>
              <a:cxn ang="0">
                <a:pos x="31" y="18"/>
              </a:cxn>
              <a:cxn ang="0">
                <a:pos x="36" y="23"/>
              </a:cxn>
              <a:cxn ang="0">
                <a:pos x="29" y="31"/>
              </a:cxn>
              <a:cxn ang="0">
                <a:pos x="26" y="36"/>
              </a:cxn>
              <a:cxn ang="0">
                <a:pos x="2" y="36"/>
              </a:cxn>
              <a:cxn ang="0">
                <a:pos x="0" y="2"/>
              </a:cxn>
              <a:cxn ang="0">
                <a:pos x="28" y="0"/>
              </a:cxn>
            </a:cxnLst>
            <a:rect l="0" t="0" r="r" b="b"/>
            <a:pathLst>
              <a:path w="37" h="37">
                <a:moveTo>
                  <a:pt x="28" y="0"/>
                </a:moveTo>
                <a:lnTo>
                  <a:pt x="34" y="7"/>
                </a:lnTo>
                <a:lnTo>
                  <a:pt x="36" y="15"/>
                </a:lnTo>
                <a:lnTo>
                  <a:pt x="31" y="18"/>
                </a:lnTo>
                <a:lnTo>
                  <a:pt x="36" y="23"/>
                </a:lnTo>
                <a:lnTo>
                  <a:pt x="29" y="31"/>
                </a:lnTo>
                <a:lnTo>
                  <a:pt x="26" y="36"/>
                </a:lnTo>
                <a:lnTo>
                  <a:pt x="2" y="36"/>
                </a:lnTo>
                <a:lnTo>
                  <a:pt x="0" y="2"/>
                </a:lnTo>
                <a:lnTo>
                  <a:pt x="2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3" name="Freeform 111"/>
          <p:cNvSpPr>
            <a:spLocks/>
          </p:cNvSpPr>
          <p:nvPr/>
        </p:nvSpPr>
        <p:spPr bwMode="ltGray">
          <a:xfrm>
            <a:off x="5031908" y="4387861"/>
            <a:ext cx="69723" cy="80962"/>
          </a:xfrm>
          <a:custGeom>
            <a:avLst/>
            <a:gdLst/>
            <a:ahLst/>
            <a:cxnLst>
              <a:cxn ang="0">
                <a:pos x="34" y="0"/>
              </a:cxn>
              <a:cxn ang="0">
                <a:pos x="42" y="8"/>
              </a:cxn>
              <a:cxn ang="0">
                <a:pos x="44" y="18"/>
              </a:cxn>
              <a:cxn ang="0">
                <a:pos x="38" y="22"/>
              </a:cxn>
              <a:cxn ang="0">
                <a:pos x="44" y="28"/>
              </a:cxn>
              <a:cxn ang="0">
                <a:pos x="36" y="38"/>
              </a:cxn>
              <a:cxn ang="0">
                <a:pos x="32" y="44"/>
              </a:cxn>
              <a:cxn ang="0">
                <a:pos x="2" y="44"/>
              </a:cxn>
              <a:cxn ang="0">
                <a:pos x="0" y="2"/>
              </a:cxn>
              <a:cxn ang="0">
                <a:pos x="34" y="0"/>
              </a:cxn>
            </a:cxnLst>
            <a:rect l="0" t="0" r="r" b="b"/>
            <a:pathLst>
              <a:path w="45" h="45">
                <a:moveTo>
                  <a:pt x="34" y="0"/>
                </a:moveTo>
                <a:lnTo>
                  <a:pt x="42" y="8"/>
                </a:lnTo>
                <a:lnTo>
                  <a:pt x="44" y="18"/>
                </a:lnTo>
                <a:lnTo>
                  <a:pt x="38" y="22"/>
                </a:lnTo>
                <a:lnTo>
                  <a:pt x="44" y="28"/>
                </a:lnTo>
                <a:lnTo>
                  <a:pt x="36" y="38"/>
                </a:lnTo>
                <a:lnTo>
                  <a:pt x="32" y="44"/>
                </a:lnTo>
                <a:lnTo>
                  <a:pt x="2" y="44"/>
                </a:lnTo>
                <a:lnTo>
                  <a:pt x="0" y="2"/>
                </a:lnTo>
                <a:lnTo>
                  <a:pt x="3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4" name="Freeform 112"/>
          <p:cNvSpPr>
            <a:spLocks/>
          </p:cNvSpPr>
          <p:nvPr/>
        </p:nvSpPr>
        <p:spPr bwMode="ltGray">
          <a:xfrm>
            <a:off x="4791753" y="3633801"/>
            <a:ext cx="52679" cy="41275"/>
          </a:xfrm>
          <a:custGeom>
            <a:avLst/>
            <a:gdLst/>
            <a:ahLst/>
            <a:cxnLst>
              <a:cxn ang="0">
                <a:pos x="10" y="4"/>
              </a:cxn>
              <a:cxn ang="0">
                <a:pos x="8" y="8"/>
              </a:cxn>
              <a:cxn ang="0">
                <a:pos x="0" y="10"/>
              </a:cxn>
              <a:cxn ang="0">
                <a:pos x="0" y="16"/>
              </a:cxn>
              <a:cxn ang="0">
                <a:pos x="10" y="22"/>
              </a:cxn>
              <a:cxn ang="0">
                <a:pos x="22" y="16"/>
              </a:cxn>
              <a:cxn ang="0">
                <a:pos x="28" y="16"/>
              </a:cxn>
              <a:cxn ang="0">
                <a:pos x="26" y="10"/>
              </a:cxn>
              <a:cxn ang="0">
                <a:pos x="34" y="4"/>
              </a:cxn>
              <a:cxn ang="0">
                <a:pos x="32" y="0"/>
              </a:cxn>
              <a:cxn ang="0">
                <a:pos x="24" y="6"/>
              </a:cxn>
              <a:cxn ang="0">
                <a:pos x="10" y="4"/>
              </a:cxn>
            </a:cxnLst>
            <a:rect l="0" t="0" r="r" b="b"/>
            <a:pathLst>
              <a:path w="35" h="23">
                <a:moveTo>
                  <a:pt x="10" y="4"/>
                </a:moveTo>
                <a:lnTo>
                  <a:pt x="8" y="8"/>
                </a:lnTo>
                <a:lnTo>
                  <a:pt x="0" y="10"/>
                </a:lnTo>
                <a:lnTo>
                  <a:pt x="0" y="16"/>
                </a:lnTo>
                <a:lnTo>
                  <a:pt x="10" y="22"/>
                </a:lnTo>
                <a:lnTo>
                  <a:pt x="22" y="16"/>
                </a:lnTo>
                <a:lnTo>
                  <a:pt x="28" y="16"/>
                </a:lnTo>
                <a:lnTo>
                  <a:pt x="26" y="10"/>
                </a:lnTo>
                <a:lnTo>
                  <a:pt x="34" y="4"/>
                </a:lnTo>
                <a:lnTo>
                  <a:pt x="32" y="0"/>
                </a:lnTo>
                <a:lnTo>
                  <a:pt x="24" y="6"/>
                </a:lnTo>
                <a:lnTo>
                  <a:pt x="1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5" name="Freeform 113"/>
          <p:cNvSpPr>
            <a:spLocks/>
          </p:cNvSpPr>
          <p:nvPr/>
        </p:nvSpPr>
        <p:spPr bwMode="ltGray">
          <a:xfrm>
            <a:off x="4574837" y="3622689"/>
            <a:ext cx="71272" cy="33337"/>
          </a:xfrm>
          <a:custGeom>
            <a:avLst/>
            <a:gdLst/>
            <a:ahLst/>
            <a:cxnLst>
              <a:cxn ang="0">
                <a:pos x="0" y="0"/>
              </a:cxn>
              <a:cxn ang="0">
                <a:pos x="0" y="10"/>
              </a:cxn>
              <a:cxn ang="0">
                <a:pos x="2" y="10"/>
              </a:cxn>
              <a:cxn ang="0">
                <a:pos x="12" y="10"/>
              </a:cxn>
              <a:cxn ang="0">
                <a:pos x="20" y="14"/>
              </a:cxn>
              <a:cxn ang="0">
                <a:pos x="22" y="18"/>
              </a:cxn>
              <a:cxn ang="0">
                <a:pos x="40" y="18"/>
              </a:cxn>
              <a:cxn ang="0">
                <a:pos x="46" y="12"/>
              </a:cxn>
              <a:cxn ang="0">
                <a:pos x="46" y="8"/>
              </a:cxn>
              <a:cxn ang="0">
                <a:pos x="42" y="12"/>
              </a:cxn>
              <a:cxn ang="0">
                <a:pos x="40" y="10"/>
              </a:cxn>
              <a:cxn ang="0">
                <a:pos x="36" y="8"/>
              </a:cxn>
              <a:cxn ang="0">
                <a:pos x="32" y="6"/>
              </a:cxn>
              <a:cxn ang="0">
                <a:pos x="18" y="6"/>
              </a:cxn>
              <a:cxn ang="0">
                <a:pos x="14" y="6"/>
              </a:cxn>
              <a:cxn ang="0">
                <a:pos x="12" y="2"/>
              </a:cxn>
              <a:cxn ang="0">
                <a:pos x="8" y="0"/>
              </a:cxn>
              <a:cxn ang="0">
                <a:pos x="0" y="0"/>
              </a:cxn>
            </a:cxnLst>
            <a:rect l="0" t="0" r="r" b="b"/>
            <a:pathLst>
              <a:path w="47" h="19">
                <a:moveTo>
                  <a:pt x="0" y="0"/>
                </a:moveTo>
                <a:lnTo>
                  <a:pt x="0" y="10"/>
                </a:lnTo>
                <a:lnTo>
                  <a:pt x="2" y="10"/>
                </a:lnTo>
                <a:lnTo>
                  <a:pt x="12" y="10"/>
                </a:lnTo>
                <a:lnTo>
                  <a:pt x="20" y="14"/>
                </a:lnTo>
                <a:lnTo>
                  <a:pt x="22" y="18"/>
                </a:lnTo>
                <a:lnTo>
                  <a:pt x="40" y="18"/>
                </a:lnTo>
                <a:lnTo>
                  <a:pt x="46" y="12"/>
                </a:lnTo>
                <a:lnTo>
                  <a:pt x="46" y="8"/>
                </a:lnTo>
                <a:lnTo>
                  <a:pt x="42" y="12"/>
                </a:lnTo>
                <a:lnTo>
                  <a:pt x="40" y="10"/>
                </a:lnTo>
                <a:lnTo>
                  <a:pt x="36" y="8"/>
                </a:lnTo>
                <a:lnTo>
                  <a:pt x="32" y="6"/>
                </a:lnTo>
                <a:lnTo>
                  <a:pt x="18" y="6"/>
                </a:lnTo>
                <a:lnTo>
                  <a:pt x="14" y="6"/>
                </a:lnTo>
                <a:lnTo>
                  <a:pt x="12" y="2"/>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6" name="Freeform 114"/>
          <p:cNvSpPr>
            <a:spLocks/>
          </p:cNvSpPr>
          <p:nvPr/>
        </p:nvSpPr>
        <p:spPr bwMode="ltGray">
          <a:xfrm>
            <a:off x="4678646" y="3605226"/>
            <a:ext cx="13945" cy="15875"/>
          </a:xfrm>
          <a:custGeom>
            <a:avLst/>
            <a:gdLst/>
            <a:ahLst/>
            <a:cxnLst>
              <a:cxn ang="0">
                <a:pos x="6" y="0"/>
              </a:cxn>
              <a:cxn ang="0">
                <a:pos x="2" y="2"/>
              </a:cxn>
              <a:cxn ang="0">
                <a:pos x="0" y="8"/>
              </a:cxn>
              <a:cxn ang="0">
                <a:pos x="6" y="6"/>
              </a:cxn>
              <a:cxn ang="0">
                <a:pos x="8" y="2"/>
              </a:cxn>
              <a:cxn ang="0">
                <a:pos x="6" y="0"/>
              </a:cxn>
            </a:cxnLst>
            <a:rect l="0" t="0" r="r" b="b"/>
            <a:pathLst>
              <a:path w="9" h="9">
                <a:moveTo>
                  <a:pt x="6" y="0"/>
                </a:moveTo>
                <a:lnTo>
                  <a:pt x="2" y="2"/>
                </a:lnTo>
                <a:lnTo>
                  <a:pt x="0" y="8"/>
                </a:lnTo>
                <a:lnTo>
                  <a:pt x="6" y="6"/>
                </a:lnTo>
                <a:lnTo>
                  <a:pt x="8" y="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7" name="Freeform 115"/>
          <p:cNvSpPr>
            <a:spLocks/>
          </p:cNvSpPr>
          <p:nvPr/>
        </p:nvSpPr>
        <p:spPr bwMode="ltGray">
          <a:xfrm>
            <a:off x="5365028" y="4411672"/>
            <a:ext cx="30988" cy="12700"/>
          </a:xfrm>
          <a:custGeom>
            <a:avLst/>
            <a:gdLst/>
            <a:ahLst/>
            <a:cxnLst>
              <a:cxn ang="0">
                <a:pos x="20" y="0"/>
              </a:cxn>
              <a:cxn ang="0">
                <a:pos x="8" y="0"/>
              </a:cxn>
              <a:cxn ang="0">
                <a:pos x="4" y="0"/>
              </a:cxn>
              <a:cxn ang="0">
                <a:pos x="0" y="4"/>
              </a:cxn>
              <a:cxn ang="0">
                <a:pos x="10" y="6"/>
              </a:cxn>
              <a:cxn ang="0">
                <a:pos x="16" y="6"/>
              </a:cxn>
              <a:cxn ang="0">
                <a:pos x="20" y="0"/>
              </a:cxn>
            </a:cxnLst>
            <a:rect l="0" t="0" r="r" b="b"/>
            <a:pathLst>
              <a:path w="21" h="7">
                <a:moveTo>
                  <a:pt x="20" y="0"/>
                </a:moveTo>
                <a:lnTo>
                  <a:pt x="8" y="0"/>
                </a:lnTo>
                <a:lnTo>
                  <a:pt x="4" y="0"/>
                </a:lnTo>
                <a:lnTo>
                  <a:pt x="0" y="4"/>
                </a:lnTo>
                <a:lnTo>
                  <a:pt x="10" y="6"/>
                </a:lnTo>
                <a:lnTo>
                  <a:pt x="16" y="6"/>
                </a:lnTo>
                <a:lnTo>
                  <a:pt x="2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8" name="Freeform 116"/>
          <p:cNvSpPr>
            <a:spLocks/>
          </p:cNvSpPr>
          <p:nvPr/>
        </p:nvSpPr>
        <p:spPr bwMode="ltGray">
          <a:xfrm>
            <a:off x="4478775" y="1755797"/>
            <a:ext cx="3520223" cy="2076441"/>
          </a:xfrm>
          <a:custGeom>
            <a:avLst/>
            <a:gdLst/>
            <a:ahLst/>
            <a:cxnLst>
              <a:cxn ang="0">
                <a:pos x="216" y="258"/>
              </a:cxn>
              <a:cxn ang="0">
                <a:pos x="270" y="304"/>
              </a:cxn>
              <a:cxn ang="0">
                <a:pos x="154" y="308"/>
              </a:cxn>
              <a:cxn ang="0">
                <a:pos x="204" y="378"/>
              </a:cxn>
              <a:cxn ang="0">
                <a:pos x="226" y="356"/>
              </a:cxn>
              <a:cxn ang="0">
                <a:pos x="272" y="330"/>
              </a:cxn>
              <a:cxn ang="0">
                <a:pos x="324" y="256"/>
              </a:cxn>
              <a:cxn ang="0">
                <a:pos x="336" y="308"/>
              </a:cxn>
              <a:cxn ang="0">
                <a:pos x="402" y="272"/>
              </a:cxn>
              <a:cxn ang="0">
                <a:pos x="438" y="268"/>
              </a:cxn>
              <a:cxn ang="0">
                <a:pos x="502" y="250"/>
              </a:cxn>
              <a:cxn ang="0">
                <a:pos x="520" y="230"/>
              </a:cxn>
              <a:cxn ang="0">
                <a:pos x="542" y="226"/>
              </a:cxn>
              <a:cxn ang="0">
                <a:pos x="630" y="260"/>
              </a:cxn>
              <a:cxn ang="0">
                <a:pos x="622" y="232"/>
              </a:cxn>
              <a:cxn ang="0">
                <a:pos x="626" y="150"/>
              </a:cxn>
              <a:cxn ang="0">
                <a:pos x="686" y="160"/>
              </a:cxn>
              <a:cxn ang="0">
                <a:pos x="704" y="300"/>
              </a:cxn>
              <a:cxn ang="0">
                <a:pos x="756" y="244"/>
              </a:cxn>
              <a:cxn ang="0">
                <a:pos x="716" y="138"/>
              </a:cxn>
              <a:cxn ang="0">
                <a:pos x="752" y="174"/>
              </a:cxn>
              <a:cxn ang="0">
                <a:pos x="832" y="166"/>
              </a:cxn>
              <a:cxn ang="0">
                <a:pos x="854" y="120"/>
              </a:cxn>
              <a:cxn ang="0">
                <a:pos x="936" y="52"/>
              </a:cxn>
              <a:cxn ang="0">
                <a:pos x="1050" y="8"/>
              </a:cxn>
              <a:cxn ang="0">
                <a:pos x="1134" y="32"/>
              </a:cxn>
              <a:cxn ang="0">
                <a:pos x="1176" y="102"/>
              </a:cxn>
              <a:cxn ang="0">
                <a:pos x="1294" y="114"/>
              </a:cxn>
              <a:cxn ang="0">
                <a:pos x="1400" y="116"/>
              </a:cxn>
              <a:cxn ang="0">
                <a:pos x="1526" y="180"/>
              </a:cxn>
              <a:cxn ang="0">
                <a:pos x="1618" y="138"/>
              </a:cxn>
              <a:cxn ang="0">
                <a:pos x="1776" y="188"/>
              </a:cxn>
              <a:cxn ang="0">
                <a:pos x="1928" y="226"/>
              </a:cxn>
              <a:cxn ang="0">
                <a:pos x="2042" y="216"/>
              </a:cxn>
              <a:cxn ang="0">
                <a:pos x="2184" y="242"/>
              </a:cxn>
              <a:cxn ang="0">
                <a:pos x="2278" y="292"/>
              </a:cxn>
              <a:cxn ang="0">
                <a:pos x="2224" y="346"/>
              </a:cxn>
              <a:cxn ang="0">
                <a:pos x="2194" y="420"/>
              </a:cxn>
              <a:cxn ang="0">
                <a:pos x="2064" y="472"/>
              </a:cxn>
              <a:cxn ang="0">
                <a:pos x="2058" y="582"/>
              </a:cxn>
              <a:cxn ang="0">
                <a:pos x="1962" y="562"/>
              </a:cxn>
              <a:cxn ang="0">
                <a:pos x="2026" y="400"/>
              </a:cxn>
              <a:cxn ang="0">
                <a:pos x="1930" y="442"/>
              </a:cxn>
              <a:cxn ang="0">
                <a:pos x="1898" y="502"/>
              </a:cxn>
              <a:cxn ang="0">
                <a:pos x="1800" y="490"/>
              </a:cxn>
              <a:cxn ang="0">
                <a:pos x="1704" y="606"/>
              </a:cxn>
              <a:cxn ang="0">
                <a:pos x="1752" y="824"/>
              </a:cxn>
              <a:cxn ang="0">
                <a:pos x="528" y="1028"/>
              </a:cxn>
              <a:cxn ang="0">
                <a:pos x="516" y="884"/>
              </a:cxn>
              <a:cxn ang="0">
                <a:pos x="466" y="844"/>
              </a:cxn>
              <a:cxn ang="0">
                <a:pos x="404" y="830"/>
              </a:cxn>
              <a:cxn ang="0">
                <a:pos x="348" y="890"/>
              </a:cxn>
              <a:cxn ang="0">
                <a:pos x="240" y="818"/>
              </a:cxn>
              <a:cxn ang="0">
                <a:pos x="10" y="752"/>
              </a:cxn>
              <a:cxn ang="0">
                <a:pos x="36" y="504"/>
              </a:cxn>
              <a:cxn ang="0">
                <a:pos x="126" y="474"/>
              </a:cxn>
              <a:cxn ang="0">
                <a:pos x="130" y="236"/>
              </a:cxn>
            </a:cxnLst>
            <a:rect l="0" t="0" r="r" b="b"/>
            <a:pathLst>
              <a:path w="2281" h="1145">
                <a:moveTo>
                  <a:pt x="152" y="238"/>
                </a:moveTo>
                <a:lnTo>
                  <a:pt x="162" y="238"/>
                </a:lnTo>
                <a:lnTo>
                  <a:pt x="188" y="248"/>
                </a:lnTo>
                <a:lnTo>
                  <a:pt x="192" y="244"/>
                </a:lnTo>
                <a:lnTo>
                  <a:pt x="198" y="248"/>
                </a:lnTo>
                <a:lnTo>
                  <a:pt x="202" y="250"/>
                </a:lnTo>
                <a:lnTo>
                  <a:pt x="204" y="254"/>
                </a:lnTo>
                <a:lnTo>
                  <a:pt x="212" y="258"/>
                </a:lnTo>
                <a:lnTo>
                  <a:pt x="216" y="258"/>
                </a:lnTo>
                <a:lnTo>
                  <a:pt x="224" y="266"/>
                </a:lnTo>
                <a:lnTo>
                  <a:pt x="228" y="270"/>
                </a:lnTo>
                <a:lnTo>
                  <a:pt x="230" y="274"/>
                </a:lnTo>
                <a:lnTo>
                  <a:pt x="234" y="274"/>
                </a:lnTo>
                <a:lnTo>
                  <a:pt x="240" y="278"/>
                </a:lnTo>
                <a:lnTo>
                  <a:pt x="250" y="278"/>
                </a:lnTo>
                <a:lnTo>
                  <a:pt x="256" y="284"/>
                </a:lnTo>
                <a:lnTo>
                  <a:pt x="264" y="292"/>
                </a:lnTo>
                <a:lnTo>
                  <a:pt x="270" y="304"/>
                </a:lnTo>
                <a:lnTo>
                  <a:pt x="266" y="310"/>
                </a:lnTo>
                <a:lnTo>
                  <a:pt x="258" y="316"/>
                </a:lnTo>
                <a:lnTo>
                  <a:pt x="252" y="324"/>
                </a:lnTo>
                <a:lnTo>
                  <a:pt x="244" y="326"/>
                </a:lnTo>
                <a:lnTo>
                  <a:pt x="232" y="324"/>
                </a:lnTo>
                <a:lnTo>
                  <a:pt x="214" y="324"/>
                </a:lnTo>
                <a:lnTo>
                  <a:pt x="174" y="308"/>
                </a:lnTo>
                <a:lnTo>
                  <a:pt x="160" y="310"/>
                </a:lnTo>
                <a:lnTo>
                  <a:pt x="154" y="308"/>
                </a:lnTo>
                <a:lnTo>
                  <a:pt x="164" y="320"/>
                </a:lnTo>
                <a:lnTo>
                  <a:pt x="172" y="324"/>
                </a:lnTo>
                <a:lnTo>
                  <a:pt x="180" y="332"/>
                </a:lnTo>
                <a:lnTo>
                  <a:pt x="188" y="336"/>
                </a:lnTo>
                <a:lnTo>
                  <a:pt x="192" y="342"/>
                </a:lnTo>
                <a:lnTo>
                  <a:pt x="192" y="352"/>
                </a:lnTo>
                <a:lnTo>
                  <a:pt x="194" y="362"/>
                </a:lnTo>
                <a:lnTo>
                  <a:pt x="196" y="370"/>
                </a:lnTo>
                <a:lnTo>
                  <a:pt x="204" y="378"/>
                </a:lnTo>
                <a:lnTo>
                  <a:pt x="214" y="386"/>
                </a:lnTo>
                <a:lnTo>
                  <a:pt x="222" y="388"/>
                </a:lnTo>
                <a:lnTo>
                  <a:pt x="228" y="386"/>
                </a:lnTo>
                <a:lnTo>
                  <a:pt x="228" y="378"/>
                </a:lnTo>
                <a:lnTo>
                  <a:pt x="218" y="368"/>
                </a:lnTo>
                <a:lnTo>
                  <a:pt x="210" y="362"/>
                </a:lnTo>
                <a:lnTo>
                  <a:pt x="210" y="356"/>
                </a:lnTo>
                <a:lnTo>
                  <a:pt x="214" y="350"/>
                </a:lnTo>
                <a:lnTo>
                  <a:pt x="226" y="356"/>
                </a:lnTo>
                <a:lnTo>
                  <a:pt x="232" y="362"/>
                </a:lnTo>
                <a:lnTo>
                  <a:pt x="248" y="366"/>
                </a:lnTo>
                <a:lnTo>
                  <a:pt x="256" y="368"/>
                </a:lnTo>
                <a:lnTo>
                  <a:pt x="266" y="368"/>
                </a:lnTo>
                <a:lnTo>
                  <a:pt x="268" y="362"/>
                </a:lnTo>
                <a:lnTo>
                  <a:pt x="264" y="352"/>
                </a:lnTo>
                <a:lnTo>
                  <a:pt x="258" y="346"/>
                </a:lnTo>
                <a:lnTo>
                  <a:pt x="260" y="340"/>
                </a:lnTo>
                <a:lnTo>
                  <a:pt x="272" y="330"/>
                </a:lnTo>
                <a:lnTo>
                  <a:pt x="280" y="324"/>
                </a:lnTo>
                <a:lnTo>
                  <a:pt x="288" y="318"/>
                </a:lnTo>
                <a:lnTo>
                  <a:pt x="298" y="324"/>
                </a:lnTo>
                <a:lnTo>
                  <a:pt x="308" y="326"/>
                </a:lnTo>
                <a:lnTo>
                  <a:pt x="314" y="316"/>
                </a:lnTo>
                <a:lnTo>
                  <a:pt x="308" y="304"/>
                </a:lnTo>
                <a:lnTo>
                  <a:pt x="298" y="256"/>
                </a:lnTo>
                <a:lnTo>
                  <a:pt x="308" y="254"/>
                </a:lnTo>
                <a:lnTo>
                  <a:pt x="324" y="256"/>
                </a:lnTo>
                <a:lnTo>
                  <a:pt x="332" y="258"/>
                </a:lnTo>
                <a:lnTo>
                  <a:pt x="336" y="266"/>
                </a:lnTo>
                <a:lnTo>
                  <a:pt x="340" y="274"/>
                </a:lnTo>
                <a:lnTo>
                  <a:pt x="344" y="276"/>
                </a:lnTo>
                <a:lnTo>
                  <a:pt x="348" y="282"/>
                </a:lnTo>
                <a:lnTo>
                  <a:pt x="340" y="288"/>
                </a:lnTo>
                <a:lnTo>
                  <a:pt x="336" y="294"/>
                </a:lnTo>
                <a:lnTo>
                  <a:pt x="334" y="300"/>
                </a:lnTo>
                <a:lnTo>
                  <a:pt x="336" y="308"/>
                </a:lnTo>
                <a:lnTo>
                  <a:pt x="348" y="312"/>
                </a:lnTo>
                <a:lnTo>
                  <a:pt x="356" y="306"/>
                </a:lnTo>
                <a:lnTo>
                  <a:pt x="360" y="298"/>
                </a:lnTo>
                <a:lnTo>
                  <a:pt x="366" y="294"/>
                </a:lnTo>
                <a:lnTo>
                  <a:pt x="376" y="288"/>
                </a:lnTo>
                <a:lnTo>
                  <a:pt x="378" y="284"/>
                </a:lnTo>
                <a:lnTo>
                  <a:pt x="384" y="278"/>
                </a:lnTo>
                <a:lnTo>
                  <a:pt x="394" y="274"/>
                </a:lnTo>
                <a:lnTo>
                  <a:pt x="402" y="272"/>
                </a:lnTo>
                <a:lnTo>
                  <a:pt x="410" y="270"/>
                </a:lnTo>
                <a:lnTo>
                  <a:pt x="418" y="266"/>
                </a:lnTo>
                <a:lnTo>
                  <a:pt x="424" y="260"/>
                </a:lnTo>
                <a:lnTo>
                  <a:pt x="428" y="254"/>
                </a:lnTo>
                <a:lnTo>
                  <a:pt x="434" y="250"/>
                </a:lnTo>
                <a:lnTo>
                  <a:pt x="444" y="248"/>
                </a:lnTo>
                <a:lnTo>
                  <a:pt x="446" y="252"/>
                </a:lnTo>
                <a:lnTo>
                  <a:pt x="440" y="262"/>
                </a:lnTo>
                <a:lnTo>
                  <a:pt x="438" y="268"/>
                </a:lnTo>
                <a:lnTo>
                  <a:pt x="446" y="272"/>
                </a:lnTo>
                <a:lnTo>
                  <a:pt x="454" y="268"/>
                </a:lnTo>
                <a:lnTo>
                  <a:pt x="458" y="262"/>
                </a:lnTo>
                <a:lnTo>
                  <a:pt x="464" y="258"/>
                </a:lnTo>
                <a:lnTo>
                  <a:pt x="472" y="256"/>
                </a:lnTo>
                <a:lnTo>
                  <a:pt x="478" y="258"/>
                </a:lnTo>
                <a:lnTo>
                  <a:pt x="488" y="260"/>
                </a:lnTo>
                <a:lnTo>
                  <a:pt x="494" y="254"/>
                </a:lnTo>
                <a:lnTo>
                  <a:pt x="502" y="250"/>
                </a:lnTo>
                <a:lnTo>
                  <a:pt x="508" y="248"/>
                </a:lnTo>
                <a:lnTo>
                  <a:pt x="514" y="250"/>
                </a:lnTo>
                <a:lnTo>
                  <a:pt x="516" y="262"/>
                </a:lnTo>
                <a:lnTo>
                  <a:pt x="526" y="262"/>
                </a:lnTo>
                <a:lnTo>
                  <a:pt x="534" y="256"/>
                </a:lnTo>
                <a:lnTo>
                  <a:pt x="534" y="250"/>
                </a:lnTo>
                <a:lnTo>
                  <a:pt x="530" y="242"/>
                </a:lnTo>
                <a:lnTo>
                  <a:pt x="526" y="238"/>
                </a:lnTo>
                <a:lnTo>
                  <a:pt x="520" y="230"/>
                </a:lnTo>
                <a:lnTo>
                  <a:pt x="508" y="228"/>
                </a:lnTo>
                <a:lnTo>
                  <a:pt x="498" y="226"/>
                </a:lnTo>
                <a:lnTo>
                  <a:pt x="496" y="218"/>
                </a:lnTo>
                <a:lnTo>
                  <a:pt x="500" y="210"/>
                </a:lnTo>
                <a:lnTo>
                  <a:pt x="506" y="208"/>
                </a:lnTo>
                <a:lnTo>
                  <a:pt x="520" y="218"/>
                </a:lnTo>
                <a:lnTo>
                  <a:pt x="524" y="226"/>
                </a:lnTo>
                <a:lnTo>
                  <a:pt x="532" y="226"/>
                </a:lnTo>
                <a:lnTo>
                  <a:pt x="542" y="226"/>
                </a:lnTo>
                <a:lnTo>
                  <a:pt x="552" y="226"/>
                </a:lnTo>
                <a:lnTo>
                  <a:pt x="560" y="226"/>
                </a:lnTo>
                <a:lnTo>
                  <a:pt x="574" y="228"/>
                </a:lnTo>
                <a:lnTo>
                  <a:pt x="582" y="230"/>
                </a:lnTo>
                <a:lnTo>
                  <a:pt x="590" y="236"/>
                </a:lnTo>
                <a:lnTo>
                  <a:pt x="600" y="244"/>
                </a:lnTo>
                <a:lnTo>
                  <a:pt x="606" y="244"/>
                </a:lnTo>
                <a:lnTo>
                  <a:pt x="618" y="252"/>
                </a:lnTo>
                <a:lnTo>
                  <a:pt x="630" y="260"/>
                </a:lnTo>
                <a:lnTo>
                  <a:pt x="640" y="266"/>
                </a:lnTo>
                <a:lnTo>
                  <a:pt x="642" y="274"/>
                </a:lnTo>
                <a:lnTo>
                  <a:pt x="656" y="272"/>
                </a:lnTo>
                <a:lnTo>
                  <a:pt x="652" y="260"/>
                </a:lnTo>
                <a:lnTo>
                  <a:pt x="646" y="252"/>
                </a:lnTo>
                <a:lnTo>
                  <a:pt x="640" y="244"/>
                </a:lnTo>
                <a:lnTo>
                  <a:pt x="638" y="238"/>
                </a:lnTo>
                <a:lnTo>
                  <a:pt x="630" y="234"/>
                </a:lnTo>
                <a:lnTo>
                  <a:pt x="622" y="232"/>
                </a:lnTo>
                <a:lnTo>
                  <a:pt x="616" y="226"/>
                </a:lnTo>
                <a:lnTo>
                  <a:pt x="614" y="218"/>
                </a:lnTo>
                <a:lnTo>
                  <a:pt x="618" y="208"/>
                </a:lnTo>
                <a:lnTo>
                  <a:pt x="614" y="202"/>
                </a:lnTo>
                <a:lnTo>
                  <a:pt x="608" y="198"/>
                </a:lnTo>
                <a:lnTo>
                  <a:pt x="624" y="182"/>
                </a:lnTo>
                <a:lnTo>
                  <a:pt x="628" y="174"/>
                </a:lnTo>
                <a:lnTo>
                  <a:pt x="626" y="162"/>
                </a:lnTo>
                <a:lnTo>
                  <a:pt x="626" y="150"/>
                </a:lnTo>
                <a:lnTo>
                  <a:pt x="630" y="144"/>
                </a:lnTo>
                <a:lnTo>
                  <a:pt x="636" y="132"/>
                </a:lnTo>
                <a:lnTo>
                  <a:pt x="636" y="124"/>
                </a:lnTo>
                <a:lnTo>
                  <a:pt x="650" y="118"/>
                </a:lnTo>
                <a:lnTo>
                  <a:pt x="664" y="126"/>
                </a:lnTo>
                <a:lnTo>
                  <a:pt x="660" y="134"/>
                </a:lnTo>
                <a:lnTo>
                  <a:pt x="652" y="142"/>
                </a:lnTo>
                <a:lnTo>
                  <a:pt x="684" y="140"/>
                </a:lnTo>
                <a:lnTo>
                  <a:pt x="686" y="160"/>
                </a:lnTo>
                <a:lnTo>
                  <a:pt x="682" y="172"/>
                </a:lnTo>
                <a:lnTo>
                  <a:pt x="678" y="178"/>
                </a:lnTo>
                <a:lnTo>
                  <a:pt x="686" y="198"/>
                </a:lnTo>
                <a:lnTo>
                  <a:pt x="688" y="210"/>
                </a:lnTo>
                <a:lnTo>
                  <a:pt x="698" y="226"/>
                </a:lnTo>
                <a:lnTo>
                  <a:pt x="704" y="260"/>
                </a:lnTo>
                <a:lnTo>
                  <a:pt x="714" y="270"/>
                </a:lnTo>
                <a:lnTo>
                  <a:pt x="716" y="278"/>
                </a:lnTo>
                <a:lnTo>
                  <a:pt x="704" y="300"/>
                </a:lnTo>
                <a:lnTo>
                  <a:pt x="688" y="306"/>
                </a:lnTo>
                <a:lnTo>
                  <a:pt x="668" y="314"/>
                </a:lnTo>
                <a:lnTo>
                  <a:pt x="714" y="322"/>
                </a:lnTo>
                <a:lnTo>
                  <a:pt x="714" y="308"/>
                </a:lnTo>
                <a:lnTo>
                  <a:pt x="726" y="290"/>
                </a:lnTo>
                <a:lnTo>
                  <a:pt x="738" y="278"/>
                </a:lnTo>
                <a:lnTo>
                  <a:pt x="730" y="266"/>
                </a:lnTo>
                <a:lnTo>
                  <a:pt x="752" y="254"/>
                </a:lnTo>
                <a:lnTo>
                  <a:pt x="756" y="244"/>
                </a:lnTo>
                <a:lnTo>
                  <a:pt x="732" y="240"/>
                </a:lnTo>
                <a:lnTo>
                  <a:pt x="726" y="246"/>
                </a:lnTo>
                <a:lnTo>
                  <a:pt x="712" y="226"/>
                </a:lnTo>
                <a:lnTo>
                  <a:pt x="712" y="210"/>
                </a:lnTo>
                <a:lnTo>
                  <a:pt x="704" y="192"/>
                </a:lnTo>
                <a:lnTo>
                  <a:pt x="698" y="182"/>
                </a:lnTo>
                <a:lnTo>
                  <a:pt x="710" y="170"/>
                </a:lnTo>
                <a:lnTo>
                  <a:pt x="710" y="160"/>
                </a:lnTo>
                <a:lnTo>
                  <a:pt x="716" y="138"/>
                </a:lnTo>
                <a:lnTo>
                  <a:pt x="724" y="144"/>
                </a:lnTo>
                <a:lnTo>
                  <a:pt x="724" y="168"/>
                </a:lnTo>
                <a:lnTo>
                  <a:pt x="726" y="182"/>
                </a:lnTo>
                <a:lnTo>
                  <a:pt x="754" y="196"/>
                </a:lnTo>
                <a:lnTo>
                  <a:pt x="768" y="194"/>
                </a:lnTo>
                <a:lnTo>
                  <a:pt x="744" y="178"/>
                </a:lnTo>
                <a:lnTo>
                  <a:pt x="734" y="168"/>
                </a:lnTo>
                <a:lnTo>
                  <a:pt x="744" y="166"/>
                </a:lnTo>
                <a:lnTo>
                  <a:pt x="752" y="174"/>
                </a:lnTo>
                <a:lnTo>
                  <a:pt x="760" y="154"/>
                </a:lnTo>
                <a:lnTo>
                  <a:pt x="774" y="152"/>
                </a:lnTo>
                <a:lnTo>
                  <a:pt x="804" y="170"/>
                </a:lnTo>
                <a:lnTo>
                  <a:pt x="812" y="176"/>
                </a:lnTo>
                <a:lnTo>
                  <a:pt x="822" y="192"/>
                </a:lnTo>
                <a:lnTo>
                  <a:pt x="824" y="200"/>
                </a:lnTo>
                <a:lnTo>
                  <a:pt x="846" y="200"/>
                </a:lnTo>
                <a:lnTo>
                  <a:pt x="844" y="186"/>
                </a:lnTo>
                <a:lnTo>
                  <a:pt x="832" y="166"/>
                </a:lnTo>
                <a:lnTo>
                  <a:pt x="822" y="162"/>
                </a:lnTo>
                <a:lnTo>
                  <a:pt x="802" y="152"/>
                </a:lnTo>
                <a:lnTo>
                  <a:pt x="792" y="148"/>
                </a:lnTo>
                <a:lnTo>
                  <a:pt x="788" y="126"/>
                </a:lnTo>
                <a:lnTo>
                  <a:pt x="796" y="118"/>
                </a:lnTo>
                <a:lnTo>
                  <a:pt x="806" y="118"/>
                </a:lnTo>
                <a:lnTo>
                  <a:pt x="820" y="118"/>
                </a:lnTo>
                <a:lnTo>
                  <a:pt x="836" y="118"/>
                </a:lnTo>
                <a:lnTo>
                  <a:pt x="854" y="120"/>
                </a:lnTo>
                <a:lnTo>
                  <a:pt x="870" y="120"/>
                </a:lnTo>
                <a:lnTo>
                  <a:pt x="868" y="108"/>
                </a:lnTo>
                <a:lnTo>
                  <a:pt x="856" y="104"/>
                </a:lnTo>
                <a:lnTo>
                  <a:pt x="850" y="96"/>
                </a:lnTo>
                <a:lnTo>
                  <a:pt x="856" y="86"/>
                </a:lnTo>
                <a:lnTo>
                  <a:pt x="870" y="82"/>
                </a:lnTo>
                <a:lnTo>
                  <a:pt x="882" y="72"/>
                </a:lnTo>
                <a:lnTo>
                  <a:pt x="940" y="62"/>
                </a:lnTo>
                <a:lnTo>
                  <a:pt x="936" y="52"/>
                </a:lnTo>
                <a:lnTo>
                  <a:pt x="942" y="48"/>
                </a:lnTo>
                <a:lnTo>
                  <a:pt x="968" y="50"/>
                </a:lnTo>
                <a:lnTo>
                  <a:pt x="976" y="46"/>
                </a:lnTo>
                <a:lnTo>
                  <a:pt x="990" y="54"/>
                </a:lnTo>
                <a:lnTo>
                  <a:pt x="1008" y="44"/>
                </a:lnTo>
                <a:lnTo>
                  <a:pt x="1026" y="38"/>
                </a:lnTo>
                <a:lnTo>
                  <a:pt x="1042" y="36"/>
                </a:lnTo>
                <a:lnTo>
                  <a:pt x="1040" y="20"/>
                </a:lnTo>
                <a:lnTo>
                  <a:pt x="1050" y="8"/>
                </a:lnTo>
                <a:lnTo>
                  <a:pt x="1076" y="0"/>
                </a:lnTo>
                <a:lnTo>
                  <a:pt x="1096" y="10"/>
                </a:lnTo>
                <a:lnTo>
                  <a:pt x="1096" y="18"/>
                </a:lnTo>
                <a:lnTo>
                  <a:pt x="1108" y="24"/>
                </a:lnTo>
                <a:lnTo>
                  <a:pt x="1116" y="28"/>
                </a:lnTo>
                <a:lnTo>
                  <a:pt x="1114" y="34"/>
                </a:lnTo>
                <a:lnTo>
                  <a:pt x="1118" y="40"/>
                </a:lnTo>
                <a:lnTo>
                  <a:pt x="1126" y="38"/>
                </a:lnTo>
                <a:lnTo>
                  <a:pt x="1134" y="32"/>
                </a:lnTo>
                <a:lnTo>
                  <a:pt x="1142" y="30"/>
                </a:lnTo>
                <a:lnTo>
                  <a:pt x="1152" y="30"/>
                </a:lnTo>
                <a:lnTo>
                  <a:pt x="1168" y="32"/>
                </a:lnTo>
                <a:lnTo>
                  <a:pt x="1186" y="40"/>
                </a:lnTo>
                <a:lnTo>
                  <a:pt x="1208" y="50"/>
                </a:lnTo>
                <a:lnTo>
                  <a:pt x="1214" y="76"/>
                </a:lnTo>
                <a:lnTo>
                  <a:pt x="1196" y="96"/>
                </a:lnTo>
                <a:lnTo>
                  <a:pt x="1188" y="96"/>
                </a:lnTo>
                <a:lnTo>
                  <a:pt x="1176" y="102"/>
                </a:lnTo>
                <a:lnTo>
                  <a:pt x="1176" y="106"/>
                </a:lnTo>
                <a:lnTo>
                  <a:pt x="1192" y="114"/>
                </a:lnTo>
                <a:lnTo>
                  <a:pt x="1200" y="110"/>
                </a:lnTo>
                <a:lnTo>
                  <a:pt x="1214" y="122"/>
                </a:lnTo>
                <a:lnTo>
                  <a:pt x="1226" y="112"/>
                </a:lnTo>
                <a:lnTo>
                  <a:pt x="1236" y="120"/>
                </a:lnTo>
                <a:lnTo>
                  <a:pt x="1258" y="118"/>
                </a:lnTo>
                <a:lnTo>
                  <a:pt x="1272" y="120"/>
                </a:lnTo>
                <a:lnTo>
                  <a:pt x="1294" y="114"/>
                </a:lnTo>
                <a:lnTo>
                  <a:pt x="1300" y="122"/>
                </a:lnTo>
                <a:lnTo>
                  <a:pt x="1316" y="134"/>
                </a:lnTo>
                <a:lnTo>
                  <a:pt x="1330" y="136"/>
                </a:lnTo>
                <a:lnTo>
                  <a:pt x="1364" y="138"/>
                </a:lnTo>
                <a:lnTo>
                  <a:pt x="1364" y="128"/>
                </a:lnTo>
                <a:lnTo>
                  <a:pt x="1368" y="112"/>
                </a:lnTo>
                <a:lnTo>
                  <a:pt x="1378" y="112"/>
                </a:lnTo>
                <a:lnTo>
                  <a:pt x="1388" y="116"/>
                </a:lnTo>
                <a:lnTo>
                  <a:pt x="1400" y="116"/>
                </a:lnTo>
                <a:lnTo>
                  <a:pt x="1422" y="118"/>
                </a:lnTo>
                <a:lnTo>
                  <a:pt x="1438" y="134"/>
                </a:lnTo>
                <a:lnTo>
                  <a:pt x="1446" y="156"/>
                </a:lnTo>
                <a:lnTo>
                  <a:pt x="1440" y="166"/>
                </a:lnTo>
                <a:lnTo>
                  <a:pt x="1462" y="190"/>
                </a:lnTo>
                <a:lnTo>
                  <a:pt x="1482" y="196"/>
                </a:lnTo>
                <a:lnTo>
                  <a:pt x="1496" y="176"/>
                </a:lnTo>
                <a:lnTo>
                  <a:pt x="1510" y="176"/>
                </a:lnTo>
                <a:lnTo>
                  <a:pt x="1526" y="180"/>
                </a:lnTo>
                <a:lnTo>
                  <a:pt x="1544" y="172"/>
                </a:lnTo>
                <a:lnTo>
                  <a:pt x="1566" y="178"/>
                </a:lnTo>
                <a:lnTo>
                  <a:pt x="1574" y="182"/>
                </a:lnTo>
                <a:lnTo>
                  <a:pt x="1582" y="176"/>
                </a:lnTo>
                <a:lnTo>
                  <a:pt x="1600" y="182"/>
                </a:lnTo>
                <a:lnTo>
                  <a:pt x="1598" y="158"/>
                </a:lnTo>
                <a:lnTo>
                  <a:pt x="1590" y="150"/>
                </a:lnTo>
                <a:lnTo>
                  <a:pt x="1602" y="144"/>
                </a:lnTo>
                <a:lnTo>
                  <a:pt x="1618" y="138"/>
                </a:lnTo>
                <a:lnTo>
                  <a:pt x="1664" y="144"/>
                </a:lnTo>
                <a:lnTo>
                  <a:pt x="1680" y="154"/>
                </a:lnTo>
                <a:lnTo>
                  <a:pt x="1704" y="154"/>
                </a:lnTo>
                <a:lnTo>
                  <a:pt x="1728" y="156"/>
                </a:lnTo>
                <a:lnTo>
                  <a:pt x="1730" y="166"/>
                </a:lnTo>
                <a:lnTo>
                  <a:pt x="1734" y="172"/>
                </a:lnTo>
                <a:lnTo>
                  <a:pt x="1752" y="178"/>
                </a:lnTo>
                <a:lnTo>
                  <a:pt x="1774" y="178"/>
                </a:lnTo>
                <a:lnTo>
                  <a:pt x="1776" y="188"/>
                </a:lnTo>
                <a:lnTo>
                  <a:pt x="1792" y="196"/>
                </a:lnTo>
                <a:lnTo>
                  <a:pt x="1832" y="188"/>
                </a:lnTo>
                <a:lnTo>
                  <a:pt x="1864" y="188"/>
                </a:lnTo>
                <a:lnTo>
                  <a:pt x="1876" y="194"/>
                </a:lnTo>
                <a:lnTo>
                  <a:pt x="1892" y="208"/>
                </a:lnTo>
                <a:lnTo>
                  <a:pt x="1898" y="226"/>
                </a:lnTo>
                <a:lnTo>
                  <a:pt x="1916" y="236"/>
                </a:lnTo>
                <a:lnTo>
                  <a:pt x="1922" y="242"/>
                </a:lnTo>
                <a:lnTo>
                  <a:pt x="1928" y="226"/>
                </a:lnTo>
                <a:lnTo>
                  <a:pt x="1946" y="224"/>
                </a:lnTo>
                <a:lnTo>
                  <a:pt x="1964" y="230"/>
                </a:lnTo>
                <a:lnTo>
                  <a:pt x="1994" y="228"/>
                </a:lnTo>
                <a:lnTo>
                  <a:pt x="2022" y="224"/>
                </a:lnTo>
                <a:lnTo>
                  <a:pt x="2034" y="240"/>
                </a:lnTo>
                <a:lnTo>
                  <a:pt x="2054" y="250"/>
                </a:lnTo>
                <a:lnTo>
                  <a:pt x="2054" y="232"/>
                </a:lnTo>
                <a:lnTo>
                  <a:pt x="2046" y="226"/>
                </a:lnTo>
                <a:lnTo>
                  <a:pt x="2042" y="216"/>
                </a:lnTo>
                <a:lnTo>
                  <a:pt x="2040" y="212"/>
                </a:lnTo>
                <a:lnTo>
                  <a:pt x="2054" y="214"/>
                </a:lnTo>
                <a:lnTo>
                  <a:pt x="2072" y="218"/>
                </a:lnTo>
                <a:lnTo>
                  <a:pt x="2088" y="220"/>
                </a:lnTo>
                <a:lnTo>
                  <a:pt x="2110" y="218"/>
                </a:lnTo>
                <a:lnTo>
                  <a:pt x="2128" y="220"/>
                </a:lnTo>
                <a:lnTo>
                  <a:pt x="2146" y="228"/>
                </a:lnTo>
                <a:lnTo>
                  <a:pt x="2166" y="236"/>
                </a:lnTo>
                <a:lnTo>
                  <a:pt x="2184" y="242"/>
                </a:lnTo>
                <a:lnTo>
                  <a:pt x="2200" y="246"/>
                </a:lnTo>
                <a:lnTo>
                  <a:pt x="2208" y="254"/>
                </a:lnTo>
                <a:lnTo>
                  <a:pt x="2222" y="258"/>
                </a:lnTo>
                <a:lnTo>
                  <a:pt x="2232" y="260"/>
                </a:lnTo>
                <a:lnTo>
                  <a:pt x="2236" y="268"/>
                </a:lnTo>
                <a:lnTo>
                  <a:pt x="2248" y="274"/>
                </a:lnTo>
                <a:lnTo>
                  <a:pt x="2260" y="272"/>
                </a:lnTo>
                <a:lnTo>
                  <a:pt x="2270" y="282"/>
                </a:lnTo>
                <a:lnTo>
                  <a:pt x="2278" y="292"/>
                </a:lnTo>
                <a:lnTo>
                  <a:pt x="2280" y="306"/>
                </a:lnTo>
                <a:lnTo>
                  <a:pt x="2280" y="320"/>
                </a:lnTo>
                <a:lnTo>
                  <a:pt x="2280" y="334"/>
                </a:lnTo>
                <a:lnTo>
                  <a:pt x="2260" y="334"/>
                </a:lnTo>
                <a:lnTo>
                  <a:pt x="2242" y="332"/>
                </a:lnTo>
                <a:lnTo>
                  <a:pt x="2236" y="320"/>
                </a:lnTo>
                <a:lnTo>
                  <a:pt x="2222" y="312"/>
                </a:lnTo>
                <a:lnTo>
                  <a:pt x="2220" y="328"/>
                </a:lnTo>
                <a:lnTo>
                  <a:pt x="2224" y="346"/>
                </a:lnTo>
                <a:lnTo>
                  <a:pt x="2220" y="350"/>
                </a:lnTo>
                <a:lnTo>
                  <a:pt x="2196" y="356"/>
                </a:lnTo>
                <a:lnTo>
                  <a:pt x="2198" y="368"/>
                </a:lnTo>
                <a:lnTo>
                  <a:pt x="2218" y="374"/>
                </a:lnTo>
                <a:lnTo>
                  <a:pt x="2232" y="386"/>
                </a:lnTo>
                <a:lnTo>
                  <a:pt x="2244" y="402"/>
                </a:lnTo>
                <a:lnTo>
                  <a:pt x="2238" y="416"/>
                </a:lnTo>
                <a:lnTo>
                  <a:pt x="2218" y="410"/>
                </a:lnTo>
                <a:lnTo>
                  <a:pt x="2194" y="420"/>
                </a:lnTo>
                <a:lnTo>
                  <a:pt x="2170" y="430"/>
                </a:lnTo>
                <a:lnTo>
                  <a:pt x="2150" y="450"/>
                </a:lnTo>
                <a:lnTo>
                  <a:pt x="2142" y="470"/>
                </a:lnTo>
                <a:lnTo>
                  <a:pt x="2130" y="472"/>
                </a:lnTo>
                <a:lnTo>
                  <a:pt x="2116" y="456"/>
                </a:lnTo>
                <a:lnTo>
                  <a:pt x="2098" y="460"/>
                </a:lnTo>
                <a:lnTo>
                  <a:pt x="2086" y="476"/>
                </a:lnTo>
                <a:lnTo>
                  <a:pt x="2074" y="468"/>
                </a:lnTo>
                <a:lnTo>
                  <a:pt x="2064" y="472"/>
                </a:lnTo>
                <a:lnTo>
                  <a:pt x="2050" y="472"/>
                </a:lnTo>
                <a:lnTo>
                  <a:pt x="2046" y="486"/>
                </a:lnTo>
                <a:lnTo>
                  <a:pt x="2042" y="500"/>
                </a:lnTo>
                <a:lnTo>
                  <a:pt x="2036" y="518"/>
                </a:lnTo>
                <a:lnTo>
                  <a:pt x="2052" y="520"/>
                </a:lnTo>
                <a:lnTo>
                  <a:pt x="2058" y="540"/>
                </a:lnTo>
                <a:lnTo>
                  <a:pt x="2072" y="550"/>
                </a:lnTo>
                <a:lnTo>
                  <a:pt x="2066" y="564"/>
                </a:lnTo>
                <a:lnTo>
                  <a:pt x="2058" y="582"/>
                </a:lnTo>
                <a:lnTo>
                  <a:pt x="2060" y="600"/>
                </a:lnTo>
                <a:lnTo>
                  <a:pt x="2038" y="606"/>
                </a:lnTo>
                <a:lnTo>
                  <a:pt x="2044" y="626"/>
                </a:lnTo>
                <a:lnTo>
                  <a:pt x="2032" y="634"/>
                </a:lnTo>
                <a:lnTo>
                  <a:pt x="2028" y="658"/>
                </a:lnTo>
                <a:lnTo>
                  <a:pt x="2010" y="676"/>
                </a:lnTo>
                <a:lnTo>
                  <a:pt x="1986" y="628"/>
                </a:lnTo>
                <a:lnTo>
                  <a:pt x="1970" y="598"/>
                </a:lnTo>
                <a:lnTo>
                  <a:pt x="1962" y="562"/>
                </a:lnTo>
                <a:lnTo>
                  <a:pt x="1964" y="532"/>
                </a:lnTo>
                <a:lnTo>
                  <a:pt x="1972" y="516"/>
                </a:lnTo>
                <a:lnTo>
                  <a:pt x="1984" y="512"/>
                </a:lnTo>
                <a:lnTo>
                  <a:pt x="2000" y="498"/>
                </a:lnTo>
                <a:lnTo>
                  <a:pt x="2004" y="474"/>
                </a:lnTo>
                <a:lnTo>
                  <a:pt x="2012" y="458"/>
                </a:lnTo>
                <a:lnTo>
                  <a:pt x="2026" y="446"/>
                </a:lnTo>
                <a:lnTo>
                  <a:pt x="2028" y="420"/>
                </a:lnTo>
                <a:lnTo>
                  <a:pt x="2026" y="400"/>
                </a:lnTo>
                <a:lnTo>
                  <a:pt x="2018" y="410"/>
                </a:lnTo>
                <a:lnTo>
                  <a:pt x="2018" y="426"/>
                </a:lnTo>
                <a:lnTo>
                  <a:pt x="2002" y="446"/>
                </a:lnTo>
                <a:lnTo>
                  <a:pt x="1982" y="446"/>
                </a:lnTo>
                <a:lnTo>
                  <a:pt x="1974" y="426"/>
                </a:lnTo>
                <a:lnTo>
                  <a:pt x="1960" y="424"/>
                </a:lnTo>
                <a:lnTo>
                  <a:pt x="1948" y="426"/>
                </a:lnTo>
                <a:lnTo>
                  <a:pt x="1940" y="432"/>
                </a:lnTo>
                <a:lnTo>
                  <a:pt x="1930" y="442"/>
                </a:lnTo>
                <a:lnTo>
                  <a:pt x="1926" y="450"/>
                </a:lnTo>
                <a:lnTo>
                  <a:pt x="1918" y="460"/>
                </a:lnTo>
                <a:lnTo>
                  <a:pt x="1914" y="470"/>
                </a:lnTo>
                <a:lnTo>
                  <a:pt x="1916" y="478"/>
                </a:lnTo>
                <a:lnTo>
                  <a:pt x="1926" y="484"/>
                </a:lnTo>
                <a:lnTo>
                  <a:pt x="1926" y="494"/>
                </a:lnTo>
                <a:lnTo>
                  <a:pt x="1912" y="494"/>
                </a:lnTo>
                <a:lnTo>
                  <a:pt x="1902" y="498"/>
                </a:lnTo>
                <a:lnTo>
                  <a:pt x="1898" y="502"/>
                </a:lnTo>
                <a:lnTo>
                  <a:pt x="1888" y="502"/>
                </a:lnTo>
                <a:lnTo>
                  <a:pt x="1880" y="500"/>
                </a:lnTo>
                <a:lnTo>
                  <a:pt x="1874" y="494"/>
                </a:lnTo>
                <a:lnTo>
                  <a:pt x="1874" y="486"/>
                </a:lnTo>
                <a:lnTo>
                  <a:pt x="1868" y="482"/>
                </a:lnTo>
                <a:lnTo>
                  <a:pt x="1850" y="480"/>
                </a:lnTo>
                <a:lnTo>
                  <a:pt x="1836" y="490"/>
                </a:lnTo>
                <a:lnTo>
                  <a:pt x="1824" y="488"/>
                </a:lnTo>
                <a:lnTo>
                  <a:pt x="1800" y="490"/>
                </a:lnTo>
                <a:lnTo>
                  <a:pt x="1786" y="488"/>
                </a:lnTo>
                <a:lnTo>
                  <a:pt x="1758" y="488"/>
                </a:lnTo>
                <a:lnTo>
                  <a:pt x="1744" y="494"/>
                </a:lnTo>
                <a:lnTo>
                  <a:pt x="1728" y="518"/>
                </a:lnTo>
                <a:lnTo>
                  <a:pt x="1722" y="534"/>
                </a:lnTo>
                <a:lnTo>
                  <a:pt x="1698" y="562"/>
                </a:lnTo>
                <a:lnTo>
                  <a:pt x="1682" y="586"/>
                </a:lnTo>
                <a:lnTo>
                  <a:pt x="1680" y="598"/>
                </a:lnTo>
                <a:lnTo>
                  <a:pt x="1704" y="606"/>
                </a:lnTo>
                <a:lnTo>
                  <a:pt x="1716" y="622"/>
                </a:lnTo>
                <a:lnTo>
                  <a:pt x="1878" y="592"/>
                </a:lnTo>
                <a:lnTo>
                  <a:pt x="1890" y="624"/>
                </a:lnTo>
                <a:lnTo>
                  <a:pt x="1890" y="648"/>
                </a:lnTo>
                <a:lnTo>
                  <a:pt x="1862" y="774"/>
                </a:lnTo>
                <a:lnTo>
                  <a:pt x="1834" y="808"/>
                </a:lnTo>
                <a:lnTo>
                  <a:pt x="1814" y="818"/>
                </a:lnTo>
                <a:lnTo>
                  <a:pt x="1786" y="814"/>
                </a:lnTo>
                <a:lnTo>
                  <a:pt x="1752" y="824"/>
                </a:lnTo>
                <a:lnTo>
                  <a:pt x="1728" y="806"/>
                </a:lnTo>
                <a:lnTo>
                  <a:pt x="1738" y="766"/>
                </a:lnTo>
                <a:lnTo>
                  <a:pt x="1738" y="756"/>
                </a:lnTo>
                <a:lnTo>
                  <a:pt x="1684" y="760"/>
                </a:lnTo>
                <a:lnTo>
                  <a:pt x="1590" y="768"/>
                </a:lnTo>
                <a:lnTo>
                  <a:pt x="928" y="1144"/>
                </a:lnTo>
                <a:lnTo>
                  <a:pt x="572" y="1076"/>
                </a:lnTo>
                <a:lnTo>
                  <a:pt x="562" y="1056"/>
                </a:lnTo>
                <a:lnTo>
                  <a:pt x="528" y="1028"/>
                </a:lnTo>
                <a:lnTo>
                  <a:pt x="480" y="1018"/>
                </a:lnTo>
                <a:lnTo>
                  <a:pt x="526" y="974"/>
                </a:lnTo>
                <a:lnTo>
                  <a:pt x="522" y="952"/>
                </a:lnTo>
                <a:lnTo>
                  <a:pt x="514" y="934"/>
                </a:lnTo>
                <a:lnTo>
                  <a:pt x="504" y="906"/>
                </a:lnTo>
                <a:lnTo>
                  <a:pt x="510" y="904"/>
                </a:lnTo>
                <a:lnTo>
                  <a:pt x="526" y="904"/>
                </a:lnTo>
                <a:lnTo>
                  <a:pt x="524" y="896"/>
                </a:lnTo>
                <a:lnTo>
                  <a:pt x="516" y="884"/>
                </a:lnTo>
                <a:lnTo>
                  <a:pt x="508" y="880"/>
                </a:lnTo>
                <a:lnTo>
                  <a:pt x="502" y="880"/>
                </a:lnTo>
                <a:lnTo>
                  <a:pt x="498" y="886"/>
                </a:lnTo>
                <a:lnTo>
                  <a:pt x="492" y="886"/>
                </a:lnTo>
                <a:lnTo>
                  <a:pt x="490" y="878"/>
                </a:lnTo>
                <a:lnTo>
                  <a:pt x="486" y="862"/>
                </a:lnTo>
                <a:lnTo>
                  <a:pt x="476" y="860"/>
                </a:lnTo>
                <a:lnTo>
                  <a:pt x="470" y="852"/>
                </a:lnTo>
                <a:lnTo>
                  <a:pt x="466" y="844"/>
                </a:lnTo>
                <a:lnTo>
                  <a:pt x="458" y="836"/>
                </a:lnTo>
                <a:lnTo>
                  <a:pt x="454" y="824"/>
                </a:lnTo>
                <a:lnTo>
                  <a:pt x="472" y="816"/>
                </a:lnTo>
                <a:lnTo>
                  <a:pt x="500" y="804"/>
                </a:lnTo>
                <a:lnTo>
                  <a:pt x="486" y="776"/>
                </a:lnTo>
                <a:lnTo>
                  <a:pt x="456" y="776"/>
                </a:lnTo>
                <a:lnTo>
                  <a:pt x="434" y="794"/>
                </a:lnTo>
                <a:lnTo>
                  <a:pt x="412" y="804"/>
                </a:lnTo>
                <a:lnTo>
                  <a:pt x="404" y="830"/>
                </a:lnTo>
                <a:lnTo>
                  <a:pt x="414" y="860"/>
                </a:lnTo>
                <a:lnTo>
                  <a:pt x="440" y="898"/>
                </a:lnTo>
                <a:lnTo>
                  <a:pt x="466" y="914"/>
                </a:lnTo>
                <a:lnTo>
                  <a:pt x="452" y="928"/>
                </a:lnTo>
                <a:lnTo>
                  <a:pt x="438" y="932"/>
                </a:lnTo>
                <a:lnTo>
                  <a:pt x="416" y="938"/>
                </a:lnTo>
                <a:lnTo>
                  <a:pt x="390" y="926"/>
                </a:lnTo>
                <a:lnTo>
                  <a:pt x="366" y="912"/>
                </a:lnTo>
                <a:lnTo>
                  <a:pt x="348" y="890"/>
                </a:lnTo>
                <a:lnTo>
                  <a:pt x="326" y="874"/>
                </a:lnTo>
                <a:lnTo>
                  <a:pt x="292" y="842"/>
                </a:lnTo>
                <a:lnTo>
                  <a:pt x="252" y="816"/>
                </a:lnTo>
                <a:lnTo>
                  <a:pt x="266" y="792"/>
                </a:lnTo>
                <a:lnTo>
                  <a:pt x="270" y="772"/>
                </a:lnTo>
                <a:lnTo>
                  <a:pt x="236" y="780"/>
                </a:lnTo>
                <a:lnTo>
                  <a:pt x="216" y="792"/>
                </a:lnTo>
                <a:lnTo>
                  <a:pt x="226" y="804"/>
                </a:lnTo>
                <a:lnTo>
                  <a:pt x="240" y="818"/>
                </a:lnTo>
                <a:lnTo>
                  <a:pt x="216" y="830"/>
                </a:lnTo>
                <a:lnTo>
                  <a:pt x="202" y="828"/>
                </a:lnTo>
                <a:lnTo>
                  <a:pt x="188" y="808"/>
                </a:lnTo>
                <a:lnTo>
                  <a:pt x="178" y="788"/>
                </a:lnTo>
                <a:lnTo>
                  <a:pt x="158" y="790"/>
                </a:lnTo>
                <a:lnTo>
                  <a:pt x="152" y="800"/>
                </a:lnTo>
                <a:lnTo>
                  <a:pt x="148" y="806"/>
                </a:lnTo>
                <a:lnTo>
                  <a:pt x="104" y="826"/>
                </a:lnTo>
                <a:lnTo>
                  <a:pt x="10" y="752"/>
                </a:lnTo>
                <a:lnTo>
                  <a:pt x="0" y="624"/>
                </a:lnTo>
                <a:lnTo>
                  <a:pt x="6" y="598"/>
                </a:lnTo>
                <a:lnTo>
                  <a:pt x="2" y="568"/>
                </a:lnTo>
                <a:lnTo>
                  <a:pt x="12" y="536"/>
                </a:lnTo>
                <a:lnTo>
                  <a:pt x="28" y="514"/>
                </a:lnTo>
                <a:lnTo>
                  <a:pt x="28" y="532"/>
                </a:lnTo>
                <a:lnTo>
                  <a:pt x="42" y="552"/>
                </a:lnTo>
                <a:lnTo>
                  <a:pt x="52" y="528"/>
                </a:lnTo>
                <a:lnTo>
                  <a:pt x="36" y="504"/>
                </a:lnTo>
                <a:lnTo>
                  <a:pt x="60" y="498"/>
                </a:lnTo>
                <a:lnTo>
                  <a:pt x="78" y="494"/>
                </a:lnTo>
                <a:lnTo>
                  <a:pt x="90" y="496"/>
                </a:lnTo>
                <a:lnTo>
                  <a:pt x="106" y="496"/>
                </a:lnTo>
                <a:lnTo>
                  <a:pt x="106" y="488"/>
                </a:lnTo>
                <a:lnTo>
                  <a:pt x="116" y="486"/>
                </a:lnTo>
                <a:lnTo>
                  <a:pt x="124" y="488"/>
                </a:lnTo>
                <a:lnTo>
                  <a:pt x="128" y="482"/>
                </a:lnTo>
                <a:lnTo>
                  <a:pt x="126" y="474"/>
                </a:lnTo>
                <a:lnTo>
                  <a:pt x="118" y="468"/>
                </a:lnTo>
                <a:lnTo>
                  <a:pt x="106" y="468"/>
                </a:lnTo>
                <a:lnTo>
                  <a:pt x="94" y="428"/>
                </a:lnTo>
                <a:lnTo>
                  <a:pt x="88" y="342"/>
                </a:lnTo>
                <a:lnTo>
                  <a:pt x="82" y="300"/>
                </a:lnTo>
                <a:lnTo>
                  <a:pt x="80" y="268"/>
                </a:lnTo>
                <a:lnTo>
                  <a:pt x="86" y="250"/>
                </a:lnTo>
                <a:lnTo>
                  <a:pt x="112" y="238"/>
                </a:lnTo>
                <a:lnTo>
                  <a:pt x="130" y="236"/>
                </a:lnTo>
                <a:lnTo>
                  <a:pt x="152" y="2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19" name="Freeform 117"/>
          <p:cNvSpPr>
            <a:spLocks/>
          </p:cNvSpPr>
          <p:nvPr/>
        </p:nvSpPr>
        <p:spPr bwMode="ltGray">
          <a:xfrm>
            <a:off x="4488071" y="3255977"/>
            <a:ext cx="238607" cy="309562"/>
          </a:xfrm>
          <a:custGeom>
            <a:avLst/>
            <a:gdLst/>
            <a:ahLst/>
            <a:cxnLst>
              <a:cxn ang="0">
                <a:pos x="36" y="20"/>
              </a:cxn>
              <a:cxn ang="0">
                <a:pos x="48" y="14"/>
              </a:cxn>
              <a:cxn ang="0">
                <a:pos x="96" y="0"/>
              </a:cxn>
              <a:cxn ang="0">
                <a:pos x="106" y="4"/>
              </a:cxn>
              <a:cxn ang="0">
                <a:pos x="112" y="10"/>
              </a:cxn>
              <a:cxn ang="0">
                <a:pos x="116" y="16"/>
              </a:cxn>
              <a:cxn ang="0">
                <a:pos x="122" y="22"/>
              </a:cxn>
              <a:cxn ang="0">
                <a:pos x="122" y="26"/>
              </a:cxn>
              <a:cxn ang="0">
                <a:pos x="120" y="30"/>
              </a:cxn>
              <a:cxn ang="0">
                <a:pos x="118" y="34"/>
              </a:cxn>
              <a:cxn ang="0">
                <a:pos x="150" y="44"/>
              </a:cxn>
              <a:cxn ang="0">
                <a:pos x="154" y="60"/>
              </a:cxn>
              <a:cxn ang="0">
                <a:pos x="142" y="70"/>
              </a:cxn>
              <a:cxn ang="0">
                <a:pos x="114" y="68"/>
              </a:cxn>
              <a:cxn ang="0">
                <a:pos x="100" y="66"/>
              </a:cxn>
              <a:cxn ang="0">
                <a:pos x="92" y="68"/>
              </a:cxn>
              <a:cxn ang="0">
                <a:pos x="86" y="90"/>
              </a:cxn>
              <a:cxn ang="0">
                <a:pos x="76" y="94"/>
              </a:cxn>
              <a:cxn ang="0">
                <a:pos x="76" y="100"/>
              </a:cxn>
              <a:cxn ang="0">
                <a:pos x="64" y="98"/>
              </a:cxn>
              <a:cxn ang="0">
                <a:pos x="58" y="96"/>
              </a:cxn>
              <a:cxn ang="0">
                <a:pos x="50" y="92"/>
              </a:cxn>
              <a:cxn ang="0">
                <a:pos x="48" y="98"/>
              </a:cxn>
              <a:cxn ang="0">
                <a:pos x="54" y="102"/>
              </a:cxn>
              <a:cxn ang="0">
                <a:pos x="54" y="112"/>
              </a:cxn>
              <a:cxn ang="0">
                <a:pos x="54" y="116"/>
              </a:cxn>
              <a:cxn ang="0">
                <a:pos x="54" y="120"/>
              </a:cxn>
              <a:cxn ang="0">
                <a:pos x="60" y="122"/>
              </a:cxn>
              <a:cxn ang="0">
                <a:pos x="62" y="130"/>
              </a:cxn>
              <a:cxn ang="0">
                <a:pos x="58" y="136"/>
              </a:cxn>
              <a:cxn ang="0">
                <a:pos x="52" y="140"/>
              </a:cxn>
              <a:cxn ang="0">
                <a:pos x="54" y="150"/>
              </a:cxn>
              <a:cxn ang="0">
                <a:pos x="48" y="160"/>
              </a:cxn>
              <a:cxn ang="0">
                <a:pos x="50" y="166"/>
              </a:cxn>
              <a:cxn ang="0">
                <a:pos x="56" y="170"/>
              </a:cxn>
              <a:cxn ang="0">
                <a:pos x="46" y="170"/>
              </a:cxn>
              <a:cxn ang="0">
                <a:pos x="36" y="166"/>
              </a:cxn>
              <a:cxn ang="0">
                <a:pos x="32" y="154"/>
              </a:cxn>
              <a:cxn ang="0">
                <a:pos x="22" y="142"/>
              </a:cxn>
              <a:cxn ang="0">
                <a:pos x="12" y="124"/>
              </a:cxn>
              <a:cxn ang="0">
                <a:pos x="6" y="108"/>
              </a:cxn>
              <a:cxn ang="0">
                <a:pos x="0" y="104"/>
              </a:cxn>
              <a:cxn ang="0">
                <a:pos x="4" y="94"/>
              </a:cxn>
              <a:cxn ang="0">
                <a:pos x="8" y="88"/>
              </a:cxn>
              <a:cxn ang="0">
                <a:pos x="10" y="82"/>
              </a:cxn>
              <a:cxn ang="0">
                <a:pos x="16" y="76"/>
              </a:cxn>
              <a:cxn ang="0">
                <a:pos x="22" y="68"/>
              </a:cxn>
              <a:cxn ang="0">
                <a:pos x="32" y="24"/>
              </a:cxn>
              <a:cxn ang="0">
                <a:pos x="36" y="20"/>
              </a:cxn>
            </a:cxnLst>
            <a:rect l="0" t="0" r="r" b="b"/>
            <a:pathLst>
              <a:path w="155" h="171">
                <a:moveTo>
                  <a:pt x="36" y="20"/>
                </a:moveTo>
                <a:lnTo>
                  <a:pt x="48" y="14"/>
                </a:lnTo>
                <a:lnTo>
                  <a:pt x="96" y="0"/>
                </a:lnTo>
                <a:lnTo>
                  <a:pt x="106" y="4"/>
                </a:lnTo>
                <a:lnTo>
                  <a:pt x="112" y="10"/>
                </a:lnTo>
                <a:lnTo>
                  <a:pt x="116" y="16"/>
                </a:lnTo>
                <a:lnTo>
                  <a:pt x="122" y="22"/>
                </a:lnTo>
                <a:lnTo>
                  <a:pt x="122" y="26"/>
                </a:lnTo>
                <a:lnTo>
                  <a:pt x="120" y="30"/>
                </a:lnTo>
                <a:lnTo>
                  <a:pt x="118" y="34"/>
                </a:lnTo>
                <a:lnTo>
                  <a:pt x="150" y="44"/>
                </a:lnTo>
                <a:lnTo>
                  <a:pt x="154" y="60"/>
                </a:lnTo>
                <a:lnTo>
                  <a:pt x="142" y="70"/>
                </a:lnTo>
                <a:lnTo>
                  <a:pt x="114" y="68"/>
                </a:lnTo>
                <a:lnTo>
                  <a:pt x="100" y="66"/>
                </a:lnTo>
                <a:lnTo>
                  <a:pt x="92" y="68"/>
                </a:lnTo>
                <a:lnTo>
                  <a:pt x="86" y="90"/>
                </a:lnTo>
                <a:lnTo>
                  <a:pt x="76" y="94"/>
                </a:lnTo>
                <a:lnTo>
                  <a:pt x="76" y="100"/>
                </a:lnTo>
                <a:lnTo>
                  <a:pt x="64" y="98"/>
                </a:lnTo>
                <a:lnTo>
                  <a:pt x="58" y="96"/>
                </a:lnTo>
                <a:lnTo>
                  <a:pt x="50" y="92"/>
                </a:lnTo>
                <a:lnTo>
                  <a:pt x="48" y="98"/>
                </a:lnTo>
                <a:lnTo>
                  <a:pt x="54" y="102"/>
                </a:lnTo>
                <a:lnTo>
                  <a:pt x="54" y="112"/>
                </a:lnTo>
                <a:lnTo>
                  <a:pt x="54" y="116"/>
                </a:lnTo>
                <a:lnTo>
                  <a:pt x="54" y="120"/>
                </a:lnTo>
                <a:lnTo>
                  <a:pt x="60" y="122"/>
                </a:lnTo>
                <a:lnTo>
                  <a:pt x="62" y="130"/>
                </a:lnTo>
                <a:lnTo>
                  <a:pt x="58" y="136"/>
                </a:lnTo>
                <a:lnTo>
                  <a:pt x="52" y="140"/>
                </a:lnTo>
                <a:lnTo>
                  <a:pt x="54" y="150"/>
                </a:lnTo>
                <a:lnTo>
                  <a:pt x="48" y="160"/>
                </a:lnTo>
                <a:lnTo>
                  <a:pt x="50" y="166"/>
                </a:lnTo>
                <a:lnTo>
                  <a:pt x="56" y="170"/>
                </a:lnTo>
                <a:lnTo>
                  <a:pt x="46" y="170"/>
                </a:lnTo>
                <a:lnTo>
                  <a:pt x="36" y="166"/>
                </a:lnTo>
                <a:lnTo>
                  <a:pt x="32" y="154"/>
                </a:lnTo>
                <a:lnTo>
                  <a:pt x="22" y="142"/>
                </a:lnTo>
                <a:lnTo>
                  <a:pt x="12" y="124"/>
                </a:lnTo>
                <a:lnTo>
                  <a:pt x="6" y="108"/>
                </a:lnTo>
                <a:lnTo>
                  <a:pt x="0" y="104"/>
                </a:lnTo>
                <a:lnTo>
                  <a:pt x="4" y="94"/>
                </a:lnTo>
                <a:lnTo>
                  <a:pt x="8" y="88"/>
                </a:lnTo>
                <a:lnTo>
                  <a:pt x="10" y="82"/>
                </a:lnTo>
                <a:lnTo>
                  <a:pt x="16" y="76"/>
                </a:lnTo>
                <a:lnTo>
                  <a:pt x="22" y="68"/>
                </a:lnTo>
                <a:lnTo>
                  <a:pt x="32" y="24"/>
                </a:lnTo>
                <a:lnTo>
                  <a:pt x="36"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0" name="Freeform 118"/>
          <p:cNvSpPr>
            <a:spLocks/>
          </p:cNvSpPr>
          <p:nvPr/>
        </p:nvSpPr>
        <p:spPr bwMode="ltGray">
          <a:xfrm>
            <a:off x="4392009" y="3097228"/>
            <a:ext cx="312978" cy="204787"/>
          </a:xfrm>
          <a:custGeom>
            <a:avLst/>
            <a:gdLst/>
            <a:ahLst/>
            <a:cxnLst>
              <a:cxn ang="0">
                <a:pos x="6" y="36"/>
              </a:cxn>
              <a:cxn ang="0">
                <a:pos x="78" y="0"/>
              </a:cxn>
              <a:cxn ang="0">
                <a:pos x="92" y="8"/>
              </a:cxn>
              <a:cxn ang="0">
                <a:pos x="100" y="12"/>
              </a:cxn>
              <a:cxn ang="0">
                <a:pos x="114" y="10"/>
              </a:cxn>
              <a:cxn ang="0">
                <a:pos x="132" y="22"/>
              </a:cxn>
              <a:cxn ang="0">
                <a:pos x="146" y="10"/>
              </a:cxn>
              <a:cxn ang="0">
                <a:pos x="158" y="4"/>
              </a:cxn>
              <a:cxn ang="0">
                <a:pos x="164" y="12"/>
              </a:cxn>
              <a:cxn ang="0">
                <a:pos x="174" y="22"/>
              </a:cxn>
              <a:cxn ang="0">
                <a:pos x="180" y="34"/>
              </a:cxn>
              <a:cxn ang="0">
                <a:pos x="180" y="48"/>
              </a:cxn>
              <a:cxn ang="0">
                <a:pos x="186" y="62"/>
              </a:cxn>
              <a:cxn ang="0">
                <a:pos x="202" y="70"/>
              </a:cxn>
              <a:cxn ang="0">
                <a:pos x="200" y="88"/>
              </a:cxn>
              <a:cxn ang="0">
                <a:pos x="190" y="88"/>
              </a:cxn>
              <a:cxn ang="0">
                <a:pos x="184" y="108"/>
              </a:cxn>
              <a:cxn ang="0">
                <a:pos x="172" y="110"/>
              </a:cxn>
              <a:cxn ang="0">
                <a:pos x="164" y="100"/>
              </a:cxn>
              <a:cxn ang="0">
                <a:pos x="152" y="98"/>
              </a:cxn>
              <a:cxn ang="0">
                <a:pos x="138" y="106"/>
              </a:cxn>
              <a:cxn ang="0">
                <a:pos x="122" y="110"/>
              </a:cxn>
              <a:cxn ang="0">
                <a:pos x="100" y="112"/>
              </a:cxn>
              <a:cxn ang="0">
                <a:pos x="96" y="96"/>
              </a:cxn>
              <a:cxn ang="0">
                <a:pos x="86" y="86"/>
              </a:cxn>
              <a:cxn ang="0">
                <a:pos x="78" y="78"/>
              </a:cxn>
              <a:cxn ang="0">
                <a:pos x="72" y="70"/>
              </a:cxn>
              <a:cxn ang="0">
                <a:pos x="68" y="62"/>
              </a:cxn>
              <a:cxn ang="0">
                <a:pos x="66" y="54"/>
              </a:cxn>
              <a:cxn ang="0">
                <a:pos x="56" y="54"/>
              </a:cxn>
              <a:cxn ang="0">
                <a:pos x="50" y="62"/>
              </a:cxn>
              <a:cxn ang="0">
                <a:pos x="28" y="62"/>
              </a:cxn>
              <a:cxn ang="0">
                <a:pos x="10" y="56"/>
              </a:cxn>
              <a:cxn ang="0">
                <a:pos x="0" y="42"/>
              </a:cxn>
            </a:cxnLst>
            <a:rect l="0" t="0" r="r" b="b"/>
            <a:pathLst>
              <a:path w="203" h="113">
                <a:moveTo>
                  <a:pt x="0" y="42"/>
                </a:moveTo>
                <a:lnTo>
                  <a:pt x="6" y="36"/>
                </a:lnTo>
                <a:lnTo>
                  <a:pt x="62" y="2"/>
                </a:lnTo>
                <a:lnTo>
                  <a:pt x="78" y="0"/>
                </a:lnTo>
                <a:lnTo>
                  <a:pt x="88" y="4"/>
                </a:lnTo>
                <a:lnTo>
                  <a:pt x="92" y="8"/>
                </a:lnTo>
                <a:lnTo>
                  <a:pt x="96" y="10"/>
                </a:lnTo>
                <a:lnTo>
                  <a:pt x="100" y="12"/>
                </a:lnTo>
                <a:lnTo>
                  <a:pt x="108" y="12"/>
                </a:lnTo>
                <a:lnTo>
                  <a:pt x="114" y="10"/>
                </a:lnTo>
                <a:lnTo>
                  <a:pt x="124" y="12"/>
                </a:lnTo>
                <a:lnTo>
                  <a:pt x="132" y="22"/>
                </a:lnTo>
                <a:lnTo>
                  <a:pt x="138" y="18"/>
                </a:lnTo>
                <a:lnTo>
                  <a:pt x="146" y="10"/>
                </a:lnTo>
                <a:lnTo>
                  <a:pt x="150" y="6"/>
                </a:lnTo>
                <a:lnTo>
                  <a:pt x="158" y="4"/>
                </a:lnTo>
                <a:lnTo>
                  <a:pt x="162" y="6"/>
                </a:lnTo>
                <a:lnTo>
                  <a:pt x="164" y="12"/>
                </a:lnTo>
                <a:lnTo>
                  <a:pt x="170" y="20"/>
                </a:lnTo>
                <a:lnTo>
                  <a:pt x="174" y="22"/>
                </a:lnTo>
                <a:lnTo>
                  <a:pt x="178" y="26"/>
                </a:lnTo>
                <a:lnTo>
                  <a:pt x="180" y="34"/>
                </a:lnTo>
                <a:lnTo>
                  <a:pt x="180" y="42"/>
                </a:lnTo>
                <a:lnTo>
                  <a:pt x="180" y="48"/>
                </a:lnTo>
                <a:lnTo>
                  <a:pt x="180" y="58"/>
                </a:lnTo>
                <a:lnTo>
                  <a:pt x="186" y="62"/>
                </a:lnTo>
                <a:lnTo>
                  <a:pt x="196" y="64"/>
                </a:lnTo>
                <a:lnTo>
                  <a:pt x="202" y="70"/>
                </a:lnTo>
                <a:lnTo>
                  <a:pt x="200" y="82"/>
                </a:lnTo>
                <a:lnTo>
                  <a:pt x="200" y="88"/>
                </a:lnTo>
                <a:lnTo>
                  <a:pt x="194" y="88"/>
                </a:lnTo>
                <a:lnTo>
                  <a:pt x="190" y="88"/>
                </a:lnTo>
                <a:lnTo>
                  <a:pt x="186" y="96"/>
                </a:lnTo>
                <a:lnTo>
                  <a:pt x="184" y="108"/>
                </a:lnTo>
                <a:lnTo>
                  <a:pt x="182" y="112"/>
                </a:lnTo>
                <a:lnTo>
                  <a:pt x="172" y="110"/>
                </a:lnTo>
                <a:lnTo>
                  <a:pt x="166" y="108"/>
                </a:lnTo>
                <a:lnTo>
                  <a:pt x="164" y="100"/>
                </a:lnTo>
                <a:lnTo>
                  <a:pt x="158" y="96"/>
                </a:lnTo>
                <a:lnTo>
                  <a:pt x="152" y="98"/>
                </a:lnTo>
                <a:lnTo>
                  <a:pt x="144" y="102"/>
                </a:lnTo>
                <a:lnTo>
                  <a:pt x="138" y="106"/>
                </a:lnTo>
                <a:lnTo>
                  <a:pt x="134" y="110"/>
                </a:lnTo>
                <a:lnTo>
                  <a:pt x="122" y="110"/>
                </a:lnTo>
                <a:lnTo>
                  <a:pt x="106" y="108"/>
                </a:lnTo>
                <a:lnTo>
                  <a:pt x="100" y="112"/>
                </a:lnTo>
                <a:lnTo>
                  <a:pt x="96" y="108"/>
                </a:lnTo>
                <a:lnTo>
                  <a:pt x="96" y="96"/>
                </a:lnTo>
                <a:lnTo>
                  <a:pt x="96" y="88"/>
                </a:lnTo>
                <a:lnTo>
                  <a:pt x="86" y="86"/>
                </a:lnTo>
                <a:lnTo>
                  <a:pt x="82" y="82"/>
                </a:lnTo>
                <a:lnTo>
                  <a:pt x="78" y="78"/>
                </a:lnTo>
                <a:lnTo>
                  <a:pt x="74" y="74"/>
                </a:lnTo>
                <a:lnTo>
                  <a:pt x="72" y="70"/>
                </a:lnTo>
                <a:lnTo>
                  <a:pt x="70" y="64"/>
                </a:lnTo>
                <a:lnTo>
                  <a:pt x="68" y="62"/>
                </a:lnTo>
                <a:lnTo>
                  <a:pt x="68" y="58"/>
                </a:lnTo>
                <a:lnTo>
                  <a:pt x="66" y="54"/>
                </a:lnTo>
                <a:lnTo>
                  <a:pt x="64" y="54"/>
                </a:lnTo>
                <a:lnTo>
                  <a:pt x="56" y="54"/>
                </a:lnTo>
                <a:lnTo>
                  <a:pt x="52" y="56"/>
                </a:lnTo>
                <a:lnTo>
                  <a:pt x="50" y="62"/>
                </a:lnTo>
                <a:lnTo>
                  <a:pt x="46" y="64"/>
                </a:lnTo>
                <a:lnTo>
                  <a:pt x="28" y="62"/>
                </a:lnTo>
                <a:lnTo>
                  <a:pt x="22" y="60"/>
                </a:lnTo>
                <a:lnTo>
                  <a:pt x="10" y="56"/>
                </a:lnTo>
                <a:lnTo>
                  <a:pt x="8" y="48"/>
                </a:lnTo>
                <a:lnTo>
                  <a:pt x="0"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1" name="Freeform 119"/>
          <p:cNvSpPr>
            <a:spLocks/>
          </p:cNvSpPr>
          <p:nvPr/>
        </p:nvSpPr>
        <p:spPr bwMode="ltGray">
          <a:xfrm>
            <a:off x="4289749" y="2992454"/>
            <a:ext cx="247903" cy="160337"/>
          </a:xfrm>
          <a:custGeom>
            <a:avLst/>
            <a:gdLst/>
            <a:ahLst/>
            <a:cxnLst>
              <a:cxn ang="0">
                <a:pos x="64" y="4"/>
              </a:cxn>
              <a:cxn ang="0">
                <a:pos x="72" y="10"/>
              </a:cxn>
              <a:cxn ang="0">
                <a:pos x="126" y="38"/>
              </a:cxn>
              <a:cxn ang="0">
                <a:pos x="132" y="38"/>
              </a:cxn>
              <a:cxn ang="0">
                <a:pos x="138" y="36"/>
              </a:cxn>
              <a:cxn ang="0">
                <a:pos x="142" y="36"/>
              </a:cxn>
              <a:cxn ang="0">
                <a:pos x="146" y="38"/>
              </a:cxn>
              <a:cxn ang="0">
                <a:pos x="150" y="38"/>
              </a:cxn>
              <a:cxn ang="0">
                <a:pos x="150" y="42"/>
              </a:cxn>
              <a:cxn ang="0">
                <a:pos x="154" y="44"/>
              </a:cxn>
              <a:cxn ang="0">
                <a:pos x="156" y="50"/>
              </a:cxn>
              <a:cxn ang="0">
                <a:pos x="160" y="54"/>
              </a:cxn>
              <a:cxn ang="0">
                <a:pos x="160" y="58"/>
              </a:cxn>
              <a:cxn ang="0">
                <a:pos x="160" y="64"/>
              </a:cxn>
              <a:cxn ang="0">
                <a:pos x="158" y="70"/>
              </a:cxn>
              <a:cxn ang="0">
                <a:pos x="152" y="70"/>
              </a:cxn>
              <a:cxn ang="0">
                <a:pos x="144" y="64"/>
              </a:cxn>
              <a:cxn ang="0">
                <a:pos x="138" y="62"/>
              </a:cxn>
              <a:cxn ang="0">
                <a:pos x="134" y="66"/>
              </a:cxn>
              <a:cxn ang="0">
                <a:pos x="126" y="70"/>
              </a:cxn>
              <a:cxn ang="0">
                <a:pos x="104" y="74"/>
              </a:cxn>
              <a:cxn ang="0">
                <a:pos x="104" y="78"/>
              </a:cxn>
              <a:cxn ang="0">
                <a:pos x="104" y="80"/>
              </a:cxn>
              <a:cxn ang="0">
                <a:pos x="100" y="82"/>
              </a:cxn>
              <a:cxn ang="0">
                <a:pos x="98" y="84"/>
              </a:cxn>
              <a:cxn ang="0">
                <a:pos x="94" y="86"/>
              </a:cxn>
              <a:cxn ang="0">
                <a:pos x="92" y="86"/>
              </a:cxn>
              <a:cxn ang="0">
                <a:pos x="90" y="86"/>
              </a:cxn>
              <a:cxn ang="0">
                <a:pos x="76" y="88"/>
              </a:cxn>
              <a:cxn ang="0">
                <a:pos x="64" y="86"/>
              </a:cxn>
              <a:cxn ang="0">
                <a:pos x="44" y="84"/>
              </a:cxn>
              <a:cxn ang="0">
                <a:pos x="22" y="74"/>
              </a:cxn>
              <a:cxn ang="0">
                <a:pos x="0" y="48"/>
              </a:cxn>
              <a:cxn ang="0">
                <a:pos x="0" y="26"/>
              </a:cxn>
              <a:cxn ang="0">
                <a:pos x="22" y="8"/>
              </a:cxn>
              <a:cxn ang="0">
                <a:pos x="46" y="0"/>
              </a:cxn>
              <a:cxn ang="0">
                <a:pos x="64" y="4"/>
              </a:cxn>
            </a:cxnLst>
            <a:rect l="0" t="0" r="r" b="b"/>
            <a:pathLst>
              <a:path w="161" h="89">
                <a:moveTo>
                  <a:pt x="64" y="4"/>
                </a:moveTo>
                <a:lnTo>
                  <a:pt x="72" y="10"/>
                </a:lnTo>
                <a:lnTo>
                  <a:pt x="126" y="38"/>
                </a:lnTo>
                <a:lnTo>
                  <a:pt x="132" y="38"/>
                </a:lnTo>
                <a:lnTo>
                  <a:pt x="138" y="36"/>
                </a:lnTo>
                <a:lnTo>
                  <a:pt x="142" y="36"/>
                </a:lnTo>
                <a:lnTo>
                  <a:pt x="146" y="38"/>
                </a:lnTo>
                <a:lnTo>
                  <a:pt x="150" y="38"/>
                </a:lnTo>
                <a:lnTo>
                  <a:pt x="150" y="42"/>
                </a:lnTo>
                <a:lnTo>
                  <a:pt x="154" y="44"/>
                </a:lnTo>
                <a:lnTo>
                  <a:pt x="156" y="50"/>
                </a:lnTo>
                <a:lnTo>
                  <a:pt x="160" y="54"/>
                </a:lnTo>
                <a:lnTo>
                  <a:pt x="160" y="58"/>
                </a:lnTo>
                <a:lnTo>
                  <a:pt x="160" y="64"/>
                </a:lnTo>
                <a:lnTo>
                  <a:pt x="158" y="70"/>
                </a:lnTo>
                <a:lnTo>
                  <a:pt x="152" y="70"/>
                </a:lnTo>
                <a:lnTo>
                  <a:pt x="144" y="64"/>
                </a:lnTo>
                <a:lnTo>
                  <a:pt x="138" y="62"/>
                </a:lnTo>
                <a:lnTo>
                  <a:pt x="134" y="66"/>
                </a:lnTo>
                <a:lnTo>
                  <a:pt x="126" y="70"/>
                </a:lnTo>
                <a:lnTo>
                  <a:pt x="104" y="74"/>
                </a:lnTo>
                <a:lnTo>
                  <a:pt x="104" y="78"/>
                </a:lnTo>
                <a:lnTo>
                  <a:pt x="104" y="80"/>
                </a:lnTo>
                <a:lnTo>
                  <a:pt x="100" y="82"/>
                </a:lnTo>
                <a:lnTo>
                  <a:pt x="98" y="84"/>
                </a:lnTo>
                <a:lnTo>
                  <a:pt x="94" y="86"/>
                </a:lnTo>
                <a:lnTo>
                  <a:pt x="92" y="86"/>
                </a:lnTo>
                <a:lnTo>
                  <a:pt x="90" y="86"/>
                </a:lnTo>
                <a:lnTo>
                  <a:pt x="76" y="88"/>
                </a:lnTo>
                <a:lnTo>
                  <a:pt x="64" y="86"/>
                </a:lnTo>
                <a:lnTo>
                  <a:pt x="44" y="84"/>
                </a:lnTo>
                <a:lnTo>
                  <a:pt x="22" y="74"/>
                </a:lnTo>
                <a:lnTo>
                  <a:pt x="0" y="48"/>
                </a:lnTo>
                <a:lnTo>
                  <a:pt x="0" y="26"/>
                </a:lnTo>
                <a:lnTo>
                  <a:pt x="22" y="8"/>
                </a:lnTo>
                <a:lnTo>
                  <a:pt x="46" y="0"/>
                </a:lnTo>
                <a:lnTo>
                  <a:pt x="6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2" name="Freeform 120"/>
          <p:cNvSpPr>
            <a:spLocks/>
          </p:cNvSpPr>
          <p:nvPr/>
        </p:nvSpPr>
        <p:spPr bwMode="ltGray">
          <a:xfrm>
            <a:off x="4330033" y="2846404"/>
            <a:ext cx="240156" cy="244474"/>
          </a:xfrm>
          <a:custGeom>
            <a:avLst/>
            <a:gdLst/>
            <a:ahLst/>
            <a:cxnLst>
              <a:cxn ang="0">
                <a:pos x="8" y="26"/>
              </a:cxn>
              <a:cxn ang="0">
                <a:pos x="20" y="16"/>
              </a:cxn>
              <a:cxn ang="0">
                <a:pos x="26" y="14"/>
              </a:cxn>
              <a:cxn ang="0">
                <a:pos x="62" y="0"/>
              </a:cxn>
              <a:cxn ang="0">
                <a:pos x="70" y="6"/>
              </a:cxn>
              <a:cxn ang="0">
                <a:pos x="74" y="10"/>
              </a:cxn>
              <a:cxn ang="0">
                <a:pos x="78" y="14"/>
              </a:cxn>
              <a:cxn ang="0">
                <a:pos x="82" y="14"/>
              </a:cxn>
              <a:cxn ang="0">
                <a:pos x="86" y="12"/>
              </a:cxn>
              <a:cxn ang="0">
                <a:pos x="94" y="10"/>
              </a:cxn>
              <a:cxn ang="0">
                <a:pos x="100" y="8"/>
              </a:cxn>
              <a:cxn ang="0">
                <a:pos x="106" y="8"/>
              </a:cxn>
              <a:cxn ang="0">
                <a:pos x="114" y="8"/>
              </a:cxn>
              <a:cxn ang="0">
                <a:pos x="124" y="8"/>
              </a:cxn>
              <a:cxn ang="0">
                <a:pos x="132" y="8"/>
              </a:cxn>
              <a:cxn ang="0">
                <a:pos x="140" y="8"/>
              </a:cxn>
              <a:cxn ang="0">
                <a:pos x="142" y="18"/>
              </a:cxn>
              <a:cxn ang="0">
                <a:pos x="148" y="28"/>
              </a:cxn>
              <a:cxn ang="0">
                <a:pos x="150" y="38"/>
              </a:cxn>
              <a:cxn ang="0">
                <a:pos x="148" y="52"/>
              </a:cxn>
              <a:cxn ang="0">
                <a:pos x="144" y="58"/>
              </a:cxn>
              <a:cxn ang="0">
                <a:pos x="146" y="66"/>
              </a:cxn>
              <a:cxn ang="0">
                <a:pos x="150" y="72"/>
              </a:cxn>
              <a:cxn ang="0">
                <a:pos x="152" y="82"/>
              </a:cxn>
              <a:cxn ang="0">
                <a:pos x="154" y="90"/>
              </a:cxn>
              <a:cxn ang="0">
                <a:pos x="150" y="100"/>
              </a:cxn>
              <a:cxn ang="0">
                <a:pos x="140" y="102"/>
              </a:cxn>
              <a:cxn ang="0">
                <a:pos x="136" y="110"/>
              </a:cxn>
              <a:cxn ang="0">
                <a:pos x="134" y="118"/>
              </a:cxn>
              <a:cxn ang="0">
                <a:pos x="134" y="128"/>
              </a:cxn>
              <a:cxn ang="0">
                <a:pos x="132" y="134"/>
              </a:cxn>
              <a:cxn ang="0">
                <a:pos x="122" y="128"/>
              </a:cxn>
              <a:cxn ang="0">
                <a:pos x="112" y="122"/>
              </a:cxn>
              <a:cxn ang="0">
                <a:pos x="106" y="124"/>
              </a:cxn>
              <a:cxn ang="0">
                <a:pos x="100" y="126"/>
              </a:cxn>
              <a:cxn ang="0">
                <a:pos x="86" y="120"/>
              </a:cxn>
              <a:cxn ang="0">
                <a:pos x="80" y="120"/>
              </a:cxn>
              <a:cxn ang="0">
                <a:pos x="74" y="120"/>
              </a:cxn>
              <a:cxn ang="0">
                <a:pos x="70" y="116"/>
              </a:cxn>
              <a:cxn ang="0">
                <a:pos x="66" y="110"/>
              </a:cxn>
              <a:cxn ang="0">
                <a:pos x="62" y="106"/>
              </a:cxn>
              <a:cxn ang="0">
                <a:pos x="52" y="100"/>
              </a:cxn>
              <a:cxn ang="0">
                <a:pos x="32" y="100"/>
              </a:cxn>
              <a:cxn ang="0">
                <a:pos x="30" y="94"/>
              </a:cxn>
              <a:cxn ang="0">
                <a:pos x="30" y="88"/>
              </a:cxn>
              <a:cxn ang="0">
                <a:pos x="28" y="86"/>
              </a:cxn>
              <a:cxn ang="0">
                <a:pos x="24" y="86"/>
              </a:cxn>
              <a:cxn ang="0">
                <a:pos x="20" y="86"/>
              </a:cxn>
              <a:cxn ang="0">
                <a:pos x="18" y="86"/>
              </a:cxn>
              <a:cxn ang="0">
                <a:pos x="12" y="86"/>
              </a:cxn>
              <a:cxn ang="0">
                <a:pos x="4" y="84"/>
              </a:cxn>
              <a:cxn ang="0">
                <a:pos x="0" y="36"/>
              </a:cxn>
              <a:cxn ang="0">
                <a:pos x="8" y="26"/>
              </a:cxn>
            </a:cxnLst>
            <a:rect l="0" t="0" r="r" b="b"/>
            <a:pathLst>
              <a:path w="155" h="135">
                <a:moveTo>
                  <a:pt x="8" y="26"/>
                </a:moveTo>
                <a:lnTo>
                  <a:pt x="20" y="16"/>
                </a:lnTo>
                <a:lnTo>
                  <a:pt x="26" y="14"/>
                </a:lnTo>
                <a:lnTo>
                  <a:pt x="62" y="0"/>
                </a:lnTo>
                <a:lnTo>
                  <a:pt x="70" y="6"/>
                </a:lnTo>
                <a:lnTo>
                  <a:pt x="74" y="10"/>
                </a:lnTo>
                <a:lnTo>
                  <a:pt x="78" y="14"/>
                </a:lnTo>
                <a:lnTo>
                  <a:pt x="82" y="14"/>
                </a:lnTo>
                <a:lnTo>
                  <a:pt x="86" y="12"/>
                </a:lnTo>
                <a:lnTo>
                  <a:pt x="94" y="10"/>
                </a:lnTo>
                <a:lnTo>
                  <a:pt x="100" y="8"/>
                </a:lnTo>
                <a:lnTo>
                  <a:pt x="106" y="8"/>
                </a:lnTo>
                <a:lnTo>
                  <a:pt x="114" y="8"/>
                </a:lnTo>
                <a:lnTo>
                  <a:pt x="124" y="8"/>
                </a:lnTo>
                <a:lnTo>
                  <a:pt x="132" y="8"/>
                </a:lnTo>
                <a:lnTo>
                  <a:pt x="140" y="8"/>
                </a:lnTo>
                <a:lnTo>
                  <a:pt x="142" y="18"/>
                </a:lnTo>
                <a:lnTo>
                  <a:pt x="148" y="28"/>
                </a:lnTo>
                <a:lnTo>
                  <a:pt x="150" y="38"/>
                </a:lnTo>
                <a:lnTo>
                  <a:pt x="148" y="52"/>
                </a:lnTo>
                <a:lnTo>
                  <a:pt x="144" y="58"/>
                </a:lnTo>
                <a:lnTo>
                  <a:pt x="146" y="66"/>
                </a:lnTo>
                <a:lnTo>
                  <a:pt x="150" y="72"/>
                </a:lnTo>
                <a:lnTo>
                  <a:pt x="152" y="82"/>
                </a:lnTo>
                <a:lnTo>
                  <a:pt x="154" y="90"/>
                </a:lnTo>
                <a:lnTo>
                  <a:pt x="150" y="100"/>
                </a:lnTo>
                <a:lnTo>
                  <a:pt x="140" y="102"/>
                </a:lnTo>
                <a:lnTo>
                  <a:pt x="136" y="110"/>
                </a:lnTo>
                <a:lnTo>
                  <a:pt x="134" y="118"/>
                </a:lnTo>
                <a:lnTo>
                  <a:pt x="134" y="128"/>
                </a:lnTo>
                <a:lnTo>
                  <a:pt x="132" y="134"/>
                </a:lnTo>
                <a:lnTo>
                  <a:pt x="122" y="128"/>
                </a:lnTo>
                <a:lnTo>
                  <a:pt x="112" y="122"/>
                </a:lnTo>
                <a:lnTo>
                  <a:pt x="106" y="124"/>
                </a:lnTo>
                <a:lnTo>
                  <a:pt x="100" y="126"/>
                </a:lnTo>
                <a:lnTo>
                  <a:pt x="86" y="120"/>
                </a:lnTo>
                <a:lnTo>
                  <a:pt x="80" y="120"/>
                </a:lnTo>
                <a:lnTo>
                  <a:pt x="74" y="120"/>
                </a:lnTo>
                <a:lnTo>
                  <a:pt x="70" y="116"/>
                </a:lnTo>
                <a:lnTo>
                  <a:pt x="66" y="110"/>
                </a:lnTo>
                <a:lnTo>
                  <a:pt x="62" y="106"/>
                </a:lnTo>
                <a:lnTo>
                  <a:pt x="52" y="100"/>
                </a:lnTo>
                <a:lnTo>
                  <a:pt x="32" y="100"/>
                </a:lnTo>
                <a:lnTo>
                  <a:pt x="30" y="94"/>
                </a:lnTo>
                <a:lnTo>
                  <a:pt x="30" y="88"/>
                </a:lnTo>
                <a:lnTo>
                  <a:pt x="28" y="86"/>
                </a:lnTo>
                <a:lnTo>
                  <a:pt x="24" y="86"/>
                </a:lnTo>
                <a:lnTo>
                  <a:pt x="20" y="86"/>
                </a:lnTo>
                <a:lnTo>
                  <a:pt x="18" y="86"/>
                </a:lnTo>
                <a:lnTo>
                  <a:pt x="12" y="86"/>
                </a:lnTo>
                <a:lnTo>
                  <a:pt x="4" y="84"/>
                </a:lnTo>
                <a:lnTo>
                  <a:pt x="0" y="36"/>
                </a:lnTo>
                <a:lnTo>
                  <a:pt x="8"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3" name="Freeform 121"/>
          <p:cNvSpPr>
            <a:spLocks/>
          </p:cNvSpPr>
          <p:nvPr/>
        </p:nvSpPr>
        <p:spPr bwMode="ltGray">
          <a:xfrm>
            <a:off x="3829578" y="2840054"/>
            <a:ext cx="65075" cy="69850"/>
          </a:xfrm>
          <a:custGeom>
            <a:avLst/>
            <a:gdLst/>
            <a:ahLst/>
            <a:cxnLst>
              <a:cxn ang="0">
                <a:pos x="12" y="2"/>
              </a:cxn>
              <a:cxn ang="0">
                <a:pos x="18" y="0"/>
              </a:cxn>
              <a:cxn ang="0">
                <a:pos x="28" y="2"/>
              </a:cxn>
              <a:cxn ang="0">
                <a:pos x="34" y="4"/>
              </a:cxn>
              <a:cxn ang="0">
                <a:pos x="36" y="10"/>
              </a:cxn>
              <a:cxn ang="0">
                <a:pos x="38" y="14"/>
              </a:cxn>
              <a:cxn ang="0">
                <a:pos x="40" y="18"/>
              </a:cxn>
              <a:cxn ang="0">
                <a:pos x="40" y="22"/>
              </a:cxn>
              <a:cxn ang="0">
                <a:pos x="38" y="26"/>
              </a:cxn>
              <a:cxn ang="0">
                <a:pos x="36" y="28"/>
              </a:cxn>
              <a:cxn ang="0">
                <a:pos x="36" y="30"/>
              </a:cxn>
              <a:cxn ang="0">
                <a:pos x="32" y="32"/>
              </a:cxn>
              <a:cxn ang="0">
                <a:pos x="30" y="32"/>
              </a:cxn>
              <a:cxn ang="0">
                <a:pos x="24" y="34"/>
              </a:cxn>
              <a:cxn ang="0">
                <a:pos x="10" y="38"/>
              </a:cxn>
              <a:cxn ang="0">
                <a:pos x="2" y="24"/>
              </a:cxn>
              <a:cxn ang="0">
                <a:pos x="0" y="16"/>
              </a:cxn>
              <a:cxn ang="0">
                <a:pos x="12" y="2"/>
              </a:cxn>
            </a:cxnLst>
            <a:rect l="0" t="0" r="r" b="b"/>
            <a:pathLst>
              <a:path w="41" h="39">
                <a:moveTo>
                  <a:pt x="12" y="2"/>
                </a:moveTo>
                <a:lnTo>
                  <a:pt x="18" y="0"/>
                </a:lnTo>
                <a:lnTo>
                  <a:pt x="28" y="2"/>
                </a:lnTo>
                <a:lnTo>
                  <a:pt x="34" y="4"/>
                </a:lnTo>
                <a:lnTo>
                  <a:pt x="36" y="10"/>
                </a:lnTo>
                <a:lnTo>
                  <a:pt x="38" y="14"/>
                </a:lnTo>
                <a:lnTo>
                  <a:pt x="40" y="18"/>
                </a:lnTo>
                <a:lnTo>
                  <a:pt x="40" y="22"/>
                </a:lnTo>
                <a:lnTo>
                  <a:pt x="38" y="26"/>
                </a:lnTo>
                <a:lnTo>
                  <a:pt x="36" y="28"/>
                </a:lnTo>
                <a:lnTo>
                  <a:pt x="36" y="30"/>
                </a:lnTo>
                <a:lnTo>
                  <a:pt x="32" y="32"/>
                </a:lnTo>
                <a:lnTo>
                  <a:pt x="30" y="32"/>
                </a:lnTo>
                <a:lnTo>
                  <a:pt x="24" y="34"/>
                </a:lnTo>
                <a:lnTo>
                  <a:pt x="10" y="38"/>
                </a:lnTo>
                <a:lnTo>
                  <a:pt x="2" y="24"/>
                </a:lnTo>
                <a:lnTo>
                  <a:pt x="0" y="16"/>
                </a:lnTo>
                <a:lnTo>
                  <a:pt x="1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4" name="Freeform 122"/>
          <p:cNvSpPr>
            <a:spLocks/>
          </p:cNvSpPr>
          <p:nvPr/>
        </p:nvSpPr>
        <p:spPr bwMode="ltGray">
          <a:xfrm>
            <a:off x="3779998" y="2844817"/>
            <a:ext cx="89865" cy="144461"/>
          </a:xfrm>
          <a:custGeom>
            <a:avLst/>
            <a:gdLst/>
            <a:ahLst/>
            <a:cxnLst>
              <a:cxn ang="0">
                <a:pos x="51" y="65"/>
              </a:cxn>
              <a:cxn ang="0">
                <a:pos x="46" y="65"/>
              </a:cxn>
              <a:cxn ang="0">
                <a:pos x="26" y="73"/>
              </a:cxn>
              <a:cxn ang="0">
                <a:pos x="23" y="76"/>
              </a:cxn>
              <a:cxn ang="0">
                <a:pos x="18" y="76"/>
              </a:cxn>
              <a:cxn ang="0">
                <a:pos x="12" y="78"/>
              </a:cxn>
              <a:cxn ang="0">
                <a:pos x="9" y="74"/>
              </a:cxn>
              <a:cxn ang="0">
                <a:pos x="5" y="71"/>
              </a:cxn>
              <a:cxn ang="0">
                <a:pos x="0" y="65"/>
              </a:cxn>
              <a:cxn ang="0">
                <a:pos x="2" y="60"/>
              </a:cxn>
              <a:cxn ang="0">
                <a:pos x="7" y="58"/>
              </a:cxn>
              <a:cxn ang="0">
                <a:pos x="12" y="56"/>
              </a:cxn>
              <a:cxn ang="0">
                <a:pos x="14" y="51"/>
              </a:cxn>
              <a:cxn ang="0">
                <a:pos x="18" y="45"/>
              </a:cxn>
              <a:cxn ang="0">
                <a:pos x="14" y="40"/>
              </a:cxn>
              <a:cxn ang="0">
                <a:pos x="7" y="38"/>
              </a:cxn>
              <a:cxn ang="0">
                <a:pos x="5" y="34"/>
              </a:cxn>
              <a:cxn ang="0">
                <a:pos x="4" y="29"/>
              </a:cxn>
              <a:cxn ang="0">
                <a:pos x="9" y="25"/>
              </a:cxn>
              <a:cxn ang="0">
                <a:pos x="5" y="20"/>
              </a:cxn>
              <a:cxn ang="0">
                <a:pos x="9" y="16"/>
              </a:cxn>
              <a:cxn ang="0">
                <a:pos x="21" y="11"/>
              </a:cxn>
              <a:cxn ang="0">
                <a:pos x="26" y="7"/>
              </a:cxn>
              <a:cxn ang="0">
                <a:pos x="32" y="5"/>
              </a:cxn>
              <a:cxn ang="0">
                <a:pos x="35" y="0"/>
              </a:cxn>
              <a:cxn ang="0">
                <a:pos x="39" y="0"/>
              </a:cxn>
              <a:cxn ang="0">
                <a:pos x="42" y="0"/>
              </a:cxn>
              <a:cxn ang="0">
                <a:pos x="44" y="4"/>
              </a:cxn>
              <a:cxn ang="0">
                <a:pos x="42" y="7"/>
              </a:cxn>
              <a:cxn ang="0">
                <a:pos x="39" y="11"/>
              </a:cxn>
              <a:cxn ang="0">
                <a:pos x="35" y="15"/>
              </a:cxn>
              <a:cxn ang="0">
                <a:pos x="35" y="20"/>
              </a:cxn>
              <a:cxn ang="0">
                <a:pos x="37" y="22"/>
              </a:cxn>
              <a:cxn ang="0">
                <a:pos x="42" y="25"/>
              </a:cxn>
              <a:cxn ang="0">
                <a:pos x="49" y="25"/>
              </a:cxn>
              <a:cxn ang="0">
                <a:pos x="56" y="25"/>
              </a:cxn>
              <a:cxn ang="0">
                <a:pos x="58" y="33"/>
              </a:cxn>
              <a:cxn ang="0">
                <a:pos x="58" y="42"/>
              </a:cxn>
              <a:cxn ang="0">
                <a:pos x="58" y="49"/>
              </a:cxn>
              <a:cxn ang="0">
                <a:pos x="56" y="56"/>
              </a:cxn>
              <a:cxn ang="0">
                <a:pos x="54" y="62"/>
              </a:cxn>
              <a:cxn ang="0">
                <a:pos x="51" y="65"/>
              </a:cxn>
            </a:cxnLst>
            <a:rect l="0" t="0" r="r" b="b"/>
            <a:pathLst>
              <a:path w="59" h="79">
                <a:moveTo>
                  <a:pt x="51" y="65"/>
                </a:moveTo>
                <a:lnTo>
                  <a:pt x="46" y="65"/>
                </a:lnTo>
                <a:lnTo>
                  <a:pt x="26" y="73"/>
                </a:lnTo>
                <a:lnTo>
                  <a:pt x="23" y="76"/>
                </a:lnTo>
                <a:lnTo>
                  <a:pt x="18" y="76"/>
                </a:lnTo>
                <a:lnTo>
                  <a:pt x="12" y="78"/>
                </a:lnTo>
                <a:lnTo>
                  <a:pt x="9" y="74"/>
                </a:lnTo>
                <a:lnTo>
                  <a:pt x="5" y="71"/>
                </a:lnTo>
                <a:lnTo>
                  <a:pt x="0" y="65"/>
                </a:lnTo>
                <a:lnTo>
                  <a:pt x="2" y="60"/>
                </a:lnTo>
                <a:lnTo>
                  <a:pt x="7" y="58"/>
                </a:lnTo>
                <a:lnTo>
                  <a:pt x="12" y="56"/>
                </a:lnTo>
                <a:lnTo>
                  <a:pt x="14" y="51"/>
                </a:lnTo>
                <a:lnTo>
                  <a:pt x="18" y="45"/>
                </a:lnTo>
                <a:lnTo>
                  <a:pt x="14" y="40"/>
                </a:lnTo>
                <a:lnTo>
                  <a:pt x="7" y="38"/>
                </a:lnTo>
                <a:lnTo>
                  <a:pt x="5" y="34"/>
                </a:lnTo>
                <a:lnTo>
                  <a:pt x="4" y="29"/>
                </a:lnTo>
                <a:lnTo>
                  <a:pt x="9" y="25"/>
                </a:lnTo>
                <a:lnTo>
                  <a:pt x="5" y="20"/>
                </a:lnTo>
                <a:lnTo>
                  <a:pt x="9" y="16"/>
                </a:lnTo>
                <a:lnTo>
                  <a:pt x="21" y="11"/>
                </a:lnTo>
                <a:lnTo>
                  <a:pt x="26" y="7"/>
                </a:lnTo>
                <a:lnTo>
                  <a:pt x="32" y="5"/>
                </a:lnTo>
                <a:lnTo>
                  <a:pt x="35" y="0"/>
                </a:lnTo>
                <a:lnTo>
                  <a:pt x="39" y="0"/>
                </a:lnTo>
                <a:lnTo>
                  <a:pt x="42" y="0"/>
                </a:lnTo>
                <a:lnTo>
                  <a:pt x="44" y="4"/>
                </a:lnTo>
                <a:lnTo>
                  <a:pt x="42" y="7"/>
                </a:lnTo>
                <a:lnTo>
                  <a:pt x="39" y="11"/>
                </a:lnTo>
                <a:lnTo>
                  <a:pt x="35" y="15"/>
                </a:lnTo>
                <a:lnTo>
                  <a:pt x="35" y="20"/>
                </a:lnTo>
                <a:lnTo>
                  <a:pt x="37" y="22"/>
                </a:lnTo>
                <a:lnTo>
                  <a:pt x="42" y="25"/>
                </a:lnTo>
                <a:lnTo>
                  <a:pt x="49" y="25"/>
                </a:lnTo>
                <a:lnTo>
                  <a:pt x="56" y="25"/>
                </a:lnTo>
                <a:lnTo>
                  <a:pt x="58" y="33"/>
                </a:lnTo>
                <a:lnTo>
                  <a:pt x="58" y="42"/>
                </a:lnTo>
                <a:lnTo>
                  <a:pt x="58" y="49"/>
                </a:lnTo>
                <a:lnTo>
                  <a:pt x="56" y="56"/>
                </a:lnTo>
                <a:lnTo>
                  <a:pt x="54" y="62"/>
                </a:lnTo>
                <a:lnTo>
                  <a:pt x="51" y="6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5" name="Freeform 123"/>
          <p:cNvSpPr>
            <a:spLocks/>
          </p:cNvSpPr>
          <p:nvPr/>
        </p:nvSpPr>
        <p:spPr bwMode="ltGray">
          <a:xfrm>
            <a:off x="3778449" y="2843229"/>
            <a:ext cx="103809" cy="157162"/>
          </a:xfrm>
          <a:custGeom>
            <a:avLst/>
            <a:gdLst/>
            <a:ahLst/>
            <a:cxnLst>
              <a:cxn ang="0">
                <a:pos x="58" y="72"/>
              </a:cxn>
              <a:cxn ang="0">
                <a:pos x="52" y="72"/>
              </a:cxn>
              <a:cxn ang="0">
                <a:pos x="30" y="80"/>
              </a:cxn>
              <a:cxn ang="0">
                <a:pos x="26" y="84"/>
              </a:cxn>
              <a:cxn ang="0">
                <a:pos x="20" y="84"/>
              </a:cxn>
              <a:cxn ang="0">
                <a:pos x="14" y="86"/>
              </a:cxn>
              <a:cxn ang="0">
                <a:pos x="10" y="82"/>
              </a:cxn>
              <a:cxn ang="0">
                <a:pos x="6" y="78"/>
              </a:cxn>
              <a:cxn ang="0">
                <a:pos x="0" y="72"/>
              </a:cxn>
              <a:cxn ang="0">
                <a:pos x="2" y="66"/>
              </a:cxn>
              <a:cxn ang="0">
                <a:pos x="8" y="64"/>
              </a:cxn>
              <a:cxn ang="0">
                <a:pos x="14" y="62"/>
              </a:cxn>
              <a:cxn ang="0">
                <a:pos x="16" y="56"/>
              </a:cxn>
              <a:cxn ang="0">
                <a:pos x="20" y="50"/>
              </a:cxn>
              <a:cxn ang="0">
                <a:pos x="16" y="44"/>
              </a:cxn>
              <a:cxn ang="0">
                <a:pos x="8" y="42"/>
              </a:cxn>
              <a:cxn ang="0">
                <a:pos x="6" y="38"/>
              </a:cxn>
              <a:cxn ang="0">
                <a:pos x="4" y="32"/>
              </a:cxn>
              <a:cxn ang="0">
                <a:pos x="10" y="28"/>
              </a:cxn>
              <a:cxn ang="0">
                <a:pos x="6" y="22"/>
              </a:cxn>
              <a:cxn ang="0">
                <a:pos x="10" y="18"/>
              </a:cxn>
              <a:cxn ang="0">
                <a:pos x="24" y="12"/>
              </a:cxn>
              <a:cxn ang="0">
                <a:pos x="30" y="8"/>
              </a:cxn>
              <a:cxn ang="0">
                <a:pos x="36" y="6"/>
              </a:cxn>
              <a:cxn ang="0">
                <a:pos x="40" y="0"/>
              </a:cxn>
              <a:cxn ang="0">
                <a:pos x="44" y="0"/>
              </a:cxn>
              <a:cxn ang="0">
                <a:pos x="48" y="0"/>
              </a:cxn>
              <a:cxn ang="0">
                <a:pos x="50" y="4"/>
              </a:cxn>
              <a:cxn ang="0">
                <a:pos x="48" y="8"/>
              </a:cxn>
              <a:cxn ang="0">
                <a:pos x="44" y="12"/>
              </a:cxn>
              <a:cxn ang="0">
                <a:pos x="40" y="16"/>
              </a:cxn>
              <a:cxn ang="0">
                <a:pos x="40" y="22"/>
              </a:cxn>
              <a:cxn ang="0">
                <a:pos x="42" y="24"/>
              </a:cxn>
              <a:cxn ang="0">
                <a:pos x="48" y="28"/>
              </a:cxn>
              <a:cxn ang="0">
                <a:pos x="56" y="28"/>
              </a:cxn>
              <a:cxn ang="0">
                <a:pos x="64" y="28"/>
              </a:cxn>
              <a:cxn ang="0">
                <a:pos x="66" y="36"/>
              </a:cxn>
              <a:cxn ang="0">
                <a:pos x="66" y="46"/>
              </a:cxn>
              <a:cxn ang="0">
                <a:pos x="66" y="54"/>
              </a:cxn>
              <a:cxn ang="0">
                <a:pos x="64" y="62"/>
              </a:cxn>
              <a:cxn ang="0">
                <a:pos x="62" y="68"/>
              </a:cxn>
              <a:cxn ang="0">
                <a:pos x="58" y="72"/>
              </a:cxn>
            </a:cxnLst>
            <a:rect l="0" t="0" r="r" b="b"/>
            <a:pathLst>
              <a:path w="67" h="87">
                <a:moveTo>
                  <a:pt x="58" y="72"/>
                </a:moveTo>
                <a:lnTo>
                  <a:pt x="52" y="72"/>
                </a:lnTo>
                <a:lnTo>
                  <a:pt x="30" y="80"/>
                </a:lnTo>
                <a:lnTo>
                  <a:pt x="26" y="84"/>
                </a:lnTo>
                <a:lnTo>
                  <a:pt x="20" y="84"/>
                </a:lnTo>
                <a:lnTo>
                  <a:pt x="14" y="86"/>
                </a:lnTo>
                <a:lnTo>
                  <a:pt x="10" y="82"/>
                </a:lnTo>
                <a:lnTo>
                  <a:pt x="6" y="78"/>
                </a:lnTo>
                <a:lnTo>
                  <a:pt x="0" y="72"/>
                </a:lnTo>
                <a:lnTo>
                  <a:pt x="2" y="66"/>
                </a:lnTo>
                <a:lnTo>
                  <a:pt x="8" y="64"/>
                </a:lnTo>
                <a:lnTo>
                  <a:pt x="14" y="62"/>
                </a:lnTo>
                <a:lnTo>
                  <a:pt x="16" y="56"/>
                </a:lnTo>
                <a:lnTo>
                  <a:pt x="20" y="50"/>
                </a:lnTo>
                <a:lnTo>
                  <a:pt x="16" y="44"/>
                </a:lnTo>
                <a:lnTo>
                  <a:pt x="8" y="42"/>
                </a:lnTo>
                <a:lnTo>
                  <a:pt x="6" y="38"/>
                </a:lnTo>
                <a:lnTo>
                  <a:pt x="4" y="32"/>
                </a:lnTo>
                <a:lnTo>
                  <a:pt x="10" y="28"/>
                </a:lnTo>
                <a:lnTo>
                  <a:pt x="6" y="22"/>
                </a:lnTo>
                <a:lnTo>
                  <a:pt x="10" y="18"/>
                </a:lnTo>
                <a:lnTo>
                  <a:pt x="24" y="12"/>
                </a:lnTo>
                <a:lnTo>
                  <a:pt x="30" y="8"/>
                </a:lnTo>
                <a:lnTo>
                  <a:pt x="36" y="6"/>
                </a:lnTo>
                <a:lnTo>
                  <a:pt x="40" y="0"/>
                </a:lnTo>
                <a:lnTo>
                  <a:pt x="44" y="0"/>
                </a:lnTo>
                <a:lnTo>
                  <a:pt x="48" y="0"/>
                </a:lnTo>
                <a:lnTo>
                  <a:pt x="50" y="4"/>
                </a:lnTo>
                <a:lnTo>
                  <a:pt x="48" y="8"/>
                </a:lnTo>
                <a:lnTo>
                  <a:pt x="44" y="12"/>
                </a:lnTo>
                <a:lnTo>
                  <a:pt x="40" y="16"/>
                </a:lnTo>
                <a:lnTo>
                  <a:pt x="40" y="22"/>
                </a:lnTo>
                <a:lnTo>
                  <a:pt x="42" y="24"/>
                </a:lnTo>
                <a:lnTo>
                  <a:pt x="48" y="28"/>
                </a:lnTo>
                <a:lnTo>
                  <a:pt x="56" y="28"/>
                </a:lnTo>
                <a:lnTo>
                  <a:pt x="64" y="28"/>
                </a:lnTo>
                <a:lnTo>
                  <a:pt x="66" y="36"/>
                </a:lnTo>
                <a:lnTo>
                  <a:pt x="66" y="46"/>
                </a:lnTo>
                <a:lnTo>
                  <a:pt x="66" y="54"/>
                </a:lnTo>
                <a:lnTo>
                  <a:pt x="64" y="62"/>
                </a:lnTo>
                <a:lnTo>
                  <a:pt x="62" y="68"/>
                </a:lnTo>
                <a:lnTo>
                  <a:pt x="58" y="7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6" name="Freeform 124"/>
          <p:cNvSpPr>
            <a:spLocks/>
          </p:cNvSpPr>
          <p:nvPr/>
        </p:nvSpPr>
        <p:spPr bwMode="ltGray">
          <a:xfrm>
            <a:off x="3972123" y="2600343"/>
            <a:ext cx="20143" cy="44450"/>
          </a:xfrm>
          <a:custGeom>
            <a:avLst/>
            <a:gdLst/>
            <a:ahLst/>
            <a:cxnLst>
              <a:cxn ang="0">
                <a:pos x="4" y="20"/>
              </a:cxn>
              <a:cxn ang="0">
                <a:pos x="0" y="14"/>
              </a:cxn>
              <a:cxn ang="0">
                <a:pos x="10" y="0"/>
              </a:cxn>
              <a:cxn ang="0">
                <a:pos x="12" y="16"/>
              </a:cxn>
              <a:cxn ang="0">
                <a:pos x="12" y="24"/>
              </a:cxn>
              <a:cxn ang="0">
                <a:pos x="4" y="20"/>
              </a:cxn>
            </a:cxnLst>
            <a:rect l="0" t="0" r="r" b="b"/>
            <a:pathLst>
              <a:path w="13" h="25">
                <a:moveTo>
                  <a:pt x="4" y="20"/>
                </a:moveTo>
                <a:lnTo>
                  <a:pt x="0" y="14"/>
                </a:lnTo>
                <a:lnTo>
                  <a:pt x="10" y="0"/>
                </a:lnTo>
                <a:lnTo>
                  <a:pt x="12" y="16"/>
                </a:lnTo>
                <a:lnTo>
                  <a:pt x="12" y="24"/>
                </a:lnTo>
                <a:lnTo>
                  <a:pt x="4"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7" name="Freeform 125"/>
          <p:cNvSpPr>
            <a:spLocks/>
          </p:cNvSpPr>
          <p:nvPr/>
        </p:nvSpPr>
        <p:spPr bwMode="ltGray">
          <a:xfrm>
            <a:off x="3793943" y="3338527"/>
            <a:ext cx="120853" cy="212724"/>
          </a:xfrm>
          <a:custGeom>
            <a:avLst/>
            <a:gdLst/>
            <a:ahLst/>
            <a:cxnLst>
              <a:cxn ang="0">
                <a:pos x="10" y="6"/>
              </a:cxn>
              <a:cxn ang="0">
                <a:pos x="10" y="14"/>
              </a:cxn>
              <a:cxn ang="0">
                <a:pos x="8" y="50"/>
              </a:cxn>
              <a:cxn ang="0">
                <a:pos x="10" y="56"/>
              </a:cxn>
              <a:cxn ang="0">
                <a:pos x="10" y="62"/>
              </a:cxn>
              <a:cxn ang="0">
                <a:pos x="4" y="64"/>
              </a:cxn>
              <a:cxn ang="0">
                <a:pos x="2" y="70"/>
              </a:cxn>
              <a:cxn ang="0">
                <a:pos x="0" y="76"/>
              </a:cxn>
              <a:cxn ang="0">
                <a:pos x="2" y="80"/>
              </a:cxn>
              <a:cxn ang="0">
                <a:pos x="8" y="84"/>
              </a:cxn>
              <a:cxn ang="0">
                <a:pos x="12" y="86"/>
              </a:cxn>
              <a:cxn ang="0">
                <a:pos x="14" y="94"/>
              </a:cxn>
              <a:cxn ang="0">
                <a:pos x="12" y="104"/>
              </a:cxn>
              <a:cxn ang="0">
                <a:pos x="10" y="112"/>
              </a:cxn>
              <a:cxn ang="0">
                <a:pos x="10" y="116"/>
              </a:cxn>
              <a:cxn ang="0">
                <a:pos x="22" y="116"/>
              </a:cxn>
              <a:cxn ang="0">
                <a:pos x="28" y="112"/>
              </a:cxn>
              <a:cxn ang="0">
                <a:pos x="32" y="110"/>
              </a:cxn>
              <a:cxn ang="0">
                <a:pos x="38" y="110"/>
              </a:cxn>
              <a:cxn ang="0">
                <a:pos x="40" y="112"/>
              </a:cxn>
              <a:cxn ang="0">
                <a:pos x="42" y="114"/>
              </a:cxn>
              <a:cxn ang="0">
                <a:pos x="54" y="110"/>
              </a:cxn>
              <a:cxn ang="0">
                <a:pos x="60" y="82"/>
              </a:cxn>
              <a:cxn ang="0">
                <a:pos x="78" y="24"/>
              </a:cxn>
              <a:cxn ang="0">
                <a:pos x="58" y="2"/>
              </a:cxn>
              <a:cxn ang="0">
                <a:pos x="14" y="0"/>
              </a:cxn>
              <a:cxn ang="0">
                <a:pos x="10" y="6"/>
              </a:cxn>
            </a:cxnLst>
            <a:rect l="0" t="0" r="r" b="b"/>
            <a:pathLst>
              <a:path w="79" h="117">
                <a:moveTo>
                  <a:pt x="10" y="6"/>
                </a:moveTo>
                <a:lnTo>
                  <a:pt x="10" y="14"/>
                </a:lnTo>
                <a:lnTo>
                  <a:pt x="8" y="50"/>
                </a:lnTo>
                <a:lnTo>
                  <a:pt x="10" y="56"/>
                </a:lnTo>
                <a:lnTo>
                  <a:pt x="10" y="62"/>
                </a:lnTo>
                <a:lnTo>
                  <a:pt x="4" y="64"/>
                </a:lnTo>
                <a:lnTo>
                  <a:pt x="2" y="70"/>
                </a:lnTo>
                <a:lnTo>
                  <a:pt x="0" y="76"/>
                </a:lnTo>
                <a:lnTo>
                  <a:pt x="2" y="80"/>
                </a:lnTo>
                <a:lnTo>
                  <a:pt x="8" y="84"/>
                </a:lnTo>
                <a:lnTo>
                  <a:pt x="12" y="86"/>
                </a:lnTo>
                <a:lnTo>
                  <a:pt x="14" y="94"/>
                </a:lnTo>
                <a:lnTo>
                  <a:pt x="12" y="104"/>
                </a:lnTo>
                <a:lnTo>
                  <a:pt x="10" y="112"/>
                </a:lnTo>
                <a:lnTo>
                  <a:pt x="10" y="116"/>
                </a:lnTo>
                <a:lnTo>
                  <a:pt x="22" y="116"/>
                </a:lnTo>
                <a:lnTo>
                  <a:pt x="28" y="112"/>
                </a:lnTo>
                <a:lnTo>
                  <a:pt x="32" y="110"/>
                </a:lnTo>
                <a:lnTo>
                  <a:pt x="38" y="110"/>
                </a:lnTo>
                <a:lnTo>
                  <a:pt x="40" y="112"/>
                </a:lnTo>
                <a:lnTo>
                  <a:pt x="42" y="114"/>
                </a:lnTo>
                <a:lnTo>
                  <a:pt x="54" y="110"/>
                </a:lnTo>
                <a:lnTo>
                  <a:pt x="60" y="82"/>
                </a:lnTo>
                <a:lnTo>
                  <a:pt x="78" y="24"/>
                </a:lnTo>
                <a:lnTo>
                  <a:pt x="58" y="2"/>
                </a:lnTo>
                <a:lnTo>
                  <a:pt x="14" y="0"/>
                </a:lnTo>
                <a:lnTo>
                  <a:pt x="1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8" name="Freeform 126"/>
          <p:cNvSpPr>
            <a:spLocks/>
          </p:cNvSpPr>
          <p:nvPr/>
        </p:nvSpPr>
        <p:spPr bwMode="ltGray">
          <a:xfrm>
            <a:off x="3797042" y="3292490"/>
            <a:ext cx="305230" cy="287336"/>
          </a:xfrm>
          <a:custGeom>
            <a:avLst/>
            <a:gdLst/>
            <a:ahLst/>
            <a:cxnLst>
              <a:cxn ang="0">
                <a:pos x="190" y="26"/>
              </a:cxn>
              <a:cxn ang="0">
                <a:pos x="184" y="46"/>
              </a:cxn>
              <a:cxn ang="0">
                <a:pos x="178" y="50"/>
              </a:cxn>
              <a:cxn ang="0">
                <a:pos x="170" y="52"/>
              </a:cxn>
              <a:cxn ang="0">
                <a:pos x="164" y="62"/>
              </a:cxn>
              <a:cxn ang="0">
                <a:pos x="158" y="66"/>
              </a:cxn>
              <a:cxn ang="0">
                <a:pos x="154" y="74"/>
              </a:cxn>
              <a:cxn ang="0">
                <a:pos x="146" y="76"/>
              </a:cxn>
              <a:cxn ang="0">
                <a:pos x="140" y="86"/>
              </a:cxn>
              <a:cxn ang="0">
                <a:pos x="140" y="96"/>
              </a:cxn>
              <a:cxn ang="0">
                <a:pos x="146" y="104"/>
              </a:cxn>
              <a:cxn ang="0">
                <a:pos x="142" y="110"/>
              </a:cxn>
              <a:cxn ang="0">
                <a:pos x="134" y="118"/>
              </a:cxn>
              <a:cxn ang="0">
                <a:pos x="134" y="128"/>
              </a:cxn>
              <a:cxn ang="0">
                <a:pos x="122" y="128"/>
              </a:cxn>
              <a:cxn ang="0">
                <a:pos x="114" y="138"/>
              </a:cxn>
              <a:cxn ang="0">
                <a:pos x="102" y="146"/>
              </a:cxn>
              <a:cxn ang="0">
                <a:pos x="86" y="144"/>
              </a:cxn>
              <a:cxn ang="0">
                <a:pos x="70" y="146"/>
              </a:cxn>
              <a:cxn ang="0">
                <a:pos x="64" y="154"/>
              </a:cxn>
              <a:cxn ang="0">
                <a:pos x="52" y="156"/>
              </a:cxn>
              <a:cxn ang="0">
                <a:pos x="44" y="144"/>
              </a:cxn>
              <a:cxn ang="0">
                <a:pos x="38" y="108"/>
              </a:cxn>
              <a:cxn ang="0">
                <a:pos x="36" y="96"/>
              </a:cxn>
              <a:cxn ang="0">
                <a:pos x="36" y="88"/>
              </a:cxn>
              <a:cxn ang="0">
                <a:pos x="44" y="82"/>
              </a:cxn>
              <a:cxn ang="0">
                <a:pos x="42" y="68"/>
              </a:cxn>
              <a:cxn ang="0">
                <a:pos x="46" y="62"/>
              </a:cxn>
              <a:cxn ang="0">
                <a:pos x="48" y="42"/>
              </a:cxn>
              <a:cxn ang="0">
                <a:pos x="38" y="36"/>
              </a:cxn>
              <a:cxn ang="0">
                <a:pos x="34" y="40"/>
              </a:cxn>
              <a:cxn ang="0">
                <a:pos x="22" y="40"/>
              </a:cxn>
              <a:cxn ang="0">
                <a:pos x="12" y="36"/>
              </a:cxn>
              <a:cxn ang="0">
                <a:pos x="6" y="26"/>
              </a:cxn>
              <a:cxn ang="0">
                <a:pos x="2" y="12"/>
              </a:cxn>
              <a:cxn ang="0">
                <a:pos x="16" y="6"/>
              </a:cxn>
              <a:cxn ang="0">
                <a:pos x="26" y="0"/>
              </a:cxn>
              <a:cxn ang="0">
                <a:pos x="64" y="2"/>
              </a:cxn>
              <a:cxn ang="0">
                <a:pos x="92" y="6"/>
              </a:cxn>
              <a:cxn ang="0">
                <a:pos x="118" y="6"/>
              </a:cxn>
              <a:cxn ang="0">
                <a:pos x="178" y="24"/>
              </a:cxn>
            </a:cxnLst>
            <a:rect l="0" t="0" r="r" b="b"/>
            <a:pathLst>
              <a:path w="197" h="159">
                <a:moveTo>
                  <a:pt x="188" y="24"/>
                </a:moveTo>
                <a:lnTo>
                  <a:pt x="190" y="26"/>
                </a:lnTo>
                <a:lnTo>
                  <a:pt x="196" y="36"/>
                </a:lnTo>
                <a:lnTo>
                  <a:pt x="184" y="46"/>
                </a:lnTo>
                <a:lnTo>
                  <a:pt x="182" y="48"/>
                </a:lnTo>
                <a:lnTo>
                  <a:pt x="178" y="50"/>
                </a:lnTo>
                <a:lnTo>
                  <a:pt x="174" y="50"/>
                </a:lnTo>
                <a:lnTo>
                  <a:pt x="170" y="52"/>
                </a:lnTo>
                <a:lnTo>
                  <a:pt x="168" y="56"/>
                </a:lnTo>
                <a:lnTo>
                  <a:pt x="164" y="62"/>
                </a:lnTo>
                <a:lnTo>
                  <a:pt x="164" y="64"/>
                </a:lnTo>
                <a:lnTo>
                  <a:pt x="158" y="66"/>
                </a:lnTo>
                <a:lnTo>
                  <a:pt x="156" y="70"/>
                </a:lnTo>
                <a:lnTo>
                  <a:pt x="154" y="74"/>
                </a:lnTo>
                <a:lnTo>
                  <a:pt x="150" y="76"/>
                </a:lnTo>
                <a:lnTo>
                  <a:pt x="146" y="76"/>
                </a:lnTo>
                <a:lnTo>
                  <a:pt x="142" y="80"/>
                </a:lnTo>
                <a:lnTo>
                  <a:pt x="140" y="86"/>
                </a:lnTo>
                <a:lnTo>
                  <a:pt x="140" y="90"/>
                </a:lnTo>
                <a:lnTo>
                  <a:pt x="140" y="96"/>
                </a:lnTo>
                <a:lnTo>
                  <a:pt x="146" y="100"/>
                </a:lnTo>
                <a:lnTo>
                  <a:pt x="146" y="104"/>
                </a:lnTo>
                <a:lnTo>
                  <a:pt x="146" y="108"/>
                </a:lnTo>
                <a:lnTo>
                  <a:pt x="142" y="110"/>
                </a:lnTo>
                <a:lnTo>
                  <a:pt x="138" y="114"/>
                </a:lnTo>
                <a:lnTo>
                  <a:pt x="134" y="118"/>
                </a:lnTo>
                <a:lnTo>
                  <a:pt x="132" y="124"/>
                </a:lnTo>
                <a:lnTo>
                  <a:pt x="134" y="128"/>
                </a:lnTo>
                <a:lnTo>
                  <a:pt x="128" y="128"/>
                </a:lnTo>
                <a:lnTo>
                  <a:pt x="122" y="128"/>
                </a:lnTo>
                <a:lnTo>
                  <a:pt x="120" y="134"/>
                </a:lnTo>
                <a:lnTo>
                  <a:pt x="114" y="138"/>
                </a:lnTo>
                <a:lnTo>
                  <a:pt x="110" y="144"/>
                </a:lnTo>
                <a:lnTo>
                  <a:pt x="102" y="146"/>
                </a:lnTo>
                <a:lnTo>
                  <a:pt x="96" y="148"/>
                </a:lnTo>
                <a:lnTo>
                  <a:pt x="86" y="144"/>
                </a:lnTo>
                <a:lnTo>
                  <a:pt x="80" y="144"/>
                </a:lnTo>
                <a:lnTo>
                  <a:pt x="70" y="146"/>
                </a:lnTo>
                <a:lnTo>
                  <a:pt x="68" y="150"/>
                </a:lnTo>
                <a:lnTo>
                  <a:pt x="64" y="154"/>
                </a:lnTo>
                <a:lnTo>
                  <a:pt x="58" y="158"/>
                </a:lnTo>
                <a:lnTo>
                  <a:pt x="52" y="156"/>
                </a:lnTo>
                <a:lnTo>
                  <a:pt x="48" y="150"/>
                </a:lnTo>
                <a:lnTo>
                  <a:pt x="44" y="144"/>
                </a:lnTo>
                <a:lnTo>
                  <a:pt x="40" y="140"/>
                </a:lnTo>
                <a:lnTo>
                  <a:pt x="38" y="108"/>
                </a:lnTo>
                <a:lnTo>
                  <a:pt x="38" y="100"/>
                </a:lnTo>
                <a:lnTo>
                  <a:pt x="36" y="96"/>
                </a:lnTo>
                <a:lnTo>
                  <a:pt x="34" y="90"/>
                </a:lnTo>
                <a:lnTo>
                  <a:pt x="36" y="88"/>
                </a:lnTo>
                <a:lnTo>
                  <a:pt x="40" y="88"/>
                </a:lnTo>
                <a:lnTo>
                  <a:pt x="44" y="82"/>
                </a:lnTo>
                <a:lnTo>
                  <a:pt x="42" y="74"/>
                </a:lnTo>
                <a:lnTo>
                  <a:pt x="42" y="68"/>
                </a:lnTo>
                <a:lnTo>
                  <a:pt x="42" y="64"/>
                </a:lnTo>
                <a:lnTo>
                  <a:pt x="46" y="62"/>
                </a:lnTo>
                <a:lnTo>
                  <a:pt x="48" y="52"/>
                </a:lnTo>
                <a:lnTo>
                  <a:pt x="48" y="42"/>
                </a:lnTo>
                <a:lnTo>
                  <a:pt x="44" y="38"/>
                </a:lnTo>
                <a:lnTo>
                  <a:pt x="38" y="36"/>
                </a:lnTo>
                <a:lnTo>
                  <a:pt x="34" y="38"/>
                </a:lnTo>
                <a:lnTo>
                  <a:pt x="34" y="40"/>
                </a:lnTo>
                <a:lnTo>
                  <a:pt x="28" y="42"/>
                </a:lnTo>
                <a:lnTo>
                  <a:pt x="22" y="40"/>
                </a:lnTo>
                <a:lnTo>
                  <a:pt x="20" y="36"/>
                </a:lnTo>
                <a:lnTo>
                  <a:pt x="12" y="36"/>
                </a:lnTo>
                <a:lnTo>
                  <a:pt x="8" y="34"/>
                </a:lnTo>
                <a:lnTo>
                  <a:pt x="6" y="26"/>
                </a:lnTo>
                <a:lnTo>
                  <a:pt x="0" y="18"/>
                </a:lnTo>
                <a:lnTo>
                  <a:pt x="2" y="12"/>
                </a:lnTo>
                <a:lnTo>
                  <a:pt x="10" y="6"/>
                </a:lnTo>
                <a:lnTo>
                  <a:pt x="16" y="6"/>
                </a:lnTo>
                <a:lnTo>
                  <a:pt x="18" y="2"/>
                </a:lnTo>
                <a:lnTo>
                  <a:pt x="26" y="0"/>
                </a:lnTo>
                <a:lnTo>
                  <a:pt x="46" y="0"/>
                </a:lnTo>
                <a:lnTo>
                  <a:pt x="64" y="2"/>
                </a:lnTo>
                <a:lnTo>
                  <a:pt x="78" y="6"/>
                </a:lnTo>
                <a:lnTo>
                  <a:pt x="92" y="6"/>
                </a:lnTo>
                <a:lnTo>
                  <a:pt x="110" y="6"/>
                </a:lnTo>
                <a:lnTo>
                  <a:pt x="118" y="6"/>
                </a:lnTo>
                <a:lnTo>
                  <a:pt x="146" y="6"/>
                </a:lnTo>
                <a:lnTo>
                  <a:pt x="178" y="24"/>
                </a:lnTo>
                <a:lnTo>
                  <a:pt x="18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29" name="Freeform 127"/>
          <p:cNvSpPr>
            <a:spLocks/>
          </p:cNvSpPr>
          <p:nvPr/>
        </p:nvSpPr>
        <p:spPr bwMode="ltGray">
          <a:xfrm>
            <a:off x="4230872" y="3089291"/>
            <a:ext cx="202970" cy="109537"/>
          </a:xfrm>
          <a:custGeom>
            <a:avLst/>
            <a:gdLst/>
            <a:ahLst/>
            <a:cxnLst>
              <a:cxn ang="0">
                <a:pos x="130" y="32"/>
              </a:cxn>
              <a:cxn ang="0">
                <a:pos x="124" y="38"/>
              </a:cxn>
              <a:cxn ang="0">
                <a:pos x="116" y="44"/>
              </a:cxn>
              <a:cxn ang="0">
                <a:pos x="108" y="48"/>
              </a:cxn>
              <a:cxn ang="0">
                <a:pos x="102" y="50"/>
              </a:cxn>
              <a:cxn ang="0">
                <a:pos x="92" y="50"/>
              </a:cxn>
              <a:cxn ang="0">
                <a:pos x="82" y="52"/>
              </a:cxn>
              <a:cxn ang="0">
                <a:pos x="70" y="52"/>
              </a:cxn>
              <a:cxn ang="0">
                <a:pos x="58" y="54"/>
              </a:cxn>
              <a:cxn ang="0">
                <a:pos x="50" y="56"/>
              </a:cxn>
              <a:cxn ang="0">
                <a:pos x="10" y="60"/>
              </a:cxn>
              <a:cxn ang="0">
                <a:pos x="0" y="52"/>
              </a:cxn>
              <a:cxn ang="0">
                <a:pos x="0" y="38"/>
              </a:cxn>
              <a:cxn ang="0">
                <a:pos x="4" y="32"/>
              </a:cxn>
              <a:cxn ang="0">
                <a:pos x="34" y="32"/>
              </a:cxn>
              <a:cxn ang="0">
                <a:pos x="40" y="32"/>
              </a:cxn>
              <a:cxn ang="0">
                <a:pos x="54" y="30"/>
              </a:cxn>
              <a:cxn ang="0">
                <a:pos x="60" y="24"/>
              </a:cxn>
              <a:cxn ang="0">
                <a:pos x="66" y="18"/>
              </a:cxn>
              <a:cxn ang="0">
                <a:pos x="66" y="14"/>
              </a:cxn>
              <a:cxn ang="0">
                <a:pos x="70" y="12"/>
              </a:cxn>
              <a:cxn ang="0">
                <a:pos x="76" y="10"/>
              </a:cxn>
              <a:cxn ang="0">
                <a:pos x="82" y="12"/>
              </a:cxn>
              <a:cxn ang="0">
                <a:pos x="84" y="14"/>
              </a:cxn>
              <a:cxn ang="0">
                <a:pos x="88" y="10"/>
              </a:cxn>
              <a:cxn ang="0">
                <a:pos x="88" y="2"/>
              </a:cxn>
              <a:cxn ang="0">
                <a:pos x="94" y="0"/>
              </a:cxn>
              <a:cxn ang="0">
                <a:pos x="102" y="2"/>
              </a:cxn>
              <a:cxn ang="0">
                <a:pos x="114" y="4"/>
              </a:cxn>
              <a:cxn ang="0">
                <a:pos x="114" y="12"/>
              </a:cxn>
              <a:cxn ang="0">
                <a:pos x="114" y="14"/>
              </a:cxn>
              <a:cxn ang="0">
                <a:pos x="118" y="20"/>
              </a:cxn>
              <a:cxn ang="0">
                <a:pos x="124" y="24"/>
              </a:cxn>
              <a:cxn ang="0">
                <a:pos x="128" y="26"/>
              </a:cxn>
              <a:cxn ang="0">
                <a:pos x="130" y="32"/>
              </a:cxn>
            </a:cxnLst>
            <a:rect l="0" t="0" r="r" b="b"/>
            <a:pathLst>
              <a:path w="131" h="61">
                <a:moveTo>
                  <a:pt x="130" y="32"/>
                </a:moveTo>
                <a:lnTo>
                  <a:pt x="124" y="38"/>
                </a:lnTo>
                <a:lnTo>
                  <a:pt x="116" y="44"/>
                </a:lnTo>
                <a:lnTo>
                  <a:pt x="108" y="48"/>
                </a:lnTo>
                <a:lnTo>
                  <a:pt x="102" y="50"/>
                </a:lnTo>
                <a:lnTo>
                  <a:pt x="92" y="50"/>
                </a:lnTo>
                <a:lnTo>
                  <a:pt x="82" y="52"/>
                </a:lnTo>
                <a:lnTo>
                  <a:pt x="70" y="52"/>
                </a:lnTo>
                <a:lnTo>
                  <a:pt x="58" y="54"/>
                </a:lnTo>
                <a:lnTo>
                  <a:pt x="50" y="56"/>
                </a:lnTo>
                <a:lnTo>
                  <a:pt x="10" y="60"/>
                </a:lnTo>
                <a:lnTo>
                  <a:pt x="0" y="52"/>
                </a:lnTo>
                <a:lnTo>
                  <a:pt x="0" y="38"/>
                </a:lnTo>
                <a:lnTo>
                  <a:pt x="4" y="32"/>
                </a:lnTo>
                <a:lnTo>
                  <a:pt x="34" y="32"/>
                </a:lnTo>
                <a:lnTo>
                  <a:pt x="40" y="32"/>
                </a:lnTo>
                <a:lnTo>
                  <a:pt x="54" y="30"/>
                </a:lnTo>
                <a:lnTo>
                  <a:pt x="60" y="24"/>
                </a:lnTo>
                <a:lnTo>
                  <a:pt x="66" y="18"/>
                </a:lnTo>
                <a:lnTo>
                  <a:pt x="66" y="14"/>
                </a:lnTo>
                <a:lnTo>
                  <a:pt x="70" y="12"/>
                </a:lnTo>
                <a:lnTo>
                  <a:pt x="76" y="10"/>
                </a:lnTo>
                <a:lnTo>
                  <a:pt x="82" y="12"/>
                </a:lnTo>
                <a:lnTo>
                  <a:pt x="84" y="14"/>
                </a:lnTo>
                <a:lnTo>
                  <a:pt x="88" y="10"/>
                </a:lnTo>
                <a:lnTo>
                  <a:pt x="88" y="2"/>
                </a:lnTo>
                <a:lnTo>
                  <a:pt x="94" y="0"/>
                </a:lnTo>
                <a:lnTo>
                  <a:pt x="102" y="2"/>
                </a:lnTo>
                <a:lnTo>
                  <a:pt x="114" y="4"/>
                </a:lnTo>
                <a:lnTo>
                  <a:pt x="114" y="12"/>
                </a:lnTo>
                <a:lnTo>
                  <a:pt x="114" y="14"/>
                </a:lnTo>
                <a:lnTo>
                  <a:pt x="118" y="20"/>
                </a:lnTo>
                <a:lnTo>
                  <a:pt x="124" y="24"/>
                </a:lnTo>
                <a:lnTo>
                  <a:pt x="128" y="26"/>
                </a:lnTo>
                <a:lnTo>
                  <a:pt x="13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0" name="Freeform 128"/>
          <p:cNvSpPr>
            <a:spLocks/>
          </p:cNvSpPr>
          <p:nvPr/>
        </p:nvSpPr>
        <p:spPr bwMode="ltGray">
          <a:xfrm>
            <a:off x="4145655" y="2859104"/>
            <a:ext cx="204520" cy="295274"/>
          </a:xfrm>
          <a:custGeom>
            <a:avLst/>
            <a:gdLst/>
            <a:ahLst/>
            <a:cxnLst>
              <a:cxn ang="0">
                <a:pos x="60" y="4"/>
              </a:cxn>
              <a:cxn ang="0">
                <a:pos x="64" y="6"/>
              </a:cxn>
              <a:cxn ang="0">
                <a:pos x="68" y="8"/>
              </a:cxn>
              <a:cxn ang="0">
                <a:pos x="70" y="11"/>
              </a:cxn>
              <a:cxn ang="0">
                <a:pos x="74" y="13"/>
              </a:cxn>
              <a:cxn ang="0">
                <a:pos x="79" y="15"/>
              </a:cxn>
              <a:cxn ang="0">
                <a:pos x="87" y="13"/>
              </a:cxn>
              <a:cxn ang="0">
                <a:pos x="113" y="4"/>
              </a:cxn>
              <a:cxn ang="0">
                <a:pos x="115" y="11"/>
              </a:cxn>
              <a:cxn ang="0">
                <a:pos x="117" y="15"/>
              </a:cxn>
              <a:cxn ang="0">
                <a:pos x="119" y="17"/>
              </a:cxn>
              <a:cxn ang="0">
                <a:pos x="124" y="19"/>
              </a:cxn>
              <a:cxn ang="0">
                <a:pos x="128" y="19"/>
              </a:cxn>
              <a:cxn ang="0">
                <a:pos x="132" y="25"/>
              </a:cxn>
              <a:cxn ang="0">
                <a:pos x="130" y="29"/>
              </a:cxn>
              <a:cxn ang="0">
                <a:pos x="126" y="30"/>
              </a:cxn>
              <a:cxn ang="0">
                <a:pos x="124" y="36"/>
              </a:cxn>
              <a:cxn ang="0">
                <a:pos x="123" y="40"/>
              </a:cxn>
              <a:cxn ang="0">
                <a:pos x="123" y="44"/>
              </a:cxn>
              <a:cxn ang="0">
                <a:pos x="123" y="50"/>
              </a:cxn>
              <a:cxn ang="0">
                <a:pos x="124" y="59"/>
              </a:cxn>
              <a:cxn ang="0">
                <a:pos x="126" y="65"/>
              </a:cxn>
              <a:cxn ang="0">
                <a:pos x="128" y="72"/>
              </a:cxn>
              <a:cxn ang="0">
                <a:pos x="128" y="76"/>
              </a:cxn>
              <a:cxn ang="0">
                <a:pos x="124" y="82"/>
              </a:cxn>
              <a:cxn ang="0">
                <a:pos x="119" y="86"/>
              </a:cxn>
              <a:cxn ang="0">
                <a:pos x="115" y="90"/>
              </a:cxn>
              <a:cxn ang="0">
                <a:pos x="111" y="93"/>
              </a:cxn>
              <a:cxn ang="0">
                <a:pos x="104" y="95"/>
              </a:cxn>
              <a:cxn ang="0">
                <a:pos x="102" y="99"/>
              </a:cxn>
              <a:cxn ang="0">
                <a:pos x="121" y="130"/>
              </a:cxn>
              <a:cxn ang="0">
                <a:pos x="123" y="132"/>
              </a:cxn>
              <a:cxn ang="0">
                <a:pos x="124" y="139"/>
              </a:cxn>
              <a:cxn ang="0">
                <a:pos x="123" y="147"/>
              </a:cxn>
              <a:cxn ang="0">
                <a:pos x="117" y="154"/>
              </a:cxn>
              <a:cxn ang="0">
                <a:pos x="106" y="158"/>
              </a:cxn>
              <a:cxn ang="0">
                <a:pos x="89" y="160"/>
              </a:cxn>
              <a:cxn ang="0">
                <a:pos x="70" y="160"/>
              </a:cxn>
              <a:cxn ang="0">
                <a:pos x="51" y="162"/>
              </a:cxn>
              <a:cxn ang="0">
                <a:pos x="26" y="158"/>
              </a:cxn>
              <a:cxn ang="0">
                <a:pos x="19" y="145"/>
              </a:cxn>
              <a:cxn ang="0">
                <a:pos x="0" y="105"/>
              </a:cxn>
              <a:cxn ang="0">
                <a:pos x="2" y="53"/>
              </a:cxn>
              <a:cxn ang="0">
                <a:pos x="15" y="38"/>
              </a:cxn>
              <a:cxn ang="0">
                <a:pos x="34" y="23"/>
              </a:cxn>
              <a:cxn ang="0">
                <a:pos x="40" y="19"/>
              </a:cxn>
              <a:cxn ang="0">
                <a:pos x="43" y="13"/>
              </a:cxn>
              <a:cxn ang="0">
                <a:pos x="49" y="8"/>
              </a:cxn>
              <a:cxn ang="0">
                <a:pos x="57" y="0"/>
              </a:cxn>
              <a:cxn ang="0">
                <a:pos x="60" y="4"/>
              </a:cxn>
            </a:cxnLst>
            <a:rect l="0" t="0" r="r" b="b"/>
            <a:pathLst>
              <a:path w="133" h="163">
                <a:moveTo>
                  <a:pt x="60" y="4"/>
                </a:moveTo>
                <a:lnTo>
                  <a:pt x="64" y="6"/>
                </a:lnTo>
                <a:lnTo>
                  <a:pt x="68" y="8"/>
                </a:lnTo>
                <a:lnTo>
                  <a:pt x="70" y="11"/>
                </a:lnTo>
                <a:lnTo>
                  <a:pt x="74" y="13"/>
                </a:lnTo>
                <a:lnTo>
                  <a:pt x="79" y="15"/>
                </a:lnTo>
                <a:lnTo>
                  <a:pt x="87" y="13"/>
                </a:lnTo>
                <a:lnTo>
                  <a:pt x="113" y="4"/>
                </a:lnTo>
                <a:lnTo>
                  <a:pt x="115" y="11"/>
                </a:lnTo>
                <a:lnTo>
                  <a:pt x="117" y="15"/>
                </a:lnTo>
                <a:lnTo>
                  <a:pt x="119" y="17"/>
                </a:lnTo>
                <a:lnTo>
                  <a:pt x="124" y="19"/>
                </a:lnTo>
                <a:lnTo>
                  <a:pt x="128" y="19"/>
                </a:lnTo>
                <a:lnTo>
                  <a:pt x="132" y="25"/>
                </a:lnTo>
                <a:lnTo>
                  <a:pt x="130" y="29"/>
                </a:lnTo>
                <a:lnTo>
                  <a:pt x="126" y="30"/>
                </a:lnTo>
                <a:lnTo>
                  <a:pt x="124" y="36"/>
                </a:lnTo>
                <a:lnTo>
                  <a:pt x="123" y="40"/>
                </a:lnTo>
                <a:lnTo>
                  <a:pt x="123" y="44"/>
                </a:lnTo>
                <a:lnTo>
                  <a:pt x="123" y="50"/>
                </a:lnTo>
                <a:lnTo>
                  <a:pt x="124" y="59"/>
                </a:lnTo>
                <a:lnTo>
                  <a:pt x="126" y="65"/>
                </a:lnTo>
                <a:lnTo>
                  <a:pt x="128" y="72"/>
                </a:lnTo>
                <a:lnTo>
                  <a:pt x="128" y="76"/>
                </a:lnTo>
                <a:lnTo>
                  <a:pt x="124" y="82"/>
                </a:lnTo>
                <a:lnTo>
                  <a:pt x="119" y="86"/>
                </a:lnTo>
                <a:lnTo>
                  <a:pt x="115" y="90"/>
                </a:lnTo>
                <a:lnTo>
                  <a:pt x="111" y="93"/>
                </a:lnTo>
                <a:lnTo>
                  <a:pt x="104" y="95"/>
                </a:lnTo>
                <a:lnTo>
                  <a:pt x="102" y="99"/>
                </a:lnTo>
                <a:lnTo>
                  <a:pt x="121" y="130"/>
                </a:lnTo>
                <a:lnTo>
                  <a:pt x="123" y="132"/>
                </a:lnTo>
                <a:lnTo>
                  <a:pt x="124" y="139"/>
                </a:lnTo>
                <a:lnTo>
                  <a:pt x="123" y="147"/>
                </a:lnTo>
                <a:lnTo>
                  <a:pt x="117" y="154"/>
                </a:lnTo>
                <a:lnTo>
                  <a:pt x="106" y="158"/>
                </a:lnTo>
                <a:lnTo>
                  <a:pt x="89" y="160"/>
                </a:lnTo>
                <a:lnTo>
                  <a:pt x="70" y="160"/>
                </a:lnTo>
                <a:lnTo>
                  <a:pt x="51" y="162"/>
                </a:lnTo>
                <a:lnTo>
                  <a:pt x="26" y="158"/>
                </a:lnTo>
                <a:lnTo>
                  <a:pt x="19" y="145"/>
                </a:lnTo>
                <a:lnTo>
                  <a:pt x="0" y="105"/>
                </a:lnTo>
                <a:lnTo>
                  <a:pt x="2" y="53"/>
                </a:lnTo>
                <a:lnTo>
                  <a:pt x="15" y="38"/>
                </a:lnTo>
                <a:lnTo>
                  <a:pt x="34" y="23"/>
                </a:lnTo>
                <a:lnTo>
                  <a:pt x="40" y="19"/>
                </a:lnTo>
                <a:lnTo>
                  <a:pt x="43" y="13"/>
                </a:lnTo>
                <a:lnTo>
                  <a:pt x="49" y="8"/>
                </a:lnTo>
                <a:lnTo>
                  <a:pt x="57" y="0"/>
                </a:lnTo>
                <a:lnTo>
                  <a:pt x="6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1" name="Freeform 129"/>
          <p:cNvSpPr>
            <a:spLocks/>
          </p:cNvSpPr>
          <p:nvPr/>
        </p:nvSpPr>
        <p:spPr bwMode="ltGray">
          <a:xfrm>
            <a:off x="4150303" y="3135328"/>
            <a:ext cx="106908" cy="65088"/>
          </a:xfrm>
          <a:custGeom>
            <a:avLst/>
            <a:gdLst/>
            <a:ahLst/>
            <a:cxnLst>
              <a:cxn ang="0">
                <a:pos x="27" y="3"/>
              </a:cxn>
              <a:cxn ang="0">
                <a:pos x="36" y="5"/>
              </a:cxn>
              <a:cxn ang="0">
                <a:pos x="47" y="2"/>
              </a:cxn>
              <a:cxn ang="0">
                <a:pos x="48" y="2"/>
              </a:cxn>
              <a:cxn ang="0">
                <a:pos x="52" y="2"/>
              </a:cxn>
              <a:cxn ang="0">
                <a:pos x="55" y="0"/>
              </a:cxn>
              <a:cxn ang="0">
                <a:pos x="57" y="3"/>
              </a:cxn>
              <a:cxn ang="0">
                <a:pos x="57" y="7"/>
              </a:cxn>
              <a:cxn ang="0">
                <a:pos x="55" y="11"/>
              </a:cxn>
              <a:cxn ang="0">
                <a:pos x="55" y="13"/>
              </a:cxn>
              <a:cxn ang="0">
                <a:pos x="57" y="15"/>
              </a:cxn>
              <a:cxn ang="0">
                <a:pos x="57" y="16"/>
              </a:cxn>
              <a:cxn ang="0">
                <a:pos x="61" y="18"/>
              </a:cxn>
              <a:cxn ang="0">
                <a:pos x="64" y="21"/>
              </a:cxn>
              <a:cxn ang="0">
                <a:pos x="68" y="23"/>
              </a:cxn>
              <a:cxn ang="0">
                <a:pos x="63" y="33"/>
              </a:cxn>
              <a:cxn ang="0">
                <a:pos x="52" y="34"/>
              </a:cxn>
              <a:cxn ang="0">
                <a:pos x="36" y="36"/>
              </a:cxn>
              <a:cxn ang="0">
                <a:pos x="13" y="36"/>
              </a:cxn>
              <a:cxn ang="0">
                <a:pos x="0" y="26"/>
              </a:cxn>
              <a:cxn ang="0">
                <a:pos x="2" y="18"/>
              </a:cxn>
              <a:cxn ang="0">
                <a:pos x="13" y="3"/>
              </a:cxn>
              <a:cxn ang="0">
                <a:pos x="27" y="3"/>
              </a:cxn>
            </a:cxnLst>
            <a:rect l="0" t="0" r="r" b="b"/>
            <a:pathLst>
              <a:path w="69" h="37">
                <a:moveTo>
                  <a:pt x="27" y="3"/>
                </a:moveTo>
                <a:lnTo>
                  <a:pt x="36" y="5"/>
                </a:lnTo>
                <a:lnTo>
                  <a:pt x="47" y="2"/>
                </a:lnTo>
                <a:lnTo>
                  <a:pt x="48" y="2"/>
                </a:lnTo>
                <a:lnTo>
                  <a:pt x="52" y="2"/>
                </a:lnTo>
                <a:lnTo>
                  <a:pt x="55" y="0"/>
                </a:lnTo>
                <a:lnTo>
                  <a:pt x="57" y="3"/>
                </a:lnTo>
                <a:lnTo>
                  <a:pt x="57" y="7"/>
                </a:lnTo>
                <a:lnTo>
                  <a:pt x="55" y="11"/>
                </a:lnTo>
                <a:lnTo>
                  <a:pt x="55" y="13"/>
                </a:lnTo>
                <a:lnTo>
                  <a:pt x="57" y="15"/>
                </a:lnTo>
                <a:lnTo>
                  <a:pt x="57" y="16"/>
                </a:lnTo>
                <a:lnTo>
                  <a:pt x="61" y="18"/>
                </a:lnTo>
                <a:lnTo>
                  <a:pt x="64" y="21"/>
                </a:lnTo>
                <a:lnTo>
                  <a:pt x="68" y="23"/>
                </a:lnTo>
                <a:lnTo>
                  <a:pt x="63" y="33"/>
                </a:lnTo>
                <a:lnTo>
                  <a:pt x="52" y="34"/>
                </a:lnTo>
                <a:lnTo>
                  <a:pt x="36" y="36"/>
                </a:lnTo>
                <a:lnTo>
                  <a:pt x="13" y="36"/>
                </a:lnTo>
                <a:lnTo>
                  <a:pt x="0" y="26"/>
                </a:lnTo>
                <a:lnTo>
                  <a:pt x="2" y="18"/>
                </a:lnTo>
                <a:lnTo>
                  <a:pt x="13" y="3"/>
                </a:lnTo>
                <a:lnTo>
                  <a:pt x="27" y="3"/>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2" name="Freeform 130"/>
          <p:cNvSpPr>
            <a:spLocks/>
          </p:cNvSpPr>
          <p:nvPr/>
        </p:nvSpPr>
        <p:spPr bwMode="ltGray">
          <a:xfrm>
            <a:off x="4077481" y="3429015"/>
            <a:ext cx="29439" cy="36512"/>
          </a:xfrm>
          <a:custGeom>
            <a:avLst/>
            <a:gdLst/>
            <a:ahLst/>
            <a:cxnLst>
              <a:cxn ang="0">
                <a:pos x="0" y="8"/>
              </a:cxn>
              <a:cxn ang="0">
                <a:pos x="8" y="0"/>
              </a:cxn>
              <a:cxn ang="0">
                <a:pos x="18" y="8"/>
              </a:cxn>
              <a:cxn ang="0">
                <a:pos x="14" y="18"/>
              </a:cxn>
              <a:cxn ang="0">
                <a:pos x="0" y="8"/>
              </a:cxn>
            </a:cxnLst>
            <a:rect l="0" t="0" r="r" b="b"/>
            <a:pathLst>
              <a:path w="19" h="19">
                <a:moveTo>
                  <a:pt x="0" y="8"/>
                </a:moveTo>
                <a:lnTo>
                  <a:pt x="8" y="0"/>
                </a:lnTo>
                <a:lnTo>
                  <a:pt x="18" y="8"/>
                </a:lnTo>
                <a:lnTo>
                  <a:pt x="14" y="18"/>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3" name="Freeform 131"/>
          <p:cNvSpPr>
            <a:spLocks/>
          </p:cNvSpPr>
          <p:nvPr/>
        </p:nvSpPr>
        <p:spPr bwMode="ltGray">
          <a:xfrm>
            <a:off x="4229322" y="1657372"/>
            <a:ext cx="281990" cy="190499"/>
          </a:xfrm>
          <a:custGeom>
            <a:avLst/>
            <a:gdLst/>
            <a:ahLst/>
            <a:cxnLst>
              <a:cxn ang="0">
                <a:pos x="16" y="48"/>
              </a:cxn>
              <a:cxn ang="0">
                <a:pos x="6" y="44"/>
              </a:cxn>
              <a:cxn ang="0">
                <a:pos x="2" y="38"/>
              </a:cxn>
              <a:cxn ang="0">
                <a:pos x="2" y="32"/>
              </a:cxn>
              <a:cxn ang="0">
                <a:pos x="10" y="32"/>
              </a:cxn>
              <a:cxn ang="0">
                <a:pos x="10" y="24"/>
              </a:cxn>
              <a:cxn ang="0">
                <a:pos x="4" y="16"/>
              </a:cxn>
              <a:cxn ang="0">
                <a:pos x="2" y="8"/>
              </a:cxn>
              <a:cxn ang="0">
                <a:pos x="14" y="2"/>
              </a:cxn>
              <a:cxn ang="0">
                <a:pos x="36" y="0"/>
              </a:cxn>
              <a:cxn ang="0">
                <a:pos x="52" y="2"/>
              </a:cxn>
              <a:cxn ang="0">
                <a:pos x="60" y="14"/>
              </a:cxn>
              <a:cxn ang="0">
                <a:pos x="68" y="16"/>
              </a:cxn>
              <a:cxn ang="0">
                <a:pos x="84" y="2"/>
              </a:cxn>
              <a:cxn ang="0">
                <a:pos x="106" y="12"/>
              </a:cxn>
              <a:cxn ang="0">
                <a:pos x="122" y="22"/>
              </a:cxn>
              <a:cxn ang="0">
                <a:pos x="138" y="30"/>
              </a:cxn>
              <a:cxn ang="0">
                <a:pos x="152" y="38"/>
              </a:cxn>
              <a:cxn ang="0">
                <a:pos x="162" y="46"/>
              </a:cxn>
              <a:cxn ang="0">
                <a:pos x="172" y="60"/>
              </a:cxn>
              <a:cxn ang="0">
                <a:pos x="182" y="70"/>
              </a:cxn>
              <a:cxn ang="0">
                <a:pos x="166" y="80"/>
              </a:cxn>
              <a:cxn ang="0">
                <a:pos x="154" y="80"/>
              </a:cxn>
              <a:cxn ang="0">
                <a:pos x="142" y="78"/>
              </a:cxn>
              <a:cxn ang="0">
                <a:pos x="132" y="74"/>
              </a:cxn>
              <a:cxn ang="0">
                <a:pos x="138" y="62"/>
              </a:cxn>
              <a:cxn ang="0">
                <a:pos x="128" y="46"/>
              </a:cxn>
              <a:cxn ang="0">
                <a:pos x="116" y="42"/>
              </a:cxn>
              <a:cxn ang="0">
                <a:pos x="108" y="54"/>
              </a:cxn>
              <a:cxn ang="0">
                <a:pos x="102" y="68"/>
              </a:cxn>
              <a:cxn ang="0">
                <a:pos x="94" y="80"/>
              </a:cxn>
              <a:cxn ang="0">
                <a:pos x="88" y="98"/>
              </a:cxn>
              <a:cxn ang="0">
                <a:pos x="76" y="104"/>
              </a:cxn>
              <a:cxn ang="0">
                <a:pos x="56" y="86"/>
              </a:cxn>
              <a:cxn ang="0">
                <a:pos x="46" y="76"/>
              </a:cxn>
              <a:cxn ang="0">
                <a:pos x="42" y="64"/>
              </a:cxn>
              <a:cxn ang="0">
                <a:pos x="40" y="52"/>
              </a:cxn>
              <a:cxn ang="0">
                <a:pos x="28" y="46"/>
              </a:cxn>
            </a:cxnLst>
            <a:rect l="0" t="0" r="r" b="b"/>
            <a:pathLst>
              <a:path w="183" h="105">
                <a:moveTo>
                  <a:pt x="18" y="42"/>
                </a:moveTo>
                <a:lnTo>
                  <a:pt x="16" y="48"/>
                </a:lnTo>
                <a:lnTo>
                  <a:pt x="16" y="54"/>
                </a:lnTo>
                <a:lnTo>
                  <a:pt x="6" y="44"/>
                </a:lnTo>
                <a:lnTo>
                  <a:pt x="4" y="42"/>
                </a:lnTo>
                <a:lnTo>
                  <a:pt x="2" y="38"/>
                </a:lnTo>
                <a:lnTo>
                  <a:pt x="0" y="34"/>
                </a:lnTo>
                <a:lnTo>
                  <a:pt x="2" y="32"/>
                </a:lnTo>
                <a:lnTo>
                  <a:pt x="6" y="32"/>
                </a:lnTo>
                <a:lnTo>
                  <a:pt x="10" y="32"/>
                </a:lnTo>
                <a:lnTo>
                  <a:pt x="12" y="30"/>
                </a:lnTo>
                <a:lnTo>
                  <a:pt x="10" y="24"/>
                </a:lnTo>
                <a:lnTo>
                  <a:pt x="6" y="20"/>
                </a:lnTo>
                <a:lnTo>
                  <a:pt x="4" y="16"/>
                </a:lnTo>
                <a:lnTo>
                  <a:pt x="2" y="12"/>
                </a:lnTo>
                <a:lnTo>
                  <a:pt x="2" y="8"/>
                </a:lnTo>
                <a:lnTo>
                  <a:pt x="8" y="4"/>
                </a:lnTo>
                <a:lnTo>
                  <a:pt x="14" y="2"/>
                </a:lnTo>
                <a:lnTo>
                  <a:pt x="26" y="2"/>
                </a:lnTo>
                <a:lnTo>
                  <a:pt x="36" y="0"/>
                </a:lnTo>
                <a:lnTo>
                  <a:pt x="44" y="0"/>
                </a:lnTo>
                <a:lnTo>
                  <a:pt x="52" y="2"/>
                </a:lnTo>
                <a:lnTo>
                  <a:pt x="56" y="8"/>
                </a:lnTo>
                <a:lnTo>
                  <a:pt x="60" y="14"/>
                </a:lnTo>
                <a:lnTo>
                  <a:pt x="62" y="18"/>
                </a:lnTo>
                <a:lnTo>
                  <a:pt x="68" y="16"/>
                </a:lnTo>
                <a:lnTo>
                  <a:pt x="68" y="6"/>
                </a:lnTo>
                <a:lnTo>
                  <a:pt x="84" y="2"/>
                </a:lnTo>
                <a:lnTo>
                  <a:pt x="96" y="6"/>
                </a:lnTo>
                <a:lnTo>
                  <a:pt x="106" y="12"/>
                </a:lnTo>
                <a:lnTo>
                  <a:pt x="116" y="18"/>
                </a:lnTo>
                <a:lnTo>
                  <a:pt x="122" y="22"/>
                </a:lnTo>
                <a:lnTo>
                  <a:pt x="128" y="24"/>
                </a:lnTo>
                <a:lnTo>
                  <a:pt x="138" y="30"/>
                </a:lnTo>
                <a:lnTo>
                  <a:pt x="146" y="34"/>
                </a:lnTo>
                <a:lnTo>
                  <a:pt x="152" y="38"/>
                </a:lnTo>
                <a:lnTo>
                  <a:pt x="156" y="44"/>
                </a:lnTo>
                <a:lnTo>
                  <a:pt x="162" y="46"/>
                </a:lnTo>
                <a:lnTo>
                  <a:pt x="166" y="54"/>
                </a:lnTo>
                <a:lnTo>
                  <a:pt x="172" y="60"/>
                </a:lnTo>
                <a:lnTo>
                  <a:pt x="182" y="62"/>
                </a:lnTo>
                <a:lnTo>
                  <a:pt x="182" y="70"/>
                </a:lnTo>
                <a:lnTo>
                  <a:pt x="176" y="74"/>
                </a:lnTo>
                <a:lnTo>
                  <a:pt x="166" y="80"/>
                </a:lnTo>
                <a:lnTo>
                  <a:pt x="160" y="82"/>
                </a:lnTo>
                <a:lnTo>
                  <a:pt x="154" y="80"/>
                </a:lnTo>
                <a:lnTo>
                  <a:pt x="150" y="76"/>
                </a:lnTo>
                <a:lnTo>
                  <a:pt x="142" y="78"/>
                </a:lnTo>
                <a:lnTo>
                  <a:pt x="136" y="78"/>
                </a:lnTo>
                <a:lnTo>
                  <a:pt x="132" y="74"/>
                </a:lnTo>
                <a:lnTo>
                  <a:pt x="134" y="68"/>
                </a:lnTo>
                <a:lnTo>
                  <a:pt x="138" y="62"/>
                </a:lnTo>
                <a:lnTo>
                  <a:pt x="134" y="54"/>
                </a:lnTo>
                <a:lnTo>
                  <a:pt x="128" y="46"/>
                </a:lnTo>
                <a:lnTo>
                  <a:pt x="122" y="42"/>
                </a:lnTo>
                <a:lnTo>
                  <a:pt x="116" y="42"/>
                </a:lnTo>
                <a:lnTo>
                  <a:pt x="110" y="48"/>
                </a:lnTo>
                <a:lnTo>
                  <a:pt x="108" y="54"/>
                </a:lnTo>
                <a:lnTo>
                  <a:pt x="104" y="62"/>
                </a:lnTo>
                <a:lnTo>
                  <a:pt x="102" y="68"/>
                </a:lnTo>
                <a:lnTo>
                  <a:pt x="98" y="76"/>
                </a:lnTo>
                <a:lnTo>
                  <a:pt x="94" y="80"/>
                </a:lnTo>
                <a:lnTo>
                  <a:pt x="90" y="88"/>
                </a:lnTo>
                <a:lnTo>
                  <a:pt x="88" y="98"/>
                </a:lnTo>
                <a:lnTo>
                  <a:pt x="84" y="104"/>
                </a:lnTo>
                <a:lnTo>
                  <a:pt x="76" y="104"/>
                </a:lnTo>
                <a:lnTo>
                  <a:pt x="64" y="88"/>
                </a:lnTo>
                <a:lnTo>
                  <a:pt x="56" y="86"/>
                </a:lnTo>
                <a:lnTo>
                  <a:pt x="50" y="80"/>
                </a:lnTo>
                <a:lnTo>
                  <a:pt x="46" y="76"/>
                </a:lnTo>
                <a:lnTo>
                  <a:pt x="42" y="70"/>
                </a:lnTo>
                <a:lnTo>
                  <a:pt x="42" y="64"/>
                </a:lnTo>
                <a:lnTo>
                  <a:pt x="44" y="56"/>
                </a:lnTo>
                <a:lnTo>
                  <a:pt x="40" y="52"/>
                </a:lnTo>
                <a:lnTo>
                  <a:pt x="34" y="50"/>
                </a:lnTo>
                <a:lnTo>
                  <a:pt x="28" y="46"/>
                </a:lnTo>
                <a:lnTo>
                  <a:pt x="18"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4" name="Freeform 132"/>
          <p:cNvSpPr>
            <a:spLocks/>
          </p:cNvSpPr>
          <p:nvPr/>
        </p:nvSpPr>
        <p:spPr bwMode="ltGray">
          <a:xfrm>
            <a:off x="4368768" y="1614509"/>
            <a:ext cx="189026" cy="88900"/>
          </a:xfrm>
          <a:custGeom>
            <a:avLst/>
            <a:gdLst/>
            <a:ahLst/>
            <a:cxnLst>
              <a:cxn ang="0">
                <a:pos x="24" y="4"/>
              </a:cxn>
              <a:cxn ang="0">
                <a:pos x="30" y="0"/>
              </a:cxn>
              <a:cxn ang="0">
                <a:pos x="36" y="2"/>
              </a:cxn>
              <a:cxn ang="0">
                <a:pos x="50" y="12"/>
              </a:cxn>
              <a:cxn ang="0">
                <a:pos x="56" y="12"/>
              </a:cxn>
              <a:cxn ang="0">
                <a:pos x="62" y="8"/>
              </a:cxn>
              <a:cxn ang="0">
                <a:pos x="66" y="6"/>
              </a:cxn>
              <a:cxn ang="0">
                <a:pos x="72" y="8"/>
              </a:cxn>
              <a:cxn ang="0">
                <a:pos x="80" y="8"/>
              </a:cxn>
              <a:cxn ang="0">
                <a:pos x="88" y="6"/>
              </a:cxn>
              <a:cxn ang="0">
                <a:pos x="110" y="8"/>
              </a:cxn>
              <a:cxn ang="0">
                <a:pos x="122" y="18"/>
              </a:cxn>
              <a:cxn ang="0">
                <a:pos x="98" y="38"/>
              </a:cxn>
              <a:cxn ang="0">
                <a:pos x="86" y="40"/>
              </a:cxn>
              <a:cxn ang="0">
                <a:pos x="82" y="46"/>
              </a:cxn>
              <a:cxn ang="0">
                <a:pos x="72" y="48"/>
              </a:cxn>
              <a:cxn ang="0">
                <a:pos x="64" y="46"/>
              </a:cxn>
              <a:cxn ang="0">
                <a:pos x="48" y="40"/>
              </a:cxn>
              <a:cxn ang="0">
                <a:pos x="38" y="38"/>
              </a:cxn>
              <a:cxn ang="0">
                <a:pos x="6" y="22"/>
              </a:cxn>
              <a:cxn ang="0">
                <a:pos x="0" y="14"/>
              </a:cxn>
              <a:cxn ang="0">
                <a:pos x="0" y="8"/>
              </a:cxn>
              <a:cxn ang="0">
                <a:pos x="2" y="6"/>
              </a:cxn>
              <a:cxn ang="0">
                <a:pos x="14" y="8"/>
              </a:cxn>
              <a:cxn ang="0">
                <a:pos x="24" y="10"/>
              </a:cxn>
              <a:cxn ang="0">
                <a:pos x="24" y="4"/>
              </a:cxn>
            </a:cxnLst>
            <a:rect l="0" t="0" r="r" b="b"/>
            <a:pathLst>
              <a:path w="123" h="49">
                <a:moveTo>
                  <a:pt x="24" y="4"/>
                </a:moveTo>
                <a:lnTo>
                  <a:pt x="30" y="0"/>
                </a:lnTo>
                <a:lnTo>
                  <a:pt x="36" y="2"/>
                </a:lnTo>
                <a:lnTo>
                  <a:pt x="50" y="12"/>
                </a:lnTo>
                <a:lnTo>
                  <a:pt x="56" y="12"/>
                </a:lnTo>
                <a:lnTo>
                  <a:pt x="62" y="8"/>
                </a:lnTo>
                <a:lnTo>
                  <a:pt x="66" y="6"/>
                </a:lnTo>
                <a:lnTo>
                  <a:pt x="72" y="8"/>
                </a:lnTo>
                <a:lnTo>
                  <a:pt x="80" y="8"/>
                </a:lnTo>
                <a:lnTo>
                  <a:pt x="88" y="6"/>
                </a:lnTo>
                <a:lnTo>
                  <a:pt x="110" y="8"/>
                </a:lnTo>
                <a:lnTo>
                  <a:pt x="122" y="18"/>
                </a:lnTo>
                <a:lnTo>
                  <a:pt x="98" y="38"/>
                </a:lnTo>
                <a:lnTo>
                  <a:pt x="86" y="40"/>
                </a:lnTo>
                <a:lnTo>
                  <a:pt x="82" y="46"/>
                </a:lnTo>
                <a:lnTo>
                  <a:pt x="72" y="48"/>
                </a:lnTo>
                <a:lnTo>
                  <a:pt x="64" y="46"/>
                </a:lnTo>
                <a:lnTo>
                  <a:pt x="48" y="40"/>
                </a:lnTo>
                <a:lnTo>
                  <a:pt x="38" y="38"/>
                </a:lnTo>
                <a:lnTo>
                  <a:pt x="6" y="22"/>
                </a:lnTo>
                <a:lnTo>
                  <a:pt x="0" y="14"/>
                </a:lnTo>
                <a:lnTo>
                  <a:pt x="0" y="8"/>
                </a:lnTo>
                <a:lnTo>
                  <a:pt x="2" y="6"/>
                </a:lnTo>
                <a:lnTo>
                  <a:pt x="14" y="8"/>
                </a:lnTo>
                <a:lnTo>
                  <a:pt x="24" y="10"/>
                </a:lnTo>
                <a:lnTo>
                  <a:pt x="2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5" name="Freeform 133"/>
          <p:cNvSpPr>
            <a:spLocks/>
          </p:cNvSpPr>
          <p:nvPr/>
        </p:nvSpPr>
        <p:spPr bwMode="ltGray">
          <a:xfrm>
            <a:off x="4904858" y="1584348"/>
            <a:ext cx="137897" cy="63500"/>
          </a:xfrm>
          <a:custGeom>
            <a:avLst/>
            <a:gdLst/>
            <a:ahLst/>
            <a:cxnLst>
              <a:cxn ang="0">
                <a:pos x="0" y="12"/>
              </a:cxn>
              <a:cxn ang="0">
                <a:pos x="10" y="10"/>
              </a:cxn>
              <a:cxn ang="0">
                <a:pos x="26" y="2"/>
              </a:cxn>
              <a:cxn ang="0">
                <a:pos x="34" y="6"/>
              </a:cxn>
              <a:cxn ang="0">
                <a:pos x="44" y="8"/>
              </a:cxn>
              <a:cxn ang="0">
                <a:pos x="52" y="8"/>
              </a:cxn>
              <a:cxn ang="0">
                <a:pos x="62" y="2"/>
              </a:cxn>
              <a:cxn ang="0">
                <a:pos x="64" y="0"/>
              </a:cxn>
              <a:cxn ang="0">
                <a:pos x="78" y="6"/>
              </a:cxn>
              <a:cxn ang="0">
                <a:pos x="88" y="8"/>
              </a:cxn>
              <a:cxn ang="0">
                <a:pos x="88" y="16"/>
              </a:cxn>
              <a:cxn ang="0">
                <a:pos x="78" y="18"/>
              </a:cxn>
              <a:cxn ang="0">
                <a:pos x="70" y="20"/>
              </a:cxn>
              <a:cxn ang="0">
                <a:pos x="60" y="22"/>
              </a:cxn>
              <a:cxn ang="0">
                <a:pos x="54" y="26"/>
              </a:cxn>
              <a:cxn ang="0">
                <a:pos x="48" y="32"/>
              </a:cxn>
              <a:cxn ang="0">
                <a:pos x="40" y="34"/>
              </a:cxn>
              <a:cxn ang="0">
                <a:pos x="30" y="32"/>
              </a:cxn>
              <a:cxn ang="0">
                <a:pos x="22" y="24"/>
              </a:cxn>
              <a:cxn ang="0">
                <a:pos x="14" y="20"/>
              </a:cxn>
              <a:cxn ang="0">
                <a:pos x="4" y="18"/>
              </a:cxn>
              <a:cxn ang="0">
                <a:pos x="0" y="12"/>
              </a:cxn>
            </a:cxnLst>
            <a:rect l="0" t="0" r="r" b="b"/>
            <a:pathLst>
              <a:path w="89" h="35">
                <a:moveTo>
                  <a:pt x="0" y="12"/>
                </a:moveTo>
                <a:lnTo>
                  <a:pt x="10" y="10"/>
                </a:lnTo>
                <a:lnTo>
                  <a:pt x="26" y="2"/>
                </a:lnTo>
                <a:lnTo>
                  <a:pt x="34" y="6"/>
                </a:lnTo>
                <a:lnTo>
                  <a:pt x="44" y="8"/>
                </a:lnTo>
                <a:lnTo>
                  <a:pt x="52" y="8"/>
                </a:lnTo>
                <a:lnTo>
                  <a:pt x="62" y="2"/>
                </a:lnTo>
                <a:lnTo>
                  <a:pt x="64" y="0"/>
                </a:lnTo>
                <a:lnTo>
                  <a:pt x="78" y="6"/>
                </a:lnTo>
                <a:lnTo>
                  <a:pt x="88" y="8"/>
                </a:lnTo>
                <a:lnTo>
                  <a:pt x="88" y="16"/>
                </a:lnTo>
                <a:lnTo>
                  <a:pt x="78" y="18"/>
                </a:lnTo>
                <a:lnTo>
                  <a:pt x="70" y="20"/>
                </a:lnTo>
                <a:lnTo>
                  <a:pt x="60" y="22"/>
                </a:lnTo>
                <a:lnTo>
                  <a:pt x="54" y="26"/>
                </a:lnTo>
                <a:lnTo>
                  <a:pt x="48" y="32"/>
                </a:lnTo>
                <a:lnTo>
                  <a:pt x="40" y="34"/>
                </a:lnTo>
                <a:lnTo>
                  <a:pt x="30" y="32"/>
                </a:lnTo>
                <a:lnTo>
                  <a:pt x="22" y="24"/>
                </a:lnTo>
                <a:lnTo>
                  <a:pt x="14" y="20"/>
                </a:lnTo>
                <a:lnTo>
                  <a:pt x="4" y="18"/>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6" name="Freeform 134"/>
          <p:cNvSpPr>
            <a:spLocks/>
          </p:cNvSpPr>
          <p:nvPr/>
        </p:nvSpPr>
        <p:spPr bwMode="ltGray">
          <a:xfrm>
            <a:off x="5048952" y="1530373"/>
            <a:ext cx="263397" cy="134936"/>
          </a:xfrm>
          <a:custGeom>
            <a:avLst/>
            <a:gdLst/>
            <a:ahLst/>
            <a:cxnLst>
              <a:cxn ang="0">
                <a:pos x="0" y="56"/>
              </a:cxn>
              <a:cxn ang="0">
                <a:pos x="6" y="50"/>
              </a:cxn>
              <a:cxn ang="0">
                <a:pos x="30" y="26"/>
              </a:cxn>
              <a:cxn ang="0">
                <a:pos x="36" y="24"/>
              </a:cxn>
              <a:cxn ang="0">
                <a:pos x="42" y="20"/>
              </a:cxn>
              <a:cxn ang="0">
                <a:pos x="50" y="14"/>
              </a:cxn>
              <a:cxn ang="0">
                <a:pos x="58" y="12"/>
              </a:cxn>
              <a:cxn ang="0">
                <a:pos x="68" y="12"/>
              </a:cxn>
              <a:cxn ang="0">
                <a:pos x="70" y="4"/>
              </a:cxn>
              <a:cxn ang="0">
                <a:pos x="76" y="0"/>
              </a:cxn>
              <a:cxn ang="0">
                <a:pos x="80" y="2"/>
              </a:cxn>
              <a:cxn ang="0">
                <a:pos x="82" y="10"/>
              </a:cxn>
              <a:cxn ang="0">
                <a:pos x="78" y="18"/>
              </a:cxn>
              <a:cxn ang="0">
                <a:pos x="72" y="24"/>
              </a:cxn>
              <a:cxn ang="0">
                <a:pos x="66" y="30"/>
              </a:cxn>
              <a:cxn ang="0">
                <a:pos x="74" y="34"/>
              </a:cxn>
              <a:cxn ang="0">
                <a:pos x="84" y="34"/>
              </a:cxn>
              <a:cxn ang="0">
                <a:pos x="92" y="34"/>
              </a:cxn>
              <a:cxn ang="0">
                <a:pos x="98" y="28"/>
              </a:cxn>
              <a:cxn ang="0">
                <a:pos x="106" y="24"/>
              </a:cxn>
              <a:cxn ang="0">
                <a:pos x="114" y="24"/>
              </a:cxn>
              <a:cxn ang="0">
                <a:pos x="118" y="32"/>
              </a:cxn>
              <a:cxn ang="0">
                <a:pos x="130" y="34"/>
              </a:cxn>
              <a:cxn ang="0">
                <a:pos x="138" y="32"/>
              </a:cxn>
              <a:cxn ang="0">
                <a:pos x="164" y="22"/>
              </a:cxn>
              <a:cxn ang="0">
                <a:pos x="170" y="30"/>
              </a:cxn>
              <a:cxn ang="0">
                <a:pos x="166" y="40"/>
              </a:cxn>
              <a:cxn ang="0">
                <a:pos x="156" y="44"/>
              </a:cxn>
              <a:cxn ang="0">
                <a:pos x="146" y="44"/>
              </a:cxn>
              <a:cxn ang="0">
                <a:pos x="138" y="44"/>
              </a:cxn>
              <a:cxn ang="0">
                <a:pos x="132" y="46"/>
              </a:cxn>
              <a:cxn ang="0">
                <a:pos x="128" y="52"/>
              </a:cxn>
              <a:cxn ang="0">
                <a:pos x="122" y="54"/>
              </a:cxn>
              <a:cxn ang="0">
                <a:pos x="112" y="54"/>
              </a:cxn>
              <a:cxn ang="0">
                <a:pos x="106" y="56"/>
              </a:cxn>
              <a:cxn ang="0">
                <a:pos x="100" y="60"/>
              </a:cxn>
              <a:cxn ang="0">
                <a:pos x="100" y="68"/>
              </a:cxn>
              <a:cxn ang="0">
                <a:pos x="96" y="74"/>
              </a:cxn>
              <a:cxn ang="0">
                <a:pos x="88" y="70"/>
              </a:cxn>
              <a:cxn ang="0">
                <a:pos x="82" y="62"/>
              </a:cxn>
              <a:cxn ang="0">
                <a:pos x="72" y="64"/>
              </a:cxn>
              <a:cxn ang="0">
                <a:pos x="60" y="62"/>
              </a:cxn>
              <a:cxn ang="0">
                <a:pos x="52" y="62"/>
              </a:cxn>
              <a:cxn ang="0">
                <a:pos x="46" y="58"/>
              </a:cxn>
              <a:cxn ang="0">
                <a:pos x="46" y="50"/>
              </a:cxn>
              <a:cxn ang="0">
                <a:pos x="44" y="44"/>
              </a:cxn>
              <a:cxn ang="0">
                <a:pos x="38" y="42"/>
              </a:cxn>
              <a:cxn ang="0">
                <a:pos x="32" y="44"/>
              </a:cxn>
              <a:cxn ang="0">
                <a:pos x="28" y="50"/>
              </a:cxn>
              <a:cxn ang="0">
                <a:pos x="22" y="56"/>
              </a:cxn>
              <a:cxn ang="0">
                <a:pos x="18" y="62"/>
              </a:cxn>
              <a:cxn ang="0">
                <a:pos x="10" y="62"/>
              </a:cxn>
              <a:cxn ang="0">
                <a:pos x="2" y="62"/>
              </a:cxn>
              <a:cxn ang="0">
                <a:pos x="0" y="56"/>
              </a:cxn>
            </a:cxnLst>
            <a:rect l="0" t="0" r="r" b="b"/>
            <a:pathLst>
              <a:path w="171" h="75">
                <a:moveTo>
                  <a:pt x="0" y="56"/>
                </a:moveTo>
                <a:lnTo>
                  <a:pt x="6" y="50"/>
                </a:lnTo>
                <a:lnTo>
                  <a:pt x="30" y="26"/>
                </a:lnTo>
                <a:lnTo>
                  <a:pt x="36" y="24"/>
                </a:lnTo>
                <a:lnTo>
                  <a:pt x="42" y="20"/>
                </a:lnTo>
                <a:lnTo>
                  <a:pt x="50" y="14"/>
                </a:lnTo>
                <a:lnTo>
                  <a:pt x="58" y="12"/>
                </a:lnTo>
                <a:lnTo>
                  <a:pt x="68" y="12"/>
                </a:lnTo>
                <a:lnTo>
                  <a:pt x="70" y="4"/>
                </a:lnTo>
                <a:lnTo>
                  <a:pt x="76" y="0"/>
                </a:lnTo>
                <a:lnTo>
                  <a:pt x="80" y="2"/>
                </a:lnTo>
                <a:lnTo>
                  <a:pt x="82" y="10"/>
                </a:lnTo>
                <a:lnTo>
                  <a:pt x="78" y="18"/>
                </a:lnTo>
                <a:lnTo>
                  <a:pt x="72" y="24"/>
                </a:lnTo>
                <a:lnTo>
                  <a:pt x="66" y="30"/>
                </a:lnTo>
                <a:lnTo>
                  <a:pt x="74" y="34"/>
                </a:lnTo>
                <a:lnTo>
                  <a:pt x="84" y="34"/>
                </a:lnTo>
                <a:lnTo>
                  <a:pt x="92" y="34"/>
                </a:lnTo>
                <a:lnTo>
                  <a:pt x="98" y="28"/>
                </a:lnTo>
                <a:lnTo>
                  <a:pt x="106" y="24"/>
                </a:lnTo>
                <a:lnTo>
                  <a:pt x="114" y="24"/>
                </a:lnTo>
                <a:lnTo>
                  <a:pt x="118" y="32"/>
                </a:lnTo>
                <a:lnTo>
                  <a:pt x="130" y="34"/>
                </a:lnTo>
                <a:lnTo>
                  <a:pt x="138" y="32"/>
                </a:lnTo>
                <a:lnTo>
                  <a:pt x="164" y="22"/>
                </a:lnTo>
                <a:lnTo>
                  <a:pt x="170" y="30"/>
                </a:lnTo>
                <a:lnTo>
                  <a:pt x="166" y="40"/>
                </a:lnTo>
                <a:lnTo>
                  <a:pt x="156" y="44"/>
                </a:lnTo>
                <a:lnTo>
                  <a:pt x="146" y="44"/>
                </a:lnTo>
                <a:lnTo>
                  <a:pt x="138" y="44"/>
                </a:lnTo>
                <a:lnTo>
                  <a:pt x="132" y="46"/>
                </a:lnTo>
                <a:lnTo>
                  <a:pt x="128" y="52"/>
                </a:lnTo>
                <a:lnTo>
                  <a:pt x="122" y="54"/>
                </a:lnTo>
                <a:lnTo>
                  <a:pt x="112" y="54"/>
                </a:lnTo>
                <a:lnTo>
                  <a:pt x="106" y="56"/>
                </a:lnTo>
                <a:lnTo>
                  <a:pt x="100" y="60"/>
                </a:lnTo>
                <a:lnTo>
                  <a:pt x="100" y="68"/>
                </a:lnTo>
                <a:lnTo>
                  <a:pt x="96" y="74"/>
                </a:lnTo>
                <a:lnTo>
                  <a:pt x="88" y="70"/>
                </a:lnTo>
                <a:lnTo>
                  <a:pt x="82" y="62"/>
                </a:lnTo>
                <a:lnTo>
                  <a:pt x="72" y="64"/>
                </a:lnTo>
                <a:lnTo>
                  <a:pt x="60" y="62"/>
                </a:lnTo>
                <a:lnTo>
                  <a:pt x="52" y="62"/>
                </a:lnTo>
                <a:lnTo>
                  <a:pt x="46" y="58"/>
                </a:lnTo>
                <a:lnTo>
                  <a:pt x="46" y="50"/>
                </a:lnTo>
                <a:lnTo>
                  <a:pt x="44" y="44"/>
                </a:lnTo>
                <a:lnTo>
                  <a:pt x="38" y="42"/>
                </a:lnTo>
                <a:lnTo>
                  <a:pt x="32" y="44"/>
                </a:lnTo>
                <a:lnTo>
                  <a:pt x="28" y="50"/>
                </a:lnTo>
                <a:lnTo>
                  <a:pt x="22" y="56"/>
                </a:lnTo>
                <a:lnTo>
                  <a:pt x="18" y="62"/>
                </a:lnTo>
                <a:lnTo>
                  <a:pt x="10" y="62"/>
                </a:lnTo>
                <a:lnTo>
                  <a:pt x="2" y="62"/>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7" name="Freeform 135"/>
          <p:cNvSpPr>
            <a:spLocks/>
          </p:cNvSpPr>
          <p:nvPr/>
        </p:nvSpPr>
        <p:spPr bwMode="ltGray">
          <a:xfrm>
            <a:off x="5092335" y="1801834"/>
            <a:ext cx="331570" cy="347662"/>
          </a:xfrm>
          <a:custGeom>
            <a:avLst/>
            <a:gdLst/>
            <a:ahLst/>
            <a:cxnLst>
              <a:cxn ang="0">
                <a:pos x="136" y="24"/>
              </a:cxn>
              <a:cxn ang="0">
                <a:pos x="146" y="24"/>
              </a:cxn>
              <a:cxn ang="0">
                <a:pos x="178" y="6"/>
              </a:cxn>
              <a:cxn ang="0">
                <a:pos x="188" y="4"/>
              </a:cxn>
              <a:cxn ang="0">
                <a:pos x="198" y="0"/>
              </a:cxn>
              <a:cxn ang="0">
                <a:pos x="208" y="2"/>
              </a:cxn>
              <a:cxn ang="0">
                <a:pos x="214" y="8"/>
              </a:cxn>
              <a:cxn ang="0">
                <a:pos x="214" y="16"/>
              </a:cxn>
              <a:cxn ang="0">
                <a:pos x="212" y="22"/>
              </a:cxn>
              <a:cxn ang="0">
                <a:pos x="204" y="26"/>
              </a:cxn>
              <a:cxn ang="0">
                <a:pos x="194" y="28"/>
              </a:cxn>
              <a:cxn ang="0">
                <a:pos x="184" y="32"/>
              </a:cxn>
              <a:cxn ang="0">
                <a:pos x="172" y="36"/>
              </a:cxn>
              <a:cxn ang="0">
                <a:pos x="158" y="36"/>
              </a:cxn>
              <a:cxn ang="0">
                <a:pos x="148" y="42"/>
              </a:cxn>
              <a:cxn ang="0">
                <a:pos x="116" y="60"/>
              </a:cxn>
              <a:cxn ang="0">
                <a:pos x="112" y="64"/>
              </a:cxn>
              <a:cxn ang="0">
                <a:pos x="108" y="72"/>
              </a:cxn>
              <a:cxn ang="0">
                <a:pos x="100" y="74"/>
              </a:cxn>
              <a:cxn ang="0">
                <a:pos x="92" y="78"/>
              </a:cxn>
              <a:cxn ang="0">
                <a:pos x="86" y="86"/>
              </a:cxn>
              <a:cxn ang="0">
                <a:pos x="78" y="98"/>
              </a:cxn>
              <a:cxn ang="0">
                <a:pos x="70" y="108"/>
              </a:cxn>
              <a:cxn ang="0">
                <a:pos x="60" y="120"/>
              </a:cxn>
              <a:cxn ang="0">
                <a:pos x="58" y="132"/>
              </a:cxn>
              <a:cxn ang="0">
                <a:pos x="56" y="144"/>
              </a:cxn>
              <a:cxn ang="0">
                <a:pos x="60" y="162"/>
              </a:cxn>
              <a:cxn ang="0">
                <a:pos x="70" y="172"/>
              </a:cxn>
              <a:cxn ang="0">
                <a:pos x="80" y="178"/>
              </a:cxn>
              <a:cxn ang="0">
                <a:pos x="78" y="186"/>
              </a:cxn>
              <a:cxn ang="0">
                <a:pos x="68" y="188"/>
              </a:cxn>
              <a:cxn ang="0">
                <a:pos x="56" y="188"/>
              </a:cxn>
              <a:cxn ang="0">
                <a:pos x="46" y="190"/>
              </a:cxn>
              <a:cxn ang="0">
                <a:pos x="34" y="186"/>
              </a:cxn>
              <a:cxn ang="0">
                <a:pos x="26" y="180"/>
              </a:cxn>
              <a:cxn ang="0">
                <a:pos x="26" y="170"/>
              </a:cxn>
              <a:cxn ang="0">
                <a:pos x="24" y="162"/>
              </a:cxn>
              <a:cxn ang="0">
                <a:pos x="16" y="162"/>
              </a:cxn>
              <a:cxn ang="0">
                <a:pos x="6" y="162"/>
              </a:cxn>
              <a:cxn ang="0">
                <a:pos x="2" y="154"/>
              </a:cxn>
              <a:cxn ang="0">
                <a:pos x="0" y="140"/>
              </a:cxn>
              <a:cxn ang="0">
                <a:pos x="8" y="132"/>
              </a:cxn>
              <a:cxn ang="0">
                <a:pos x="12" y="122"/>
              </a:cxn>
              <a:cxn ang="0">
                <a:pos x="14" y="112"/>
              </a:cxn>
              <a:cxn ang="0">
                <a:pos x="22" y="106"/>
              </a:cxn>
              <a:cxn ang="0">
                <a:pos x="22" y="100"/>
              </a:cxn>
              <a:cxn ang="0">
                <a:pos x="36" y="80"/>
              </a:cxn>
              <a:cxn ang="0">
                <a:pos x="40" y="68"/>
              </a:cxn>
              <a:cxn ang="0">
                <a:pos x="42" y="58"/>
              </a:cxn>
              <a:cxn ang="0">
                <a:pos x="48" y="56"/>
              </a:cxn>
              <a:cxn ang="0">
                <a:pos x="58" y="58"/>
              </a:cxn>
              <a:cxn ang="0">
                <a:pos x="66" y="50"/>
              </a:cxn>
              <a:cxn ang="0">
                <a:pos x="80" y="38"/>
              </a:cxn>
              <a:cxn ang="0">
                <a:pos x="102" y="28"/>
              </a:cxn>
              <a:cxn ang="0">
                <a:pos x="112" y="24"/>
              </a:cxn>
              <a:cxn ang="0">
                <a:pos x="128" y="24"/>
              </a:cxn>
              <a:cxn ang="0">
                <a:pos x="136" y="24"/>
              </a:cxn>
            </a:cxnLst>
            <a:rect l="0" t="0" r="r" b="b"/>
            <a:pathLst>
              <a:path w="215" h="191">
                <a:moveTo>
                  <a:pt x="136" y="24"/>
                </a:moveTo>
                <a:lnTo>
                  <a:pt x="146" y="24"/>
                </a:lnTo>
                <a:lnTo>
                  <a:pt x="178" y="6"/>
                </a:lnTo>
                <a:lnTo>
                  <a:pt x="188" y="4"/>
                </a:lnTo>
                <a:lnTo>
                  <a:pt x="198" y="0"/>
                </a:lnTo>
                <a:lnTo>
                  <a:pt x="208" y="2"/>
                </a:lnTo>
                <a:lnTo>
                  <a:pt x="214" y="8"/>
                </a:lnTo>
                <a:lnTo>
                  <a:pt x="214" y="16"/>
                </a:lnTo>
                <a:lnTo>
                  <a:pt x="212" y="22"/>
                </a:lnTo>
                <a:lnTo>
                  <a:pt x="204" y="26"/>
                </a:lnTo>
                <a:lnTo>
                  <a:pt x="194" y="28"/>
                </a:lnTo>
                <a:lnTo>
                  <a:pt x="184" y="32"/>
                </a:lnTo>
                <a:lnTo>
                  <a:pt x="172" y="36"/>
                </a:lnTo>
                <a:lnTo>
                  <a:pt x="158" y="36"/>
                </a:lnTo>
                <a:lnTo>
                  <a:pt x="148" y="42"/>
                </a:lnTo>
                <a:lnTo>
                  <a:pt x="116" y="60"/>
                </a:lnTo>
                <a:lnTo>
                  <a:pt x="112" y="64"/>
                </a:lnTo>
                <a:lnTo>
                  <a:pt x="108" y="72"/>
                </a:lnTo>
                <a:lnTo>
                  <a:pt x="100" y="74"/>
                </a:lnTo>
                <a:lnTo>
                  <a:pt x="92" y="78"/>
                </a:lnTo>
                <a:lnTo>
                  <a:pt x="86" y="86"/>
                </a:lnTo>
                <a:lnTo>
                  <a:pt x="78" y="98"/>
                </a:lnTo>
                <a:lnTo>
                  <a:pt x="70" y="108"/>
                </a:lnTo>
                <a:lnTo>
                  <a:pt x="60" y="120"/>
                </a:lnTo>
                <a:lnTo>
                  <a:pt x="58" y="132"/>
                </a:lnTo>
                <a:lnTo>
                  <a:pt x="56" y="144"/>
                </a:lnTo>
                <a:lnTo>
                  <a:pt x="60" y="162"/>
                </a:lnTo>
                <a:lnTo>
                  <a:pt x="70" y="172"/>
                </a:lnTo>
                <a:lnTo>
                  <a:pt x="80" y="178"/>
                </a:lnTo>
                <a:lnTo>
                  <a:pt x="78" y="186"/>
                </a:lnTo>
                <a:lnTo>
                  <a:pt x="68" y="188"/>
                </a:lnTo>
                <a:lnTo>
                  <a:pt x="56" y="188"/>
                </a:lnTo>
                <a:lnTo>
                  <a:pt x="46" y="190"/>
                </a:lnTo>
                <a:lnTo>
                  <a:pt x="34" y="186"/>
                </a:lnTo>
                <a:lnTo>
                  <a:pt x="26" y="180"/>
                </a:lnTo>
                <a:lnTo>
                  <a:pt x="26" y="170"/>
                </a:lnTo>
                <a:lnTo>
                  <a:pt x="24" y="162"/>
                </a:lnTo>
                <a:lnTo>
                  <a:pt x="16" y="162"/>
                </a:lnTo>
                <a:lnTo>
                  <a:pt x="6" y="162"/>
                </a:lnTo>
                <a:lnTo>
                  <a:pt x="2" y="154"/>
                </a:lnTo>
                <a:lnTo>
                  <a:pt x="0" y="140"/>
                </a:lnTo>
                <a:lnTo>
                  <a:pt x="8" y="132"/>
                </a:lnTo>
                <a:lnTo>
                  <a:pt x="12" y="122"/>
                </a:lnTo>
                <a:lnTo>
                  <a:pt x="14" y="112"/>
                </a:lnTo>
                <a:lnTo>
                  <a:pt x="22" y="106"/>
                </a:lnTo>
                <a:lnTo>
                  <a:pt x="22" y="100"/>
                </a:lnTo>
                <a:lnTo>
                  <a:pt x="36" y="80"/>
                </a:lnTo>
                <a:lnTo>
                  <a:pt x="40" y="68"/>
                </a:lnTo>
                <a:lnTo>
                  <a:pt x="42" y="58"/>
                </a:lnTo>
                <a:lnTo>
                  <a:pt x="48" y="56"/>
                </a:lnTo>
                <a:lnTo>
                  <a:pt x="58" y="58"/>
                </a:lnTo>
                <a:lnTo>
                  <a:pt x="66" y="50"/>
                </a:lnTo>
                <a:lnTo>
                  <a:pt x="80" y="38"/>
                </a:lnTo>
                <a:lnTo>
                  <a:pt x="102" y="28"/>
                </a:lnTo>
                <a:lnTo>
                  <a:pt x="112" y="24"/>
                </a:lnTo>
                <a:lnTo>
                  <a:pt x="128" y="24"/>
                </a:lnTo>
                <a:lnTo>
                  <a:pt x="136"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8" name="Freeform 136"/>
          <p:cNvSpPr>
            <a:spLocks/>
          </p:cNvSpPr>
          <p:nvPr/>
        </p:nvSpPr>
        <p:spPr bwMode="ltGray">
          <a:xfrm>
            <a:off x="5829847" y="1558948"/>
            <a:ext cx="196773" cy="158749"/>
          </a:xfrm>
          <a:custGeom>
            <a:avLst/>
            <a:gdLst/>
            <a:ahLst/>
            <a:cxnLst>
              <a:cxn ang="0">
                <a:pos x="0" y="40"/>
              </a:cxn>
              <a:cxn ang="0">
                <a:pos x="6" y="30"/>
              </a:cxn>
              <a:cxn ang="0">
                <a:pos x="24" y="12"/>
              </a:cxn>
              <a:cxn ang="0">
                <a:pos x="42" y="8"/>
              </a:cxn>
              <a:cxn ang="0">
                <a:pos x="48" y="4"/>
              </a:cxn>
              <a:cxn ang="0">
                <a:pos x="54" y="0"/>
              </a:cxn>
              <a:cxn ang="0">
                <a:pos x="60" y="4"/>
              </a:cxn>
              <a:cxn ang="0">
                <a:pos x="66" y="12"/>
              </a:cxn>
              <a:cxn ang="0">
                <a:pos x="74" y="12"/>
              </a:cxn>
              <a:cxn ang="0">
                <a:pos x="80" y="12"/>
              </a:cxn>
              <a:cxn ang="0">
                <a:pos x="84" y="18"/>
              </a:cxn>
              <a:cxn ang="0">
                <a:pos x="86" y="28"/>
              </a:cxn>
              <a:cxn ang="0">
                <a:pos x="90" y="34"/>
              </a:cxn>
              <a:cxn ang="0">
                <a:pos x="98" y="38"/>
              </a:cxn>
              <a:cxn ang="0">
                <a:pos x="104" y="36"/>
              </a:cxn>
              <a:cxn ang="0">
                <a:pos x="112" y="36"/>
              </a:cxn>
              <a:cxn ang="0">
                <a:pos x="116" y="40"/>
              </a:cxn>
              <a:cxn ang="0">
                <a:pos x="120" y="48"/>
              </a:cxn>
              <a:cxn ang="0">
                <a:pos x="122" y="56"/>
              </a:cxn>
              <a:cxn ang="0">
                <a:pos x="124" y="68"/>
              </a:cxn>
              <a:cxn ang="0">
                <a:pos x="126" y="72"/>
              </a:cxn>
              <a:cxn ang="0">
                <a:pos x="126" y="80"/>
              </a:cxn>
              <a:cxn ang="0">
                <a:pos x="120" y="84"/>
              </a:cxn>
              <a:cxn ang="0">
                <a:pos x="112" y="86"/>
              </a:cxn>
              <a:cxn ang="0">
                <a:pos x="102" y="86"/>
              </a:cxn>
              <a:cxn ang="0">
                <a:pos x="76" y="74"/>
              </a:cxn>
              <a:cxn ang="0">
                <a:pos x="70" y="72"/>
              </a:cxn>
              <a:cxn ang="0">
                <a:pos x="62" y="72"/>
              </a:cxn>
              <a:cxn ang="0">
                <a:pos x="52" y="72"/>
              </a:cxn>
              <a:cxn ang="0">
                <a:pos x="46" y="64"/>
              </a:cxn>
              <a:cxn ang="0">
                <a:pos x="36" y="60"/>
              </a:cxn>
              <a:cxn ang="0">
                <a:pos x="30" y="58"/>
              </a:cxn>
              <a:cxn ang="0">
                <a:pos x="22" y="56"/>
              </a:cxn>
              <a:cxn ang="0">
                <a:pos x="14" y="52"/>
              </a:cxn>
              <a:cxn ang="0">
                <a:pos x="12" y="50"/>
              </a:cxn>
              <a:cxn ang="0">
                <a:pos x="0" y="40"/>
              </a:cxn>
            </a:cxnLst>
            <a:rect l="0" t="0" r="r" b="b"/>
            <a:pathLst>
              <a:path w="127" h="87">
                <a:moveTo>
                  <a:pt x="0" y="40"/>
                </a:moveTo>
                <a:lnTo>
                  <a:pt x="6" y="30"/>
                </a:lnTo>
                <a:lnTo>
                  <a:pt x="24" y="12"/>
                </a:lnTo>
                <a:lnTo>
                  <a:pt x="42" y="8"/>
                </a:lnTo>
                <a:lnTo>
                  <a:pt x="48" y="4"/>
                </a:lnTo>
                <a:lnTo>
                  <a:pt x="54" y="0"/>
                </a:lnTo>
                <a:lnTo>
                  <a:pt x="60" y="4"/>
                </a:lnTo>
                <a:lnTo>
                  <a:pt x="66" y="12"/>
                </a:lnTo>
                <a:lnTo>
                  <a:pt x="74" y="12"/>
                </a:lnTo>
                <a:lnTo>
                  <a:pt x="80" y="12"/>
                </a:lnTo>
                <a:lnTo>
                  <a:pt x="84" y="18"/>
                </a:lnTo>
                <a:lnTo>
                  <a:pt x="86" y="28"/>
                </a:lnTo>
                <a:lnTo>
                  <a:pt x="90" y="34"/>
                </a:lnTo>
                <a:lnTo>
                  <a:pt x="98" y="38"/>
                </a:lnTo>
                <a:lnTo>
                  <a:pt x="104" y="36"/>
                </a:lnTo>
                <a:lnTo>
                  <a:pt x="112" y="36"/>
                </a:lnTo>
                <a:lnTo>
                  <a:pt x="116" y="40"/>
                </a:lnTo>
                <a:lnTo>
                  <a:pt x="120" y="48"/>
                </a:lnTo>
                <a:lnTo>
                  <a:pt x="122" y="56"/>
                </a:lnTo>
                <a:lnTo>
                  <a:pt x="124" y="68"/>
                </a:lnTo>
                <a:lnTo>
                  <a:pt x="126" y="72"/>
                </a:lnTo>
                <a:lnTo>
                  <a:pt x="126" y="80"/>
                </a:lnTo>
                <a:lnTo>
                  <a:pt x="120" y="84"/>
                </a:lnTo>
                <a:lnTo>
                  <a:pt x="112" y="86"/>
                </a:lnTo>
                <a:lnTo>
                  <a:pt x="102" y="86"/>
                </a:lnTo>
                <a:lnTo>
                  <a:pt x="76" y="74"/>
                </a:lnTo>
                <a:lnTo>
                  <a:pt x="70" y="72"/>
                </a:lnTo>
                <a:lnTo>
                  <a:pt x="62" y="72"/>
                </a:lnTo>
                <a:lnTo>
                  <a:pt x="52" y="72"/>
                </a:lnTo>
                <a:lnTo>
                  <a:pt x="46" y="64"/>
                </a:lnTo>
                <a:lnTo>
                  <a:pt x="36" y="60"/>
                </a:lnTo>
                <a:lnTo>
                  <a:pt x="30" y="58"/>
                </a:lnTo>
                <a:lnTo>
                  <a:pt x="22" y="56"/>
                </a:lnTo>
                <a:lnTo>
                  <a:pt x="14" y="52"/>
                </a:lnTo>
                <a:lnTo>
                  <a:pt x="12" y="5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39" name="Freeform 137"/>
          <p:cNvSpPr>
            <a:spLocks/>
          </p:cNvSpPr>
          <p:nvPr/>
        </p:nvSpPr>
        <p:spPr bwMode="ltGray">
          <a:xfrm>
            <a:off x="6031268" y="1663722"/>
            <a:ext cx="105359" cy="90487"/>
          </a:xfrm>
          <a:custGeom>
            <a:avLst/>
            <a:gdLst/>
            <a:ahLst/>
            <a:cxnLst>
              <a:cxn ang="0">
                <a:pos x="0" y="48"/>
              </a:cxn>
              <a:cxn ang="0">
                <a:pos x="2" y="34"/>
              </a:cxn>
              <a:cxn ang="0">
                <a:pos x="20" y="10"/>
              </a:cxn>
              <a:cxn ang="0">
                <a:pos x="26" y="2"/>
              </a:cxn>
              <a:cxn ang="0">
                <a:pos x="28" y="0"/>
              </a:cxn>
              <a:cxn ang="0">
                <a:pos x="34" y="4"/>
              </a:cxn>
              <a:cxn ang="0">
                <a:pos x="36" y="10"/>
              </a:cxn>
              <a:cxn ang="0">
                <a:pos x="38" y="14"/>
              </a:cxn>
              <a:cxn ang="0">
                <a:pos x="44" y="14"/>
              </a:cxn>
              <a:cxn ang="0">
                <a:pos x="52" y="14"/>
              </a:cxn>
              <a:cxn ang="0">
                <a:pos x="60" y="14"/>
              </a:cxn>
              <a:cxn ang="0">
                <a:pos x="68" y="20"/>
              </a:cxn>
              <a:cxn ang="0">
                <a:pos x="68" y="26"/>
              </a:cxn>
              <a:cxn ang="0">
                <a:pos x="64" y="34"/>
              </a:cxn>
              <a:cxn ang="0">
                <a:pos x="54" y="38"/>
              </a:cxn>
              <a:cxn ang="0">
                <a:pos x="44" y="40"/>
              </a:cxn>
              <a:cxn ang="0">
                <a:pos x="34" y="42"/>
              </a:cxn>
              <a:cxn ang="0">
                <a:pos x="18" y="44"/>
              </a:cxn>
              <a:cxn ang="0">
                <a:pos x="8" y="48"/>
              </a:cxn>
              <a:cxn ang="0">
                <a:pos x="0" y="48"/>
              </a:cxn>
            </a:cxnLst>
            <a:rect l="0" t="0" r="r" b="b"/>
            <a:pathLst>
              <a:path w="69" h="49">
                <a:moveTo>
                  <a:pt x="0" y="48"/>
                </a:moveTo>
                <a:lnTo>
                  <a:pt x="2" y="34"/>
                </a:lnTo>
                <a:lnTo>
                  <a:pt x="20" y="10"/>
                </a:lnTo>
                <a:lnTo>
                  <a:pt x="26" y="2"/>
                </a:lnTo>
                <a:lnTo>
                  <a:pt x="28" y="0"/>
                </a:lnTo>
                <a:lnTo>
                  <a:pt x="34" y="4"/>
                </a:lnTo>
                <a:lnTo>
                  <a:pt x="36" y="10"/>
                </a:lnTo>
                <a:lnTo>
                  <a:pt x="38" y="14"/>
                </a:lnTo>
                <a:lnTo>
                  <a:pt x="44" y="14"/>
                </a:lnTo>
                <a:lnTo>
                  <a:pt x="52" y="14"/>
                </a:lnTo>
                <a:lnTo>
                  <a:pt x="60" y="14"/>
                </a:lnTo>
                <a:lnTo>
                  <a:pt x="68" y="20"/>
                </a:lnTo>
                <a:lnTo>
                  <a:pt x="68" y="26"/>
                </a:lnTo>
                <a:lnTo>
                  <a:pt x="64" y="34"/>
                </a:lnTo>
                <a:lnTo>
                  <a:pt x="54" y="38"/>
                </a:lnTo>
                <a:lnTo>
                  <a:pt x="44" y="40"/>
                </a:lnTo>
                <a:lnTo>
                  <a:pt x="34" y="42"/>
                </a:lnTo>
                <a:lnTo>
                  <a:pt x="18" y="44"/>
                </a:lnTo>
                <a:lnTo>
                  <a:pt x="8" y="48"/>
                </a:lnTo>
                <a:lnTo>
                  <a:pt x="0" y="4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0" name="Freeform 138"/>
          <p:cNvSpPr>
            <a:spLocks/>
          </p:cNvSpPr>
          <p:nvPr/>
        </p:nvSpPr>
        <p:spPr bwMode="ltGray">
          <a:xfrm>
            <a:off x="6826107" y="1835171"/>
            <a:ext cx="171983" cy="88900"/>
          </a:xfrm>
          <a:custGeom>
            <a:avLst/>
            <a:gdLst/>
            <a:ahLst/>
            <a:cxnLst>
              <a:cxn ang="0">
                <a:pos x="2" y="24"/>
              </a:cxn>
              <a:cxn ang="0">
                <a:pos x="0" y="18"/>
              </a:cxn>
              <a:cxn ang="0">
                <a:pos x="12" y="4"/>
              </a:cxn>
              <a:cxn ang="0">
                <a:pos x="14" y="4"/>
              </a:cxn>
              <a:cxn ang="0">
                <a:pos x="16" y="2"/>
              </a:cxn>
              <a:cxn ang="0">
                <a:pos x="18" y="0"/>
              </a:cxn>
              <a:cxn ang="0">
                <a:pos x="24" y="0"/>
              </a:cxn>
              <a:cxn ang="0">
                <a:pos x="28" y="0"/>
              </a:cxn>
              <a:cxn ang="0">
                <a:pos x="30" y="0"/>
              </a:cxn>
              <a:cxn ang="0">
                <a:pos x="34" y="4"/>
              </a:cxn>
              <a:cxn ang="0">
                <a:pos x="36" y="6"/>
              </a:cxn>
              <a:cxn ang="0">
                <a:pos x="38" y="8"/>
              </a:cxn>
              <a:cxn ang="0">
                <a:pos x="40" y="10"/>
              </a:cxn>
              <a:cxn ang="0">
                <a:pos x="46" y="12"/>
              </a:cxn>
              <a:cxn ang="0">
                <a:pos x="46" y="8"/>
              </a:cxn>
              <a:cxn ang="0">
                <a:pos x="48" y="4"/>
              </a:cxn>
              <a:cxn ang="0">
                <a:pos x="52" y="0"/>
              </a:cxn>
              <a:cxn ang="0">
                <a:pos x="56" y="0"/>
              </a:cxn>
              <a:cxn ang="0">
                <a:pos x="64" y="0"/>
              </a:cxn>
              <a:cxn ang="0">
                <a:pos x="64" y="6"/>
              </a:cxn>
              <a:cxn ang="0">
                <a:pos x="68" y="8"/>
              </a:cxn>
              <a:cxn ang="0">
                <a:pos x="74" y="8"/>
              </a:cxn>
              <a:cxn ang="0">
                <a:pos x="78" y="6"/>
              </a:cxn>
              <a:cxn ang="0">
                <a:pos x="86" y="4"/>
              </a:cxn>
              <a:cxn ang="0">
                <a:pos x="90" y="6"/>
              </a:cxn>
              <a:cxn ang="0">
                <a:pos x="92" y="10"/>
              </a:cxn>
              <a:cxn ang="0">
                <a:pos x="98" y="12"/>
              </a:cxn>
              <a:cxn ang="0">
                <a:pos x="104" y="12"/>
              </a:cxn>
              <a:cxn ang="0">
                <a:pos x="108" y="16"/>
              </a:cxn>
              <a:cxn ang="0">
                <a:pos x="110" y="24"/>
              </a:cxn>
              <a:cxn ang="0">
                <a:pos x="102" y="36"/>
              </a:cxn>
              <a:cxn ang="0">
                <a:pos x="86" y="44"/>
              </a:cxn>
              <a:cxn ang="0">
                <a:pos x="82" y="42"/>
              </a:cxn>
              <a:cxn ang="0">
                <a:pos x="78" y="38"/>
              </a:cxn>
              <a:cxn ang="0">
                <a:pos x="76" y="38"/>
              </a:cxn>
              <a:cxn ang="0">
                <a:pos x="72" y="38"/>
              </a:cxn>
              <a:cxn ang="0">
                <a:pos x="68" y="38"/>
              </a:cxn>
              <a:cxn ang="0">
                <a:pos x="64" y="38"/>
              </a:cxn>
              <a:cxn ang="0">
                <a:pos x="62" y="40"/>
              </a:cxn>
              <a:cxn ang="0">
                <a:pos x="60" y="40"/>
              </a:cxn>
              <a:cxn ang="0">
                <a:pos x="56" y="42"/>
              </a:cxn>
              <a:cxn ang="0">
                <a:pos x="52" y="44"/>
              </a:cxn>
              <a:cxn ang="0">
                <a:pos x="48" y="46"/>
              </a:cxn>
              <a:cxn ang="0">
                <a:pos x="40" y="48"/>
              </a:cxn>
              <a:cxn ang="0">
                <a:pos x="32" y="46"/>
              </a:cxn>
              <a:cxn ang="0">
                <a:pos x="26" y="44"/>
              </a:cxn>
              <a:cxn ang="0">
                <a:pos x="18" y="40"/>
              </a:cxn>
              <a:cxn ang="0">
                <a:pos x="14" y="34"/>
              </a:cxn>
              <a:cxn ang="0">
                <a:pos x="6" y="32"/>
              </a:cxn>
              <a:cxn ang="0">
                <a:pos x="4" y="30"/>
              </a:cxn>
              <a:cxn ang="0">
                <a:pos x="2" y="24"/>
              </a:cxn>
            </a:cxnLst>
            <a:rect l="0" t="0" r="r" b="b"/>
            <a:pathLst>
              <a:path w="111" h="49">
                <a:moveTo>
                  <a:pt x="2" y="24"/>
                </a:moveTo>
                <a:lnTo>
                  <a:pt x="0" y="18"/>
                </a:lnTo>
                <a:lnTo>
                  <a:pt x="12" y="4"/>
                </a:lnTo>
                <a:lnTo>
                  <a:pt x="14" y="4"/>
                </a:lnTo>
                <a:lnTo>
                  <a:pt x="16" y="2"/>
                </a:lnTo>
                <a:lnTo>
                  <a:pt x="18" y="0"/>
                </a:lnTo>
                <a:lnTo>
                  <a:pt x="24" y="0"/>
                </a:lnTo>
                <a:lnTo>
                  <a:pt x="28" y="0"/>
                </a:lnTo>
                <a:lnTo>
                  <a:pt x="30" y="0"/>
                </a:lnTo>
                <a:lnTo>
                  <a:pt x="34" y="4"/>
                </a:lnTo>
                <a:lnTo>
                  <a:pt x="36" y="6"/>
                </a:lnTo>
                <a:lnTo>
                  <a:pt x="38" y="8"/>
                </a:lnTo>
                <a:lnTo>
                  <a:pt x="40" y="10"/>
                </a:lnTo>
                <a:lnTo>
                  <a:pt x="46" y="12"/>
                </a:lnTo>
                <a:lnTo>
                  <a:pt x="46" y="8"/>
                </a:lnTo>
                <a:lnTo>
                  <a:pt x="48" y="4"/>
                </a:lnTo>
                <a:lnTo>
                  <a:pt x="52" y="0"/>
                </a:lnTo>
                <a:lnTo>
                  <a:pt x="56" y="0"/>
                </a:lnTo>
                <a:lnTo>
                  <a:pt x="64" y="0"/>
                </a:lnTo>
                <a:lnTo>
                  <a:pt x="64" y="6"/>
                </a:lnTo>
                <a:lnTo>
                  <a:pt x="68" y="8"/>
                </a:lnTo>
                <a:lnTo>
                  <a:pt x="74" y="8"/>
                </a:lnTo>
                <a:lnTo>
                  <a:pt x="78" y="6"/>
                </a:lnTo>
                <a:lnTo>
                  <a:pt x="86" y="4"/>
                </a:lnTo>
                <a:lnTo>
                  <a:pt x="90" y="6"/>
                </a:lnTo>
                <a:lnTo>
                  <a:pt x="92" y="10"/>
                </a:lnTo>
                <a:lnTo>
                  <a:pt x="98" y="12"/>
                </a:lnTo>
                <a:lnTo>
                  <a:pt x="104" y="12"/>
                </a:lnTo>
                <a:lnTo>
                  <a:pt x="108" y="16"/>
                </a:lnTo>
                <a:lnTo>
                  <a:pt x="110" y="24"/>
                </a:lnTo>
                <a:lnTo>
                  <a:pt x="102" y="36"/>
                </a:lnTo>
                <a:lnTo>
                  <a:pt x="86" y="44"/>
                </a:lnTo>
                <a:lnTo>
                  <a:pt x="82" y="42"/>
                </a:lnTo>
                <a:lnTo>
                  <a:pt x="78" y="38"/>
                </a:lnTo>
                <a:lnTo>
                  <a:pt x="76" y="38"/>
                </a:lnTo>
                <a:lnTo>
                  <a:pt x="72" y="38"/>
                </a:lnTo>
                <a:lnTo>
                  <a:pt x="68" y="38"/>
                </a:lnTo>
                <a:lnTo>
                  <a:pt x="64" y="38"/>
                </a:lnTo>
                <a:lnTo>
                  <a:pt x="62" y="40"/>
                </a:lnTo>
                <a:lnTo>
                  <a:pt x="60" y="40"/>
                </a:lnTo>
                <a:lnTo>
                  <a:pt x="56" y="42"/>
                </a:lnTo>
                <a:lnTo>
                  <a:pt x="52" y="44"/>
                </a:lnTo>
                <a:lnTo>
                  <a:pt x="48" y="46"/>
                </a:lnTo>
                <a:lnTo>
                  <a:pt x="40" y="48"/>
                </a:lnTo>
                <a:lnTo>
                  <a:pt x="32" y="46"/>
                </a:lnTo>
                <a:lnTo>
                  <a:pt x="26" y="44"/>
                </a:lnTo>
                <a:lnTo>
                  <a:pt x="18" y="40"/>
                </a:lnTo>
                <a:lnTo>
                  <a:pt x="14" y="34"/>
                </a:lnTo>
                <a:lnTo>
                  <a:pt x="6" y="32"/>
                </a:lnTo>
                <a:lnTo>
                  <a:pt x="4" y="30"/>
                </a:lnTo>
                <a:lnTo>
                  <a:pt x="2"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1" name="Freeform 139"/>
          <p:cNvSpPr>
            <a:spLocks/>
          </p:cNvSpPr>
          <p:nvPr/>
        </p:nvSpPr>
        <p:spPr bwMode="ltGray">
          <a:xfrm>
            <a:off x="7018231" y="1866921"/>
            <a:ext cx="106909" cy="50800"/>
          </a:xfrm>
          <a:custGeom>
            <a:avLst/>
            <a:gdLst/>
            <a:ahLst/>
            <a:cxnLst>
              <a:cxn ang="0">
                <a:pos x="0" y="4"/>
              </a:cxn>
              <a:cxn ang="0">
                <a:pos x="4" y="0"/>
              </a:cxn>
              <a:cxn ang="0">
                <a:pos x="40" y="6"/>
              </a:cxn>
              <a:cxn ang="0">
                <a:pos x="44" y="4"/>
              </a:cxn>
              <a:cxn ang="0">
                <a:pos x="50" y="2"/>
              </a:cxn>
              <a:cxn ang="0">
                <a:pos x="54" y="2"/>
              </a:cxn>
              <a:cxn ang="0">
                <a:pos x="56" y="6"/>
              </a:cxn>
              <a:cxn ang="0">
                <a:pos x="64" y="8"/>
              </a:cxn>
              <a:cxn ang="0">
                <a:pos x="68" y="12"/>
              </a:cxn>
              <a:cxn ang="0">
                <a:pos x="68" y="16"/>
              </a:cxn>
              <a:cxn ang="0">
                <a:pos x="62" y="22"/>
              </a:cxn>
              <a:cxn ang="0">
                <a:pos x="54" y="24"/>
              </a:cxn>
              <a:cxn ang="0">
                <a:pos x="48" y="26"/>
              </a:cxn>
              <a:cxn ang="0">
                <a:pos x="40" y="26"/>
              </a:cxn>
              <a:cxn ang="0">
                <a:pos x="28" y="24"/>
              </a:cxn>
              <a:cxn ang="0">
                <a:pos x="20" y="18"/>
              </a:cxn>
              <a:cxn ang="0">
                <a:pos x="8" y="12"/>
              </a:cxn>
              <a:cxn ang="0">
                <a:pos x="0" y="4"/>
              </a:cxn>
            </a:cxnLst>
            <a:rect l="0" t="0" r="r" b="b"/>
            <a:pathLst>
              <a:path w="69" h="27">
                <a:moveTo>
                  <a:pt x="0" y="4"/>
                </a:moveTo>
                <a:lnTo>
                  <a:pt x="4" y="0"/>
                </a:lnTo>
                <a:lnTo>
                  <a:pt x="40" y="6"/>
                </a:lnTo>
                <a:lnTo>
                  <a:pt x="44" y="4"/>
                </a:lnTo>
                <a:lnTo>
                  <a:pt x="50" y="2"/>
                </a:lnTo>
                <a:lnTo>
                  <a:pt x="54" y="2"/>
                </a:lnTo>
                <a:lnTo>
                  <a:pt x="56" y="6"/>
                </a:lnTo>
                <a:lnTo>
                  <a:pt x="64" y="8"/>
                </a:lnTo>
                <a:lnTo>
                  <a:pt x="68" y="12"/>
                </a:lnTo>
                <a:lnTo>
                  <a:pt x="68" y="16"/>
                </a:lnTo>
                <a:lnTo>
                  <a:pt x="62" y="22"/>
                </a:lnTo>
                <a:lnTo>
                  <a:pt x="54" y="24"/>
                </a:lnTo>
                <a:lnTo>
                  <a:pt x="48" y="26"/>
                </a:lnTo>
                <a:lnTo>
                  <a:pt x="40" y="26"/>
                </a:lnTo>
                <a:lnTo>
                  <a:pt x="28" y="24"/>
                </a:lnTo>
                <a:lnTo>
                  <a:pt x="20" y="18"/>
                </a:lnTo>
                <a:lnTo>
                  <a:pt x="8" y="12"/>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2" name="Freeform 140"/>
          <p:cNvSpPr>
            <a:spLocks/>
          </p:cNvSpPr>
          <p:nvPr/>
        </p:nvSpPr>
        <p:spPr bwMode="ltGray">
          <a:xfrm>
            <a:off x="6923719" y="1928833"/>
            <a:ext cx="77470" cy="57150"/>
          </a:xfrm>
          <a:custGeom>
            <a:avLst/>
            <a:gdLst/>
            <a:ahLst/>
            <a:cxnLst>
              <a:cxn ang="0">
                <a:pos x="50" y="30"/>
              </a:cxn>
              <a:cxn ang="0">
                <a:pos x="0" y="30"/>
              </a:cxn>
              <a:cxn ang="0">
                <a:pos x="0" y="6"/>
              </a:cxn>
              <a:cxn ang="0">
                <a:pos x="2" y="0"/>
              </a:cxn>
              <a:cxn ang="0">
                <a:pos x="8" y="2"/>
              </a:cxn>
              <a:cxn ang="0">
                <a:pos x="14" y="8"/>
              </a:cxn>
              <a:cxn ang="0">
                <a:pos x="22" y="12"/>
              </a:cxn>
              <a:cxn ang="0">
                <a:pos x="32" y="14"/>
              </a:cxn>
              <a:cxn ang="0">
                <a:pos x="42" y="20"/>
              </a:cxn>
              <a:cxn ang="0">
                <a:pos x="50" y="30"/>
              </a:cxn>
            </a:cxnLst>
            <a:rect l="0" t="0" r="r" b="b"/>
            <a:pathLst>
              <a:path w="51" h="31">
                <a:moveTo>
                  <a:pt x="50" y="30"/>
                </a:moveTo>
                <a:lnTo>
                  <a:pt x="0" y="30"/>
                </a:lnTo>
                <a:lnTo>
                  <a:pt x="0" y="6"/>
                </a:lnTo>
                <a:lnTo>
                  <a:pt x="2" y="0"/>
                </a:lnTo>
                <a:lnTo>
                  <a:pt x="8" y="2"/>
                </a:lnTo>
                <a:lnTo>
                  <a:pt x="14" y="8"/>
                </a:lnTo>
                <a:lnTo>
                  <a:pt x="22" y="12"/>
                </a:lnTo>
                <a:lnTo>
                  <a:pt x="32" y="14"/>
                </a:lnTo>
                <a:lnTo>
                  <a:pt x="42" y="20"/>
                </a:lnTo>
                <a:lnTo>
                  <a:pt x="5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3" name="Freeform 141"/>
          <p:cNvSpPr>
            <a:spLocks/>
          </p:cNvSpPr>
          <p:nvPr/>
        </p:nvSpPr>
        <p:spPr bwMode="ltGray">
          <a:xfrm>
            <a:off x="7083306" y="4876808"/>
            <a:ext cx="24790" cy="28575"/>
          </a:xfrm>
          <a:custGeom>
            <a:avLst/>
            <a:gdLst/>
            <a:ahLst/>
            <a:cxnLst>
              <a:cxn ang="0">
                <a:pos x="0" y="10"/>
              </a:cxn>
              <a:cxn ang="0">
                <a:pos x="6" y="14"/>
              </a:cxn>
              <a:cxn ang="0">
                <a:pos x="10" y="14"/>
              </a:cxn>
              <a:cxn ang="0">
                <a:pos x="16" y="0"/>
              </a:cxn>
              <a:cxn ang="0">
                <a:pos x="4" y="2"/>
              </a:cxn>
              <a:cxn ang="0">
                <a:pos x="0" y="4"/>
              </a:cxn>
              <a:cxn ang="0">
                <a:pos x="0" y="10"/>
              </a:cxn>
            </a:cxnLst>
            <a:rect l="0" t="0" r="r" b="b"/>
            <a:pathLst>
              <a:path w="17" h="15">
                <a:moveTo>
                  <a:pt x="0" y="10"/>
                </a:moveTo>
                <a:lnTo>
                  <a:pt x="6" y="14"/>
                </a:lnTo>
                <a:lnTo>
                  <a:pt x="10" y="14"/>
                </a:lnTo>
                <a:lnTo>
                  <a:pt x="16" y="0"/>
                </a:lnTo>
                <a:lnTo>
                  <a:pt x="4" y="2"/>
                </a:lnTo>
                <a:lnTo>
                  <a:pt x="0" y="4"/>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4" name="Freeform 142"/>
          <p:cNvSpPr>
            <a:spLocks/>
          </p:cNvSpPr>
          <p:nvPr/>
        </p:nvSpPr>
        <p:spPr bwMode="ltGray">
          <a:xfrm>
            <a:off x="7166973" y="4826009"/>
            <a:ext cx="23241" cy="20637"/>
          </a:xfrm>
          <a:custGeom>
            <a:avLst/>
            <a:gdLst/>
            <a:ahLst/>
            <a:cxnLst>
              <a:cxn ang="0">
                <a:pos x="8" y="0"/>
              </a:cxn>
              <a:cxn ang="0">
                <a:pos x="0" y="4"/>
              </a:cxn>
              <a:cxn ang="0">
                <a:pos x="2" y="8"/>
              </a:cxn>
              <a:cxn ang="0">
                <a:pos x="8" y="10"/>
              </a:cxn>
              <a:cxn ang="0">
                <a:pos x="14" y="4"/>
              </a:cxn>
              <a:cxn ang="0">
                <a:pos x="8" y="0"/>
              </a:cxn>
            </a:cxnLst>
            <a:rect l="0" t="0" r="r" b="b"/>
            <a:pathLst>
              <a:path w="15" h="11">
                <a:moveTo>
                  <a:pt x="8" y="0"/>
                </a:moveTo>
                <a:lnTo>
                  <a:pt x="0" y="4"/>
                </a:lnTo>
                <a:lnTo>
                  <a:pt x="2" y="8"/>
                </a:lnTo>
                <a:lnTo>
                  <a:pt x="8" y="10"/>
                </a:lnTo>
                <a:lnTo>
                  <a:pt x="14"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5" name="Freeform 143"/>
          <p:cNvSpPr>
            <a:spLocks/>
          </p:cNvSpPr>
          <p:nvPr/>
        </p:nvSpPr>
        <p:spPr bwMode="ltGray">
          <a:xfrm>
            <a:off x="4694140" y="3335352"/>
            <a:ext cx="494257" cy="263524"/>
          </a:xfrm>
          <a:custGeom>
            <a:avLst/>
            <a:gdLst/>
            <a:ahLst/>
            <a:cxnLst>
              <a:cxn ang="0">
                <a:pos x="296" y="68"/>
              </a:cxn>
              <a:cxn ang="0">
                <a:pos x="298" y="58"/>
              </a:cxn>
              <a:cxn ang="0">
                <a:pos x="282" y="48"/>
              </a:cxn>
              <a:cxn ang="0">
                <a:pos x="268" y="32"/>
              </a:cxn>
              <a:cxn ang="0">
                <a:pos x="248" y="32"/>
              </a:cxn>
              <a:cxn ang="0">
                <a:pos x="224" y="44"/>
              </a:cxn>
              <a:cxn ang="0">
                <a:pos x="210" y="38"/>
              </a:cxn>
              <a:cxn ang="0">
                <a:pos x="200" y="42"/>
              </a:cxn>
              <a:cxn ang="0">
                <a:pos x="164" y="30"/>
              </a:cxn>
              <a:cxn ang="0">
                <a:pos x="152" y="22"/>
              </a:cxn>
              <a:cxn ang="0">
                <a:pos x="148" y="14"/>
              </a:cxn>
              <a:cxn ang="0">
                <a:pos x="122" y="10"/>
              </a:cxn>
              <a:cxn ang="0">
                <a:pos x="104" y="16"/>
              </a:cxn>
              <a:cxn ang="0">
                <a:pos x="86" y="28"/>
              </a:cxn>
              <a:cxn ang="0">
                <a:pos x="52" y="22"/>
              </a:cxn>
              <a:cxn ang="0">
                <a:pos x="34" y="4"/>
              </a:cxn>
              <a:cxn ang="0">
                <a:pos x="22" y="0"/>
              </a:cxn>
              <a:cxn ang="0">
                <a:pos x="12" y="2"/>
              </a:cxn>
              <a:cxn ang="0">
                <a:pos x="14" y="10"/>
              </a:cxn>
              <a:cxn ang="0">
                <a:pos x="10" y="18"/>
              </a:cxn>
              <a:cxn ang="0">
                <a:pos x="12" y="30"/>
              </a:cxn>
              <a:cxn ang="0">
                <a:pos x="28" y="28"/>
              </a:cxn>
              <a:cxn ang="0">
                <a:pos x="50" y="24"/>
              </a:cxn>
              <a:cxn ang="0">
                <a:pos x="52" y="36"/>
              </a:cxn>
              <a:cxn ang="0">
                <a:pos x="32" y="40"/>
              </a:cxn>
              <a:cxn ang="0">
                <a:pos x="26" y="40"/>
              </a:cxn>
              <a:cxn ang="0">
                <a:pos x="16" y="38"/>
              </a:cxn>
              <a:cxn ang="0">
                <a:pos x="4" y="60"/>
              </a:cxn>
              <a:cxn ang="0">
                <a:pos x="10" y="68"/>
              </a:cxn>
              <a:cxn ang="0">
                <a:pos x="16" y="56"/>
              </a:cxn>
              <a:cxn ang="0">
                <a:pos x="14" y="76"/>
              </a:cxn>
              <a:cxn ang="0">
                <a:pos x="0" y="76"/>
              </a:cxn>
              <a:cxn ang="0">
                <a:pos x="16" y="86"/>
              </a:cxn>
              <a:cxn ang="0">
                <a:pos x="22" y="102"/>
              </a:cxn>
              <a:cxn ang="0">
                <a:pos x="18" y="112"/>
              </a:cxn>
              <a:cxn ang="0">
                <a:pos x="32" y="108"/>
              </a:cxn>
              <a:cxn ang="0">
                <a:pos x="40" y="118"/>
              </a:cxn>
              <a:cxn ang="0">
                <a:pos x="54" y="130"/>
              </a:cxn>
              <a:cxn ang="0">
                <a:pos x="72" y="128"/>
              </a:cxn>
              <a:cxn ang="0">
                <a:pos x="88" y="120"/>
              </a:cxn>
              <a:cxn ang="0">
                <a:pos x="106" y="138"/>
              </a:cxn>
              <a:cxn ang="0">
                <a:pos x="142" y="124"/>
              </a:cxn>
              <a:cxn ang="0">
                <a:pos x="160" y="126"/>
              </a:cxn>
              <a:cxn ang="0">
                <a:pos x="238" y="138"/>
              </a:cxn>
              <a:cxn ang="0">
                <a:pos x="318" y="118"/>
              </a:cxn>
              <a:cxn ang="0">
                <a:pos x="302" y="74"/>
              </a:cxn>
            </a:cxnLst>
            <a:rect l="0" t="0" r="r" b="b"/>
            <a:pathLst>
              <a:path w="319" h="145">
                <a:moveTo>
                  <a:pt x="302" y="74"/>
                </a:moveTo>
                <a:lnTo>
                  <a:pt x="296" y="68"/>
                </a:lnTo>
                <a:lnTo>
                  <a:pt x="298" y="62"/>
                </a:lnTo>
                <a:lnTo>
                  <a:pt x="298" y="58"/>
                </a:lnTo>
                <a:lnTo>
                  <a:pt x="284" y="52"/>
                </a:lnTo>
                <a:lnTo>
                  <a:pt x="282" y="48"/>
                </a:lnTo>
                <a:lnTo>
                  <a:pt x="276" y="40"/>
                </a:lnTo>
                <a:lnTo>
                  <a:pt x="268" y="32"/>
                </a:lnTo>
                <a:lnTo>
                  <a:pt x="262" y="34"/>
                </a:lnTo>
                <a:lnTo>
                  <a:pt x="248" y="32"/>
                </a:lnTo>
                <a:lnTo>
                  <a:pt x="238" y="42"/>
                </a:lnTo>
                <a:lnTo>
                  <a:pt x="224" y="44"/>
                </a:lnTo>
                <a:lnTo>
                  <a:pt x="214" y="38"/>
                </a:lnTo>
                <a:lnTo>
                  <a:pt x="210" y="38"/>
                </a:lnTo>
                <a:lnTo>
                  <a:pt x="208" y="40"/>
                </a:lnTo>
                <a:lnTo>
                  <a:pt x="200" y="42"/>
                </a:lnTo>
                <a:lnTo>
                  <a:pt x="180" y="36"/>
                </a:lnTo>
                <a:lnTo>
                  <a:pt x="164" y="30"/>
                </a:lnTo>
                <a:lnTo>
                  <a:pt x="164" y="22"/>
                </a:lnTo>
                <a:lnTo>
                  <a:pt x="152" y="22"/>
                </a:lnTo>
                <a:lnTo>
                  <a:pt x="148" y="20"/>
                </a:lnTo>
                <a:lnTo>
                  <a:pt x="148" y="14"/>
                </a:lnTo>
                <a:lnTo>
                  <a:pt x="140" y="14"/>
                </a:lnTo>
                <a:lnTo>
                  <a:pt x="122" y="10"/>
                </a:lnTo>
                <a:lnTo>
                  <a:pt x="116" y="12"/>
                </a:lnTo>
                <a:lnTo>
                  <a:pt x="104" y="16"/>
                </a:lnTo>
                <a:lnTo>
                  <a:pt x="92" y="24"/>
                </a:lnTo>
                <a:lnTo>
                  <a:pt x="86" y="28"/>
                </a:lnTo>
                <a:lnTo>
                  <a:pt x="74" y="26"/>
                </a:lnTo>
                <a:lnTo>
                  <a:pt x="52" y="22"/>
                </a:lnTo>
                <a:lnTo>
                  <a:pt x="38" y="18"/>
                </a:lnTo>
                <a:lnTo>
                  <a:pt x="34" y="4"/>
                </a:lnTo>
                <a:lnTo>
                  <a:pt x="28" y="2"/>
                </a:lnTo>
                <a:lnTo>
                  <a:pt x="22" y="0"/>
                </a:lnTo>
                <a:lnTo>
                  <a:pt x="16" y="0"/>
                </a:lnTo>
                <a:lnTo>
                  <a:pt x="12" y="2"/>
                </a:lnTo>
                <a:lnTo>
                  <a:pt x="12" y="8"/>
                </a:lnTo>
                <a:lnTo>
                  <a:pt x="14" y="10"/>
                </a:lnTo>
                <a:lnTo>
                  <a:pt x="14" y="14"/>
                </a:lnTo>
                <a:lnTo>
                  <a:pt x="10" y="18"/>
                </a:lnTo>
                <a:lnTo>
                  <a:pt x="8" y="26"/>
                </a:lnTo>
                <a:lnTo>
                  <a:pt x="12" y="30"/>
                </a:lnTo>
                <a:lnTo>
                  <a:pt x="14" y="34"/>
                </a:lnTo>
                <a:lnTo>
                  <a:pt x="28" y="28"/>
                </a:lnTo>
                <a:lnTo>
                  <a:pt x="44" y="26"/>
                </a:lnTo>
                <a:lnTo>
                  <a:pt x="50" y="24"/>
                </a:lnTo>
                <a:lnTo>
                  <a:pt x="58" y="32"/>
                </a:lnTo>
                <a:lnTo>
                  <a:pt x="52" y="36"/>
                </a:lnTo>
                <a:lnTo>
                  <a:pt x="42" y="42"/>
                </a:lnTo>
                <a:lnTo>
                  <a:pt x="32" y="40"/>
                </a:lnTo>
                <a:lnTo>
                  <a:pt x="28" y="34"/>
                </a:lnTo>
                <a:lnTo>
                  <a:pt x="26" y="40"/>
                </a:lnTo>
                <a:lnTo>
                  <a:pt x="22" y="38"/>
                </a:lnTo>
                <a:lnTo>
                  <a:pt x="16" y="38"/>
                </a:lnTo>
                <a:lnTo>
                  <a:pt x="8" y="50"/>
                </a:lnTo>
                <a:lnTo>
                  <a:pt x="4" y="60"/>
                </a:lnTo>
                <a:lnTo>
                  <a:pt x="2" y="64"/>
                </a:lnTo>
                <a:lnTo>
                  <a:pt x="10" y="68"/>
                </a:lnTo>
                <a:lnTo>
                  <a:pt x="8" y="58"/>
                </a:lnTo>
                <a:lnTo>
                  <a:pt x="16" y="56"/>
                </a:lnTo>
                <a:lnTo>
                  <a:pt x="16" y="64"/>
                </a:lnTo>
                <a:lnTo>
                  <a:pt x="14" y="76"/>
                </a:lnTo>
                <a:lnTo>
                  <a:pt x="6" y="74"/>
                </a:lnTo>
                <a:lnTo>
                  <a:pt x="0" y="76"/>
                </a:lnTo>
                <a:lnTo>
                  <a:pt x="6" y="84"/>
                </a:lnTo>
                <a:lnTo>
                  <a:pt x="16" y="86"/>
                </a:lnTo>
                <a:lnTo>
                  <a:pt x="18" y="98"/>
                </a:lnTo>
                <a:lnTo>
                  <a:pt x="22" y="102"/>
                </a:lnTo>
                <a:lnTo>
                  <a:pt x="20" y="108"/>
                </a:lnTo>
                <a:lnTo>
                  <a:pt x="18" y="112"/>
                </a:lnTo>
                <a:lnTo>
                  <a:pt x="24" y="114"/>
                </a:lnTo>
                <a:lnTo>
                  <a:pt x="32" y="108"/>
                </a:lnTo>
                <a:lnTo>
                  <a:pt x="30" y="116"/>
                </a:lnTo>
                <a:lnTo>
                  <a:pt x="40" y="118"/>
                </a:lnTo>
                <a:lnTo>
                  <a:pt x="46" y="122"/>
                </a:lnTo>
                <a:lnTo>
                  <a:pt x="54" y="130"/>
                </a:lnTo>
                <a:lnTo>
                  <a:pt x="62" y="128"/>
                </a:lnTo>
                <a:lnTo>
                  <a:pt x="72" y="128"/>
                </a:lnTo>
                <a:lnTo>
                  <a:pt x="74" y="118"/>
                </a:lnTo>
                <a:lnTo>
                  <a:pt x="88" y="120"/>
                </a:lnTo>
                <a:lnTo>
                  <a:pt x="102" y="130"/>
                </a:lnTo>
                <a:lnTo>
                  <a:pt x="106" y="138"/>
                </a:lnTo>
                <a:lnTo>
                  <a:pt x="130" y="136"/>
                </a:lnTo>
                <a:lnTo>
                  <a:pt x="142" y="124"/>
                </a:lnTo>
                <a:lnTo>
                  <a:pt x="148" y="128"/>
                </a:lnTo>
                <a:lnTo>
                  <a:pt x="160" y="126"/>
                </a:lnTo>
                <a:lnTo>
                  <a:pt x="162" y="134"/>
                </a:lnTo>
                <a:lnTo>
                  <a:pt x="238" y="138"/>
                </a:lnTo>
                <a:lnTo>
                  <a:pt x="288" y="144"/>
                </a:lnTo>
                <a:lnTo>
                  <a:pt x="318" y="118"/>
                </a:lnTo>
                <a:lnTo>
                  <a:pt x="300" y="86"/>
                </a:lnTo>
                <a:lnTo>
                  <a:pt x="302" y="7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6" name="Freeform 144"/>
          <p:cNvSpPr>
            <a:spLocks/>
          </p:cNvSpPr>
          <p:nvPr/>
        </p:nvSpPr>
        <p:spPr bwMode="ltGray">
          <a:xfrm>
            <a:off x="4932747" y="3552839"/>
            <a:ext cx="171983" cy="190499"/>
          </a:xfrm>
          <a:custGeom>
            <a:avLst/>
            <a:gdLst/>
            <a:ahLst/>
            <a:cxnLst>
              <a:cxn ang="0">
                <a:pos x="110" y="12"/>
              </a:cxn>
              <a:cxn ang="0">
                <a:pos x="104" y="2"/>
              </a:cxn>
              <a:cxn ang="0">
                <a:pos x="78" y="2"/>
              </a:cxn>
              <a:cxn ang="0">
                <a:pos x="64" y="4"/>
              </a:cxn>
              <a:cxn ang="0">
                <a:pos x="56" y="0"/>
              </a:cxn>
              <a:cxn ang="0">
                <a:pos x="34" y="0"/>
              </a:cxn>
              <a:cxn ang="0">
                <a:pos x="24" y="4"/>
              </a:cxn>
              <a:cxn ang="0">
                <a:pos x="18" y="4"/>
              </a:cxn>
              <a:cxn ang="0">
                <a:pos x="10" y="10"/>
              </a:cxn>
              <a:cxn ang="0">
                <a:pos x="4" y="16"/>
              </a:cxn>
              <a:cxn ang="0">
                <a:pos x="4" y="26"/>
              </a:cxn>
              <a:cxn ang="0">
                <a:pos x="6" y="38"/>
              </a:cxn>
              <a:cxn ang="0">
                <a:pos x="4" y="54"/>
              </a:cxn>
              <a:cxn ang="0">
                <a:pos x="0" y="74"/>
              </a:cxn>
              <a:cxn ang="0">
                <a:pos x="12" y="104"/>
              </a:cxn>
              <a:cxn ang="0">
                <a:pos x="94" y="64"/>
              </a:cxn>
              <a:cxn ang="0">
                <a:pos x="110" y="12"/>
              </a:cxn>
            </a:cxnLst>
            <a:rect l="0" t="0" r="r" b="b"/>
            <a:pathLst>
              <a:path w="111" h="105">
                <a:moveTo>
                  <a:pt x="110" y="12"/>
                </a:moveTo>
                <a:lnTo>
                  <a:pt x="104" y="2"/>
                </a:lnTo>
                <a:lnTo>
                  <a:pt x="78" y="2"/>
                </a:lnTo>
                <a:lnTo>
                  <a:pt x="64" y="4"/>
                </a:lnTo>
                <a:lnTo>
                  <a:pt x="56" y="0"/>
                </a:lnTo>
                <a:lnTo>
                  <a:pt x="34" y="0"/>
                </a:lnTo>
                <a:lnTo>
                  <a:pt x="24" y="4"/>
                </a:lnTo>
                <a:lnTo>
                  <a:pt x="18" y="4"/>
                </a:lnTo>
                <a:lnTo>
                  <a:pt x="10" y="10"/>
                </a:lnTo>
                <a:lnTo>
                  <a:pt x="4" y="16"/>
                </a:lnTo>
                <a:lnTo>
                  <a:pt x="4" y="26"/>
                </a:lnTo>
                <a:lnTo>
                  <a:pt x="6" y="38"/>
                </a:lnTo>
                <a:lnTo>
                  <a:pt x="4" y="54"/>
                </a:lnTo>
                <a:lnTo>
                  <a:pt x="0" y="74"/>
                </a:lnTo>
                <a:lnTo>
                  <a:pt x="12" y="104"/>
                </a:lnTo>
                <a:lnTo>
                  <a:pt x="94" y="64"/>
                </a:lnTo>
                <a:lnTo>
                  <a:pt x="11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7" name="Freeform 145"/>
          <p:cNvSpPr>
            <a:spLocks/>
          </p:cNvSpPr>
          <p:nvPr/>
        </p:nvSpPr>
        <p:spPr bwMode="ltGray">
          <a:xfrm>
            <a:off x="4866124" y="3690951"/>
            <a:ext cx="80568" cy="190499"/>
          </a:xfrm>
          <a:custGeom>
            <a:avLst/>
            <a:gdLst/>
            <a:ahLst/>
            <a:cxnLst>
              <a:cxn ang="0">
                <a:pos x="36" y="2"/>
              </a:cxn>
              <a:cxn ang="0">
                <a:pos x="30" y="6"/>
              </a:cxn>
              <a:cxn ang="0">
                <a:pos x="28" y="16"/>
              </a:cxn>
              <a:cxn ang="0">
                <a:pos x="18" y="38"/>
              </a:cxn>
              <a:cxn ang="0">
                <a:pos x="16" y="34"/>
              </a:cxn>
              <a:cxn ang="0">
                <a:pos x="8" y="44"/>
              </a:cxn>
              <a:cxn ang="0">
                <a:pos x="0" y="62"/>
              </a:cxn>
              <a:cxn ang="0">
                <a:pos x="10" y="104"/>
              </a:cxn>
              <a:cxn ang="0">
                <a:pos x="52" y="44"/>
              </a:cxn>
              <a:cxn ang="0">
                <a:pos x="48" y="10"/>
              </a:cxn>
              <a:cxn ang="0">
                <a:pos x="40" y="0"/>
              </a:cxn>
              <a:cxn ang="0">
                <a:pos x="36" y="2"/>
              </a:cxn>
            </a:cxnLst>
            <a:rect l="0" t="0" r="r" b="b"/>
            <a:pathLst>
              <a:path w="53" h="105">
                <a:moveTo>
                  <a:pt x="36" y="2"/>
                </a:moveTo>
                <a:lnTo>
                  <a:pt x="30" y="6"/>
                </a:lnTo>
                <a:lnTo>
                  <a:pt x="28" y="16"/>
                </a:lnTo>
                <a:lnTo>
                  <a:pt x="18" y="38"/>
                </a:lnTo>
                <a:lnTo>
                  <a:pt x="16" y="34"/>
                </a:lnTo>
                <a:lnTo>
                  <a:pt x="8" y="44"/>
                </a:lnTo>
                <a:lnTo>
                  <a:pt x="0" y="62"/>
                </a:lnTo>
                <a:lnTo>
                  <a:pt x="10" y="104"/>
                </a:lnTo>
                <a:lnTo>
                  <a:pt x="52" y="44"/>
                </a:lnTo>
                <a:lnTo>
                  <a:pt x="48" y="10"/>
                </a:lnTo>
                <a:lnTo>
                  <a:pt x="40" y="0"/>
                </a:lnTo>
                <a:lnTo>
                  <a:pt x="3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8" name="Freeform 146"/>
          <p:cNvSpPr>
            <a:spLocks/>
          </p:cNvSpPr>
          <p:nvPr/>
        </p:nvSpPr>
        <p:spPr bwMode="ltGray">
          <a:xfrm>
            <a:off x="4917253" y="3643326"/>
            <a:ext cx="41834" cy="60325"/>
          </a:xfrm>
          <a:custGeom>
            <a:avLst/>
            <a:gdLst/>
            <a:ahLst/>
            <a:cxnLst>
              <a:cxn ang="0">
                <a:pos x="12" y="2"/>
              </a:cxn>
              <a:cxn ang="0">
                <a:pos x="18" y="0"/>
              </a:cxn>
              <a:cxn ang="0">
                <a:pos x="24" y="6"/>
              </a:cxn>
              <a:cxn ang="0">
                <a:pos x="26" y="12"/>
              </a:cxn>
              <a:cxn ang="0">
                <a:pos x="16" y="24"/>
              </a:cxn>
              <a:cxn ang="0">
                <a:pos x="10" y="32"/>
              </a:cxn>
              <a:cxn ang="0">
                <a:pos x="0" y="30"/>
              </a:cxn>
              <a:cxn ang="0">
                <a:pos x="8" y="12"/>
              </a:cxn>
              <a:cxn ang="0">
                <a:pos x="12" y="2"/>
              </a:cxn>
            </a:cxnLst>
            <a:rect l="0" t="0" r="r" b="b"/>
            <a:pathLst>
              <a:path w="27" h="33">
                <a:moveTo>
                  <a:pt x="12" y="2"/>
                </a:moveTo>
                <a:lnTo>
                  <a:pt x="18" y="0"/>
                </a:lnTo>
                <a:lnTo>
                  <a:pt x="24" y="6"/>
                </a:lnTo>
                <a:lnTo>
                  <a:pt x="26" y="12"/>
                </a:lnTo>
                <a:lnTo>
                  <a:pt x="16" y="24"/>
                </a:lnTo>
                <a:lnTo>
                  <a:pt x="10" y="32"/>
                </a:lnTo>
                <a:lnTo>
                  <a:pt x="0" y="30"/>
                </a:lnTo>
                <a:lnTo>
                  <a:pt x="8" y="12"/>
                </a:lnTo>
                <a:lnTo>
                  <a:pt x="1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49" name="Freeform 147"/>
          <p:cNvSpPr>
            <a:spLocks/>
          </p:cNvSpPr>
          <p:nvPr/>
        </p:nvSpPr>
        <p:spPr bwMode="ltGray">
          <a:xfrm>
            <a:off x="4914154" y="3681426"/>
            <a:ext cx="123952" cy="160337"/>
          </a:xfrm>
          <a:custGeom>
            <a:avLst/>
            <a:gdLst/>
            <a:ahLst/>
            <a:cxnLst>
              <a:cxn ang="0">
                <a:pos x="4" y="84"/>
              </a:cxn>
              <a:cxn ang="0">
                <a:pos x="0" y="78"/>
              </a:cxn>
              <a:cxn ang="0">
                <a:pos x="12" y="48"/>
              </a:cxn>
              <a:cxn ang="0">
                <a:pos x="14" y="26"/>
              </a:cxn>
              <a:cxn ang="0">
                <a:pos x="8" y="18"/>
              </a:cxn>
              <a:cxn ang="0">
                <a:pos x="20" y="0"/>
              </a:cxn>
              <a:cxn ang="0">
                <a:pos x="22" y="14"/>
              </a:cxn>
              <a:cxn ang="0">
                <a:pos x="26" y="26"/>
              </a:cxn>
              <a:cxn ang="0">
                <a:pos x="66" y="8"/>
              </a:cxn>
              <a:cxn ang="0">
                <a:pos x="80" y="46"/>
              </a:cxn>
              <a:cxn ang="0">
                <a:pos x="48" y="84"/>
              </a:cxn>
              <a:cxn ang="0">
                <a:pos x="18" y="88"/>
              </a:cxn>
              <a:cxn ang="0">
                <a:pos x="4" y="84"/>
              </a:cxn>
            </a:cxnLst>
            <a:rect l="0" t="0" r="r" b="b"/>
            <a:pathLst>
              <a:path w="81" h="89">
                <a:moveTo>
                  <a:pt x="4" y="84"/>
                </a:moveTo>
                <a:lnTo>
                  <a:pt x="0" y="78"/>
                </a:lnTo>
                <a:lnTo>
                  <a:pt x="12" y="48"/>
                </a:lnTo>
                <a:lnTo>
                  <a:pt x="14" y="26"/>
                </a:lnTo>
                <a:lnTo>
                  <a:pt x="8" y="18"/>
                </a:lnTo>
                <a:lnTo>
                  <a:pt x="20" y="0"/>
                </a:lnTo>
                <a:lnTo>
                  <a:pt x="22" y="14"/>
                </a:lnTo>
                <a:lnTo>
                  <a:pt x="26" y="26"/>
                </a:lnTo>
                <a:lnTo>
                  <a:pt x="66" y="8"/>
                </a:lnTo>
                <a:lnTo>
                  <a:pt x="80" y="46"/>
                </a:lnTo>
                <a:lnTo>
                  <a:pt x="48" y="84"/>
                </a:lnTo>
                <a:lnTo>
                  <a:pt x="18" y="88"/>
                </a:lnTo>
                <a:lnTo>
                  <a:pt x="4" y="8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0" name="Freeform 148"/>
          <p:cNvSpPr>
            <a:spLocks/>
          </p:cNvSpPr>
          <p:nvPr/>
        </p:nvSpPr>
        <p:spPr bwMode="ltGray">
          <a:xfrm>
            <a:off x="5079940" y="4217998"/>
            <a:ext cx="128599" cy="182562"/>
          </a:xfrm>
          <a:custGeom>
            <a:avLst/>
            <a:gdLst/>
            <a:ahLst/>
            <a:cxnLst>
              <a:cxn ang="0">
                <a:pos x="8" y="24"/>
              </a:cxn>
              <a:cxn ang="0">
                <a:pos x="2" y="32"/>
              </a:cxn>
              <a:cxn ang="0">
                <a:pos x="2" y="42"/>
              </a:cxn>
              <a:cxn ang="0">
                <a:pos x="0" y="52"/>
              </a:cxn>
              <a:cxn ang="0">
                <a:pos x="4" y="60"/>
              </a:cxn>
              <a:cxn ang="0">
                <a:pos x="4" y="72"/>
              </a:cxn>
              <a:cxn ang="0">
                <a:pos x="8" y="80"/>
              </a:cxn>
              <a:cxn ang="0">
                <a:pos x="10" y="90"/>
              </a:cxn>
              <a:cxn ang="0">
                <a:pos x="12" y="100"/>
              </a:cxn>
              <a:cxn ang="0">
                <a:pos x="34" y="98"/>
              </a:cxn>
              <a:cxn ang="0">
                <a:pos x="48" y="86"/>
              </a:cxn>
              <a:cxn ang="0">
                <a:pos x="70" y="86"/>
              </a:cxn>
              <a:cxn ang="0">
                <a:pos x="82" y="16"/>
              </a:cxn>
              <a:cxn ang="0">
                <a:pos x="14" y="0"/>
              </a:cxn>
              <a:cxn ang="0">
                <a:pos x="8" y="24"/>
              </a:cxn>
            </a:cxnLst>
            <a:rect l="0" t="0" r="r" b="b"/>
            <a:pathLst>
              <a:path w="83" h="101">
                <a:moveTo>
                  <a:pt x="8" y="24"/>
                </a:moveTo>
                <a:lnTo>
                  <a:pt x="2" y="32"/>
                </a:lnTo>
                <a:lnTo>
                  <a:pt x="2" y="42"/>
                </a:lnTo>
                <a:lnTo>
                  <a:pt x="0" y="52"/>
                </a:lnTo>
                <a:lnTo>
                  <a:pt x="4" y="60"/>
                </a:lnTo>
                <a:lnTo>
                  <a:pt x="4" y="72"/>
                </a:lnTo>
                <a:lnTo>
                  <a:pt x="8" y="80"/>
                </a:lnTo>
                <a:lnTo>
                  <a:pt x="10" y="90"/>
                </a:lnTo>
                <a:lnTo>
                  <a:pt x="12" y="100"/>
                </a:lnTo>
                <a:lnTo>
                  <a:pt x="34" y="98"/>
                </a:lnTo>
                <a:lnTo>
                  <a:pt x="48" y="86"/>
                </a:lnTo>
                <a:lnTo>
                  <a:pt x="70" y="86"/>
                </a:lnTo>
                <a:lnTo>
                  <a:pt x="82" y="16"/>
                </a:lnTo>
                <a:lnTo>
                  <a:pt x="14" y="0"/>
                </a:lnTo>
                <a:lnTo>
                  <a:pt x="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1" name="Freeform 149"/>
          <p:cNvSpPr>
            <a:spLocks/>
          </p:cNvSpPr>
          <p:nvPr/>
        </p:nvSpPr>
        <p:spPr bwMode="ltGray">
          <a:xfrm>
            <a:off x="5095434" y="4224348"/>
            <a:ext cx="271143" cy="207962"/>
          </a:xfrm>
          <a:custGeom>
            <a:avLst/>
            <a:gdLst/>
            <a:ahLst/>
            <a:cxnLst>
              <a:cxn ang="0">
                <a:pos x="0" y="108"/>
              </a:cxn>
              <a:cxn ang="0">
                <a:pos x="2" y="106"/>
              </a:cxn>
              <a:cxn ang="0">
                <a:pos x="6" y="104"/>
              </a:cxn>
              <a:cxn ang="0">
                <a:pos x="14" y="104"/>
              </a:cxn>
              <a:cxn ang="0">
                <a:pos x="14" y="100"/>
              </a:cxn>
              <a:cxn ang="0">
                <a:pos x="20" y="94"/>
              </a:cxn>
              <a:cxn ang="0">
                <a:pos x="38" y="88"/>
              </a:cxn>
              <a:cxn ang="0">
                <a:pos x="42" y="90"/>
              </a:cxn>
              <a:cxn ang="0">
                <a:pos x="46" y="86"/>
              </a:cxn>
              <a:cxn ang="0">
                <a:pos x="44" y="78"/>
              </a:cxn>
              <a:cxn ang="0">
                <a:pos x="42" y="72"/>
              </a:cxn>
              <a:cxn ang="0">
                <a:pos x="56" y="52"/>
              </a:cxn>
              <a:cxn ang="0">
                <a:pos x="70" y="20"/>
              </a:cxn>
              <a:cxn ang="0">
                <a:pos x="122" y="6"/>
              </a:cxn>
              <a:cxn ang="0">
                <a:pos x="174" y="0"/>
              </a:cxn>
              <a:cxn ang="0">
                <a:pos x="174" y="54"/>
              </a:cxn>
              <a:cxn ang="0">
                <a:pos x="156" y="58"/>
              </a:cxn>
              <a:cxn ang="0">
                <a:pos x="152" y="74"/>
              </a:cxn>
              <a:cxn ang="0">
                <a:pos x="144" y="74"/>
              </a:cxn>
              <a:cxn ang="0">
                <a:pos x="140" y="76"/>
              </a:cxn>
              <a:cxn ang="0">
                <a:pos x="124" y="78"/>
              </a:cxn>
              <a:cxn ang="0">
                <a:pos x="118" y="82"/>
              </a:cxn>
              <a:cxn ang="0">
                <a:pos x="98" y="86"/>
              </a:cxn>
              <a:cxn ang="0">
                <a:pos x="90" y="94"/>
              </a:cxn>
              <a:cxn ang="0">
                <a:pos x="78" y="94"/>
              </a:cxn>
              <a:cxn ang="0">
                <a:pos x="74" y="98"/>
              </a:cxn>
              <a:cxn ang="0">
                <a:pos x="62" y="102"/>
              </a:cxn>
              <a:cxn ang="0">
                <a:pos x="48" y="100"/>
              </a:cxn>
              <a:cxn ang="0">
                <a:pos x="38" y="98"/>
              </a:cxn>
              <a:cxn ang="0">
                <a:pos x="32" y="104"/>
              </a:cxn>
              <a:cxn ang="0">
                <a:pos x="28" y="108"/>
              </a:cxn>
              <a:cxn ang="0">
                <a:pos x="18" y="114"/>
              </a:cxn>
              <a:cxn ang="0">
                <a:pos x="4" y="114"/>
              </a:cxn>
              <a:cxn ang="0">
                <a:pos x="0" y="108"/>
              </a:cxn>
            </a:cxnLst>
            <a:rect l="0" t="0" r="r" b="b"/>
            <a:pathLst>
              <a:path w="175" h="115">
                <a:moveTo>
                  <a:pt x="0" y="108"/>
                </a:moveTo>
                <a:lnTo>
                  <a:pt x="2" y="106"/>
                </a:lnTo>
                <a:lnTo>
                  <a:pt x="6" y="104"/>
                </a:lnTo>
                <a:lnTo>
                  <a:pt x="14" y="104"/>
                </a:lnTo>
                <a:lnTo>
                  <a:pt x="14" y="100"/>
                </a:lnTo>
                <a:lnTo>
                  <a:pt x="20" y="94"/>
                </a:lnTo>
                <a:lnTo>
                  <a:pt x="38" y="88"/>
                </a:lnTo>
                <a:lnTo>
                  <a:pt x="42" y="90"/>
                </a:lnTo>
                <a:lnTo>
                  <a:pt x="46" y="86"/>
                </a:lnTo>
                <a:lnTo>
                  <a:pt x="44" y="78"/>
                </a:lnTo>
                <a:lnTo>
                  <a:pt x="42" y="72"/>
                </a:lnTo>
                <a:lnTo>
                  <a:pt x="56" y="52"/>
                </a:lnTo>
                <a:lnTo>
                  <a:pt x="70" y="20"/>
                </a:lnTo>
                <a:lnTo>
                  <a:pt x="122" y="6"/>
                </a:lnTo>
                <a:lnTo>
                  <a:pt x="174" y="0"/>
                </a:lnTo>
                <a:lnTo>
                  <a:pt x="174" y="54"/>
                </a:lnTo>
                <a:lnTo>
                  <a:pt x="156" y="58"/>
                </a:lnTo>
                <a:lnTo>
                  <a:pt x="152" y="74"/>
                </a:lnTo>
                <a:lnTo>
                  <a:pt x="144" y="74"/>
                </a:lnTo>
                <a:lnTo>
                  <a:pt x="140" y="76"/>
                </a:lnTo>
                <a:lnTo>
                  <a:pt x="124" y="78"/>
                </a:lnTo>
                <a:lnTo>
                  <a:pt x="118" y="82"/>
                </a:lnTo>
                <a:lnTo>
                  <a:pt x="98" y="86"/>
                </a:lnTo>
                <a:lnTo>
                  <a:pt x="90" y="94"/>
                </a:lnTo>
                <a:lnTo>
                  <a:pt x="78" y="94"/>
                </a:lnTo>
                <a:lnTo>
                  <a:pt x="74" y="98"/>
                </a:lnTo>
                <a:lnTo>
                  <a:pt x="62" y="102"/>
                </a:lnTo>
                <a:lnTo>
                  <a:pt x="48" y="100"/>
                </a:lnTo>
                <a:lnTo>
                  <a:pt x="38" y="98"/>
                </a:lnTo>
                <a:lnTo>
                  <a:pt x="32" y="104"/>
                </a:lnTo>
                <a:lnTo>
                  <a:pt x="28" y="108"/>
                </a:lnTo>
                <a:lnTo>
                  <a:pt x="18" y="114"/>
                </a:lnTo>
                <a:lnTo>
                  <a:pt x="4" y="114"/>
                </a:lnTo>
                <a:lnTo>
                  <a:pt x="0"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2" name="Freeform 150"/>
          <p:cNvSpPr>
            <a:spLocks/>
          </p:cNvSpPr>
          <p:nvPr/>
        </p:nvSpPr>
        <p:spPr bwMode="ltGray">
          <a:xfrm>
            <a:off x="5340238" y="4017974"/>
            <a:ext cx="201421" cy="284162"/>
          </a:xfrm>
          <a:custGeom>
            <a:avLst/>
            <a:gdLst/>
            <a:ahLst/>
            <a:cxnLst>
              <a:cxn ang="0">
                <a:pos x="72" y="4"/>
              </a:cxn>
              <a:cxn ang="0">
                <a:pos x="76" y="20"/>
              </a:cxn>
              <a:cxn ang="0">
                <a:pos x="84" y="32"/>
              </a:cxn>
              <a:cxn ang="0">
                <a:pos x="104" y="38"/>
              </a:cxn>
              <a:cxn ang="0">
                <a:pos x="112" y="40"/>
              </a:cxn>
              <a:cxn ang="0">
                <a:pos x="124" y="58"/>
              </a:cxn>
              <a:cxn ang="0">
                <a:pos x="130" y="62"/>
              </a:cxn>
              <a:cxn ang="0">
                <a:pos x="128" y="70"/>
              </a:cxn>
              <a:cxn ang="0">
                <a:pos x="106" y="98"/>
              </a:cxn>
              <a:cxn ang="0">
                <a:pos x="102" y="94"/>
              </a:cxn>
              <a:cxn ang="0">
                <a:pos x="92" y="108"/>
              </a:cxn>
              <a:cxn ang="0">
                <a:pos x="94" y="124"/>
              </a:cxn>
              <a:cxn ang="0">
                <a:pos x="80" y="124"/>
              </a:cxn>
              <a:cxn ang="0">
                <a:pos x="74" y="130"/>
              </a:cxn>
              <a:cxn ang="0">
                <a:pos x="72" y="138"/>
              </a:cxn>
              <a:cxn ang="0">
                <a:pos x="68" y="140"/>
              </a:cxn>
              <a:cxn ang="0">
                <a:pos x="50" y="138"/>
              </a:cxn>
              <a:cxn ang="0">
                <a:pos x="50" y="148"/>
              </a:cxn>
              <a:cxn ang="0">
                <a:pos x="44" y="156"/>
              </a:cxn>
              <a:cxn ang="0">
                <a:pos x="30" y="154"/>
              </a:cxn>
              <a:cxn ang="0">
                <a:pos x="16" y="156"/>
              </a:cxn>
              <a:cxn ang="0">
                <a:pos x="2" y="150"/>
              </a:cxn>
              <a:cxn ang="0">
                <a:pos x="8" y="136"/>
              </a:cxn>
              <a:cxn ang="0">
                <a:pos x="0" y="120"/>
              </a:cxn>
              <a:cxn ang="0">
                <a:pos x="4" y="102"/>
              </a:cxn>
              <a:cxn ang="0">
                <a:pos x="54" y="8"/>
              </a:cxn>
              <a:cxn ang="0">
                <a:pos x="64" y="0"/>
              </a:cxn>
              <a:cxn ang="0">
                <a:pos x="72" y="4"/>
              </a:cxn>
            </a:cxnLst>
            <a:rect l="0" t="0" r="r" b="b"/>
            <a:pathLst>
              <a:path w="131" h="157">
                <a:moveTo>
                  <a:pt x="72" y="4"/>
                </a:moveTo>
                <a:lnTo>
                  <a:pt x="76" y="20"/>
                </a:lnTo>
                <a:lnTo>
                  <a:pt x="84" y="32"/>
                </a:lnTo>
                <a:lnTo>
                  <a:pt x="104" y="38"/>
                </a:lnTo>
                <a:lnTo>
                  <a:pt x="112" y="40"/>
                </a:lnTo>
                <a:lnTo>
                  <a:pt x="124" y="58"/>
                </a:lnTo>
                <a:lnTo>
                  <a:pt x="130" y="62"/>
                </a:lnTo>
                <a:lnTo>
                  <a:pt x="128" y="70"/>
                </a:lnTo>
                <a:lnTo>
                  <a:pt x="106" y="98"/>
                </a:lnTo>
                <a:lnTo>
                  <a:pt x="102" y="94"/>
                </a:lnTo>
                <a:lnTo>
                  <a:pt x="92" y="108"/>
                </a:lnTo>
                <a:lnTo>
                  <a:pt x="94" y="124"/>
                </a:lnTo>
                <a:lnTo>
                  <a:pt x="80" y="124"/>
                </a:lnTo>
                <a:lnTo>
                  <a:pt x="74" y="130"/>
                </a:lnTo>
                <a:lnTo>
                  <a:pt x="72" y="138"/>
                </a:lnTo>
                <a:lnTo>
                  <a:pt x="68" y="140"/>
                </a:lnTo>
                <a:lnTo>
                  <a:pt x="50" y="138"/>
                </a:lnTo>
                <a:lnTo>
                  <a:pt x="50" y="148"/>
                </a:lnTo>
                <a:lnTo>
                  <a:pt x="44" y="156"/>
                </a:lnTo>
                <a:lnTo>
                  <a:pt x="30" y="154"/>
                </a:lnTo>
                <a:lnTo>
                  <a:pt x="16" y="156"/>
                </a:lnTo>
                <a:lnTo>
                  <a:pt x="2" y="150"/>
                </a:lnTo>
                <a:lnTo>
                  <a:pt x="8" y="136"/>
                </a:lnTo>
                <a:lnTo>
                  <a:pt x="0" y="120"/>
                </a:lnTo>
                <a:lnTo>
                  <a:pt x="4" y="102"/>
                </a:lnTo>
                <a:lnTo>
                  <a:pt x="54" y="8"/>
                </a:lnTo>
                <a:lnTo>
                  <a:pt x="64" y="0"/>
                </a:lnTo>
                <a:lnTo>
                  <a:pt x="72"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3" name="Freeform 151"/>
          <p:cNvSpPr>
            <a:spLocks/>
          </p:cNvSpPr>
          <p:nvPr/>
        </p:nvSpPr>
        <p:spPr bwMode="ltGray">
          <a:xfrm>
            <a:off x="5284460" y="3978287"/>
            <a:ext cx="170433" cy="146049"/>
          </a:xfrm>
          <a:custGeom>
            <a:avLst/>
            <a:gdLst/>
            <a:ahLst/>
            <a:cxnLst>
              <a:cxn ang="0">
                <a:pos x="8" y="18"/>
              </a:cxn>
              <a:cxn ang="0">
                <a:pos x="16" y="22"/>
              </a:cxn>
              <a:cxn ang="0">
                <a:pos x="16" y="14"/>
              </a:cxn>
              <a:cxn ang="0">
                <a:pos x="20" y="0"/>
              </a:cxn>
              <a:cxn ang="0">
                <a:pos x="26" y="10"/>
              </a:cxn>
              <a:cxn ang="0">
                <a:pos x="24" y="16"/>
              </a:cxn>
              <a:cxn ang="0">
                <a:pos x="26" y="20"/>
              </a:cxn>
              <a:cxn ang="0">
                <a:pos x="26" y="30"/>
              </a:cxn>
              <a:cxn ang="0">
                <a:pos x="30" y="40"/>
              </a:cxn>
              <a:cxn ang="0">
                <a:pos x="34" y="44"/>
              </a:cxn>
              <a:cxn ang="0">
                <a:pos x="44" y="40"/>
              </a:cxn>
              <a:cxn ang="0">
                <a:pos x="50" y="42"/>
              </a:cxn>
              <a:cxn ang="0">
                <a:pos x="58" y="40"/>
              </a:cxn>
              <a:cxn ang="0">
                <a:pos x="66" y="44"/>
              </a:cxn>
              <a:cxn ang="0">
                <a:pos x="78" y="42"/>
              </a:cxn>
              <a:cxn ang="0">
                <a:pos x="78" y="34"/>
              </a:cxn>
              <a:cxn ang="0">
                <a:pos x="90" y="22"/>
              </a:cxn>
              <a:cxn ang="0">
                <a:pos x="104" y="12"/>
              </a:cxn>
              <a:cxn ang="0">
                <a:pos x="106" y="4"/>
              </a:cxn>
              <a:cxn ang="0">
                <a:pos x="108" y="2"/>
              </a:cxn>
              <a:cxn ang="0">
                <a:pos x="110" y="8"/>
              </a:cxn>
              <a:cxn ang="0">
                <a:pos x="110" y="32"/>
              </a:cxn>
              <a:cxn ang="0">
                <a:pos x="98" y="26"/>
              </a:cxn>
              <a:cxn ang="0">
                <a:pos x="98" y="44"/>
              </a:cxn>
              <a:cxn ang="0">
                <a:pos x="90" y="46"/>
              </a:cxn>
              <a:cxn ang="0">
                <a:pos x="94" y="52"/>
              </a:cxn>
              <a:cxn ang="0">
                <a:pos x="86" y="66"/>
              </a:cxn>
              <a:cxn ang="0">
                <a:pos x="88" y="80"/>
              </a:cxn>
              <a:cxn ang="0">
                <a:pos x="48" y="80"/>
              </a:cxn>
              <a:cxn ang="0">
                <a:pos x="6" y="42"/>
              </a:cxn>
              <a:cxn ang="0">
                <a:pos x="0" y="24"/>
              </a:cxn>
              <a:cxn ang="0">
                <a:pos x="8" y="18"/>
              </a:cxn>
            </a:cxnLst>
            <a:rect l="0" t="0" r="r" b="b"/>
            <a:pathLst>
              <a:path w="111" h="81">
                <a:moveTo>
                  <a:pt x="8" y="18"/>
                </a:moveTo>
                <a:lnTo>
                  <a:pt x="16" y="22"/>
                </a:lnTo>
                <a:lnTo>
                  <a:pt x="16" y="14"/>
                </a:lnTo>
                <a:lnTo>
                  <a:pt x="20" y="0"/>
                </a:lnTo>
                <a:lnTo>
                  <a:pt x="26" y="10"/>
                </a:lnTo>
                <a:lnTo>
                  <a:pt x="24" y="16"/>
                </a:lnTo>
                <a:lnTo>
                  <a:pt x="26" y="20"/>
                </a:lnTo>
                <a:lnTo>
                  <a:pt x="26" y="30"/>
                </a:lnTo>
                <a:lnTo>
                  <a:pt x="30" y="40"/>
                </a:lnTo>
                <a:lnTo>
                  <a:pt x="34" y="44"/>
                </a:lnTo>
                <a:lnTo>
                  <a:pt x="44" y="40"/>
                </a:lnTo>
                <a:lnTo>
                  <a:pt x="50" y="42"/>
                </a:lnTo>
                <a:lnTo>
                  <a:pt x="58" y="40"/>
                </a:lnTo>
                <a:lnTo>
                  <a:pt x="66" y="44"/>
                </a:lnTo>
                <a:lnTo>
                  <a:pt x="78" y="42"/>
                </a:lnTo>
                <a:lnTo>
                  <a:pt x="78" y="34"/>
                </a:lnTo>
                <a:lnTo>
                  <a:pt x="90" y="22"/>
                </a:lnTo>
                <a:lnTo>
                  <a:pt x="104" y="12"/>
                </a:lnTo>
                <a:lnTo>
                  <a:pt x="106" y="4"/>
                </a:lnTo>
                <a:lnTo>
                  <a:pt x="108" y="2"/>
                </a:lnTo>
                <a:lnTo>
                  <a:pt x="110" y="8"/>
                </a:lnTo>
                <a:lnTo>
                  <a:pt x="110" y="32"/>
                </a:lnTo>
                <a:lnTo>
                  <a:pt x="98" y="26"/>
                </a:lnTo>
                <a:lnTo>
                  <a:pt x="98" y="44"/>
                </a:lnTo>
                <a:lnTo>
                  <a:pt x="90" y="46"/>
                </a:lnTo>
                <a:lnTo>
                  <a:pt x="94" y="52"/>
                </a:lnTo>
                <a:lnTo>
                  <a:pt x="86" y="66"/>
                </a:lnTo>
                <a:lnTo>
                  <a:pt x="88" y="80"/>
                </a:lnTo>
                <a:lnTo>
                  <a:pt x="48" y="80"/>
                </a:lnTo>
                <a:lnTo>
                  <a:pt x="6" y="42"/>
                </a:lnTo>
                <a:lnTo>
                  <a:pt x="0" y="24"/>
                </a:lnTo>
                <a:lnTo>
                  <a:pt x="8"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4" name="Freeform 152"/>
          <p:cNvSpPr>
            <a:spLocks/>
          </p:cNvSpPr>
          <p:nvPr/>
        </p:nvSpPr>
        <p:spPr bwMode="ltGray">
          <a:xfrm>
            <a:off x="4881617" y="3727463"/>
            <a:ext cx="557782" cy="585784"/>
          </a:xfrm>
          <a:custGeom>
            <a:avLst/>
            <a:gdLst/>
            <a:ahLst/>
            <a:cxnLst>
              <a:cxn ang="0">
                <a:pos x="266" y="112"/>
              </a:cxn>
              <a:cxn ang="0">
                <a:pos x="278" y="122"/>
              </a:cxn>
              <a:cxn ang="0">
                <a:pos x="282" y="138"/>
              </a:cxn>
              <a:cxn ang="0">
                <a:pos x="280" y="142"/>
              </a:cxn>
              <a:cxn ang="0">
                <a:pos x="284" y="160"/>
              </a:cxn>
              <a:cxn ang="0">
                <a:pos x="282" y="168"/>
              </a:cxn>
              <a:cxn ang="0">
                <a:pos x="296" y="176"/>
              </a:cxn>
              <a:cxn ang="0">
                <a:pos x="304" y="196"/>
              </a:cxn>
              <a:cxn ang="0">
                <a:pos x="348" y="212"/>
              </a:cxn>
              <a:cxn ang="0">
                <a:pos x="362" y="220"/>
              </a:cxn>
              <a:cxn ang="0">
                <a:pos x="242" y="280"/>
              </a:cxn>
              <a:cxn ang="0">
                <a:pos x="206" y="304"/>
              </a:cxn>
              <a:cxn ang="0">
                <a:pos x="164" y="288"/>
              </a:cxn>
              <a:cxn ang="0">
                <a:pos x="162" y="282"/>
              </a:cxn>
              <a:cxn ang="0">
                <a:pos x="156" y="292"/>
              </a:cxn>
              <a:cxn ang="0">
                <a:pos x="144" y="302"/>
              </a:cxn>
              <a:cxn ang="0">
                <a:pos x="136" y="292"/>
              </a:cxn>
              <a:cxn ang="0">
                <a:pos x="126" y="270"/>
              </a:cxn>
              <a:cxn ang="0">
                <a:pos x="104" y="234"/>
              </a:cxn>
              <a:cxn ang="0">
                <a:pos x="94" y="220"/>
              </a:cxn>
              <a:cxn ang="0">
                <a:pos x="86" y="188"/>
              </a:cxn>
              <a:cxn ang="0">
                <a:pos x="78" y="172"/>
              </a:cxn>
              <a:cxn ang="0">
                <a:pos x="68" y="160"/>
              </a:cxn>
              <a:cxn ang="0">
                <a:pos x="48" y="142"/>
              </a:cxn>
              <a:cxn ang="0">
                <a:pos x="38" y="122"/>
              </a:cxn>
              <a:cxn ang="0">
                <a:pos x="22" y="102"/>
              </a:cxn>
              <a:cxn ang="0">
                <a:pos x="24" y="68"/>
              </a:cxn>
              <a:cxn ang="0">
                <a:pos x="56" y="58"/>
              </a:cxn>
              <a:cxn ang="0">
                <a:pos x="78" y="52"/>
              </a:cxn>
              <a:cxn ang="0">
                <a:pos x="78" y="44"/>
              </a:cxn>
              <a:cxn ang="0">
                <a:pos x="68" y="18"/>
              </a:cxn>
              <a:cxn ang="0">
                <a:pos x="104" y="0"/>
              </a:cxn>
              <a:cxn ang="0">
                <a:pos x="196" y="58"/>
              </a:cxn>
              <a:cxn ang="0">
                <a:pos x="246" y="80"/>
              </a:cxn>
              <a:cxn ang="0">
                <a:pos x="258" y="104"/>
              </a:cxn>
            </a:cxnLst>
            <a:rect l="0" t="0" r="r" b="b"/>
            <a:pathLst>
              <a:path w="363" h="323">
                <a:moveTo>
                  <a:pt x="264" y="106"/>
                </a:moveTo>
                <a:lnTo>
                  <a:pt x="266" y="112"/>
                </a:lnTo>
                <a:lnTo>
                  <a:pt x="270" y="122"/>
                </a:lnTo>
                <a:lnTo>
                  <a:pt x="278" y="122"/>
                </a:lnTo>
                <a:lnTo>
                  <a:pt x="278" y="128"/>
                </a:lnTo>
                <a:lnTo>
                  <a:pt x="282" y="138"/>
                </a:lnTo>
                <a:lnTo>
                  <a:pt x="278" y="138"/>
                </a:lnTo>
                <a:lnTo>
                  <a:pt x="280" y="142"/>
                </a:lnTo>
                <a:lnTo>
                  <a:pt x="288" y="156"/>
                </a:lnTo>
                <a:lnTo>
                  <a:pt x="284" y="160"/>
                </a:lnTo>
                <a:lnTo>
                  <a:pt x="282" y="164"/>
                </a:lnTo>
                <a:lnTo>
                  <a:pt x="282" y="168"/>
                </a:lnTo>
                <a:lnTo>
                  <a:pt x="288" y="172"/>
                </a:lnTo>
                <a:lnTo>
                  <a:pt x="296" y="176"/>
                </a:lnTo>
                <a:lnTo>
                  <a:pt x="300" y="186"/>
                </a:lnTo>
                <a:lnTo>
                  <a:pt x="304" y="196"/>
                </a:lnTo>
                <a:lnTo>
                  <a:pt x="328" y="206"/>
                </a:lnTo>
                <a:lnTo>
                  <a:pt x="348" y="212"/>
                </a:lnTo>
                <a:lnTo>
                  <a:pt x="360" y="214"/>
                </a:lnTo>
                <a:lnTo>
                  <a:pt x="362" y="220"/>
                </a:lnTo>
                <a:lnTo>
                  <a:pt x="358" y="260"/>
                </a:lnTo>
                <a:lnTo>
                  <a:pt x="242" y="280"/>
                </a:lnTo>
                <a:lnTo>
                  <a:pt x="204" y="322"/>
                </a:lnTo>
                <a:lnTo>
                  <a:pt x="206" y="304"/>
                </a:lnTo>
                <a:lnTo>
                  <a:pt x="172" y="290"/>
                </a:lnTo>
                <a:lnTo>
                  <a:pt x="164" y="288"/>
                </a:lnTo>
                <a:lnTo>
                  <a:pt x="164" y="284"/>
                </a:lnTo>
                <a:lnTo>
                  <a:pt x="162" y="282"/>
                </a:lnTo>
                <a:lnTo>
                  <a:pt x="158" y="284"/>
                </a:lnTo>
                <a:lnTo>
                  <a:pt x="156" y="292"/>
                </a:lnTo>
                <a:lnTo>
                  <a:pt x="156" y="298"/>
                </a:lnTo>
                <a:lnTo>
                  <a:pt x="144" y="302"/>
                </a:lnTo>
                <a:lnTo>
                  <a:pt x="144" y="292"/>
                </a:lnTo>
                <a:lnTo>
                  <a:pt x="136" y="292"/>
                </a:lnTo>
                <a:lnTo>
                  <a:pt x="138" y="284"/>
                </a:lnTo>
                <a:lnTo>
                  <a:pt x="126" y="270"/>
                </a:lnTo>
                <a:lnTo>
                  <a:pt x="116" y="244"/>
                </a:lnTo>
                <a:lnTo>
                  <a:pt x="104" y="234"/>
                </a:lnTo>
                <a:lnTo>
                  <a:pt x="98" y="228"/>
                </a:lnTo>
                <a:lnTo>
                  <a:pt x="94" y="220"/>
                </a:lnTo>
                <a:lnTo>
                  <a:pt x="86" y="196"/>
                </a:lnTo>
                <a:lnTo>
                  <a:pt x="86" y="188"/>
                </a:lnTo>
                <a:lnTo>
                  <a:pt x="82" y="180"/>
                </a:lnTo>
                <a:lnTo>
                  <a:pt x="78" y="172"/>
                </a:lnTo>
                <a:lnTo>
                  <a:pt x="74" y="164"/>
                </a:lnTo>
                <a:lnTo>
                  <a:pt x="68" y="160"/>
                </a:lnTo>
                <a:lnTo>
                  <a:pt x="54" y="154"/>
                </a:lnTo>
                <a:lnTo>
                  <a:pt x="48" y="142"/>
                </a:lnTo>
                <a:lnTo>
                  <a:pt x="44" y="136"/>
                </a:lnTo>
                <a:lnTo>
                  <a:pt x="38" y="122"/>
                </a:lnTo>
                <a:lnTo>
                  <a:pt x="28" y="110"/>
                </a:lnTo>
                <a:lnTo>
                  <a:pt x="22" y="102"/>
                </a:lnTo>
                <a:lnTo>
                  <a:pt x="0" y="82"/>
                </a:lnTo>
                <a:lnTo>
                  <a:pt x="24" y="68"/>
                </a:lnTo>
                <a:lnTo>
                  <a:pt x="34" y="52"/>
                </a:lnTo>
                <a:lnTo>
                  <a:pt x="56" y="58"/>
                </a:lnTo>
                <a:lnTo>
                  <a:pt x="62" y="50"/>
                </a:lnTo>
                <a:lnTo>
                  <a:pt x="78" y="52"/>
                </a:lnTo>
                <a:lnTo>
                  <a:pt x="80" y="48"/>
                </a:lnTo>
                <a:lnTo>
                  <a:pt x="78" y="44"/>
                </a:lnTo>
                <a:lnTo>
                  <a:pt x="84" y="40"/>
                </a:lnTo>
                <a:lnTo>
                  <a:pt x="68" y="18"/>
                </a:lnTo>
                <a:lnTo>
                  <a:pt x="100" y="10"/>
                </a:lnTo>
                <a:lnTo>
                  <a:pt x="104" y="0"/>
                </a:lnTo>
                <a:lnTo>
                  <a:pt x="152" y="12"/>
                </a:lnTo>
                <a:lnTo>
                  <a:pt x="196" y="58"/>
                </a:lnTo>
                <a:lnTo>
                  <a:pt x="238" y="78"/>
                </a:lnTo>
                <a:lnTo>
                  <a:pt x="246" y="80"/>
                </a:lnTo>
                <a:lnTo>
                  <a:pt x="250" y="84"/>
                </a:lnTo>
                <a:lnTo>
                  <a:pt x="258" y="104"/>
                </a:lnTo>
                <a:lnTo>
                  <a:pt x="264" y="1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5" name="Freeform 153"/>
          <p:cNvSpPr>
            <a:spLocks/>
          </p:cNvSpPr>
          <p:nvPr/>
        </p:nvSpPr>
        <p:spPr bwMode="ltGray">
          <a:xfrm>
            <a:off x="5013315" y="3549664"/>
            <a:ext cx="251002" cy="320674"/>
          </a:xfrm>
          <a:custGeom>
            <a:avLst/>
            <a:gdLst/>
            <a:ahLst/>
            <a:cxnLst>
              <a:cxn ang="0">
                <a:pos x="64" y="4"/>
              </a:cxn>
              <a:cxn ang="0">
                <a:pos x="56" y="14"/>
              </a:cxn>
              <a:cxn ang="0">
                <a:pos x="44" y="16"/>
              </a:cxn>
              <a:cxn ang="0">
                <a:pos x="40" y="18"/>
              </a:cxn>
              <a:cxn ang="0">
                <a:pos x="36" y="22"/>
              </a:cxn>
              <a:cxn ang="0">
                <a:pos x="36" y="26"/>
              </a:cxn>
              <a:cxn ang="0">
                <a:pos x="38" y="36"/>
              </a:cxn>
              <a:cxn ang="0">
                <a:pos x="34" y="48"/>
              </a:cxn>
              <a:cxn ang="0">
                <a:pos x="32" y="62"/>
              </a:cxn>
              <a:cxn ang="0">
                <a:pos x="28" y="62"/>
              </a:cxn>
              <a:cxn ang="0">
                <a:pos x="0" y="80"/>
              </a:cxn>
              <a:cxn ang="0">
                <a:pos x="4" y="104"/>
              </a:cxn>
              <a:cxn ang="0">
                <a:pos x="18" y="104"/>
              </a:cxn>
              <a:cxn ang="0">
                <a:pos x="60" y="134"/>
              </a:cxn>
              <a:cxn ang="0">
                <a:pos x="64" y="140"/>
              </a:cxn>
              <a:cxn ang="0">
                <a:pos x="72" y="142"/>
              </a:cxn>
              <a:cxn ang="0">
                <a:pos x="72" y="160"/>
              </a:cxn>
              <a:cxn ang="0">
                <a:pos x="88" y="170"/>
              </a:cxn>
              <a:cxn ang="0">
                <a:pos x="130" y="176"/>
              </a:cxn>
              <a:cxn ang="0">
                <a:pos x="154" y="164"/>
              </a:cxn>
              <a:cxn ang="0">
                <a:pos x="162" y="156"/>
              </a:cxn>
              <a:cxn ang="0">
                <a:pos x="162" y="102"/>
              </a:cxn>
              <a:cxn ang="0">
                <a:pos x="114" y="6"/>
              </a:cxn>
              <a:cxn ang="0">
                <a:pos x="98" y="0"/>
              </a:cxn>
              <a:cxn ang="0">
                <a:pos x="90" y="14"/>
              </a:cxn>
              <a:cxn ang="0">
                <a:pos x="86" y="12"/>
              </a:cxn>
              <a:cxn ang="0">
                <a:pos x="64" y="4"/>
              </a:cxn>
            </a:cxnLst>
            <a:rect l="0" t="0" r="r" b="b"/>
            <a:pathLst>
              <a:path w="163" h="177">
                <a:moveTo>
                  <a:pt x="64" y="4"/>
                </a:moveTo>
                <a:lnTo>
                  <a:pt x="56" y="14"/>
                </a:lnTo>
                <a:lnTo>
                  <a:pt x="44" y="16"/>
                </a:lnTo>
                <a:lnTo>
                  <a:pt x="40" y="18"/>
                </a:lnTo>
                <a:lnTo>
                  <a:pt x="36" y="22"/>
                </a:lnTo>
                <a:lnTo>
                  <a:pt x="36" y="26"/>
                </a:lnTo>
                <a:lnTo>
                  <a:pt x="38" y="36"/>
                </a:lnTo>
                <a:lnTo>
                  <a:pt x="34" y="48"/>
                </a:lnTo>
                <a:lnTo>
                  <a:pt x="32" y="62"/>
                </a:lnTo>
                <a:lnTo>
                  <a:pt x="28" y="62"/>
                </a:lnTo>
                <a:lnTo>
                  <a:pt x="0" y="80"/>
                </a:lnTo>
                <a:lnTo>
                  <a:pt x="4" y="104"/>
                </a:lnTo>
                <a:lnTo>
                  <a:pt x="18" y="104"/>
                </a:lnTo>
                <a:lnTo>
                  <a:pt x="60" y="134"/>
                </a:lnTo>
                <a:lnTo>
                  <a:pt x="64" y="140"/>
                </a:lnTo>
                <a:lnTo>
                  <a:pt x="72" y="142"/>
                </a:lnTo>
                <a:lnTo>
                  <a:pt x="72" y="160"/>
                </a:lnTo>
                <a:lnTo>
                  <a:pt x="88" y="170"/>
                </a:lnTo>
                <a:lnTo>
                  <a:pt x="130" y="176"/>
                </a:lnTo>
                <a:lnTo>
                  <a:pt x="154" y="164"/>
                </a:lnTo>
                <a:lnTo>
                  <a:pt x="162" y="156"/>
                </a:lnTo>
                <a:lnTo>
                  <a:pt x="162" y="102"/>
                </a:lnTo>
                <a:lnTo>
                  <a:pt x="114" y="6"/>
                </a:lnTo>
                <a:lnTo>
                  <a:pt x="98" y="0"/>
                </a:lnTo>
                <a:lnTo>
                  <a:pt x="90" y="14"/>
                </a:lnTo>
                <a:lnTo>
                  <a:pt x="86" y="12"/>
                </a:lnTo>
                <a:lnTo>
                  <a:pt x="6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6" name="Freeform 154"/>
          <p:cNvSpPr>
            <a:spLocks/>
          </p:cNvSpPr>
          <p:nvPr/>
        </p:nvSpPr>
        <p:spPr bwMode="ltGray">
          <a:xfrm>
            <a:off x="5143465" y="3470289"/>
            <a:ext cx="522146" cy="573085"/>
          </a:xfrm>
          <a:custGeom>
            <a:avLst/>
            <a:gdLst/>
            <a:ahLst/>
            <a:cxnLst>
              <a:cxn ang="0">
                <a:pos x="294" y="316"/>
              </a:cxn>
              <a:cxn ang="0">
                <a:pos x="270" y="312"/>
              </a:cxn>
              <a:cxn ang="0">
                <a:pos x="248" y="308"/>
              </a:cxn>
              <a:cxn ang="0">
                <a:pos x="234" y="304"/>
              </a:cxn>
              <a:cxn ang="0">
                <a:pos x="222" y="302"/>
              </a:cxn>
              <a:cxn ang="0">
                <a:pos x="214" y="282"/>
              </a:cxn>
              <a:cxn ang="0">
                <a:pos x="210" y="272"/>
              </a:cxn>
              <a:cxn ang="0">
                <a:pos x="184" y="274"/>
              </a:cxn>
              <a:cxn ang="0">
                <a:pos x="166" y="274"/>
              </a:cxn>
              <a:cxn ang="0">
                <a:pos x="142" y="262"/>
              </a:cxn>
              <a:cxn ang="0">
                <a:pos x="130" y="250"/>
              </a:cxn>
              <a:cxn ang="0">
                <a:pos x="108" y="226"/>
              </a:cxn>
              <a:cxn ang="0">
                <a:pos x="92" y="202"/>
              </a:cxn>
              <a:cxn ang="0">
                <a:pos x="70" y="194"/>
              </a:cxn>
              <a:cxn ang="0">
                <a:pos x="64" y="184"/>
              </a:cxn>
              <a:cxn ang="0">
                <a:pos x="62" y="164"/>
              </a:cxn>
              <a:cxn ang="0">
                <a:pos x="50" y="148"/>
              </a:cxn>
              <a:cxn ang="0">
                <a:pos x="34" y="130"/>
              </a:cxn>
              <a:cxn ang="0">
                <a:pos x="26" y="122"/>
              </a:cxn>
              <a:cxn ang="0">
                <a:pos x="28" y="110"/>
              </a:cxn>
              <a:cxn ang="0">
                <a:pos x="38" y="84"/>
              </a:cxn>
              <a:cxn ang="0">
                <a:pos x="12" y="68"/>
              </a:cxn>
              <a:cxn ang="0">
                <a:pos x="6" y="48"/>
              </a:cxn>
              <a:cxn ang="0">
                <a:pos x="2" y="46"/>
              </a:cxn>
              <a:cxn ang="0">
                <a:pos x="2" y="30"/>
              </a:cxn>
              <a:cxn ang="0">
                <a:pos x="0" y="10"/>
              </a:cxn>
              <a:cxn ang="0">
                <a:pos x="10" y="0"/>
              </a:cxn>
              <a:cxn ang="0">
                <a:pos x="24" y="18"/>
              </a:cxn>
              <a:cxn ang="0">
                <a:pos x="54" y="16"/>
              </a:cxn>
              <a:cxn ang="0">
                <a:pos x="70" y="20"/>
              </a:cxn>
              <a:cxn ang="0">
                <a:pos x="70" y="34"/>
              </a:cxn>
              <a:cxn ang="0">
                <a:pos x="80" y="54"/>
              </a:cxn>
              <a:cxn ang="0">
                <a:pos x="106" y="66"/>
              </a:cxn>
              <a:cxn ang="0">
                <a:pos x="132" y="78"/>
              </a:cxn>
              <a:cxn ang="0">
                <a:pos x="166" y="80"/>
              </a:cxn>
              <a:cxn ang="0">
                <a:pos x="176" y="64"/>
              </a:cxn>
              <a:cxn ang="0">
                <a:pos x="182" y="52"/>
              </a:cxn>
              <a:cxn ang="0">
                <a:pos x="204" y="52"/>
              </a:cxn>
              <a:cxn ang="0">
                <a:pos x="226" y="52"/>
              </a:cxn>
              <a:cxn ang="0">
                <a:pos x="244" y="62"/>
              </a:cxn>
              <a:cxn ang="0">
                <a:pos x="254" y="74"/>
              </a:cxn>
              <a:cxn ang="0">
                <a:pos x="266" y="86"/>
              </a:cxn>
              <a:cxn ang="0">
                <a:pos x="282" y="96"/>
              </a:cxn>
              <a:cxn ang="0">
                <a:pos x="312" y="216"/>
              </a:cxn>
              <a:cxn ang="0">
                <a:pos x="300" y="310"/>
              </a:cxn>
            </a:cxnLst>
            <a:rect l="0" t="0" r="r" b="b"/>
            <a:pathLst>
              <a:path w="339" h="317">
                <a:moveTo>
                  <a:pt x="300" y="310"/>
                </a:moveTo>
                <a:lnTo>
                  <a:pt x="294" y="316"/>
                </a:lnTo>
                <a:lnTo>
                  <a:pt x="284" y="316"/>
                </a:lnTo>
                <a:lnTo>
                  <a:pt x="270" y="312"/>
                </a:lnTo>
                <a:lnTo>
                  <a:pt x="254" y="306"/>
                </a:lnTo>
                <a:lnTo>
                  <a:pt x="248" y="308"/>
                </a:lnTo>
                <a:lnTo>
                  <a:pt x="244" y="304"/>
                </a:lnTo>
                <a:lnTo>
                  <a:pt x="234" y="304"/>
                </a:lnTo>
                <a:lnTo>
                  <a:pt x="228" y="304"/>
                </a:lnTo>
                <a:lnTo>
                  <a:pt x="222" y="302"/>
                </a:lnTo>
                <a:lnTo>
                  <a:pt x="216" y="290"/>
                </a:lnTo>
                <a:lnTo>
                  <a:pt x="214" y="282"/>
                </a:lnTo>
                <a:lnTo>
                  <a:pt x="214" y="278"/>
                </a:lnTo>
                <a:lnTo>
                  <a:pt x="210" y="272"/>
                </a:lnTo>
                <a:lnTo>
                  <a:pt x="194" y="270"/>
                </a:lnTo>
                <a:lnTo>
                  <a:pt x="184" y="274"/>
                </a:lnTo>
                <a:lnTo>
                  <a:pt x="176" y="280"/>
                </a:lnTo>
                <a:lnTo>
                  <a:pt x="166" y="274"/>
                </a:lnTo>
                <a:lnTo>
                  <a:pt x="158" y="274"/>
                </a:lnTo>
                <a:lnTo>
                  <a:pt x="142" y="262"/>
                </a:lnTo>
                <a:lnTo>
                  <a:pt x="140" y="256"/>
                </a:lnTo>
                <a:lnTo>
                  <a:pt x="130" y="250"/>
                </a:lnTo>
                <a:lnTo>
                  <a:pt x="120" y="250"/>
                </a:lnTo>
                <a:lnTo>
                  <a:pt x="108" y="226"/>
                </a:lnTo>
                <a:lnTo>
                  <a:pt x="102" y="212"/>
                </a:lnTo>
                <a:lnTo>
                  <a:pt x="92" y="202"/>
                </a:lnTo>
                <a:lnTo>
                  <a:pt x="74" y="206"/>
                </a:lnTo>
                <a:lnTo>
                  <a:pt x="70" y="194"/>
                </a:lnTo>
                <a:lnTo>
                  <a:pt x="70" y="182"/>
                </a:lnTo>
                <a:lnTo>
                  <a:pt x="64" y="184"/>
                </a:lnTo>
                <a:lnTo>
                  <a:pt x="58" y="176"/>
                </a:lnTo>
                <a:lnTo>
                  <a:pt x="62" y="164"/>
                </a:lnTo>
                <a:lnTo>
                  <a:pt x="60" y="158"/>
                </a:lnTo>
                <a:lnTo>
                  <a:pt x="50" y="148"/>
                </a:lnTo>
                <a:lnTo>
                  <a:pt x="34" y="144"/>
                </a:lnTo>
                <a:lnTo>
                  <a:pt x="34" y="130"/>
                </a:lnTo>
                <a:lnTo>
                  <a:pt x="30" y="130"/>
                </a:lnTo>
                <a:lnTo>
                  <a:pt x="26" y="122"/>
                </a:lnTo>
                <a:lnTo>
                  <a:pt x="26" y="116"/>
                </a:lnTo>
                <a:lnTo>
                  <a:pt x="28" y="110"/>
                </a:lnTo>
                <a:lnTo>
                  <a:pt x="30" y="102"/>
                </a:lnTo>
                <a:lnTo>
                  <a:pt x="38" y="84"/>
                </a:lnTo>
                <a:lnTo>
                  <a:pt x="20" y="80"/>
                </a:lnTo>
                <a:lnTo>
                  <a:pt x="12" y="68"/>
                </a:lnTo>
                <a:lnTo>
                  <a:pt x="12" y="62"/>
                </a:lnTo>
                <a:lnTo>
                  <a:pt x="6" y="48"/>
                </a:lnTo>
                <a:lnTo>
                  <a:pt x="4" y="48"/>
                </a:lnTo>
                <a:lnTo>
                  <a:pt x="2" y="46"/>
                </a:lnTo>
                <a:lnTo>
                  <a:pt x="0" y="40"/>
                </a:lnTo>
                <a:lnTo>
                  <a:pt x="2" y="30"/>
                </a:lnTo>
                <a:lnTo>
                  <a:pt x="0" y="18"/>
                </a:lnTo>
                <a:lnTo>
                  <a:pt x="0" y="10"/>
                </a:lnTo>
                <a:lnTo>
                  <a:pt x="6" y="8"/>
                </a:lnTo>
                <a:lnTo>
                  <a:pt x="10" y="0"/>
                </a:lnTo>
                <a:lnTo>
                  <a:pt x="16" y="8"/>
                </a:lnTo>
                <a:lnTo>
                  <a:pt x="24" y="18"/>
                </a:lnTo>
                <a:lnTo>
                  <a:pt x="36" y="24"/>
                </a:lnTo>
                <a:lnTo>
                  <a:pt x="54" y="16"/>
                </a:lnTo>
                <a:lnTo>
                  <a:pt x="62" y="10"/>
                </a:lnTo>
                <a:lnTo>
                  <a:pt x="70" y="20"/>
                </a:lnTo>
                <a:lnTo>
                  <a:pt x="62" y="28"/>
                </a:lnTo>
                <a:lnTo>
                  <a:pt x="70" y="34"/>
                </a:lnTo>
                <a:lnTo>
                  <a:pt x="80" y="42"/>
                </a:lnTo>
                <a:lnTo>
                  <a:pt x="80" y="54"/>
                </a:lnTo>
                <a:lnTo>
                  <a:pt x="94" y="58"/>
                </a:lnTo>
                <a:lnTo>
                  <a:pt x="106" y="66"/>
                </a:lnTo>
                <a:lnTo>
                  <a:pt x="118" y="74"/>
                </a:lnTo>
                <a:lnTo>
                  <a:pt x="132" y="78"/>
                </a:lnTo>
                <a:lnTo>
                  <a:pt x="148" y="80"/>
                </a:lnTo>
                <a:lnTo>
                  <a:pt x="166" y="80"/>
                </a:lnTo>
                <a:lnTo>
                  <a:pt x="162" y="66"/>
                </a:lnTo>
                <a:lnTo>
                  <a:pt x="176" y="64"/>
                </a:lnTo>
                <a:lnTo>
                  <a:pt x="176" y="60"/>
                </a:lnTo>
                <a:lnTo>
                  <a:pt x="182" y="52"/>
                </a:lnTo>
                <a:lnTo>
                  <a:pt x="196" y="50"/>
                </a:lnTo>
                <a:lnTo>
                  <a:pt x="204" y="52"/>
                </a:lnTo>
                <a:lnTo>
                  <a:pt x="210" y="48"/>
                </a:lnTo>
                <a:lnTo>
                  <a:pt x="226" y="52"/>
                </a:lnTo>
                <a:lnTo>
                  <a:pt x="232" y="60"/>
                </a:lnTo>
                <a:lnTo>
                  <a:pt x="244" y="62"/>
                </a:lnTo>
                <a:lnTo>
                  <a:pt x="252" y="70"/>
                </a:lnTo>
                <a:lnTo>
                  <a:pt x="254" y="74"/>
                </a:lnTo>
                <a:lnTo>
                  <a:pt x="262" y="78"/>
                </a:lnTo>
                <a:lnTo>
                  <a:pt x="266" y="86"/>
                </a:lnTo>
                <a:lnTo>
                  <a:pt x="278" y="90"/>
                </a:lnTo>
                <a:lnTo>
                  <a:pt x="282" y="96"/>
                </a:lnTo>
                <a:lnTo>
                  <a:pt x="286" y="118"/>
                </a:lnTo>
                <a:lnTo>
                  <a:pt x="312" y="216"/>
                </a:lnTo>
                <a:lnTo>
                  <a:pt x="338" y="278"/>
                </a:lnTo>
                <a:lnTo>
                  <a:pt x="300" y="3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7" name="Freeform 155"/>
          <p:cNvSpPr>
            <a:spLocks/>
          </p:cNvSpPr>
          <p:nvPr/>
        </p:nvSpPr>
        <p:spPr bwMode="ltGray">
          <a:xfrm>
            <a:off x="5563351" y="3575064"/>
            <a:ext cx="319175" cy="360360"/>
          </a:xfrm>
          <a:custGeom>
            <a:avLst/>
            <a:gdLst/>
            <a:ahLst/>
            <a:cxnLst>
              <a:cxn ang="0">
                <a:pos x="10" y="178"/>
              </a:cxn>
              <a:cxn ang="0">
                <a:pos x="4" y="168"/>
              </a:cxn>
              <a:cxn ang="0">
                <a:pos x="18" y="152"/>
              </a:cxn>
              <a:cxn ang="0">
                <a:pos x="20" y="148"/>
              </a:cxn>
              <a:cxn ang="0">
                <a:pos x="18" y="136"/>
              </a:cxn>
              <a:cxn ang="0">
                <a:pos x="12" y="130"/>
              </a:cxn>
              <a:cxn ang="0">
                <a:pos x="8" y="130"/>
              </a:cxn>
              <a:cxn ang="0">
                <a:pos x="4" y="134"/>
              </a:cxn>
              <a:cxn ang="0">
                <a:pos x="4" y="116"/>
              </a:cxn>
              <a:cxn ang="0">
                <a:pos x="2" y="100"/>
              </a:cxn>
              <a:cxn ang="0">
                <a:pos x="6" y="94"/>
              </a:cxn>
              <a:cxn ang="0">
                <a:pos x="0" y="88"/>
              </a:cxn>
              <a:cxn ang="0">
                <a:pos x="0" y="66"/>
              </a:cxn>
              <a:cxn ang="0">
                <a:pos x="6" y="62"/>
              </a:cxn>
              <a:cxn ang="0">
                <a:pos x="8" y="52"/>
              </a:cxn>
              <a:cxn ang="0">
                <a:pos x="20" y="52"/>
              </a:cxn>
              <a:cxn ang="0">
                <a:pos x="28" y="54"/>
              </a:cxn>
              <a:cxn ang="0">
                <a:pos x="30" y="58"/>
              </a:cxn>
              <a:cxn ang="0">
                <a:pos x="40" y="60"/>
              </a:cxn>
              <a:cxn ang="0">
                <a:pos x="42" y="50"/>
              </a:cxn>
              <a:cxn ang="0">
                <a:pos x="58" y="44"/>
              </a:cxn>
              <a:cxn ang="0">
                <a:pos x="66" y="32"/>
              </a:cxn>
              <a:cxn ang="0">
                <a:pos x="70" y="28"/>
              </a:cxn>
              <a:cxn ang="0">
                <a:pos x="68" y="22"/>
              </a:cxn>
              <a:cxn ang="0">
                <a:pos x="72" y="20"/>
              </a:cxn>
              <a:cxn ang="0">
                <a:pos x="80" y="18"/>
              </a:cxn>
              <a:cxn ang="0">
                <a:pos x="92" y="20"/>
              </a:cxn>
              <a:cxn ang="0">
                <a:pos x="108" y="20"/>
              </a:cxn>
              <a:cxn ang="0">
                <a:pos x="108" y="24"/>
              </a:cxn>
              <a:cxn ang="0">
                <a:pos x="118" y="22"/>
              </a:cxn>
              <a:cxn ang="0">
                <a:pos x="122" y="32"/>
              </a:cxn>
              <a:cxn ang="0">
                <a:pos x="140" y="24"/>
              </a:cxn>
              <a:cxn ang="0">
                <a:pos x="146" y="20"/>
              </a:cxn>
              <a:cxn ang="0">
                <a:pos x="156" y="20"/>
              </a:cxn>
              <a:cxn ang="0">
                <a:pos x="158" y="14"/>
              </a:cxn>
              <a:cxn ang="0">
                <a:pos x="162" y="8"/>
              </a:cxn>
              <a:cxn ang="0">
                <a:pos x="164" y="4"/>
              </a:cxn>
              <a:cxn ang="0">
                <a:pos x="170" y="0"/>
              </a:cxn>
              <a:cxn ang="0">
                <a:pos x="174" y="6"/>
              </a:cxn>
              <a:cxn ang="0">
                <a:pos x="176" y="10"/>
              </a:cxn>
              <a:cxn ang="0">
                <a:pos x="176" y="16"/>
              </a:cxn>
              <a:cxn ang="0">
                <a:pos x="178" y="18"/>
              </a:cxn>
              <a:cxn ang="0">
                <a:pos x="178" y="28"/>
              </a:cxn>
              <a:cxn ang="0">
                <a:pos x="182" y="38"/>
              </a:cxn>
              <a:cxn ang="0">
                <a:pos x="204" y="36"/>
              </a:cxn>
              <a:cxn ang="0">
                <a:pos x="156" y="154"/>
              </a:cxn>
              <a:cxn ang="0">
                <a:pos x="72" y="198"/>
              </a:cxn>
              <a:cxn ang="0">
                <a:pos x="22" y="188"/>
              </a:cxn>
              <a:cxn ang="0">
                <a:pos x="10" y="178"/>
              </a:cxn>
            </a:cxnLst>
            <a:rect l="0" t="0" r="r" b="b"/>
            <a:pathLst>
              <a:path w="205" h="199">
                <a:moveTo>
                  <a:pt x="10" y="178"/>
                </a:moveTo>
                <a:lnTo>
                  <a:pt x="4" y="168"/>
                </a:lnTo>
                <a:lnTo>
                  <a:pt x="18" y="152"/>
                </a:lnTo>
                <a:lnTo>
                  <a:pt x="20" y="148"/>
                </a:lnTo>
                <a:lnTo>
                  <a:pt x="18" y="136"/>
                </a:lnTo>
                <a:lnTo>
                  <a:pt x="12" y="130"/>
                </a:lnTo>
                <a:lnTo>
                  <a:pt x="8" y="130"/>
                </a:lnTo>
                <a:lnTo>
                  <a:pt x="4" y="134"/>
                </a:lnTo>
                <a:lnTo>
                  <a:pt x="4" y="116"/>
                </a:lnTo>
                <a:lnTo>
                  <a:pt x="2" y="100"/>
                </a:lnTo>
                <a:lnTo>
                  <a:pt x="6" y="94"/>
                </a:lnTo>
                <a:lnTo>
                  <a:pt x="0" y="88"/>
                </a:lnTo>
                <a:lnTo>
                  <a:pt x="0" y="66"/>
                </a:lnTo>
                <a:lnTo>
                  <a:pt x="6" y="62"/>
                </a:lnTo>
                <a:lnTo>
                  <a:pt x="8" y="52"/>
                </a:lnTo>
                <a:lnTo>
                  <a:pt x="20" y="52"/>
                </a:lnTo>
                <a:lnTo>
                  <a:pt x="28" y="54"/>
                </a:lnTo>
                <a:lnTo>
                  <a:pt x="30" y="58"/>
                </a:lnTo>
                <a:lnTo>
                  <a:pt x="40" y="60"/>
                </a:lnTo>
                <a:lnTo>
                  <a:pt x="42" y="50"/>
                </a:lnTo>
                <a:lnTo>
                  <a:pt x="58" y="44"/>
                </a:lnTo>
                <a:lnTo>
                  <a:pt x="66" y="32"/>
                </a:lnTo>
                <a:lnTo>
                  <a:pt x="70" y="28"/>
                </a:lnTo>
                <a:lnTo>
                  <a:pt x="68" y="22"/>
                </a:lnTo>
                <a:lnTo>
                  <a:pt x="72" y="20"/>
                </a:lnTo>
                <a:lnTo>
                  <a:pt x="80" y="18"/>
                </a:lnTo>
                <a:lnTo>
                  <a:pt x="92" y="20"/>
                </a:lnTo>
                <a:lnTo>
                  <a:pt x="108" y="20"/>
                </a:lnTo>
                <a:lnTo>
                  <a:pt x="108" y="24"/>
                </a:lnTo>
                <a:lnTo>
                  <a:pt x="118" y="22"/>
                </a:lnTo>
                <a:lnTo>
                  <a:pt x="122" y="32"/>
                </a:lnTo>
                <a:lnTo>
                  <a:pt x="140" y="24"/>
                </a:lnTo>
                <a:lnTo>
                  <a:pt x="146" y="20"/>
                </a:lnTo>
                <a:lnTo>
                  <a:pt x="156" y="20"/>
                </a:lnTo>
                <a:lnTo>
                  <a:pt x="158" y="14"/>
                </a:lnTo>
                <a:lnTo>
                  <a:pt x="162" y="8"/>
                </a:lnTo>
                <a:lnTo>
                  <a:pt x="164" y="4"/>
                </a:lnTo>
                <a:lnTo>
                  <a:pt x="170" y="0"/>
                </a:lnTo>
                <a:lnTo>
                  <a:pt x="174" y="6"/>
                </a:lnTo>
                <a:lnTo>
                  <a:pt x="176" y="10"/>
                </a:lnTo>
                <a:lnTo>
                  <a:pt x="176" y="16"/>
                </a:lnTo>
                <a:lnTo>
                  <a:pt x="178" y="18"/>
                </a:lnTo>
                <a:lnTo>
                  <a:pt x="178" y="28"/>
                </a:lnTo>
                <a:lnTo>
                  <a:pt x="182" y="38"/>
                </a:lnTo>
                <a:lnTo>
                  <a:pt x="204" y="36"/>
                </a:lnTo>
                <a:lnTo>
                  <a:pt x="156" y="154"/>
                </a:lnTo>
                <a:lnTo>
                  <a:pt x="72" y="198"/>
                </a:lnTo>
                <a:lnTo>
                  <a:pt x="22" y="188"/>
                </a:lnTo>
                <a:lnTo>
                  <a:pt x="10"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8" name="Freeform 156"/>
          <p:cNvSpPr>
            <a:spLocks/>
          </p:cNvSpPr>
          <p:nvPr/>
        </p:nvSpPr>
        <p:spPr bwMode="ltGray">
          <a:xfrm>
            <a:off x="5571097" y="3619514"/>
            <a:ext cx="427633" cy="504823"/>
          </a:xfrm>
          <a:custGeom>
            <a:avLst/>
            <a:gdLst/>
            <a:ahLst/>
            <a:cxnLst>
              <a:cxn ang="0">
                <a:pos x="120" y="264"/>
              </a:cxn>
              <a:cxn ang="0">
                <a:pos x="108" y="252"/>
              </a:cxn>
              <a:cxn ang="0">
                <a:pos x="98" y="236"/>
              </a:cxn>
              <a:cxn ang="0">
                <a:pos x="74" y="236"/>
              </a:cxn>
              <a:cxn ang="0">
                <a:pos x="60" y="236"/>
              </a:cxn>
              <a:cxn ang="0">
                <a:pos x="52" y="236"/>
              </a:cxn>
              <a:cxn ang="0">
                <a:pos x="42" y="234"/>
              </a:cxn>
              <a:cxn ang="0">
                <a:pos x="28" y="232"/>
              </a:cxn>
              <a:cxn ang="0">
                <a:pos x="14" y="236"/>
              </a:cxn>
              <a:cxn ang="0">
                <a:pos x="14" y="228"/>
              </a:cxn>
              <a:cxn ang="0">
                <a:pos x="14" y="220"/>
              </a:cxn>
              <a:cxn ang="0">
                <a:pos x="18" y="214"/>
              </a:cxn>
              <a:cxn ang="0">
                <a:pos x="24" y="208"/>
              </a:cxn>
              <a:cxn ang="0">
                <a:pos x="30" y="208"/>
              </a:cxn>
              <a:cxn ang="0">
                <a:pos x="40" y="208"/>
              </a:cxn>
              <a:cxn ang="0">
                <a:pos x="42" y="202"/>
              </a:cxn>
              <a:cxn ang="0">
                <a:pos x="48" y="192"/>
              </a:cxn>
              <a:cxn ang="0">
                <a:pos x="40" y="176"/>
              </a:cxn>
              <a:cxn ang="0">
                <a:pos x="28" y="174"/>
              </a:cxn>
              <a:cxn ang="0">
                <a:pos x="18" y="170"/>
              </a:cxn>
              <a:cxn ang="0">
                <a:pos x="10" y="164"/>
              </a:cxn>
              <a:cxn ang="0">
                <a:pos x="2" y="148"/>
              </a:cxn>
              <a:cxn ang="0">
                <a:pos x="0" y="144"/>
              </a:cxn>
              <a:cxn ang="0">
                <a:pos x="26" y="162"/>
              </a:cxn>
              <a:cxn ang="0">
                <a:pos x="44" y="164"/>
              </a:cxn>
              <a:cxn ang="0">
                <a:pos x="60" y="166"/>
              </a:cxn>
              <a:cxn ang="0">
                <a:pos x="72" y="164"/>
              </a:cxn>
              <a:cxn ang="0">
                <a:pos x="80" y="158"/>
              </a:cxn>
              <a:cxn ang="0">
                <a:pos x="88" y="152"/>
              </a:cxn>
              <a:cxn ang="0">
                <a:pos x="92" y="142"/>
              </a:cxn>
              <a:cxn ang="0">
                <a:pos x="90" y="128"/>
              </a:cxn>
              <a:cxn ang="0">
                <a:pos x="92" y="116"/>
              </a:cxn>
              <a:cxn ang="0">
                <a:pos x="100" y="116"/>
              </a:cxn>
              <a:cxn ang="0">
                <a:pos x="112" y="124"/>
              </a:cxn>
              <a:cxn ang="0">
                <a:pos x="120" y="112"/>
              </a:cxn>
              <a:cxn ang="0">
                <a:pos x="132" y="116"/>
              </a:cxn>
              <a:cxn ang="0">
                <a:pos x="138" y="114"/>
              </a:cxn>
              <a:cxn ang="0">
                <a:pos x="140" y="102"/>
              </a:cxn>
              <a:cxn ang="0">
                <a:pos x="142" y="90"/>
              </a:cxn>
              <a:cxn ang="0">
                <a:pos x="154" y="82"/>
              </a:cxn>
              <a:cxn ang="0">
                <a:pos x="148" y="72"/>
              </a:cxn>
              <a:cxn ang="0">
                <a:pos x="154" y="68"/>
              </a:cxn>
              <a:cxn ang="0">
                <a:pos x="162" y="68"/>
              </a:cxn>
              <a:cxn ang="0">
                <a:pos x="160" y="58"/>
              </a:cxn>
              <a:cxn ang="0">
                <a:pos x="170" y="56"/>
              </a:cxn>
              <a:cxn ang="0">
                <a:pos x="178" y="46"/>
              </a:cxn>
              <a:cxn ang="0">
                <a:pos x="182" y="28"/>
              </a:cxn>
              <a:cxn ang="0">
                <a:pos x="194" y="10"/>
              </a:cxn>
              <a:cxn ang="0">
                <a:pos x="212" y="0"/>
              </a:cxn>
              <a:cxn ang="0">
                <a:pos x="216" y="8"/>
              </a:cxn>
              <a:cxn ang="0">
                <a:pos x="232" y="6"/>
              </a:cxn>
              <a:cxn ang="0">
                <a:pos x="248" y="18"/>
              </a:cxn>
              <a:cxn ang="0">
                <a:pos x="256" y="30"/>
              </a:cxn>
              <a:cxn ang="0">
                <a:pos x="276" y="126"/>
              </a:cxn>
              <a:cxn ang="0">
                <a:pos x="184" y="278"/>
              </a:cxn>
              <a:cxn ang="0">
                <a:pos x="132" y="266"/>
              </a:cxn>
              <a:cxn ang="0">
                <a:pos x="120" y="264"/>
              </a:cxn>
            </a:cxnLst>
            <a:rect l="0" t="0" r="r" b="b"/>
            <a:pathLst>
              <a:path w="277" h="279">
                <a:moveTo>
                  <a:pt x="120" y="264"/>
                </a:moveTo>
                <a:lnTo>
                  <a:pt x="108" y="252"/>
                </a:lnTo>
                <a:lnTo>
                  <a:pt x="98" y="236"/>
                </a:lnTo>
                <a:lnTo>
                  <a:pt x="74" y="236"/>
                </a:lnTo>
                <a:lnTo>
                  <a:pt x="60" y="236"/>
                </a:lnTo>
                <a:lnTo>
                  <a:pt x="52" y="236"/>
                </a:lnTo>
                <a:lnTo>
                  <a:pt x="42" y="234"/>
                </a:lnTo>
                <a:lnTo>
                  <a:pt x="28" y="232"/>
                </a:lnTo>
                <a:lnTo>
                  <a:pt x="14" y="236"/>
                </a:lnTo>
                <a:lnTo>
                  <a:pt x="14" y="228"/>
                </a:lnTo>
                <a:lnTo>
                  <a:pt x="14" y="220"/>
                </a:lnTo>
                <a:lnTo>
                  <a:pt x="18" y="214"/>
                </a:lnTo>
                <a:lnTo>
                  <a:pt x="24" y="208"/>
                </a:lnTo>
                <a:lnTo>
                  <a:pt x="30" y="208"/>
                </a:lnTo>
                <a:lnTo>
                  <a:pt x="40" y="208"/>
                </a:lnTo>
                <a:lnTo>
                  <a:pt x="42" y="202"/>
                </a:lnTo>
                <a:lnTo>
                  <a:pt x="48" y="192"/>
                </a:lnTo>
                <a:lnTo>
                  <a:pt x="40" y="176"/>
                </a:lnTo>
                <a:lnTo>
                  <a:pt x="28" y="174"/>
                </a:lnTo>
                <a:lnTo>
                  <a:pt x="18" y="170"/>
                </a:lnTo>
                <a:lnTo>
                  <a:pt x="10" y="164"/>
                </a:lnTo>
                <a:lnTo>
                  <a:pt x="2" y="148"/>
                </a:lnTo>
                <a:lnTo>
                  <a:pt x="0" y="144"/>
                </a:lnTo>
                <a:lnTo>
                  <a:pt x="26" y="162"/>
                </a:lnTo>
                <a:lnTo>
                  <a:pt x="44" y="164"/>
                </a:lnTo>
                <a:lnTo>
                  <a:pt x="60" y="166"/>
                </a:lnTo>
                <a:lnTo>
                  <a:pt x="72" y="164"/>
                </a:lnTo>
                <a:lnTo>
                  <a:pt x="80" y="158"/>
                </a:lnTo>
                <a:lnTo>
                  <a:pt x="88" y="152"/>
                </a:lnTo>
                <a:lnTo>
                  <a:pt x="92" y="142"/>
                </a:lnTo>
                <a:lnTo>
                  <a:pt x="90" y="128"/>
                </a:lnTo>
                <a:lnTo>
                  <a:pt x="92" y="116"/>
                </a:lnTo>
                <a:lnTo>
                  <a:pt x="100" y="116"/>
                </a:lnTo>
                <a:lnTo>
                  <a:pt x="112" y="124"/>
                </a:lnTo>
                <a:lnTo>
                  <a:pt x="120" y="112"/>
                </a:lnTo>
                <a:lnTo>
                  <a:pt x="132" y="116"/>
                </a:lnTo>
                <a:lnTo>
                  <a:pt x="138" y="114"/>
                </a:lnTo>
                <a:lnTo>
                  <a:pt x="140" y="102"/>
                </a:lnTo>
                <a:lnTo>
                  <a:pt x="142" y="90"/>
                </a:lnTo>
                <a:lnTo>
                  <a:pt x="154" y="82"/>
                </a:lnTo>
                <a:lnTo>
                  <a:pt x="148" y="72"/>
                </a:lnTo>
                <a:lnTo>
                  <a:pt x="154" y="68"/>
                </a:lnTo>
                <a:lnTo>
                  <a:pt x="162" y="68"/>
                </a:lnTo>
                <a:lnTo>
                  <a:pt x="160" y="58"/>
                </a:lnTo>
                <a:lnTo>
                  <a:pt x="170" y="56"/>
                </a:lnTo>
                <a:lnTo>
                  <a:pt x="178" y="46"/>
                </a:lnTo>
                <a:lnTo>
                  <a:pt x="182" y="28"/>
                </a:lnTo>
                <a:lnTo>
                  <a:pt x="194" y="10"/>
                </a:lnTo>
                <a:lnTo>
                  <a:pt x="212" y="0"/>
                </a:lnTo>
                <a:lnTo>
                  <a:pt x="216" y="8"/>
                </a:lnTo>
                <a:lnTo>
                  <a:pt x="232" y="6"/>
                </a:lnTo>
                <a:lnTo>
                  <a:pt x="248" y="18"/>
                </a:lnTo>
                <a:lnTo>
                  <a:pt x="256" y="30"/>
                </a:lnTo>
                <a:lnTo>
                  <a:pt x="276" y="126"/>
                </a:lnTo>
                <a:lnTo>
                  <a:pt x="184" y="278"/>
                </a:lnTo>
                <a:lnTo>
                  <a:pt x="132" y="266"/>
                </a:lnTo>
                <a:lnTo>
                  <a:pt x="120" y="26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59" name="Freeform 157"/>
          <p:cNvSpPr>
            <a:spLocks/>
          </p:cNvSpPr>
          <p:nvPr/>
        </p:nvSpPr>
        <p:spPr bwMode="ltGray">
          <a:xfrm>
            <a:off x="6265226" y="3125803"/>
            <a:ext cx="672437" cy="401636"/>
          </a:xfrm>
          <a:custGeom>
            <a:avLst/>
            <a:gdLst/>
            <a:ahLst/>
            <a:cxnLst>
              <a:cxn ang="0">
                <a:pos x="366" y="18"/>
              </a:cxn>
              <a:cxn ang="0">
                <a:pos x="356" y="6"/>
              </a:cxn>
              <a:cxn ang="0">
                <a:pos x="354" y="0"/>
              </a:cxn>
              <a:cxn ang="0">
                <a:pos x="342" y="8"/>
              </a:cxn>
              <a:cxn ang="0">
                <a:pos x="336" y="8"/>
              </a:cxn>
              <a:cxn ang="0">
                <a:pos x="332" y="4"/>
              </a:cxn>
              <a:cxn ang="0">
                <a:pos x="320" y="12"/>
              </a:cxn>
              <a:cxn ang="0">
                <a:pos x="314" y="22"/>
              </a:cxn>
              <a:cxn ang="0">
                <a:pos x="308" y="22"/>
              </a:cxn>
              <a:cxn ang="0">
                <a:pos x="306" y="28"/>
              </a:cxn>
              <a:cxn ang="0">
                <a:pos x="292" y="32"/>
              </a:cxn>
              <a:cxn ang="0">
                <a:pos x="288" y="32"/>
              </a:cxn>
              <a:cxn ang="0">
                <a:pos x="264" y="36"/>
              </a:cxn>
              <a:cxn ang="0">
                <a:pos x="256" y="32"/>
              </a:cxn>
              <a:cxn ang="0">
                <a:pos x="250" y="28"/>
              </a:cxn>
              <a:cxn ang="0">
                <a:pos x="240" y="28"/>
              </a:cxn>
              <a:cxn ang="0">
                <a:pos x="226" y="22"/>
              </a:cxn>
              <a:cxn ang="0">
                <a:pos x="216" y="22"/>
              </a:cxn>
              <a:cxn ang="0">
                <a:pos x="200" y="28"/>
              </a:cxn>
              <a:cxn ang="0">
                <a:pos x="198" y="34"/>
              </a:cxn>
              <a:cxn ang="0">
                <a:pos x="186" y="34"/>
              </a:cxn>
              <a:cxn ang="0">
                <a:pos x="178" y="32"/>
              </a:cxn>
              <a:cxn ang="0">
                <a:pos x="174" y="26"/>
              </a:cxn>
              <a:cxn ang="0">
                <a:pos x="174" y="16"/>
              </a:cxn>
              <a:cxn ang="0">
                <a:pos x="168" y="12"/>
              </a:cxn>
              <a:cxn ang="0">
                <a:pos x="158" y="8"/>
              </a:cxn>
              <a:cxn ang="0">
                <a:pos x="146" y="8"/>
              </a:cxn>
              <a:cxn ang="0">
                <a:pos x="138" y="6"/>
              </a:cxn>
              <a:cxn ang="0">
                <a:pos x="128" y="4"/>
              </a:cxn>
              <a:cxn ang="0">
                <a:pos x="128" y="10"/>
              </a:cxn>
              <a:cxn ang="0">
                <a:pos x="124" y="16"/>
              </a:cxn>
              <a:cxn ang="0">
                <a:pos x="124" y="28"/>
              </a:cxn>
              <a:cxn ang="0">
                <a:pos x="130" y="40"/>
              </a:cxn>
              <a:cxn ang="0">
                <a:pos x="130" y="46"/>
              </a:cxn>
              <a:cxn ang="0">
                <a:pos x="122" y="52"/>
              </a:cxn>
              <a:cxn ang="0">
                <a:pos x="110" y="48"/>
              </a:cxn>
              <a:cxn ang="0">
                <a:pos x="106" y="46"/>
              </a:cxn>
              <a:cxn ang="0">
                <a:pos x="104" y="46"/>
              </a:cxn>
              <a:cxn ang="0">
                <a:pos x="98" y="50"/>
              </a:cxn>
              <a:cxn ang="0">
                <a:pos x="88" y="48"/>
              </a:cxn>
              <a:cxn ang="0">
                <a:pos x="80" y="46"/>
              </a:cxn>
              <a:cxn ang="0">
                <a:pos x="82" y="42"/>
              </a:cxn>
              <a:cxn ang="0">
                <a:pos x="80" y="38"/>
              </a:cxn>
              <a:cxn ang="0">
                <a:pos x="70" y="38"/>
              </a:cxn>
              <a:cxn ang="0">
                <a:pos x="62" y="38"/>
              </a:cxn>
              <a:cxn ang="0">
                <a:pos x="56" y="36"/>
              </a:cxn>
              <a:cxn ang="0">
                <a:pos x="44" y="42"/>
              </a:cxn>
              <a:cxn ang="0">
                <a:pos x="36" y="42"/>
              </a:cxn>
              <a:cxn ang="0">
                <a:pos x="24" y="52"/>
              </a:cxn>
              <a:cxn ang="0">
                <a:pos x="22" y="58"/>
              </a:cxn>
              <a:cxn ang="0">
                <a:pos x="14" y="60"/>
              </a:cxn>
              <a:cxn ang="0">
                <a:pos x="0" y="72"/>
              </a:cxn>
              <a:cxn ang="0">
                <a:pos x="44" y="154"/>
              </a:cxn>
              <a:cxn ang="0">
                <a:pos x="134" y="204"/>
              </a:cxn>
              <a:cxn ang="0">
                <a:pos x="290" y="220"/>
              </a:cxn>
              <a:cxn ang="0">
                <a:pos x="434" y="36"/>
              </a:cxn>
              <a:cxn ang="0">
                <a:pos x="366" y="18"/>
              </a:cxn>
            </a:cxnLst>
            <a:rect l="0" t="0" r="r" b="b"/>
            <a:pathLst>
              <a:path w="435" h="221">
                <a:moveTo>
                  <a:pt x="366" y="18"/>
                </a:moveTo>
                <a:lnTo>
                  <a:pt x="356" y="6"/>
                </a:lnTo>
                <a:lnTo>
                  <a:pt x="354" y="0"/>
                </a:lnTo>
                <a:lnTo>
                  <a:pt x="342" y="8"/>
                </a:lnTo>
                <a:lnTo>
                  <a:pt x="336" y="8"/>
                </a:lnTo>
                <a:lnTo>
                  <a:pt x="332" y="4"/>
                </a:lnTo>
                <a:lnTo>
                  <a:pt x="320" y="12"/>
                </a:lnTo>
                <a:lnTo>
                  <a:pt x="314" y="22"/>
                </a:lnTo>
                <a:lnTo>
                  <a:pt x="308" y="22"/>
                </a:lnTo>
                <a:lnTo>
                  <a:pt x="306" y="28"/>
                </a:lnTo>
                <a:lnTo>
                  <a:pt x="292" y="32"/>
                </a:lnTo>
                <a:lnTo>
                  <a:pt x="288" y="32"/>
                </a:lnTo>
                <a:lnTo>
                  <a:pt x="264" y="36"/>
                </a:lnTo>
                <a:lnTo>
                  <a:pt x="256" y="32"/>
                </a:lnTo>
                <a:lnTo>
                  <a:pt x="250" y="28"/>
                </a:lnTo>
                <a:lnTo>
                  <a:pt x="240" y="28"/>
                </a:lnTo>
                <a:lnTo>
                  <a:pt x="226" y="22"/>
                </a:lnTo>
                <a:lnTo>
                  <a:pt x="216" y="22"/>
                </a:lnTo>
                <a:lnTo>
                  <a:pt x="200" y="28"/>
                </a:lnTo>
                <a:lnTo>
                  <a:pt x="198" y="34"/>
                </a:lnTo>
                <a:lnTo>
                  <a:pt x="186" y="34"/>
                </a:lnTo>
                <a:lnTo>
                  <a:pt x="178" y="32"/>
                </a:lnTo>
                <a:lnTo>
                  <a:pt x="174" y="26"/>
                </a:lnTo>
                <a:lnTo>
                  <a:pt x="174" y="16"/>
                </a:lnTo>
                <a:lnTo>
                  <a:pt x="168" y="12"/>
                </a:lnTo>
                <a:lnTo>
                  <a:pt x="158" y="8"/>
                </a:lnTo>
                <a:lnTo>
                  <a:pt x="146" y="8"/>
                </a:lnTo>
                <a:lnTo>
                  <a:pt x="138" y="6"/>
                </a:lnTo>
                <a:lnTo>
                  <a:pt x="128" y="4"/>
                </a:lnTo>
                <a:lnTo>
                  <a:pt x="128" y="10"/>
                </a:lnTo>
                <a:lnTo>
                  <a:pt x="124" y="16"/>
                </a:lnTo>
                <a:lnTo>
                  <a:pt x="124" y="28"/>
                </a:lnTo>
                <a:lnTo>
                  <a:pt x="130" y="40"/>
                </a:lnTo>
                <a:lnTo>
                  <a:pt x="130" y="46"/>
                </a:lnTo>
                <a:lnTo>
                  <a:pt x="122" y="52"/>
                </a:lnTo>
                <a:lnTo>
                  <a:pt x="110" y="48"/>
                </a:lnTo>
                <a:lnTo>
                  <a:pt x="106" y="46"/>
                </a:lnTo>
                <a:lnTo>
                  <a:pt x="104" y="46"/>
                </a:lnTo>
                <a:lnTo>
                  <a:pt x="98" y="50"/>
                </a:lnTo>
                <a:lnTo>
                  <a:pt x="88" y="48"/>
                </a:lnTo>
                <a:lnTo>
                  <a:pt x="80" y="46"/>
                </a:lnTo>
                <a:lnTo>
                  <a:pt x="82" y="42"/>
                </a:lnTo>
                <a:lnTo>
                  <a:pt x="80" y="38"/>
                </a:lnTo>
                <a:lnTo>
                  <a:pt x="70" y="38"/>
                </a:lnTo>
                <a:lnTo>
                  <a:pt x="62" y="38"/>
                </a:lnTo>
                <a:lnTo>
                  <a:pt x="56" y="36"/>
                </a:lnTo>
                <a:lnTo>
                  <a:pt x="44" y="42"/>
                </a:lnTo>
                <a:lnTo>
                  <a:pt x="36" y="42"/>
                </a:lnTo>
                <a:lnTo>
                  <a:pt x="24" y="52"/>
                </a:lnTo>
                <a:lnTo>
                  <a:pt x="22" y="58"/>
                </a:lnTo>
                <a:lnTo>
                  <a:pt x="14" y="60"/>
                </a:lnTo>
                <a:lnTo>
                  <a:pt x="0" y="72"/>
                </a:lnTo>
                <a:lnTo>
                  <a:pt x="44" y="154"/>
                </a:lnTo>
                <a:lnTo>
                  <a:pt x="134" y="204"/>
                </a:lnTo>
                <a:lnTo>
                  <a:pt x="290" y="220"/>
                </a:lnTo>
                <a:lnTo>
                  <a:pt x="434" y="36"/>
                </a:lnTo>
                <a:lnTo>
                  <a:pt x="366"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0" name="Freeform 158"/>
          <p:cNvSpPr>
            <a:spLocks/>
          </p:cNvSpPr>
          <p:nvPr/>
        </p:nvSpPr>
        <p:spPr bwMode="ltGray">
          <a:xfrm>
            <a:off x="7106547" y="3249627"/>
            <a:ext cx="189026" cy="292099"/>
          </a:xfrm>
          <a:custGeom>
            <a:avLst/>
            <a:gdLst/>
            <a:ahLst/>
            <a:cxnLst>
              <a:cxn ang="0">
                <a:pos x="58" y="0"/>
              </a:cxn>
              <a:cxn ang="0">
                <a:pos x="70" y="6"/>
              </a:cxn>
              <a:cxn ang="0">
                <a:pos x="70" y="22"/>
              </a:cxn>
              <a:cxn ang="0">
                <a:pos x="74" y="38"/>
              </a:cxn>
              <a:cxn ang="0">
                <a:pos x="64" y="54"/>
              </a:cxn>
              <a:cxn ang="0">
                <a:pos x="58" y="62"/>
              </a:cxn>
              <a:cxn ang="0">
                <a:pos x="58" y="72"/>
              </a:cxn>
              <a:cxn ang="0">
                <a:pos x="80" y="78"/>
              </a:cxn>
              <a:cxn ang="0">
                <a:pos x="88" y="92"/>
              </a:cxn>
              <a:cxn ang="0">
                <a:pos x="92" y="92"/>
              </a:cxn>
              <a:cxn ang="0">
                <a:pos x="104" y="104"/>
              </a:cxn>
              <a:cxn ang="0">
                <a:pos x="110" y="114"/>
              </a:cxn>
              <a:cxn ang="0">
                <a:pos x="112" y="118"/>
              </a:cxn>
              <a:cxn ang="0">
                <a:pos x="110" y="120"/>
              </a:cxn>
              <a:cxn ang="0">
                <a:pos x="120" y="114"/>
              </a:cxn>
              <a:cxn ang="0">
                <a:pos x="118" y="136"/>
              </a:cxn>
              <a:cxn ang="0">
                <a:pos x="112" y="140"/>
              </a:cxn>
              <a:cxn ang="0">
                <a:pos x="108" y="144"/>
              </a:cxn>
              <a:cxn ang="0">
                <a:pos x="106" y="144"/>
              </a:cxn>
              <a:cxn ang="0">
                <a:pos x="102" y="144"/>
              </a:cxn>
              <a:cxn ang="0">
                <a:pos x="100" y="150"/>
              </a:cxn>
              <a:cxn ang="0">
                <a:pos x="94" y="154"/>
              </a:cxn>
              <a:cxn ang="0">
                <a:pos x="92" y="152"/>
              </a:cxn>
              <a:cxn ang="0">
                <a:pos x="88" y="158"/>
              </a:cxn>
              <a:cxn ang="0">
                <a:pos x="86" y="160"/>
              </a:cxn>
              <a:cxn ang="0">
                <a:pos x="82" y="158"/>
              </a:cxn>
              <a:cxn ang="0">
                <a:pos x="76" y="150"/>
              </a:cxn>
              <a:cxn ang="0">
                <a:pos x="76" y="144"/>
              </a:cxn>
              <a:cxn ang="0">
                <a:pos x="78" y="134"/>
              </a:cxn>
              <a:cxn ang="0">
                <a:pos x="74" y="132"/>
              </a:cxn>
              <a:cxn ang="0">
                <a:pos x="70" y="122"/>
              </a:cxn>
              <a:cxn ang="0">
                <a:pos x="66" y="126"/>
              </a:cxn>
              <a:cxn ang="0">
                <a:pos x="62" y="122"/>
              </a:cxn>
              <a:cxn ang="0">
                <a:pos x="66" y="116"/>
              </a:cxn>
              <a:cxn ang="0">
                <a:pos x="70" y="112"/>
              </a:cxn>
              <a:cxn ang="0">
                <a:pos x="68" y="108"/>
              </a:cxn>
              <a:cxn ang="0">
                <a:pos x="60" y="108"/>
              </a:cxn>
              <a:cxn ang="0">
                <a:pos x="58" y="106"/>
              </a:cxn>
              <a:cxn ang="0">
                <a:pos x="56" y="112"/>
              </a:cxn>
              <a:cxn ang="0">
                <a:pos x="44" y="108"/>
              </a:cxn>
              <a:cxn ang="0">
                <a:pos x="38" y="104"/>
              </a:cxn>
              <a:cxn ang="0">
                <a:pos x="34" y="104"/>
              </a:cxn>
              <a:cxn ang="0">
                <a:pos x="38" y="96"/>
              </a:cxn>
              <a:cxn ang="0">
                <a:pos x="38" y="86"/>
              </a:cxn>
              <a:cxn ang="0">
                <a:pos x="32" y="78"/>
              </a:cxn>
              <a:cxn ang="0">
                <a:pos x="22" y="78"/>
              </a:cxn>
              <a:cxn ang="0">
                <a:pos x="0" y="62"/>
              </a:cxn>
              <a:cxn ang="0">
                <a:pos x="16" y="16"/>
              </a:cxn>
              <a:cxn ang="0">
                <a:pos x="58" y="0"/>
              </a:cxn>
            </a:cxnLst>
            <a:rect l="0" t="0" r="r" b="b"/>
            <a:pathLst>
              <a:path w="121" h="161">
                <a:moveTo>
                  <a:pt x="58" y="0"/>
                </a:moveTo>
                <a:lnTo>
                  <a:pt x="70" y="6"/>
                </a:lnTo>
                <a:lnTo>
                  <a:pt x="70" y="22"/>
                </a:lnTo>
                <a:lnTo>
                  <a:pt x="74" y="38"/>
                </a:lnTo>
                <a:lnTo>
                  <a:pt x="64" y="54"/>
                </a:lnTo>
                <a:lnTo>
                  <a:pt x="58" y="62"/>
                </a:lnTo>
                <a:lnTo>
                  <a:pt x="58" y="72"/>
                </a:lnTo>
                <a:lnTo>
                  <a:pt x="80" y="78"/>
                </a:lnTo>
                <a:lnTo>
                  <a:pt x="88" y="92"/>
                </a:lnTo>
                <a:lnTo>
                  <a:pt x="92" y="92"/>
                </a:lnTo>
                <a:lnTo>
                  <a:pt x="104" y="104"/>
                </a:lnTo>
                <a:lnTo>
                  <a:pt x="110" y="114"/>
                </a:lnTo>
                <a:lnTo>
                  <a:pt x="112" y="118"/>
                </a:lnTo>
                <a:lnTo>
                  <a:pt x="110" y="120"/>
                </a:lnTo>
                <a:lnTo>
                  <a:pt x="120" y="114"/>
                </a:lnTo>
                <a:lnTo>
                  <a:pt x="118" y="136"/>
                </a:lnTo>
                <a:lnTo>
                  <a:pt x="112" y="140"/>
                </a:lnTo>
                <a:lnTo>
                  <a:pt x="108" y="144"/>
                </a:lnTo>
                <a:lnTo>
                  <a:pt x="106" y="144"/>
                </a:lnTo>
                <a:lnTo>
                  <a:pt x="102" y="144"/>
                </a:lnTo>
                <a:lnTo>
                  <a:pt x="100" y="150"/>
                </a:lnTo>
                <a:lnTo>
                  <a:pt x="94" y="154"/>
                </a:lnTo>
                <a:lnTo>
                  <a:pt x="92" y="152"/>
                </a:lnTo>
                <a:lnTo>
                  <a:pt x="88" y="158"/>
                </a:lnTo>
                <a:lnTo>
                  <a:pt x="86" y="160"/>
                </a:lnTo>
                <a:lnTo>
                  <a:pt x="82" y="158"/>
                </a:lnTo>
                <a:lnTo>
                  <a:pt x="76" y="150"/>
                </a:lnTo>
                <a:lnTo>
                  <a:pt x="76" y="144"/>
                </a:lnTo>
                <a:lnTo>
                  <a:pt x="78" y="134"/>
                </a:lnTo>
                <a:lnTo>
                  <a:pt x="74" y="132"/>
                </a:lnTo>
                <a:lnTo>
                  <a:pt x="70" y="122"/>
                </a:lnTo>
                <a:lnTo>
                  <a:pt x="66" y="126"/>
                </a:lnTo>
                <a:lnTo>
                  <a:pt x="62" y="122"/>
                </a:lnTo>
                <a:lnTo>
                  <a:pt x="66" y="116"/>
                </a:lnTo>
                <a:lnTo>
                  <a:pt x="70" y="112"/>
                </a:lnTo>
                <a:lnTo>
                  <a:pt x="68" y="108"/>
                </a:lnTo>
                <a:lnTo>
                  <a:pt x="60" y="108"/>
                </a:lnTo>
                <a:lnTo>
                  <a:pt x="58" y="106"/>
                </a:lnTo>
                <a:lnTo>
                  <a:pt x="56" y="112"/>
                </a:lnTo>
                <a:lnTo>
                  <a:pt x="44" y="108"/>
                </a:lnTo>
                <a:lnTo>
                  <a:pt x="38" y="104"/>
                </a:lnTo>
                <a:lnTo>
                  <a:pt x="34" y="104"/>
                </a:lnTo>
                <a:lnTo>
                  <a:pt x="38" y="96"/>
                </a:lnTo>
                <a:lnTo>
                  <a:pt x="38" y="86"/>
                </a:lnTo>
                <a:lnTo>
                  <a:pt x="32" y="78"/>
                </a:lnTo>
                <a:lnTo>
                  <a:pt x="22" y="78"/>
                </a:lnTo>
                <a:lnTo>
                  <a:pt x="0" y="62"/>
                </a:lnTo>
                <a:lnTo>
                  <a:pt x="16" y="16"/>
                </a:lnTo>
                <a:lnTo>
                  <a:pt x="5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1" name="Freeform 159"/>
          <p:cNvSpPr>
            <a:spLocks/>
          </p:cNvSpPr>
          <p:nvPr/>
        </p:nvSpPr>
        <p:spPr bwMode="ltGray">
          <a:xfrm>
            <a:off x="5956897" y="2989279"/>
            <a:ext cx="1244163" cy="1230308"/>
          </a:xfrm>
          <a:custGeom>
            <a:avLst/>
            <a:gdLst/>
            <a:ahLst/>
            <a:cxnLst>
              <a:cxn ang="0">
                <a:pos x="18" y="360"/>
              </a:cxn>
              <a:cxn ang="0">
                <a:pos x="10" y="340"/>
              </a:cxn>
              <a:cxn ang="0">
                <a:pos x="6" y="334"/>
              </a:cxn>
              <a:cxn ang="0">
                <a:pos x="12" y="310"/>
              </a:cxn>
              <a:cxn ang="0">
                <a:pos x="30" y="300"/>
              </a:cxn>
              <a:cxn ang="0">
                <a:pos x="50" y="304"/>
              </a:cxn>
              <a:cxn ang="0">
                <a:pos x="74" y="298"/>
              </a:cxn>
              <a:cxn ang="0">
                <a:pos x="88" y="288"/>
              </a:cxn>
              <a:cxn ang="0">
                <a:pos x="102" y="280"/>
              </a:cxn>
              <a:cxn ang="0">
                <a:pos x="110" y="228"/>
              </a:cxn>
              <a:cxn ang="0">
                <a:pos x="122" y="220"/>
              </a:cxn>
              <a:cxn ang="0">
                <a:pos x="140" y="194"/>
              </a:cxn>
              <a:cxn ang="0">
                <a:pos x="174" y="180"/>
              </a:cxn>
              <a:cxn ang="0">
                <a:pos x="188" y="156"/>
              </a:cxn>
              <a:cxn ang="0">
                <a:pos x="218" y="162"/>
              </a:cxn>
              <a:cxn ang="0">
                <a:pos x="234" y="162"/>
              </a:cxn>
              <a:cxn ang="0">
                <a:pos x="242" y="182"/>
              </a:cxn>
              <a:cxn ang="0">
                <a:pos x="246" y="222"/>
              </a:cxn>
              <a:cxn ang="0">
                <a:pos x="310" y="236"/>
              </a:cxn>
              <a:cxn ang="0">
                <a:pos x="342" y="264"/>
              </a:cxn>
              <a:cxn ang="0">
                <a:pos x="396" y="252"/>
              </a:cxn>
              <a:cxn ang="0">
                <a:pos x="434" y="268"/>
              </a:cxn>
              <a:cxn ang="0">
                <a:pos x="456" y="264"/>
              </a:cxn>
              <a:cxn ang="0">
                <a:pos x="502" y="244"/>
              </a:cxn>
              <a:cxn ang="0">
                <a:pos x="540" y="216"/>
              </a:cxn>
              <a:cxn ang="0">
                <a:pos x="536" y="192"/>
              </a:cxn>
              <a:cxn ang="0">
                <a:pos x="552" y="190"/>
              </a:cxn>
              <a:cxn ang="0">
                <a:pos x="568" y="180"/>
              </a:cxn>
              <a:cxn ang="0">
                <a:pos x="590" y="148"/>
              </a:cxn>
              <a:cxn ang="0">
                <a:pos x="612" y="134"/>
              </a:cxn>
              <a:cxn ang="0">
                <a:pos x="596" y="110"/>
              </a:cxn>
              <a:cxn ang="0">
                <a:pos x="560" y="102"/>
              </a:cxn>
              <a:cxn ang="0">
                <a:pos x="564" y="84"/>
              </a:cxn>
              <a:cxn ang="0">
                <a:pos x="582" y="70"/>
              </a:cxn>
              <a:cxn ang="0">
                <a:pos x="584" y="30"/>
              </a:cxn>
              <a:cxn ang="0">
                <a:pos x="582" y="10"/>
              </a:cxn>
              <a:cxn ang="0">
                <a:pos x="626" y="2"/>
              </a:cxn>
              <a:cxn ang="0">
                <a:pos x="668" y="28"/>
              </a:cxn>
              <a:cxn ang="0">
                <a:pos x="746" y="66"/>
              </a:cxn>
              <a:cxn ang="0">
                <a:pos x="782" y="36"/>
              </a:cxn>
              <a:cxn ang="0">
                <a:pos x="782" y="106"/>
              </a:cxn>
              <a:cxn ang="0">
                <a:pos x="792" y="148"/>
              </a:cxn>
              <a:cxn ang="0">
                <a:pos x="782" y="192"/>
              </a:cxn>
              <a:cxn ang="0">
                <a:pos x="758" y="190"/>
              </a:cxn>
              <a:cxn ang="0">
                <a:pos x="720" y="244"/>
              </a:cxn>
              <a:cxn ang="0">
                <a:pos x="690" y="226"/>
              </a:cxn>
              <a:cxn ang="0">
                <a:pos x="648" y="282"/>
              </a:cxn>
              <a:cxn ang="0">
                <a:pos x="684" y="304"/>
              </a:cxn>
              <a:cxn ang="0">
                <a:pos x="736" y="296"/>
              </a:cxn>
              <a:cxn ang="0">
                <a:pos x="720" y="354"/>
              </a:cxn>
              <a:cxn ang="0">
                <a:pos x="748" y="400"/>
              </a:cxn>
              <a:cxn ang="0">
                <a:pos x="774" y="440"/>
              </a:cxn>
              <a:cxn ang="0">
                <a:pos x="760" y="500"/>
              </a:cxn>
              <a:cxn ang="0">
                <a:pos x="744" y="540"/>
              </a:cxn>
              <a:cxn ang="0">
                <a:pos x="716" y="580"/>
              </a:cxn>
              <a:cxn ang="0">
                <a:pos x="656" y="602"/>
              </a:cxn>
              <a:cxn ang="0">
                <a:pos x="618" y="640"/>
              </a:cxn>
              <a:cxn ang="0">
                <a:pos x="614" y="656"/>
              </a:cxn>
              <a:cxn ang="0">
                <a:pos x="604" y="630"/>
              </a:cxn>
              <a:cxn ang="0">
                <a:pos x="590" y="630"/>
              </a:cxn>
              <a:cxn ang="0">
                <a:pos x="454" y="678"/>
              </a:cxn>
              <a:cxn ang="0">
                <a:pos x="4" y="380"/>
              </a:cxn>
            </a:cxnLst>
            <a:rect l="0" t="0" r="r" b="b"/>
            <a:pathLst>
              <a:path w="805" h="679">
                <a:moveTo>
                  <a:pt x="4" y="380"/>
                </a:moveTo>
                <a:lnTo>
                  <a:pt x="8" y="368"/>
                </a:lnTo>
                <a:lnTo>
                  <a:pt x="18" y="360"/>
                </a:lnTo>
                <a:lnTo>
                  <a:pt x="12" y="356"/>
                </a:lnTo>
                <a:lnTo>
                  <a:pt x="14" y="346"/>
                </a:lnTo>
                <a:lnTo>
                  <a:pt x="10" y="340"/>
                </a:lnTo>
                <a:lnTo>
                  <a:pt x="4" y="342"/>
                </a:lnTo>
                <a:lnTo>
                  <a:pt x="0" y="340"/>
                </a:lnTo>
                <a:lnTo>
                  <a:pt x="6" y="334"/>
                </a:lnTo>
                <a:lnTo>
                  <a:pt x="2" y="326"/>
                </a:lnTo>
                <a:lnTo>
                  <a:pt x="12" y="320"/>
                </a:lnTo>
                <a:lnTo>
                  <a:pt x="12" y="310"/>
                </a:lnTo>
                <a:lnTo>
                  <a:pt x="20" y="308"/>
                </a:lnTo>
                <a:lnTo>
                  <a:pt x="22" y="302"/>
                </a:lnTo>
                <a:lnTo>
                  <a:pt x="30" y="300"/>
                </a:lnTo>
                <a:lnTo>
                  <a:pt x="36" y="308"/>
                </a:lnTo>
                <a:lnTo>
                  <a:pt x="44" y="308"/>
                </a:lnTo>
                <a:lnTo>
                  <a:pt x="50" y="304"/>
                </a:lnTo>
                <a:lnTo>
                  <a:pt x="52" y="292"/>
                </a:lnTo>
                <a:lnTo>
                  <a:pt x="56" y="296"/>
                </a:lnTo>
                <a:lnTo>
                  <a:pt x="74" y="298"/>
                </a:lnTo>
                <a:lnTo>
                  <a:pt x="74" y="290"/>
                </a:lnTo>
                <a:lnTo>
                  <a:pt x="82" y="288"/>
                </a:lnTo>
                <a:lnTo>
                  <a:pt x="88" y="288"/>
                </a:lnTo>
                <a:lnTo>
                  <a:pt x="92" y="288"/>
                </a:lnTo>
                <a:lnTo>
                  <a:pt x="98" y="280"/>
                </a:lnTo>
                <a:lnTo>
                  <a:pt x="102" y="280"/>
                </a:lnTo>
                <a:lnTo>
                  <a:pt x="110" y="256"/>
                </a:lnTo>
                <a:lnTo>
                  <a:pt x="108" y="248"/>
                </a:lnTo>
                <a:lnTo>
                  <a:pt x="110" y="228"/>
                </a:lnTo>
                <a:lnTo>
                  <a:pt x="102" y="228"/>
                </a:lnTo>
                <a:lnTo>
                  <a:pt x="106" y="224"/>
                </a:lnTo>
                <a:lnTo>
                  <a:pt x="122" y="220"/>
                </a:lnTo>
                <a:lnTo>
                  <a:pt x="140" y="218"/>
                </a:lnTo>
                <a:lnTo>
                  <a:pt x="134" y="214"/>
                </a:lnTo>
                <a:lnTo>
                  <a:pt x="140" y="194"/>
                </a:lnTo>
                <a:lnTo>
                  <a:pt x="162" y="196"/>
                </a:lnTo>
                <a:lnTo>
                  <a:pt x="172" y="186"/>
                </a:lnTo>
                <a:lnTo>
                  <a:pt x="174" y="180"/>
                </a:lnTo>
                <a:lnTo>
                  <a:pt x="174" y="164"/>
                </a:lnTo>
                <a:lnTo>
                  <a:pt x="180" y="158"/>
                </a:lnTo>
                <a:lnTo>
                  <a:pt x="188" y="156"/>
                </a:lnTo>
                <a:lnTo>
                  <a:pt x="194" y="142"/>
                </a:lnTo>
                <a:lnTo>
                  <a:pt x="204" y="144"/>
                </a:lnTo>
                <a:lnTo>
                  <a:pt x="218" y="162"/>
                </a:lnTo>
                <a:lnTo>
                  <a:pt x="224" y="160"/>
                </a:lnTo>
                <a:lnTo>
                  <a:pt x="230" y="164"/>
                </a:lnTo>
                <a:lnTo>
                  <a:pt x="234" y="162"/>
                </a:lnTo>
                <a:lnTo>
                  <a:pt x="240" y="170"/>
                </a:lnTo>
                <a:lnTo>
                  <a:pt x="238" y="180"/>
                </a:lnTo>
                <a:lnTo>
                  <a:pt x="242" y="182"/>
                </a:lnTo>
                <a:lnTo>
                  <a:pt x="250" y="196"/>
                </a:lnTo>
                <a:lnTo>
                  <a:pt x="250" y="214"/>
                </a:lnTo>
                <a:lnTo>
                  <a:pt x="246" y="222"/>
                </a:lnTo>
                <a:lnTo>
                  <a:pt x="268" y="220"/>
                </a:lnTo>
                <a:lnTo>
                  <a:pt x="280" y="220"/>
                </a:lnTo>
                <a:lnTo>
                  <a:pt x="310" y="236"/>
                </a:lnTo>
                <a:lnTo>
                  <a:pt x="314" y="250"/>
                </a:lnTo>
                <a:lnTo>
                  <a:pt x="328" y="266"/>
                </a:lnTo>
                <a:lnTo>
                  <a:pt x="342" y="264"/>
                </a:lnTo>
                <a:lnTo>
                  <a:pt x="356" y="254"/>
                </a:lnTo>
                <a:lnTo>
                  <a:pt x="376" y="254"/>
                </a:lnTo>
                <a:lnTo>
                  <a:pt x="396" y="252"/>
                </a:lnTo>
                <a:lnTo>
                  <a:pt x="400" y="256"/>
                </a:lnTo>
                <a:lnTo>
                  <a:pt x="416" y="266"/>
                </a:lnTo>
                <a:lnTo>
                  <a:pt x="434" y="268"/>
                </a:lnTo>
                <a:lnTo>
                  <a:pt x="442" y="266"/>
                </a:lnTo>
                <a:lnTo>
                  <a:pt x="444" y="276"/>
                </a:lnTo>
                <a:lnTo>
                  <a:pt x="456" y="264"/>
                </a:lnTo>
                <a:lnTo>
                  <a:pt x="482" y="248"/>
                </a:lnTo>
                <a:lnTo>
                  <a:pt x="492" y="246"/>
                </a:lnTo>
                <a:lnTo>
                  <a:pt x="502" y="244"/>
                </a:lnTo>
                <a:lnTo>
                  <a:pt x="508" y="244"/>
                </a:lnTo>
                <a:lnTo>
                  <a:pt x="524" y="236"/>
                </a:lnTo>
                <a:lnTo>
                  <a:pt x="540" y="216"/>
                </a:lnTo>
                <a:lnTo>
                  <a:pt x="534" y="204"/>
                </a:lnTo>
                <a:lnTo>
                  <a:pt x="534" y="196"/>
                </a:lnTo>
                <a:lnTo>
                  <a:pt x="536" y="192"/>
                </a:lnTo>
                <a:lnTo>
                  <a:pt x="540" y="190"/>
                </a:lnTo>
                <a:lnTo>
                  <a:pt x="548" y="188"/>
                </a:lnTo>
                <a:lnTo>
                  <a:pt x="552" y="190"/>
                </a:lnTo>
                <a:lnTo>
                  <a:pt x="554" y="196"/>
                </a:lnTo>
                <a:lnTo>
                  <a:pt x="564" y="190"/>
                </a:lnTo>
                <a:lnTo>
                  <a:pt x="568" y="180"/>
                </a:lnTo>
                <a:lnTo>
                  <a:pt x="572" y="172"/>
                </a:lnTo>
                <a:lnTo>
                  <a:pt x="586" y="166"/>
                </a:lnTo>
                <a:lnTo>
                  <a:pt x="590" y="148"/>
                </a:lnTo>
                <a:lnTo>
                  <a:pt x="590" y="138"/>
                </a:lnTo>
                <a:lnTo>
                  <a:pt x="604" y="130"/>
                </a:lnTo>
                <a:lnTo>
                  <a:pt x="612" y="134"/>
                </a:lnTo>
                <a:lnTo>
                  <a:pt x="616" y="122"/>
                </a:lnTo>
                <a:lnTo>
                  <a:pt x="610" y="114"/>
                </a:lnTo>
                <a:lnTo>
                  <a:pt x="596" y="110"/>
                </a:lnTo>
                <a:lnTo>
                  <a:pt x="584" y="118"/>
                </a:lnTo>
                <a:lnTo>
                  <a:pt x="564" y="120"/>
                </a:lnTo>
                <a:lnTo>
                  <a:pt x="560" y="102"/>
                </a:lnTo>
                <a:lnTo>
                  <a:pt x="554" y="88"/>
                </a:lnTo>
                <a:lnTo>
                  <a:pt x="556" y="80"/>
                </a:lnTo>
                <a:lnTo>
                  <a:pt x="564" y="84"/>
                </a:lnTo>
                <a:lnTo>
                  <a:pt x="578" y="84"/>
                </a:lnTo>
                <a:lnTo>
                  <a:pt x="578" y="76"/>
                </a:lnTo>
                <a:lnTo>
                  <a:pt x="582" y="70"/>
                </a:lnTo>
                <a:lnTo>
                  <a:pt x="578" y="66"/>
                </a:lnTo>
                <a:lnTo>
                  <a:pt x="582" y="40"/>
                </a:lnTo>
                <a:lnTo>
                  <a:pt x="584" y="30"/>
                </a:lnTo>
                <a:lnTo>
                  <a:pt x="572" y="22"/>
                </a:lnTo>
                <a:lnTo>
                  <a:pt x="574" y="16"/>
                </a:lnTo>
                <a:lnTo>
                  <a:pt x="582" y="10"/>
                </a:lnTo>
                <a:lnTo>
                  <a:pt x="598" y="4"/>
                </a:lnTo>
                <a:lnTo>
                  <a:pt x="616" y="0"/>
                </a:lnTo>
                <a:lnTo>
                  <a:pt x="626" y="2"/>
                </a:lnTo>
                <a:lnTo>
                  <a:pt x="634" y="6"/>
                </a:lnTo>
                <a:lnTo>
                  <a:pt x="656" y="18"/>
                </a:lnTo>
                <a:lnTo>
                  <a:pt x="668" y="28"/>
                </a:lnTo>
                <a:lnTo>
                  <a:pt x="690" y="46"/>
                </a:lnTo>
                <a:lnTo>
                  <a:pt x="730" y="52"/>
                </a:lnTo>
                <a:lnTo>
                  <a:pt x="746" y="66"/>
                </a:lnTo>
                <a:lnTo>
                  <a:pt x="768" y="56"/>
                </a:lnTo>
                <a:lnTo>
                  <a:pt x="768" y="50"/>
                </a:lnTo>
                <a:lnTo>
                  <a:pt x="782" y="36"/>
                </a:lnTo>
                <a:lnTo>
                  <a:pt x="792" y="42"/>
                </a:lnTo>
                <a:lnTo>
                  <a:pt x="798" y="100"/>
                </a:lnTo>
                <a:lnTo>
                  <a:pt x="782" y="106"/>
                </a:lnTo>
                <a:lnTo>
                  <a:pt x="804" y="144"/>
                </a:lnTo>
                <a:lnTo>
                  <a:pt x="798" y="156"/>
                </a:lnTo>
                <a:lnTo>
                  <a:pt x="792" y="148"/>
                </a:lnTo>
                <a:lnTo>
                  <a:pt x="788" y="164"/>
                </a:lnTo>
                <a:lnTo>
                  <a:pt x="778" y="180"/>
                </a:lnTo>
                <a:lnTo>
                  <a:pt x="782" y="192"/>
                </a:lnTo>
                <a:lnTo>
                  <a:pt x="768" y="188"/>
                </a:lnTo>
                <a:lnTo>
                  <a:pt x="758" y="184"/>
                </a:lnTo>
                <a:lnTo>
                  <a:pt x="758" y="190"/>
                </a:lnTo>
                <a:lnTo>
                  <a:pt x="754" y="204"/>
                </a:lnTo>
                <a:lnTo>
                  <a:pt x="742" y="228"/>
                </a:lnTo>
                <a:lnTo>
                  <a:pt x="720" y="244"/>
                </a:lnTo>
                <a:lnTo>
                  <a:pt x="714" y="260"/>
                </a:lnTo>
                <a:lnTo>
                  <a:pt x="702" y="238"/>
                </a:lnTo>
                <a:lnTo>
                  <a:pt x="690" y="226"/>
                </a:lnTo>
                <a:lnTo>
                  <a:pt x="674" y="250"/>
                </a:lnTo>
                <a:lnTo>
                  <a:pt x="666" y="274"/>
                </a:lnTo>
                <a:lnTo>
                  <a:pt x="648" y="282"/>
                </a:lnTo>
                <a:lnTo>
                  <a:pt x="658" y="294"/>
                </a:lnTo>
                <a:lnTo>
                  <a:pt x="670" y="292"/>
                </a:lnTo>
                <a:lnTo>
                  <a:pt x="684" y="304"/>
                </a:lnTo>
                <a:lnTo>
                  <a:pt x="704" y="292"/>
                </a:lnTo>
                <a:lnTo>
                  <a:pt x="724" y="290"/>
                </a:lnTo>
                <a:lnTo>
                  <a:pt x="736" y="296"/>
                </a:lnTo>
                <a:lnTo>
                  <a:pt x="710" y="316"/>
                </a:lnTo>
                <a:lnTo>
                  <a:pt x="698" y="350"/>
                </a:lnTo>
                <a:lnTo>
                  <a:pt x="720" y="354"/>
                </a:lnTo>
                <a:lnTo>
                  <a:pt x="742" y="380"/>
                </a:lnTo>
                <a:lnTo>
                  <a:pt x="760" y="392"/>
                </a:lnTo>
                <a:lnTo>
                  <a:pt x="748" y="400"/>
                </a:lnTo>
                <a:lnTo>
                  <a:pt x="742" y="412"/>
                </a:lnTo>
                <a:lnTo>
                  <a:pt x="772" y="416"/>
                </a:lnTo>
                <a:lnTo>
                  <a:pt x="774" y="440"/>
                </a:lnTo>
                <a:lnTo>
                  <a:pt x="772" y="464"/>
                </a:lnTo>
                <a:lnTo>
                  <a:pt x="762" y="488"/>
                </a:lnTo>
                <a:lnTo>
                  <a:pt x="760" y="500"/>
                </a:lnTo>
                <a:lnTo>
                  <a:pt x="762" y="502"/>
                </a:lnTo>
                <a:lnTo>
                  <a:pt x="758" y="520"/>
                </a:lnTo>
                <a:lnTo>
                  <a:pt x="744" y="540"/>
                </a:lnTo>
                <a:lnTo>
                  <a:pt x="734" y="560"/>
                </a:lnTo>
                <a:lnTo>
                  <a:pt x="720" y="564"/>
                </a:lnTo>
                <a:lnTo>
                  <a:pt x="716" y="580"/>
                </a:lnTo>
                <a:lnTo>
                  <a:pt x="684" y="594"/>
                </a:lnTo>
                <a:lnTo>
                  <a:pt x="668" y="594"/>
                </a:lnTo>
                <a:lnTo>
                  <a:pt x="656" y="602"/>
                </a:lnTo>
                <a:lnTo>
                  <a:pt x="658" y="616"/>
                </a:lnTo>
                <a:lnTo>
                  <a:pt x="618" y="632"/>
                </a:lnTo>
                <a:lnTo>
                  <a:pt x="618" y="640"/>
                </a:lnTo>
                <a:lnTo>
                  <a:pt x="614" y="644"/>
                </a:lnTo>
                <a:lnTo>
                  <a:pt x="618" y="650"/>
                </a:lnTo>
                <a:lnTo>
                  <a:pt x="614" y="656"/>
                </a:lnTo>
                <a:lnTo>
                  <a:pt x="608" y="652"/>
                </a:lnTo>
                <a:lnTo>
                  <a:pt x="602" y="642"/>
                </a:lnTo>
                <a:lnTo>
                  <a:pt x="604" y="630"/>
                </a:lnTo>
                <a:lnTo>
                  <a:pt x="600" y="630"/>
                </a:lnTo>
                <a:lnTo>
                  <a:pt x="594" y="636"/>
                </a:lnTo>
                <a:lnTo>
                  <a:pt x="590" y="630"/>
                </a:lnTo>
                <a:lnTo>
                  <a:pt x="582" y="632"/>
                </a:lnTo>
                <a:lnTo>
                  <a:pt x="572" y="634"/>
                </a:lnTo>
                <a:lnTo>
                  <a:pt x="454" y="678"/>
                </a:lnTo>
                <a:lnTo>
                  <a:pt x="124" y="560"/>
                </a:lnTo>
                <a:lnTo>
                  <a:pt x="34" y="486"/>
                </a:lnTo>
                <a:lnTo>
                  <a:pt x="4" y="38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2" name="Freeform 160"/>
          <p:cNvSpPr>
            <a:spLocks/>
          </p:cNvSpPr>
          <p:nvPr/>
        </p:nvSpPr>
        <p:spPr bwMode="ltGray">
          <a:xfrm>
            <a:off x="6643278" y="4702184"/>
            <a:ext cx="113106" cy="173036"/>
          </a:xfrm>
          <a:custGeom>
            <a:avLst/>
            <a:gdLst/>
            <a:ahLst/>
            <a:cxnLst>
              <a:cxn ang="0">
                <a:pos x="0" y="2"/>
              </a:cxn>
              <a:cxn ang="0">
                <a:pos x="2" y="10"/>
              </a:cxn>
              <a:cxn ang="0">
                <a:pos x="2" y="30"/>
              </a:cxn>
              <a:cxn ang="0">
                <a:pos x="8" y="36"/>
              </a:cxn>
              <a:cxn ang="0">
                <a:pos x="6" y="42"/>
              </a:cxn>
              <a:cxn ang="0">
                <a:pos x="14" y="58"/>
              </a:cxn>
              <a:cxn ang="0">
                <a:pos x="20" y="68"/>
              </a:cxn>
              <a:cxn ang="0">
                <a:pos x="20" y="72"/>
              </a:cxn>
              <a:cxn ang="0">
                <a:pos x="30" y="74"/>
              </a:cxn>
              <a:cxn ang="0">
                <a:pos x="38" y="80"/>
              </a:cxn>
              <a:cxn ang="0">
                <a:pos x="42" y="84"/>
              </a:cxn>
              <a:cxn ang="0">
                <a:pos x="54" y="88"/>
              </a:cxn>
              <a:cxn ang="0">
                <a:pos x="58" y="92"/>
              </a:cxn>
              <a:cxn ang="0">
                <a:pos x="66" y="94"/>
              </a:cxn>
              <a:cxn ang="0">
                <a:pos x="74" y="90"/>
              </a:cxn>
              <a:cxn ang="0">
                <a:pos x="74" y="84"/>
              </a:cxn>
              <a:cxn ang="0">
                <a:pos x="68" y="68"/>
              </a:cxn>
              <a:cxn ang="0">
                <a:pos x="62" y="62"/>
              </a:cxn>
              <a:cxn ang="0">
                <a:pos x="60" y="62"/>
              </a:cxn>
              <a:cxn ang="0">
                <a:pos x="58" y="50"/>
              </a:cxn>
              <a:cxn ang="0">
                <a:pos x="62" y="42"/>
              </a:cxn>
              <a:cxn ang="0">
                <a:pos x="62" y="36"/>
              </a:cxn>
              <a:cxn ang="0">
                <a:pos x="56" y="22"/>
              </a:cxn>
              <a:cxn ang="0">
                <a:pos x="36" y="4"/>
              </a:cxn>
              <a:cxn ang="0">
                <a:pos x="20" y="0"/>
              </a:cxn>
              <a:cxn ang="0">
                <a:pos x="0" y="2"/>
              </a:cxn>
            </a:cxnLst>
            <a:rect l="0" t="0" r="r" b="b"/>
            <a:pathLst>
              <a:path w="75" h="95">
                <a:moveTo>
                  <a:pt x="0" y="2"/>
                </a:moveTo>
                <a:lnTo>
                  <a:pt x="2" y="10"/>
                </a:lnTo>
                <a:lnTo>
                  <a:pt x="2" y="30"/>
                </a:lnTo>
                <a:lnTo>
                  <a:pt x="8" y="36"/>
                </a:lnTo>
                <a:lnTo>
                  <a:pt x="6" y="42"/>
                </a:lnTo>
                <a:lnTo>
                  <a:pt x="14" y="58"/>
                </a:lnTo>
                <a:lnTo>
                  <a:pt x="20" y="68"/>
                </a:lnTo>
                <a:lnTo>
                  <a:pt x="20" y="72"/>
                </a:lnTo>
                <a:lnTo>
                  <a:pt x="30" y="74"/>
                </a:lnTo>
                <a:lnTo>
                  <a:pt x="38" y="80"/>
                </a:lnTo>
                <a:lnTo>
                  <a:pt x="42" y="84"/>
                </a:lnTo>
                <a:lnTo>
                  <a:pt x="54" y="88"/>
                </a:lnTo>
                <a:lnTo>
                  <a:pt x="58" y="92"/>
                </a:lnTo>
                <a:lnTo>
                  <a:pt x="66" y="94"/>
                </a:lnTo>
                <a:lnTo>
                  <a:pt x="74" y="90"/>
                </a:lnTo>
                <a:lnTo>
                  <a:pt x="74" y="84"/>
                </a:lnTo>
                <a:lnTo>
                  <a:pt x="68" y="68"/>
                </a:lnTo>
                <a:lnTo>
                  <a:pt x="62" y="62"/>
                </a:lnTo>
                <a:lnTo>
                  <a:pt x="60" y="62"/>
                </a:lnTo>
                <a:lnTo>
                  <a:pt x="58" y="50"/>
                </a:lnTo>
                <a:lnTo>
                  <a:pt x="62" y="42"/>
                </a:lnTo>
                <a:lnTo>
                  <a:pt x="62" y="36"/>
                </a:lnTo>
                <a:lnTo>
                  <a:pt x="56" y="22"/>
                </a:lnTo>
                <a:lnTo>
                  <a:pt x="36" y="4"/>
                </a:lnTo>
                <a:lnTo>
                  <a:pt x="20"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3" name="Freeform 161"/>
          <p:cNvSpPr>
            <a:spLocks/>
          </p:cNvSpPr>
          <p:nvPr/>
        </p:nvSpPr>
        <p:spPr bwMode="ltGray">
          <a:xfrm>
            <a:off x="6909774" y="4583122"/>
            <a:ext cx="286638" cy="295274"/>
          </a:xfrm>
          <a:custGeom>
            <a:avLst/>
            <a:gdLst/>
            <a:ahLst/>
            <a:cxnLst>
              <a:cxn ang="0">
                <a:pos x="144" y="58"/>
              </a:cxn>
              <a:cxn ang="0">
                <a:pos x="154" y="50"/>
              </a:cxn>
              <a:cxn ang="0">
                <a:pos x="156" y="48"/>
              </a:cxn>
              <a:cxn ang="0">
                <a:pos x="166" y="50"/>
              </a:cxn>
              <a:cxn ang="0">
                <a:pos x="178" y="42"/>
              </a:cxn>
              <a:cxn ang="0">
                <a:pos x="168" y="40"/>
              </a:cxn>
              <a:cxn ang="0">
                <a:pos x="174" y="34"/>
              </a:cxn>
              <a:cxn ang="0">
                <a:pos x="184" y="30"/>
              </a:cxn>
              <a:cxn ang="0">
                <a:pos x="184" y="24"/>
              </a:cxn>
              <a:cxn ang="0">
                <a:pos x="180" y="24"/>
              </a:cxn>
              <a:cxn ang="0">
                <a:pos x="174" y="20"/>
              </a:cxn>
              <a:cxn ang="0">
                <a:pos x="164" y="20"/>
              </a:cxn>
              <a:cxn ang="0">
                <a:pos x="164" y="14"/>
              </a:cxn>
              <a:cxn ang="0">
                <a:pos x="152" y="8"/>
              </a:cxn>
              <a:cxn ang="0">
                <a:pos x="150" y="10"/>
              </a:cxn>
              <a:cxn ang="0">
                <a:pos x="146" y="0"/>
              </a:cxn>
              <a:cxn ang="0">
                <a:pos x="140" y="8"/>
              </a:cxn>
              <a:cxn ang="0">
                <a:pos x="136" y="4"/>
              </a:cxn>
              <a:cxn ang="0">
                <a:pos x="126" y="20"/>
              </a:cxn>
              <a:cxn ang="0">
                <a:pos x="118" y="36"/>
              </a:cxn>
              <a:cxn ang="0">
                <a:pos x="112" y="36"/>
              </a:cxn>
              <a:cxn ang="0">
                <a:pos x="106" y="42"/>
              </a:cxn>
              <a:cxn ang="0">
                <a:pos x="114" y="48"/>
              </a:cxn>
              <a:cxn ang="0">
                <a:pos x="108" y="48"/>
              </a:cxn>
              <a:cxn ang="0">
                <a:pos x="112" y="60"/>
              </a:cxn>
              <a:cxn ang="0">
                <a:pos x="104" y="52"/>
              </a:cxn>
              <a:cxn ang="0">
                <a:pos x="102" y="60"/>
              </a:cxn>
              <a:cxn ang="0">
                <a:pos x="100" y="66"/>
              </a:cxn>
              <a:cxn ang="0">
                <a:pos x="96" y="66"/>
              </a:cxn>
              <a:cxn ang="0">
                <a:pos x="90" y="56"/>
              </a:cxn>
              <a:cxn ang="0">
                <a:pos x="84" y="60"/>
              </a:cxn>
              <a:cxn ang="0">
                <a:pos x="80" y="70"/>
              </a:cxn>
              <a:cxn ang="0">
                <a:pos x="68" y="82"/>
              </a:cxn>
              <a:cxn ang="0">
                <a:pos x="66" y="88"/>
              </a:cxn>
              <a:cxn ang="0">
                <a:pos x="52" y="100"/>
              </a:cxn>
              <a:cxn ang="0">
                <a:pos x="38" y="108"/>
              </a:cxn>
              <a:cxn ang="0">
                <a:pos x="38" y="114"/>
              </a:cxn>
              <a:cxn ang="0">
                <a:pos x="30" y="134"/>
              </a:cxn>
              <a:cxn ang="0">
                <a:pos x="18" y="130"/>
              </a:cxn>
              <a:cxn ang="0">
                <a:pos x="12" y="132"/>
              </a:cxn>
              <a:cxn ang="0">
                <a:pos x="6" y="134"/>
              </a:cxn>
              <a:cxn ang="0">
                <a:pos x="4" y="128"/>
              </a:cxn>
              <a:cxn ang="0">
                <a:pos x="0" y="138"/>
              </a:cxn>
              <a:cxn ang="0">
                <a:pos x="26" y="162"/>
              </a:cxn>
              <a:cxn ang="0">
                <a:pos x="76" y="140"/>
              </a:cxn>
              <a:cxn ang="0">
                <a:pos x="128" y="84"/>
              </a:cxn>
              <a:cxn ang="0">
                <a:pos x="134" y="60"/>
              </a:cxn>
              <a:cxn ang="0">
                <a:pos x="144" y="58"/>
              </a:cxn>
            </a:cxnLst>
            <a:rect l="0" t="0" r="r" b="b"/>
            <a:pathLst>
              <a:path w="185" h="163">
                <a:moveTo>
                  <a:pt x="144" y="58"/>
                </a:moveTo>
                <a:lnTo>
                  <a:pt x="154" y="50"/>
                </a:lnTo>
                <a:lnTo>
                  <a:pt x="156" y="48"/>
                </a:lnTo>
                <a:lnTo>
                  <a:pt x="166" y="50"/>
                </a:lnTo>
                <a:lnTo>
                  <a:pt x="178" y="42"/>
                </a:lnTo>
                <a:lnTo>
                  <a:pt x="168" y="40"/>
                </a:lnTo>
                <a:lnTo>
                  <a:pt x="174" y="34"/>
                </a:lnTo>
                <a:lnTo>
                  <a:pt x="184" y="30"/>
                </a:lnTo>
                <a:lnTo>
                  <a:pt x="184" y="24"/>
                </a:lnTo>
                <a:lnTo>
                  <a:pt x="180" y="24"/>
                </a:lnTo>
                <a:lnTo>
                  <a:pt x="174" y="20"/>
                </a:lnTo>
                <a:lnTo>
                  <a:pt x="164" y="20"/>
                </a:lnTo>
                <a:lnTo>
                  <a:pt x="164" y="14"/>
                </a:lnTo>
                <a:lnTo>
                  <a:pt x="152" y="8"/>
                </a:lnTo>
                <a:lnTo>
                  <a:pt x="150" y="10"/>
                </a:lnTo>
                <a:lnTo>
                  <a:pt x="146" y="0"/>
                </a:lnTo>
                <a:lnTo>
                  <a:pt x="140" y="8"/>
                </a:lnTo>
                <a:lnTo>
                  <a:pt x="136" y="4"/>
                </a:lnTo>
                <a:lnTo>
                  <a:pt x="126" y="20"/>
                </a:lnTo>
                <a:lnTo>
                  <a:pt x="118" y="36"/>
                </a:lnTo>
                <a:lnTo>
                  <a:pt x="112" y="36"/>
                </a:lnTo>
                <a:lnTo>
                  <a:pt x="106" y="42"/>
                </a:lnTo>
                <a:lnTo>
                  <a:pt x="114" y="48"/>
                </a:lnTo>
                <a:lnTo>
                  <a:pt x="108" y="48"/>
                </a:lnTo>
                <a:lnTo>
                  <a:pt x="112" y="60"/>
                </a:lnTo>
                <a:lnTo>
                  <a:pt x="104" y="52"/>
                </a:lnTo>
                <a:lnTo>
                  <a:pt x="102" y="60"/>
                </a:lnTo>
                <a:lnTo>
                  <a:pt x="100" y="66"/>
                </a:lnTo>
                <a:lnTo>
                  <a:pt x="96" y="66"/>
                </a:lnTo>
                <a:lnTo>
                  <a:pt x="90" y="56"/>
                </a:lnTo>
                <a:lnTo>
                  <a:pt x="84" y="60"/>
                </a:lnTo>
                <a:lnTo>
                  <a:pt x="80" y="70"/>
                </a:lnTo>
                <a:lnTo>
                  <a:pt x="68" y="82"/>
                </a:lnTo>
                <a:lnTo>
                  <a:pt x="66" y="88"/>
                </a:lnTo>
                <a:lnTo>
                  <a:pt x="52" y="100"/>
                </a:lnTo>
                <a:lnTo>
                  <a:pt x="38" y="108"/>
                </a:lnTo>
                <a:lnTo>
                  <a:pt x="38" y="114"/>
                </a:lnTo>
                <a:lnTo>
                  <a:pt x="30" y="134"/>
                </a:lnTo>
                <a:lnTo>
                  <a:pt x="18" y="130"/>
                </a:lnTo>
                <a:lnTo>
                  <a:pt x="12" y="132"/>
                </a:lnTo>
                <a:lnTo>
                  <a:pt x="6" y="134"/>
                </a:lnTo>
                <a:lnTo>
                  <a:pt x="4" y="128"/>
                </a:lnTo>
                <a:lnTo>
                  <a:pt x="0" y="138"/>
                </a:lnTo>
                <a:lnTo>
                  <a:pt x="26" y="162"/>
                </a:lnTo>
                <a:lnTo>
                  <a:pt x="76" y="140"/>
                </a:lnTo>
                <a:lnTo>
                  <a:pt x="128" y="84"/>
                </a:lnTo>
                <a:lnTo>
                  <a:pt x="134" y="60"/>
                </a:lnTo>
                <a:lnTo>
                  <a:pt x="144" y="5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4" name="Freeform 162"/>
          <p:cNvSpPr>
            <a:spLocks/>
          </p:cNvSpPr>
          <p:nvPr/>
        </p:nvSpPr>
        <p:spPr bwMode="ltGray">
          <a:xfrm>
            <a:off x="6675816" y="4094174"/>
            <a:ext cx="226212" cy="515936"/>
          </a:xfrm>
          <a:custGeom>
            <a:avLst/>
            <a:gdLst/>
            <a:ahLst/>
            <a:cxnLst>
              <a:cxn ang="0">
                <a:pos x="12" y="20"/>
              </a:cxn>
              <a:cxn ang="0">
                <a:pos x="24" y="20"/>
              </a:cxn>
              <a:cxn ang="0">
                <a:pos x="26" y="14"/>
              </a:cxn>
              <a:cxn ang="0">
                <a:pos x="40" y="14"/>
              </a:cxn>
              <a:cxn ang="0">
                <a:pos x="54" y="8"/>
              </a:cxn>
              <a:cxn ang="0">
                <a:pos x="52" y="0"/>
              </a:cxn>
              <a:cxn ang="0">
                <a:pos x="62" y="2"/>
              </a:cxn>
              <a:cxn ang="0">
                <a:pos x="64" y="8"/>
              </a:cxn>
              <a:cxn ang="0">
                <a:pos x="80" y="8"/>
              </a:cxn>
              <a:cxn ang="0">
                <a:pos x="90" y="8"/>
              </a:cxn>
              <a:cxn ang="0">
                <a:pos x="92" y="12"/>
              </a:cxn>
              <a:cxn ang="0">
                <a:pos x="88" y="16"/>
              </a:cxn>
              <a:cxn ang="0">
                <a:pos x="90" y="24"/>
              </a:cxn>
              <a:cxn ang="0">
                <a:pos x="98" y="22"/>
              </a:cxn>
              <a:cxn ang="0">
                <a:pos x="108" y="22"/>
              </a:cxn>
              <a:cxn ang="0">
                <a:pos x="104" y="28"/>
              </a:cxn>
              <a:cxn ang="0">
                <a:pos x="100" y="36"/>
              </a:cxn>
              <a:cxn ang="0">
                <a:pos x="90" y="40"/>
              </a:cxn>
              <a:cxn ang="0">
                <a:pos x="88" y="50"/>
              </a:cxn>
              <a:cxn ang="0">
                <a:pos x="76" y="68"/>
              </a:cxn>
              <a:cxn ang="0">
                <a:pos x="74" y="76"/>
              </a:cxn>
              <a:cxn ang="0">
                <a:pos x="74" y="80"/>
              </a:cxn>
              <a:cxn ang="0">
                <a:pos x="72" y="84"/>
              </a:cxn>
              <a:cxn ang="0">
                <a:pos x="88" y="100"/>
              </a:cxn>
              <a:cxn ang="0">
                <a:pos x="90" y="106"/>
              </a:cxn>
              <a:cxn ang="0">
                <a:pos x="90" y="108"/>
              </a:cxn>
              <a:cxn ang="0">
                <a:pos x="102" y="116"/>
              </a:cxn>
              <a:cxn ang="0">
                <a:pos x="108" y="118"/>
              </a:cxn>
              <a:cxn ang="0">
                <a:pos x="118" y="124"/>
              </a:cxn>
              <a:cxn ang="0">
                <a:pos x="128" y="136"/>
              </a:cxn>
              <a:cxn ang="0">
                <a:pos x="130" y="140"/>
              </a:cxn>
              <a:cxn ang="0">
                <a:pos x="132" y="144"/>
              </a:cxn>
              <a:cxn ang="0">
                <a:pos x="134" y="152"/>
              </a:cxn>
              <a:cxn ang="0">
                <a:pos x="142" y="168"/>
              </a:cxn>
              <a:cxn ang="0">
                <a:pos x="140" y="174"/>
              </a:cxn>
              <a:cxn ang="0">
                <a:pos x="146" y="186"/>
              </a:cxn>
              <a:cxn ang="0">
                <a:pos x="142" y="198"/>
              </a:cxn>
              <a:cxn ang="0">
                <a:pos x="144" y="202"/>
              </a:cxn>
              <a:cxn ang="0">
                <a:pos x="144" y="208"/>
              </a:cxn>
              <a:cxn ang="0">
                <a:pos x="142" y="216"/>
              </a:cxn>
              <a:cxn ang="0">
                <a:pos x="132" y="226"/>
              </a:cxn>
              <a:cxn ang="0">
                <a:pos x="126" y="230"/>
              </a:cxn>
              <a:cxn ang="0">
                <a:pos x="124" y="236"/>
              </a:cxn>
              <a:cxn ang="0">
                <a:pos x="120" y="246"/>
              </a:cxn>
              <a:cxn ang="0">
                <a:pos x="100" y="252"/>
              </a:cxn>
              <a:cxn ang="0">
                <a:pos x="92" y="258"/>
              </a:cxn>
              <a:cxn ang="0">
                <a:pos x="88" y="266"/>
              </a:cxn>
              <a:cxn ang="0">
                <a:pos x="78" y="274"/>
              </a:cxn>
              <a:cxn ang="0">
                <a:pos x="72" y="280"/>
              </a:cxn>
              <a:cxn ang="0">
                <a:pos x="72" y="282"/>
              </a:cxn>
              <a:cxn ang="0">
                <a:pos x="60" y="284"/>
              </a:cxn>
              <a:cxn ang="0">
                <a:pos x="64" y="280"/>
              </a:cxn>
              <a:cxn ang="0">
                <a:pos x="64" y="262"/>
              </a:cxn>
              <a:cxn ang="0">
                <a:pos x="64" y="256"/>
              </a:cxn>
              <a:cxn ang="0">
                <a:pos x="54" y="256"/>
              </a:cxn>
              <a:cxn ang="0">
                <a:pos x="74" y="200"/>
              </a:cxn>
              <a:cxn ang="0">
                <a:pos x="84" y="136"/>
              </a:cxn>
              <a:cxn ang="0">
                <a:pos x="16" y="70"/>
              </a:cxn>
              <a:cxn ang="0">
                <a:pos x="0" y="38"/>
              </a:cxn>
              <a:cxn ang="0">
                <a:pos x="8" y="28"/>
              </a:cxn>
              <a:cxn ang="0">
                <a:pos x="12" y="20"/>
              </a:cxn>
            </a:cxnLst>
            <a:rect l="0" t="0" r="r" b="b"/>
            <a:pathLst>
              <a:path w="147" h="285">
                <a:moveTo>
                  <a:pt x="12" y="20"/>
                </a:moveTo>
                <a:lnTo>
                  <a:pt x="24" y="20"/>
                </a:lnTo>
                <a:lnTo>
                  <a:pt x="26" y="14"/>
                </a:lnTo>
                <a:lnTo>
                  <a:pt x="40" y="14"/>
                </a:lnTo>
                <a:lnTo>
                  <a:pt x="54" y="8"/>
                </a:lnTo>
                <a:lnTo>
                  <a:pt x="52" y="0"/>
                </a:lnTo>
                <a:lnTo>
                  <a:pt x="62" y="2"/>
                </a:lnTo>
                <a:lnTo>
                  <a:pt x="64" y="8"/>
                </a:lnTo>
                <a:lnTo>
                  <a:pt x="80" y="8"/>
                </a:lnTo>
                <a:lnTo>
                  <a:pt x="90" y="8"/>
                </a:lnTo>
                <a:lnTo>
                  <a:pt x="92" y="12"/>
                </a:lnTo>
                <a:lnTo>
                  <a:pt x="88" y="16"/>
                </a:lnTo>
                <a:lnTo>
                  <a:pt x="90" y="24"/>
                </a:lnTo>
                <a:lnTo>
                  <a:pt x="98" y="22"/>
                </a:lnTo>
                <a:lnTo>
                  <a:pt x="108" y="22"/>
                </a:lnTo>
                <a:lnTo>
                  <a:pt x="104" y="28"/>
                </a:lnTo>
                <a:lnTo>
                  <a:pt x="100" y="36"/>
                </a:lnTo>
                <a:lnTo>
                  <a:pt x="90" y="40"/>
                </a:lnTo>
                <a:lnTo>
                  <a:pt x="88" y="50"/>
                </a:lnTo>
                <a:lnTo>
                  <a:pt x="76" y="68"/>
                </a:lnTo>
                <a:lnTo>
                  <a:pt x="74" y="76"/>
                </a:lnTo>
                <a:lnTo>
                  <a:pt x="74" y="80"/>
                </a:lnTo>
                <a:lnTo>
                  <a:pt x="72" y="84"/>
                </a:lnTo>
                <a:lnTo>
                  <a:pt x="88" y="100"/>
                </a:lnTo>
                <a:lnTo>
                  <a:pt x="90" y="106"/>
                </a:lnTo>
                <a:lnTo>
                  <a:pt x="90" y="108"/>
                </a:lnTo>
                <a:lnTo>
                  <a:pt x="102" y="116"/>
                </a:lnTo>
                <a:lnTo>
                  <a:pt x="108" y="118"/>
                </a:lnTo>
                <a:lnTo>
                  <a:pt x="118" y="124"/>
                </a:lnTo>
                <a:lnTo>
                  <a:pt x="128" y="136"/>
                </a:lnTo>
                <a:lnTo>
                  <a:pt x="130" y="140"/>
                </a:lnTo>
                <a:lnTo>
                  <a:pt x="132" y="144"/>
                </a:lnTo>
                <a:lnTo>
                  <a:pt x="134" y="152"/>
                </a:lnTo>
                <a:lnTo>
                  <a:pt x="142" y="168"/>
                </a:lnTo>
                <a:lnTo>
                  <a:pt x="140" y="174"/>
                </a:lnTo>
                <a:lnTo>
                  <a:pt x="146" y="186"/>
                </a:lnTo>
                <a:lnTo>
                  <a:pt x="142" y="198"/>
                </a:lnTo>
                <a:lnTo>
                  <a:pt x="144" y="202"/>
                </a:lnTo>
                <a:lnTo>
                  <a:pt x="144" y="208"/>
                </a:lnTo>
                <a:lnTo>
                  <a:pt x="142" y="216"/>
                </a:lnTo>
                <a:lnTo>
                  <a:pt x="132" y="226"/>
                </a:lnTo>
                <a:lnTo>
                  <a:pt x="126" y="230"/>
                </a:lnTo>
                <a:lnTo>
                  <a:pt x="124" y="236"/>
                </a:lnTo>
                <a:lnTo>
                  <a:pt x="120" y="246"/>
                </a:lnTo>
                <a:lnTo>
                  <a:pt x="100" y="252"/>
                </a:lnTo>
                <a:lnTo>
                  <a:pt x="92" y="258"/>
                </a:lnTo>
                <a:lnTo>
                  <a:pt x="88" y="266"/>
                </a:lnTo>
                <a:lnTo>
                  <a:pt x="78" y="274"/>
                </a:lnTo>
                <a:lnTo>
                  <a:pt x="72" y="280"/>
                </a:lnTo>
                <a:lnTo>
                  <a:pt x="72" y="282"/>
                </a:lnTo>
                <a:lnTo>
                  <a:pt x="60" y="284"/>
                </a:lnTo>
                <a:lnTo>
                  <a:pt x="64" y="280"/>
                </a:lnTo>
                <a:lnTo>
                  <a:pt x="64" y="262"/>
                </a:lnTo>
                <a:lnTo>
                  <a:pt x="64" y="256"/>
                </a:lnTo>
                <a:lnTo>
                  <a:pt x="54" y="256"/>
                </a:lnTo>
                <a:lnTo>
                  <a:pt x="74" y="200"/>
                </a:lnTo>
                <a:lnTo>
                  <a:pt x="84" y="136"/>
                </a:lnTo>
                <a:lnTo>
                  <a:pt x="16" y="70"/>
                </a:lnTo>
                <a:lnTo>
                  <a:pt x="0" y="38"/>
                </a:lnTo>
                <a:lnTo>
                  <a:pt x="8" y="28"/>
                </a:lnTo>
                <a:lnTo>
                  <a:pt x="12"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5" name="Freeform 163"/>
          <p:cNvSpPr>
            <a:spLocks/>
          </p:cNvSpPr>
          <p:nvPr/>
        </p:nvSpPr>
        <p:spPr bwMode="ltGray">
          <a:xfrm>
            <a:off x="6620038" y="4144974"/>
            <a:ext cx="227760" cy="298449"/>
          </a:xfrm>
          <a:custGeom>
            <a:avLst/>
            <a:gdLst/>
            <a:ahLst/>
            <a:cxnLst>
              <a:cxn ang="0">
                <a:pos x="18" y="20"/>
              </a:cxn>
              <a:cxn ang="0">
                <a:pos x="30" y="24"/>
              </a:cxn>
              <a:cxn ang="0">
                <a:pos x="32" y="20"/>
              </a:cxn>
              <a:cxn ang="0">
                <a:pos x="28" y="16"/>
              </a:cxn>
              <a:cxn ang="0">
                <a:pos x="30" y="10"/>
              </a:cxn>
              <a:cxn ang="0">
                <a:pos x="30" y="2"/>
              </a:cxn>
              <a:cxn ang="0">
                <a:pos x="34" y="0"/>
              </a:cxn>
              <a:cxn ang="0">
                <a:pos x="38" y="2"/>
              </a:cxn>
              <a:cxn ang="0">
                <a:pos x="40" y="0"/>
              </a:cxn>
              <a:cxn ang="0">
                <a:pos x="44" y="0"/>
              </a:cxn>
              <a:cxn ang="0">
                <a:pos x="44" y="8"/>
              </a:cxn>
              <a:cxn ang="0">
                <a:pos x="56" y="20"/>
              </a:cxn>
              <a:cxn ang="0">
                <a:pos x="56" y="24"/>
              </a:cxn>
              <a:cxn ang="0">
                <a:pos x="64" y="36"/>
              </a:cxn>
              <a:cxn ang="0">
                <a:pos x="74" y="32"/>
              </a:cxn>
              <a:cxn ang="0">
                <a:pos x="78" y="32"/>
              </a:cxn>
              <a:cxn ang="0">
                <a:pos x="80" y="44"/>
              </a:cxn>
              <a:cxn ang="0">
                <a:pos x="78" y="48"/>
              </a:cxn>
              <a:cxn ang="0">
                <a:pos x="72" y="48"/>
              </a:cxn>
              <a:cxn ang="0">
                <a:pos x="96" y="64"/>
              </a:cxn>
              <a:cxn ang="0">
                <a:pos x="96" y="70"/>
              </a:cxn>
              <a:cxn ang="0">
                <a:pos x="116" y="90"/>
              </a:cxn>
              <a:cxn ang="0">
                <a:pos x="124" y="92"/>
              </a:cxn>
              <a:cxn ang="0">
                <a:pos x="126" y="100"/>
              </a:cxn>
              <a:cxn ang="0">
                <a:pos x="132" y="100"/>
              </a:cxn>
              <a:cxn ang="0">
                <a:pos x="134" y="106"/>
              </a:cxn>
              <a:cxn ang="0">
                <a:pos x="142" y="110"/>
              </a:cxn>
              <a:cxn ang="0">
                <a:pos x="142" y="112"/>
              </a:cxn>
              <a:cxn ang="0">
                <a:pos x="138" y="116"/>
              </a:cxn>
              <a:cxn ang="0">
                <a:pos x="140" y="122"/>
              </a:cxn>
              <a:cxn ang="0">
                <a:pos x="144" y="126"/>
              </a:cxn>
              <a:cxn ang="0">
                <a:pos x="144" y="128"/>
              </a:cxn>
              <a:cxn ang="0">
                <a:pos x="138" y="130"/>
              </a:cxn>
              <a:cxn ang="0">
                <a:pos x="142" y="134"/>
              </a:cxn>
              <a:cxn ang="0">
                <a:pos x="146" y="146"/>
              </a:cxn>
              <a:cxn ang="0">
                <a:pos x="136" y="160"/>
              </a:cxn>
              <a:cxn ang="0">
                <a:pos x="92" y="164"/>
              </a:cxn>
              <a:cxn ang="0">
                <a:pos x="18" y="100"/>
              </a:cxn>
              <a:cxn ang="0">
                <a:pos x="0" y="36"/>
              </a:cxn>
              <a:cxn ang="0">
                <a:pos x="18" y="20"/>
              </a:cxn>
            </a:cxnLst>
            <a:rect l="0" t="0" r="r" b="b"/>
            <a:pathLst>
              <a:path w="147" h="165">
                <a:moveTo>
                  <a:pt x="18" y="20"/>
                </a:moveTo>
                <a:lnTo>
                  <a:pt x="30" y="24"/>
                </a:lnTo>
                <a:lnTo>
                  <a:pt x="32" y="20"/>
                </a:lnTo>
                <a:lnTo>
                  <a:pt x="28" y="16"/>
                </a:lnTo>
                <a:lnTo>
                  <a:pt x="30" y="10"/>
                </a:lnTo>
                <a:lnTo>
                  <a:pt x="30" y="2"/>
                </a:lnTo>
                <a:lnTo>
                  <a:pt x="34" y="0"/>
                </a:lnTo>
                <a:lnTo>
                  <a:pt x="38" y="2"/>
                </a:lnTo>
                <a:lnTo>
                  <a:pt x="40" y="0"/>
                </a:lnTo>
                <a:lnTo>
                  <a:pt x="44" y="0"/>
                </a:lnTo>
                <a:lnTo>
                  <a:pt x="44" y="8"/>
                </a:lnTo>
                <a:lnTo>
                  <a:pt x="56" y="20"/>
                </a:lnTo>
                <a:lnTo>
                  <a:pt x="56" y="24"/>
                </a:lnTo>
                <a:lnTo>
                  <a:pt x="64" y="36"/>
                </a:lnTo>
                <a:lnTo>
                  <a:pt x="74" y="32"/>
                </a:lnTo>
                <a:lnTo>
                  <a:pt x="78" y="32"/>
                </a:lnTo>
                <a:lnTo>
                  <a:pt x="80" y="44"/>
                </a:lnTo>
                <a:lnTo>
                  <a:pt x="78" y="48"/>
                </a:lnTo>
                <a:lnTo>
                  <a:pt x="72" y="48"/>
                </a:lnTo>
                <a:lnTo>
                  <a:pt x="96" y="64"/>
                </a:lnTo>
                <a:lnTo>
                  <a:pt x="96" y="70"/>
                </a:lnTo>
                <a:lnTo>
                  <a:pt x="116" y="90"/>
                </a:lnTo>
                <a:lnTo>
                  <a:pt x="124" y="92"/>
                </a:lnTo>
                <a:lnTo>
                  <a:pt x="126" y="100"/>
                </a:lnTo>
                <a:lnTo>
                  <a:pt x="132" y="100"/>
                </a:lnTo>
                <a:lnTo>
                  <a:pt x="134" y="106"/>
                </a:lnTo>
                <a:lnTo>
                  <a:pt x="142" y="110"/>
                </a:lnTo>
                <a:lnTo>
                  <a:pt x="142" y="112"/>
                </a:lnTo>
                <a:lnTo>
                  <a:pt x="138" y="116"/>
                </a:lnTo>
                <a:lnTo>
                  <a:pt x="140" y="122"/>
                </a:lnTo>
                <a:lnTo>
                  <a:pt x="144" y="126"/>
                </a:lnTo>
                <a:lnTo>
                  <a:pt x="144" y="128"/>
                </a:lnTo>
                <a:lnTo>
                  <a:pt x="138" y="130"/>
                </a:lnTo>
                <a:lnTo>
                  <a:pt x="142" y="134"/>
                </a:lnTo>
                <a:lnTo>
                  <a:pt x="146" y="146"/>
                </a:lnTo>
                <a:lnTo>
                  <a:pt x="136" y="160"/>
                </a:lnTo>
                <a:lnTo>
                  <a:pt x="92" y="164"/>
                </a:lnTo>
                <a:lnTo>
                  <a:pt x="18" y="100"/>
                </a:lnTo>
                <a:lnTo>
                  <a:pt x="0" y="36"/>
                </a:lnTo>
                <a:lnTo>
                  <a:pt x="1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6" name="Freeform 164"/>
          <p:cNvSpPr>
            <a:spLocks/>
          </p:cNvSpPr>
          <p:nvPr/>
        </p:nvSpPr>
        <p:spPr bwMode="ltGray">
          <a:xfrm>
            <a:off x="6686661" y="4398973"/>
            <a:ext cx="167335" cy="160337"/>
          </a:xfrm>
          <a:custGeom>
            <a:avLst/>
            <a:gdLst/>
            <a:ahLst/>
            <a:cxnLst>
              <a:cxn ang="0">
                <a:pos x="100" y="10"/>
              </a:cxn>
              <a:cxn ang="0">
                <a:pos x="100" y="20"/>
              </a:cxn>
              <a:cxn ang="0">
                <a:pos x="108" y="26"/>
              </a:cxn>
              <a:cxn ang="0">
                <a:pos x="108" y="28"/>
              </a:cxn>
              <a:cxn ang="0">
                <a:pos x="102" y="34"/>
              </a:cxn>
              <a:cxn ang="0">
                <a:pos x="102" y="42"/>
              </a:cxn>
              <a:cxn ang="0">
                <a:pos x="98" y="48"/>
              </a:cxn>
              <a:cxn ang="0">
                <a:pos x="96" y="50"/>
              </a:cxn>
              <a:cxn ang="0">
                <a:pos x="92" y="46"/>
              </a:cxn>
              <a:cxn ang="0">
                <a:pos x="90" y="48"/>
              </a:cxn>
              <a:cxn ang="0">
                <a:pos x="90" y="52"/>
              </a:cxn>
              <a:cxn ang="0">
                <a:pos x="82" y="52"/>
              </a:cxn>
              <a:cxn ang="0">
                <a:pos x="84" y="58"/>
              </a:cxn>
              <a:cxn ang="0">
                <a:pos x="82" y="68"/>
              </a:cxn>
              <a:cxn ang="0">
                <a:pos x="74" y="66"/>
              </a:cxn>
              <a:cxn ang="0">
                <a:pos x="72" y="70"/>
              </a:cxn>
              <a:cxn ang="0">
                <a:pos x="62" y="70"/>
              </a:cxn>
              <a:cxn ang="0">
                <a:pos x="60" y="78"/>
              </a:cxn>
              <a:cxn ang="0">
                <a:pos x="56" y="80"/>
              </a:cxn>
              <a:cxn ang="0">
                <a:pos x="50" y="88"/>
              </a:cxn>
              <a:cxn ang="0">
                <a:pos x="46" y="86"/>
              </a:cxn>
              <a:cxn ang="0">
                <a:pos x="36" y="84"/>
              </a:cxn>
              <a:cxn ang="0">
                <a:pos x="34" y="82"/>
              </a:cxn>
              <a:cxn ang="0">
                <a:pos x="36" y="74"/>
              </a:cxn>
              <a:cxn ang="0">
                <a:pos x="36" y="72"/>
              </a:cxn>
              <a:cxn ang="0">
                <a:pos x="32" y="78"/>
              </a:cxn>
              <a:cxn ang="0">
                <a:pos x="28" y="76"/>
              </a:cxn>
              <a:cxn ang="0">
                <a:pos x="24" y="64"/>
              </a:cxn>
              <a:cxn ang="0">
                <a:pos x="0" y="18"/>
              </a:cxn>
              <a:cxn ang="0">
                <a:pos x="34" y="0"/>
              </a:cxn>
              <a:cxn ang="0">
                <a:pos x="58" y="8"/>
              </a:cxn>
              <a:cxn ang="0">
                <a:pos x="62" y="16"/>
              </a:cxn>
              <a:cxn ang="0">
                <a:pos x="70" y="14"/>
              </a:cxn>
              <a:cxn ang="0">
                <a:pos x="74" y="16"/>
              </a:cxn>
              <a:cxn ang="0">
                <a:pos x="80" y="18"/>
              </a:cxn>
              <a:cxn ang="0">
                <a:pos x="80" y="10"/>
              </a:cxn>
              <a:cxn ang="0">
                <a:pos x="88" y="8"/>
              </a:cxn>
              <a:cxn ang="0">
                <a:pos x="92" y="14"/>
              </a:cxn>
              <a:cxn ang="0">
                <a:pos x="100" y="10"/>
              </a:cxn>
            </a:cxnLst>
            <a:rect l="0" t="0" r="r" b="b"/>
            <a:pathLst>
              <a:path w="109" h="89">
                <a:moveTo>
                  <a:pt x="100" y="10"/>
                </a:moveTo>
                <a:lnTo>
                  <a:pt x="100" y="20"/>
                </a:lnTo>
                <a:lnTo>
                  <a:pt x="108" y="26"/>
                </a:lnTo>
                <a:lnTo>
                  <a:pt x="108" y="28"/>
                </a:lnTo>
                <a:lnTo>
                  <a:pt x="102" y="34"/>
                </a:lnTo>
                <a:lnTo>
                  <a:pt x="102" y="42"/>
                </a:lnTo>
                <a:lnTo>
                  <a:pt x="98" y="48"/>
                </a:lnTo>
                <a:lnTo>
                  <a:pt x="96" y="50"/>
                </a:lnTo>
                <a:lnTo>
                  <a:pt x="92" y="46"/>
                </a:lnTo>
                <a:lnTo>
                  <a:pt x="90" y="48"/>
                </a:lnTo>
                <a:lnTo>
                  <a:pt x="90" y="52"/>
                </a:lnTo>
                <a:lnTo>
                  <a:pt x="82" y="52"/>
                </a:lnTo>
                <a:lnTo>
                  <a:pt x="84" y="58"/>
                </a:lnTo>
                <a:lnTo>
                  <a:pt x="82" y="68"/>
                </a:lnTo>
                <a:lnTo>
                  <a:pt x="74" y="66"/>
                </a:lnTo>
                <a:lnTo>
                  <a:pt x="72" y="70"/>
                </a:lnTo>
                <a:lnTo>
                  <a:pt x="62" y="70"/>
                </a:lnTo>
                <a:lnTo>
                  <a:pt x="60" y="78"/>
                </a:lnTo>
                <a:lnTo>
                  <a:pt x="56" y="80"/>
                </a:lnTo>
                <a:lnTo>
                  <a:pt x="50" y="88"/>
                </a:lnTo>
                <a:lnTo>
                  <a:pt x="46" y="86"/>
                </a:lnTo>
                <a:lnTo>
                  <a:pt x="36" y="84"/>
                </a:lnTo>
                <a:lnTo>
                  <a:pt x="34" y="82"/>
                </a:lnTo>
                <a:lnTo>
                  <a:pt x="36" y="74"/>
                </a:lnTo>
                <a:lnTo>
                  <a:pt x="36" y="72"/>
                </a:lnTo>
                <a:lnTo>
                  <a:pt x="32" y="78"/>
                </a:lnTo>
                <a:lnTo>
                  <a:pt x="28" y="76"/>
                </a:lnTo>
                <a:lnTo>
                  <a:pt x="24" y="64"/>
                </a:lnTo>
                <a:lnTo>
                  <a:pt x="0" y="18"/>
                </a:lnTo>
                <a:lnTo>
                  <a:pt x="34" y="0"/>
                </a:lnTo>
                <a:lnTo>
                  <a:pt x="58" y="8"/>
                </a:lnTo>
                <a:lnTo>
                  <a:pt x="62" y="16"/>
                </a:lnTo>
                <a:lnTo>
                  <a:pt x="70" y="14"/>
                </a:lnTo>
                <a:lnTo>
                  <a:pt x="74" y="16"/>
                </a:lnTo>
                <a:lnTo>
                  <a:pt x="80" y="18"/>
                </a:lnTo>
                <a:lnTo>
                  <a:pt x="80" y="10"/>
                </a:lnTo>
                <a:lnTo>
                  <a:pt x="88" y="8"/>
                </a:lnTo>
                <a:lnTo>
                  <a:pt x="92" y="14"/>
                </a:lnTo>
                <a:lnTo>
                  <a:pt x="10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7" name="Freeform 165"/>
          <p:cNvSpPr>
            <a:spLocks/>
          </p:cNvSpPr>
          <p:nvPr/>
        </p:nvSpPr>
        <p:spPr bwMode="ltGray">
          <a:xfrm>
            <a:off x="6544117" y="4205298"/>
            <a:ext cx="251002" cy="527048"/>
          </a:xfrm>
          <a:custGeom>
            <a:avLst/>
            <a:gdLst/>
            <a:ahLst/>
            <a:cxnLst>
              <a:cxn ang="0">
                <a:pos x="158" y="110"/>
              </a:cxn>
              <a:cxn ang="0">
                <a:pos x="156" y="92"/>
              </a:cxn>
              <a:cxn ang="0">
                <a:pos x="158" y="82"/>
              </a:cxn>
              <a:cxn ang="0">
                <a:pos x="142" y="72"/>
              </a:cxn>
              <a:cxn ang="0">
                <a:pos x="140" y="50"/>
              </a:cxn>
              <a:cxn ang="0">
                <a:pos x="114" y="38"/>
              </a:cxn>
              <a:cxn ang="0">
                <a:pos x="106" y="46"/>
              </a:cxn>
              <a:cxn ang="0">
                <a:pos x="102" y="48"/>
              </a:cxn>
              <a:cxn ang="0">
                <a:pos x="96" y="42"/>
              </a:cxn>
              <a:cxn ang="0">
                <a:pos x="86" y="50"/>
              </a:cxn>
              <a:cxn ang="0">
                <a:pos x="82" y="58"/>
              </a:cxn>
              <a:cxn ang="0">
                <a:pos x="76" y="48"/>
              </a:cxn>
              <a:cxn ang="0">
                <a:pos x="78" y="40"/>
              </a:cxn>
              <a:cxn ang="0">
                <a:pos x="80" y="30"/>
              </a:cxn>
              <a:cxn ang="0">
                <a:pos x="78" y="22"/>
              </a:cxn>
              <a:cxn ang="0">
                <a:pos x="66" y="26"/>
              </a:cxn>
              <a:cxn ang="0">
                <a:pos x="66" y="12"/>
              </a:cxn>
              <a:cxn ang="0">
                <a:pos x="0" y="26"/>
              </a:cxn>
              <a:cxn ang="0">
                <a:pos x="24" y="132"/>
              </a:cxn>
              <a:cxn ang="0">
                <a:pos x="34" y="204"/>
              </a:cxn>
              <a:cxn ang="0">
                <a:pos x="26" y="228"/>
              </a:cxn>
              <a:cxn ang="0">
                <a:pos x="30" y="248"/>
              </a:cxn>
              <a:cxn ang="0">
                <a:pos x="48" y="262"/>
              </a:cxn>
              <a:cxn ang="0">
                <a:pos x="66" y="274"/>
              </a:cxn>
              <a:cxn ang="0">
                <a:pos x="86" y="290"/>
              </a:cxn>
              <a:cxn ang="0">
                <a:pos x="100" y="286"/>
              </a:cxn>
              <a:cxn ang="0">
                <a:pos x="94" y="272"/>
              </a:cxn>
              <a:cxn ang="0">
                <a:pos x="78" y="266"/>
              </a:cxn>
              <a:cxn ang="0">
                <a:pos x="70" y="256"/>
              </a:cxn>
              <a:cxn ang="0">
                <a:pos x="58" y="224"/>
              </a:cxn>
              <a:cxn ang="0">
                <a:pos x="50" y="216"/>
              </a:cxn>
              <a:cxn ang="0">
                <a:pos x="60" y="174"/>
              </a:cxn>
              <a:cxn ang="0">
                <a:pos x="58" y="164"/>
              </a:cxn>
              <a:cxn ang="0">
                <a:pos x="62" y="144"/>
              </a:cxn>
              <a:cxn ang="0">
                <a:pos x="68" y="138"/>
              </a:cxn>
              <a:cxn ang="0">
                <a:pos x="72" y="142"/>
              </a:cxn>
              <a:cxn ang="0">
                <a:pos x="76" y="154"/>
              </a:cxn>
              <a:cxn ang="0">
                <a:pos x="88" y="152"/>
              </a:cxn>
              <a:cxn ang="0">
                <a:pos x="110" y="162"/>
              </a:cxn>
              <a:cxn ang="0">
                <a:pos x="116" y="164"/>
              </a:cxn>
              <a:cxn ang="0">
                <a:pos x="112" y="154"/>
              </a:cxn>
              <a:cxn ang="0">
                <a:pos x="112" y="144"/>
              </a:cxn>
              <a:cxn ang="0">
                <a:pos x="108" y="130"/>
              </a:cxn>
              <a:cxn ang="0">
                <a:pos x="116" y="116"/>
              </a:cxn>
              <a:cxn ang="0">
                <a:pos x="136" y="114"/>
              </a:cxn>
            </a:cxnLst>
            <a:rect l="0" t="0" r="r" b="b"/>
            <a:pathLst>
              <a:path w="163" h="291">
                <a:moveTo>
                  <a:pt x="150" y="114"/>
                </a:moveTo>
                <a:lnTo>
                  <a:pt x="158" y="110"/>
                </a:lnTo>
                <a:lnTo>
                  <a:pt x="160" y="98"/>
                </a:lnTo>
                <a:lnTo>
                  <a:pt x="156" y="92"/>
                </a:lnTo>
                <a:lnTo>
                  <a:pt x="162" y="82"/>
                </a:lnTo>
                <a:lnTo>
                  <a:pt x="158" y="82"/>
                </a:lnTo>
                <a:lnTo>
                  <a:pt x="154" y="76"/>
                </a:lnTo>
                <a:lnTo>
                  <a:pt x="142" y="72"/>
                </a:lnTo>
                <a:lnTo>
                  <a:pt x="142" y="58"/>
                </a:lnTo>
                <a:lnTo>
                  <a:pt x="140" y="50"/>
                </a:lnTo>
                <a:lnTo>
                  <a:pt x="128" y="40"/>
                </a:lnTo>
                <a:lnTo>
                  <a:pt x="114" y="38"/>
                </a:lnTo>
                <a:lnTo>
                  <a:pt x="114" y="44"/>
                </a:lnTo>
                <a:lnTo>
                  <a:pt x="106" y="46"/>
                </a:lnTo>
                <a:lnTo>
                  <a:pt x="104" y="52"/>
                </a:lnTo>
                <a:lnTo>
                  <a:pt x="102" y="48"/>
                </a:lnTo>
                <a:lnTo>
                  <a:pt x="100" y="46"/>
                </a:lnTo>
                <a:lnTo>
                  <a:pt x="96" y="42"/>
                </a:lnTo>
                <a:lnTo>
                  <a:pt x="90" y="42"/>
                </a:lnTo>
                <a:lnTo>
                  <a:pt x="86" y="50"/>
                </a:lnTo>
                <a:lnTo>
                  <a:pt x="84" y="56"/>
                </a:lnTo>
                <a:lnTo>
                  <a:pt x="82" y="58"/>
                </a:lnTo>
                <a:lnTo>
                  <a:pt x="74" y="54"/>
                </a:lnTo>
                <a:lnTo>
                  <a:pt x="76" y="48"/>
                </a:lnTo>
                <a:lnTo>
                  <a:pt x="76" y="44"/>
                </a:lnTo>
                <a:lnTo>
                  <a:pt x="78" y="40"/>
                </a:lnTo>
                <a:lnTo>
                  <a:pt x="76" y="36"/>
                </a:lnTo>
                <a:lnTo>
                  <a:pt x="80" y="30"/>
                </a:lnTo>
                <a:lnTo>
                  <a:pt x="80" y="26"/>
                </a:lnTo>
                <a:lnTo>
                  <a:pt x="78" y="22"/>
                </a:lnTo>
                <a:lnTo>
                  <a:pt x="72" y="20"/>
                </a:lnTo>
                <a:lnTo>
                  <a:pt x="66" y="26"/>
                </a:lnTo>
                <a:lnTo>
                  <a:pt x="62" y="16"/>
                </a:lnTo>
                <a:lnTo>
                  <a:pt x="66" y="12"/>
                </a:lnTo>
                <a:lnTo>
                  <a:pt x="48" y="0"/>
                </a:lnTo>
                <a:lnTo>
                  <a:pt x="0" y="26"/>
                </a:lnTo>
                <a:lnTo>
                  <a:pt x="12" y="80"/>
                </a:lnTo>
                <a:lnTo>
                  <a:pt x="24" y="132"/>
                </a:lnTo>
                <a:lnTo>
                  <a:pt x="46" y="170"/>
                </a:lnTo>
                <a:lnTo>
                  <a:pt x="34" y="204"/>
                </a:lnTo>
                <a:lnTo>
                  <a:pt x="32" y="214"/>
                </a:lnTo>
                <a:lnTo>
                  <a:pt x="26" y="228"/>
                </a:lnTo>
                <a:lnTo>
                  <a:pt x="26" y="240"/>
                </a:lnTo>
                <a:lnTo>
                  <a:pt x="30" y="248"/>
                </a:lnTo>
                <a:lnTo>
                  <a:pt x="36" y="244"/>
                </a:lnTo>
                <a:lnTo>
                  <a:pt x="48" y="262"/>
                </a:lnTo>
                <a:lnTo>
                  <a:pt x="62" y="278"/>
                </a:lnTo>
                <a:lnTo>
                  <a:pt x="66" y="274"/>
                </a:lnTo>
                <a:lnTo>
                  <a:pt x="84" y="284"/>
                </a:lnTo>
                <a:lnTo>
                  <a:pt x="86" y="290"/>
                </a:lnTo>
                <a:lnTo>
                  <a:pt x="92" y="284"/>
                </a:lnTo>
                <a:lnTo>
                  <a:pt x="100" y="286"/>
                </a:lnTo>
                <a:lnTo>
                  <a:pt x="102" y="276"/>
                </a:lnTo>
                <a:lnTo>
                  <a:pt x="94" y="272"/>
                </a:lnTo>
                <a:lnTo>
                  <a:pt x="88" y="266"/>
                </a:lnTo>
                <a:lnTo>
                  <a:pt x="78" y="266"/>
                </a:lnTo>
                <a:lnTo>
                  <a:pt x="74" y="260"/>
                </a:lnTo>
                <a:lnTo>
                  <a:pt x="70" y="256"/>
                </a:lnTo>
                <a:lnTo>
                  <a:pt x="66" y="246"/>
                </a:lnTo>
                <a:lnTo>
                  <a:pt x="58" y="224"/>
                </a:lnTo>
                <a:lnTo>
                  <a:pt x="52" y="222"/>
                </a:lnTo>
                <a:lnTo>
                  <a:pt x="50" y="216"/>
                </a:lnTo>
                <a:lnTo>
                  <a:pt x="50" y="204"/>
                </a:lnTo>
                <a:lnTo>
                  <a:pt x="60" y="174"/>
                </a:lnTo>
                <a:lnTo>
                  <a:pt x="62" y="168"/>
                </a:lnTo>
                <a:lnTo>
                  <a:pt x="58" y="164"/>
                </a:lnTo>
                <a:lnTo>
                  <a:pt x="62" y="150"/>
                </a:lnTo>
                <a:lnTo>
                  <a:pt x="62" y="144"/>
                </a:lnTo>
                <a:lnTo>
                  <a:pt x="62" y="140"/>
                </a:lnTo>
                <a:lnTo>
                  <a:pt x="68" y="138"/>
                </a:lnTo>
                <a:lnTo>
                  <a:pt x="72" y="140"/>
                </a:lnTo>
                <a:lnTo>
                  <a:pt x="72" y="142"/>
                </a:lnTo>
                <a:lnTo>
                  <a:pt x="72" y="152"/>
                </a:lnTo>
                <a:lnTo>
                  <a:pt x="76" y="154"/>
                </a:lnTo>
                <a:lnTo>
                  <a:pt x="80" y="154"/>
                </a:lnTo>
                <a:lnTo>
                  <a:pt x="88" y="152"/>
                </a:lnTo>
                <a:lnTo>
                  <a:pt x="100" y="164"/>
                </a:lnTo>
                <a:lnTo>
                  <a:pt x="110" y="162"/>
                </a:lnTo>
                <a:lnTo>
                  <a:pt x="116" y="172"/>
                </a:lnTo>
                <a:lnTo>
                  <a:pt x="116" y="164"/>
                </a:lnTo>
                <a:lnTo>
                  <a:pt x="114" y="156"/>
                </a:lnTo>
                <a:lnTo>
                  <a:pt x="112" y="154"/>
                </a:lnTo>
                <a:lnTo>
                  <a:pt x="112" y="148"/>
                </a:lnTo>
                <a:lnTo>
                  <a:pt x="112" y="144"/>
                </a:lnTo>
                <a:lnTo>
                  <a:pt x="112" y="138"/>
                </a:lnTo>
                <a:lnTo>
                  <a:pt x="108" y="130"/>
                </a:lnTo>
                <a:lnTo>
                  <a:pt x="106" y="120"/>
                </a:lnTo>
                <a:lnTo>
                  <a:pt x="116" y="116"/>
                </a:lnTo>
                <a:lnTo>
                  <a:pt x="126" y="116"/>
                </a:lnTo>
                <a:lnTo>
                  <a:pt x="136" y="114"/>
                </a:lnTo>
                <a:lnTo>
                  <a:pt x="150" y="1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8" name="Freeform 166"/>
          <p:cNvSpPr>
            <a:spLocks/>
          </p:cNvSpPr>
          <p:nvPr/>
        </p:nvSpPr>
        <p:spPr bwMode="ltGray">
          <a:xfrm>
            <a:off x="6404671" y="3956062"/>
            <a:ext cx="252552" cy="623884"/>
          </a:xfrm>
          <a:custGeom>
            <a:avLst/>
            <a:gdLst/>
            <a:ahLst/>
            <a:cxnLst>
              <a:cxn ang="0">
                <a:pos x="130" y="336"/>
              </a:cxn>
              <a:cxn ang="0">
                <a:pos x="134" y="326"/>
              </a:cxn>
              <a:cxn ang="0">
                <a:pos x="144" y="308"/>
              </a:cxn>
              <a:cxn ang="0">
                <a:pos x="134" y="288"/>
              </a:cxn>
              <a:cxn ang="0">
                <a:pos x="122" y="262"/>
              </a:cxn>
              <a:cxn ang="0">
                <a:pos x="116" y="248"/>
              </a:cxn>
              <a:cxn ang="0">
                <a:pos x="126" y="232"/>
              </a:cxn>
              <a:cxn ang="0">
                <a:pos x="116" y="216"/>
              </a:cxn>
              <a:cxn ang="0">
                <a:pos x="108" y="206"/>
              </a:cxn>
              <a:cxn ang="0">
                <a:pos x="98" y="190"/>
              </a:cxn>
              <a:cxn ang="0">
                <a:pos x="106" y="178"/>
              </a:cxn>
              <a:cxn ang="0">
                <a:pos x="120" y="162"/>
              </a:cxn>
              <a:cxn ang="0">
                <a:pos x="124" y="152"/>
              </a:cxn>
              <a:cxn ang="0">
                <a:pos x="134" y="150"/>
              </a:cxn>
              <a:cxn ang="0">
                <a:pos x="142" y="146"/>
              </a:cxn>
              <a:cxn ang="0">
                <a:pos x="148" y="142"/>
              </a:cxn>
              <a:cxn ang="0">
                <a:pos x="154" y="130"/>
              </a:cxn>
              <a:cxn ang="0">
                <a:pos x="162" y="120"/>
              </a:cxn>
              <a:cxn ang="0">
                <a:pos x="154" y="122"/>
              </a:cxn>
              <a:cxn ang="0">
                <a:pos x="146" y="126"/>
              </a:cxn>
              <a:cxn ang="0">
                <a:pos x="140" y="114"/>
              </a:cxn>
              <a:cxn ang="0">
                <a:pos x="130" y="98"/>
              </a:cxn>
              <a:cxn ang="0">
                <a:pos x="120" y="82"/>
              </a:cxn>
              <a:cxn ang="0">
                <a:pos x="106" y="80"/>
              </a:cxn>
              <a:cxn ang="0">
                <a:pos x="106" y="62"/>
              </a:cxn>
              <a:cxn ang="0">
                <a:pos x="108" y="50"/>
              </a:cxn>
              <a:cxn ang="0">
                <a:pos x="116" y="28"/>
              </a:cxn>
              <a:cxn ang="0">
                <a:pos x="108" y="16"/>
              </a:cxn>
              <a:cxn ang="0">
                <a:pos x="100" y="0"/>
              </a:cxn>
              <a:cxn ang="0">
                <a:pos x="86" y="10"/>
              </a:cxn>
              <a:cxn ang="0">
                <a:pos x="0" y="132"/>
              </a:cxn>
              <a:cxn ang="0">
                <a:pos x="14" y="164"/>
              </a:cxn>
              <a:cxn ang="0">
                <a:pos x="26" y="168"/>
              </a:cxn>
              <a:cxn ang="0">
                <a:pos x="30" y="188"/>
              </a:cxn>
              <a:cxn ang="0">
                <a:pos x="46" y="208"/>
              </a:cxn>
              <a:cxn ang="0">
                <a:pos x="52" y="242"/>
              </a:cxn>
              <a:cxn ang="0">
                <a:pos x="84" y="224"/>
              </a:cxn>
              <a:cxn ang="0">
                <a:pos x="86" y="216"/>
              </a:cxn>
              <a:cxn ang="0">
                <a:pos x="100" y="232"/>
              </a:cxn>
              <a:cxn ang="0">
                <a:pos x="114" y="276"/>
              </a:cxn>
              <a:cxn ang="0">
                <a:pos x="128" y="310"/>
              </a:cxn>
            </a:cxnLst>
            <a:rect l="0" t="0" r="r" b="b"/>
            <a:pathLst>
              <a:path w="163" h="345">
                <a:moveTo>
                  <a:pt x="124" y="344"/>
                </a:moveTo>
                <a:lnTo>
                  <a:pt x="130" y="336"/>
                </a:lnTo>
                <a:lnTo>
                  <a:pt x="136" y="332"/>
                </a:lnTo>
                <a:lnTo>
                  <a:pt x="134" y="326"/>
                </a:lnTo>
                <a:lnTo>
                  <a:pt x="140" y="324"/>
                </a:lnTo>
                <a:lnTo>
                  <a:pt x="144" y="308"/>
                </a:lnTo>
                <a:lnTo>
                  <a:pt x="140" y="298"/>
                </a:lnTo>
                <a:lnTo>
                  <a:pt x="134" y="288"/>
                </a:lnTo>
                <a:lnTo>
                  <a:pt x="134" y="276"/>
                </a:lnTo>
                <a:lnTo>
                  <a:pt x="122" y="262"/>
                </a:lnTo>
                <a:lnTo>
                  <a:pt x="118" y="258"/>
                </a:lnTo>
                <a:lnTo>
                  <a:pt x="116" y="248"/>
                </a:lnTo>
                <a:lnTo>
                  <a:pt x="124" y="240"/>
                </a:lnTo>
                <a:lnTo>
                  <a:pt x="126" y="232"/>
                </a:lnTo>
                <a:lnTo>
                  <a:pt x="124" y="222"/>
                </a:lnTo>
                <a:lnTo>
                  <a:pt x="116" y="216"/>
                </a:lnTo>
                <a:lnTo>
                  <a:pt x="114" y="210"/>
                </a:lnTo>
                <a:lnTo>
                  <a:pt x="108" y="206"/>
                </a:lnTo>
                <a:lnTo>
                  <a:pt x="106" y="200"/>
                </a:lnTo>
                <a:lnTo>
                  <a:pt x="98" y="190"/>
                </a:lnTo>
                <a:lnTo>
                  <a:pt x="108" y="186"/>
                </a:lnTo>
                <a:lnTo>
                  <a:pt x="106" y="178"/>
                </a:lnTo>
                <a:lnTo>
                  <a:pt x="108" y="162"/>
                </a:lnTo>
                <a:lnTo>
                  <a:pt x="120" y="162"/>
                </a:lnTo>
                <a:lnTo>
                  <a:pt x="122" y="158"/>
                </a:lnTo>
                <a:lnTo>
                  <a:pt x="124" y="152"/>
                </a:lnTo>
                <a:lnTo>
                  <a:pt x="132" y="152"/>
                </a:lnTo>
                <a:lnTo>
                  <a:pt x="134" y="150"/>
                </a:lnTo>
                <a:lnTo>
                  <a:pt x="142" y="150"/>
                </a:lnTo>
                <a:lnTo>
                  <a:pt x="142" y="146"/>
                </a:lnTo>
                <a:lnTo>
                  <a:pt x="152" y="148"/>
                </a:lnTo>
                <a:lnTo>
                  <a:pt x="148" y="142"/>
                </a:lnTo>
                <a:lnTo>
                  <a:pt x="154" y="140"/>
                </a:lnTo>
                <a:lnTo>
                  <a:pt x="154" y="130"/>
                </a:lnTo>
                <a:lnTo>
                  <a:pt x="162" y="124"/>
                </a:lnTo>
                <a:lnTo>
                  <a:pt x="162" y="120"/>
                </a:lnTo>
                <a:lnTo>
                  <a:pt x="158" y="118"/>
                </a:lnTo>
                <a:lnTo>
                  <a:pt x="154" y="122"/>
                </a:lnTo>
                <a:lnTo>
                  <a:pt x="148" y="122"/>
                </a:lnTo>
                <a:lnTo>
                  <a:pt x="146" y="126"/>
                </a:lnTo>
                <a:lnTo>
                  <a:pt x="142" y="122"/>
                </a:lnTo>
                <a:lnTo>
                  <a:pt x="140" y="114"/>
                </a:lnTo>
                <a:lnTo>
                  <a:pt x="128" y="116"/>
                </a:lnTo>
                <a:lnTo>
                  <a:pt x="130" y="98"/>
                </a:lnTo>
                <a:lnTo>
                  <a:pt x="126" y="98"/>
                </a:lnTo>
                <a:lnTo>
                  <a:pt x="120" y="82"/>
                </a:lnTo>
                <a:lnTo>
                  <a:pt x="112" y="82"/>
                </a:lnTo>
                <a:lnTo>
                  <a:pt x="106" y="80"/>
                </a:lnTo>
                <a:lnTo>
                  <a:pt x="102" y="76"/>
                </a:lnTo>
                <a:lnTo>
                  <a:pt x="106" y="62"/>
                </a:lnTo>
                <a:lnTo>
                  <a:pt x="108" y="56"/>
                </a:lnTo>
                <a:lnTo>
                  <a:pt x="108" y="50"/>
                </a:lnTo>
                <a:lnTo>
                  <a:pt x="114" y="48"/>
                </a:lnTo>
                <a:lnTo>
                  <a:pt x="116" y="28"/>
                </a:lnTo>
                <a:lnTo>
                  <a:pt x="114" y="18"/>
                </a:lnTo>
                <a:lnTo>
                  <a:pt x="108" y="16"/>
                </a:lnTo>
                <a:lnTo>
                  <a:pt x="106" y="8"/>
                </a:lnTo>
                <a:lnTo>
                  <a:pt x="100" y="0"/>
                </a:lnTo>
                <a:lnTo>
                  <a:pt x="96" y="0"/>
                </a:lnTo>
                <a:lnTo>
                  <a:pt x="86" y="10"/>
                </a:lnTo>
                <a:lnTo>
                  <a:pt x="30" y="36"/>
                </a:lnTo>
                <a:lnTo>
                  <a:pt x="0" y="132"/>
                </a:lnTo>
                <a:lnTo>
                  <a:pt x="6" y="154"/>
                </a:lnTo>
                <a:lnTo>
                  <a:pt x="14" y="164"/>
                </a:lnTo>
                <a:lnTo>
                  <a:pt x="20" y="170"/>
                </a:lnTo>
                <a:lnTo>
                  <a:pt x="26" y="168"/>
                </a:lnTo>
                <a:lnTo>
                  <a:pt x="32" y="184"/>
                </a:lnTo>
                <a:lnTo>
                  <a:pt x="30" y="188"/>
                </a:lnTo>
                <a:lnTo>
                  <a:pt x="36" y="190"/>
                </a:lnTo>
                <a:lnTo>
                  <a:pt x="46" y="208"/>
                </a:lnTo>
                <a:lnTo>
                  <a:pt x="40" y="238"/>
                </a:lnTo>
                <a:lnTo>
                  <a:pt x="52" y="242"/>
                </a:lnTo>
                <a:lnTo>
                  <a:pt x="62" y="242"/>
                </a:lnTo>
                <a:lnTo>
                  <a:pt x="84" y="224"/>
                </a:lnTo>
                <a:lnTo>
                  <a:pt x="86" y="218"/>
                </a:lnTo>
                <a:lnTo>
                  <a:pt x="86" y="216"/>
                </a:lnTo>
                <a:lnTo>
                  <a:pt x="90" y="220"/>
                </a:lnTo>
                <a:lnTo>
                  <a:pt x="100" y="232"/>
                </a:lnTo>
                <a:lnTo>
                  <a:pt x="106" y="254"/>
                </a:lnTo>
                <a:lnTo>
                  <a:pt x="114" y="276"/>
                </a:lnTo>
                <a:lnTo>
                  <a:pt x="124" y="294"/>
                </a:lnTo>
                <a:lnTo>
                  <a:pt x="128" y="310"/>
                </a:lnTo>
                <a:lnTo>
                  <a:pt x="124" y="3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69" name="Freeform 167"/>
          <p:cNvSpPr>
            <a:spLocks/>
          </p:cNvSpPr>
          <p:nvPr/>
        </p:nvSpPr>
        <p:spPr bwMode="ltGray">
          <a:xfrm>
            <a:off x="6280720" y="4021149"/>
            <a:ext cx="150292" cy="227012"/>
          </a:xfrm>
          <a:custGeom>
            <a:avLst/>
            <a:gdLst/>
            <a:ahLst/>
            <a:cxnLst>
              <a:cxn ang="0">
                <a:pos x="28" y="98"/>
              </a:cxn>
              <a:cxn ang="0">
                <a:pos x="0" y="36"/>
              </a:cxn>
              <a:cxn ang="0">
                <a:pos x="18" y="0"/>
              </a:cxn>
              <a:cxn ang="0">
                <a:pos x="82" y="22"/>
              </a:cxn>
              <a:cxn ang="0">
                <a:pos x="96" y="26"/>
              </a:cxn>
              <a:cxn ang="0">
                <a:pos x="94" y="94"/>
              </a:cxn>
              <a:cxn ang="0">
                <a:pos x="90" y="94"/>
              </a:cxn>
              <a:cxn ang="0">
                <a:pos x="90" y="104"/>
              </a:cxn>
              <a:cxn ang="0">
                <a:pos x="92" y="108"/>
              </a:cxn>
              <a:cxn ang="0">
                <a:pos x="92" y="110"/>
              </a:cxn>
              <a:cxn ang="0">
                <a:pos x="88" y="110"/>
              </a:cxn>
              <a:cxn ang="0">
                <a:pos x="86" y="112"/>
              </a:cxn>
              <a:cxn ang="0">
                <a:pos x="90" y="124"/>
              </a:cxn>
              <a:cxn ang="0">
                <a:pos x="82" y="110"/>
              </a:cxn>
              <a:cxn ang="0">
                <a:pos x="74" y="88"/>
              </a:cxn>
              <a:cxn ang="0">
                <a:pos x="72" y="80"/>
              </a:cxn>
              <a:cxn ang="0">
                <a:pos x="70" y="80"/>
              </a:cxn>
              <a:cxn ang="0">
                <a:pos x="66" y="82"/>
              </a:cxn>
              <a:cxn ang="0">
                <a:pos x="62" y="82"/>
              </a:cxn>
              <a:cxn ang="0">
                <a:pos x="58" y="86"/>
              </a:cxn>
              <a:cxn ang="0">
                <a:pos x="46" y="94"/>
              </a:cxn>
              <a:cxn ang="0">
                <a:pos x="34" y="96"/>
              </a:cxn>
              <a:cxn ang="0">
                <a:pos x="28" y="98"/>
              </a:cxn>
            </a:cxnLst>
            <a:rect l="0" t="0" r="r" b="b"/>
            <a:pathLst>
              <a:path w="97" h="125">
                <a:moveTo>
                  <a:pt x="28" y="98"/>
                </a:moveTo>
                <a:lnTo>
                  <a:pt x="0" y="36"/>
                </a:lnTo>
                <a:lnTo>
                  <a:pt x="18" y="0"/>
                </a:lnTo>
                <a:lnTo>
                  <a:pt x="82" y="22"/>
                </a:lnTo>
                <a:lnTo>
                  <a:pt x="96" y="26"/>
                </a:lnTo>
                <a:lnTo>
                  <a:pt x="94" y="94"/>
                </a:lnTo>
                <a:lnTo>
                  <a:pt x="90" y="94"/>
                </a:lnTo>
                <a:lnTo>
                  <a:pt x="90" y="104"/>
                </a:lnTo>
                <a:lnTo>
                  <a:pt x="92" y="108"/>
                </a:lnTo>
                <a:lnTo>
                  <a:pt x="92" y="110"/>
                </a:lnTo>
                <a:lnTo>
                  <a:pt x="88" y="110"/>
                </a:lnTo>
                <a:lnTo>
                  <a:pt x="86" y="112"/>
                </a:lnTo>
                <a:lnTo>
                  <a:pt x="90" y="124"/>
                </a:lnTo>
                <a:lnTo>
                  <a:pt x="82" y="110"/>
                </a:lnTo>
                <a:lnTo>
                  <a:pt x="74" y="88"/>
                </a:lnTo>
                <a:lnTo>
                  <a:pt x="72" y="80"/>
                </a:lnTo>
                <a:lnTo>
                  <a:pt x="70" y="80"/>
                </a:lnTo>
                <a:lnTo>
                  <a:pt x="66" y="82"/>
                </a:lnTo>
                <a:lnTo>
                  <a:pt x="62" y="82"/>
                </a:lnTo>
                <a:lnTo>
                  <a:pt x="58" y="86"/>
                </a:lnTo>
                <a:lnTo>
                  <a:pt x="46" y="94"/>
                </a:lnTo>
                <a:lnTo>
                  <a:pt x="34" y="96"/>
                </a:lnTo>
                <a:lnTo>
                  <a:pt x="28"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0" name="Freeform 168"/>
          <p:cNvSpPr>
            <a:spLocks/>
          </p:cNvSpPr>
          <p:nvPr/>
        </p:nvSpPr>
        <p:spPr bwMode="ltGray">
          <a:xfrm>
            <a:off x="6313258" y="3973524"/>
            <a:ext cx="86766" cy="66675"/>
          </a:xfrm>
          <a:custGeom>
            <a:avLst/>
            <a:gdLst/>
            <a:ahLst/>
            <a:cxnLst>
              <a:cxn ang="0">
                <a:pos x="54" y="22"/>
              </a:cxn>
              <a:cxn ang="0">
                <a:pos x="20" y="36"/>
              </a:cxn>
              <a:cxn ang="0">
                <a:pos x="0" y="24"/>
              </a:cxn>
              <a:cxn ang="0">
                <a:pos x="8" y="10"/>
              </a:cxn>
              <a:cxn ang="0">
                <a:pos x="10" y="8"/>
              </a:cxn>
              <a:cxn ang="0">
                <a:pos x="12" y="6"/>
              </a:cxn>
              <a:cxn ang="0">
                <a:pos x="14" y="4"/>
              </a:cxn>
              <a:cxn ang="0">
                <a:pos x="16" y="2"/>
              </a:cxn>
              <a:cxn ang="0">
                <a:pos x="18" y="0"/>
              </a:cxn>
              <a:cxn ang="0">
                <a:pos x="24" y="0"/>
              </a:cxn>
              <a:cxn ang="0">
                <a:pos x="26" y="4"/>
              </a:cxn>
              <a:cxn ang="0">
                <a:pos x="32" y="4"/>
              </a:cxn>
              <a:cxn ang="0">
                <a:pos x="38" y="8"/>
              </a:cxn>
              <a:cxn ang="0">
                <a:pos x="40" y="10"/>
              </a:cxn>
              <a:cxn ang="0">
                <a:pos x="46" y="6"/>
              </a:cxn>
              <a:cxn ang="0">
                <a:pos x="52" y="8"/>
              </a:cxn>
              <a:cxn ang="0">
                <a:pos x="52" y="16"/>
              </a:cxn>
              <a:cxn ang="0">
                <a:pos x="54" y="22"/>
              </a:cxn>
            </a:cxnLst>
            <a:rect l="0" t="0" r="r" b="b"/>
            <a:pathLst>
              <a:path w="55" h="37">
                <a:moveTo>
                  <a:pt x="54" y="22"/>
                </a:moveTo>
                <a:lnTo>
                  <a:pt x="20" y="36"/>
                </a:lnTo>
                <a:lnTo>
                  <a:pt x="0" y="24"/>
                </a:lnTo>
                <a:lnTo>
                  <a:pt x="8" y="10"/>
                </a:lnTo>
                <a:lnTo>
                  <a:pt x="10" y="8"/>
                </a:lnTo>
                <a:lnTo>
                  <a:pt x="12" y="6"/>
                </a:lnTo>
                <a:lnTo>
                  <a:pt x="14" y="4"/>
                </a:lnTo>
                <a:lnTo>
                  <a:pt x="16" y="2"/>
                </a:lnTo>
                <a:lnTo>
                  <a:pt x="18" y="0"/>
                </a:lnTo>
                <a:lnTo>
                  <a:pt x="24" y="0"/>
                </a:lnTo>
                <a:lnTo>
                  <a:pt x="26" y="4"/>
                </a:lnTo>
                <a:lnTo>
                  <a:pt x="32" y="4"/>
                </a:lnTo>
                <a:lnTo>
                  <a:pt x="38" y="8"/>
                </a:lnTo>
                <a:lnTo>
                  <a:pt x="40" y="10"/>
                </a:lnTo>
                <a:lnTo>
                  <a:pt x="46" y="6"/>
                </a:lnTo>
                <a:lnTo>
                  <a:pt x="52" y="8"/>
                </a:lnTo>
                <a:lnTo>
                  <a:pt x="52" y="16"/>
                </a:lnTo>
                <a:lnTo>
                  <a:pt x="54"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1" name="Freeform 169"/>
          <p:cNvSpPr>
            <a:spLocks/>
          </p:cNvSpPr>
          <p:nvPr/>
        </p:nvSpPr>
        <p:spPr bwMode="ltGray">
          <a:xfrm>
            <a:off x="6087046" y="3913200"/>
            <a:ext cx="212266" cy="134937"/>
          </a:xfrm>
          <a:custGeom>
            <a:avLst/>
            <a:gdLst/>
            <a:ahLst/>
            <a:cxnLst>
              <a:cxn ang="0">
                <a:pos x="4" y="0"/>
              </a:cxn>
              <a:cxn ang="0">
                <a:pos x="0" y="34"/>
              </a:cxn>
              <a:cxn ang="0">
                <a:pos x="78" y="74"/>
              </a:cxn>
              <a:cxn ang="0">
                <a:pos x="138" y="74"/>
              </a:cxn>
              <a:cxn ang="0">
                <a:pos x="138" y="44"/>
              </a:cxn>
              <a:cxn ang="0">
                <a:pos x="128" y="44"/>
              </a:cxn>
              <a:cxn ang="0">
                <a:pos x="126" y="46"/>
              </a:cxn>
              <a:cxn ang="0">
                <a:pos x="122" y="42"/>
              </a:cxn>
              <a:cxn ang="0">
                <a:pos x="112" y="40"/>
              </a:cxn>
              <a:cxn ang="0">
                <a:pos x="112" y="44"/>
              </a:cxn>
              <a:cxn ang="0">
                <a:pos x="102" y="42"/>
              </a:cxn>
              <a:cxn ang="0">
                <a:pos x="100" y="38"/>
              </a:cxn>
              <a:cxn ang="0">
                <a:pos x="98" y="38"/>
              </a:cxn>
              <a:cxn ang="0">
                <a:pos x="92" y="40"/>
              </a:cxn>
              <a:cxn ang="0">
                <a:pos x="88" y="38"/>
              </a:cxn>
              <a:cxn ang="0">
                <a:pos x="80" y="26"/>
              </a:cxn>
              <a:cxn ang="0">
                <a:pos x="76" y="26"/>
              </a:cxn>
              <a:cxn ang="0">
                <a:pos x="42" y="2"/>
              </a:cxn>
              <a:cxn ang="0">
                <a:pos x="28" y="0"/>
              </a:cxn>
              <a:cxn ang="0">
                <a:pos x="26" y="4"/>
              </a:cxn>
              <a:cxn ang="0">
                <a:pos x="4" y="0"/>
              </a:cxn>
            </a:cxnLst>
            <a:rect l="0" t="0" r="r" b="b"/>
            <a:pathLst>
              <a:path w="139" h="75">
                <a:moveTo>
                  <a:pt x="4" y="0"/>
                </a:moveTo>
                <a:lnTo>
                  <a:pt x="0" y="34"/>
                </a:lnTo>
                <a:lnTo>
                  <a:pt x="78" y="74"/>
                </a:lnTo>
                <a:lnTo>
                  <a:pt x="138" y="74"/>
                </a:lnTo>
                <a:lnTo>
                  <a:pt x="138" y="44"/>
                </a:lnTo>
                <a:lnTo>
                  <a:pt x="128" y="44"/>
                </a:lnTo>
                <a:lnTo>
                  <a:pt x="126" y="46"/>
                </a:lnTo>
                <a:lnTo>
                  <a:pt x="122" y="42"/>
                </a:lnTo>
                <a:lnTo>
                  <a:pt x="112" y="40"/>
                </a:lnTo>
                <a:lnTo>
                  <a:pt x="112" y="44"/>
                </a:lnTo>
                <a:lnTo>
                  <a:pt x="102" y="42"/>
                </a:lnTo>
                <a:lnTo>
                  <a:pt x="100" y="38"/>
                </a:lnTo>
                <a:lnTo>
                  <a:pt x="98" y="38"/>
                </a:lnTo>
                <a:lnTo>
                  <a:pt x="92" y="40"/>
                </a:lnTo>
                <a:lnTo>
                  <a:pt x="88" y="38"/>
                </a:lnTo>
                <a:lnTo>
                  <a:pt x="80" y="26"/>
                </a:lnTo>
                <a:lnTo>
                  <a:pt x="76" y="26"/>
                </a:lnTo>
                <a:lnTo>
                  <a:pt x="42" y="2"/>
                </a:lnTo>
                <a:lnTo>
                  <a:pt x="28" y="0"/>
                </a:lnTo>
                <a:lnTo>
                  <a:pt x="26"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2" name="Freeform 170"/>
          <p:cNvSpPr>
            <a:spLocks/>
          </p:cNvSpPr>
          <p:nvPr/>
        </p:nvSpPr>
        <p:spPr bwMode="ltGray">
          <a:xfrm>
            <a:off x="5753926" y="3651264"/>
            <a:ext cx="791741" cy="1017583"/>
          </a:xfrm>
          <a:custGeom>
            <a:avLst/>
            <a:gdLst/>
            <a:ahLst/>
            <a:cxnLst>
              <a:cxn ang="0">
                <a:pos x="22" y="238"/>
              </a:cxn>
              <a:cxn ang="0">
                <a:pos x="52" y="230"/>
              </a:cxn>
              <a:cxn ang="0">
                <a:pos x="44" y="202"/>
              </a:cxn>
              <a:cxn ang="0">
                <a:pos x="50" y="174"/>
              </a:cxn>
              <a:cxn ang="0">
                <a:pos x="68" y="178"/>
              </a:cxn>
              <a:cxn ang="0">
                <a:pos x="86" y="164"/>
              </a:cxn>
              <a:cxn ang="0">
                <a:pos x="124" y="118"/>
              </a:cxn>
              <a:cxn ang="0">
                <a:pos x="140" y="102"/>
              </a:cxn>
              <a:cxn ang="0">
                <a:pos x="120" y="72"/>
              </a:cxn>
              <a:cxn ang="0">
                <a:pos x="130" y="48"/>
              </a:cxn>
              <a:cxn ang="0">
                <a:pos x="120" y="32"/>
              </a:cxn>
              <a:cxn ang="0">
                <a:pos x="108" y="20"/>
              </a:cxn>
              <a:cxn ang="0">
                <a:pos x="122" y="8"/>
              </a:cxn>
              <a:cxn ang="0">
                <a:pos x="142" y="4"/>
              </a:cxn>
              <a:cxn ang="0">
                <a:pos x="164" y="16"/>
              </a:cxn>
              <a:cxn ang="0">
                <a:pos x="202" y="32"/>
              </a:cxn>
              <a:cxn ang="0">
                <a:pos x="222" y="60"/>
              </a:cxn>
              <a:cxn ang="0">
                <a:pos x="202" y="76"/>
              </a:cxn>
              <a:cxn ang="0">
                <a:pos x="198" y="100"/>
              </a:cxn>
              <a:cxn ang="0">
                <a:pos x="210" y="128"/>
              </a:cxn>
              <a:cxn ang="0">
                <a:pos x="222" y="166"/>
              </a:cxn>
              <a:cxn ang="0">
                <a:pos x="246" y="190"/>
              </a:cxn>
              <a:cxn ang="0">
                <a:pos x="286" y="196"/>
              </a:cxn>
              <a:cxn ang="0">
                <a:pos x="324" y="212"/>
              </a:cxn>
              <a:cxn ang="0">
                <a:pos x="352" y="208"/>
              </a:cxn>
              <a:cxn ang="0">
                <a:pos x="372" y="190"/>
              </a:cxn>
              <a:cxn ang="0">
                <a:pos x="390" y="204"/>
              </a:cxn>
              <a:cxn ang="0">
                <a:pos x="434" y="182"/>
              </a:cxn>
              <a:cxn ang="0">
                <a:pos x="474" y="156"/>
              </a:cxn>
              <a:cxn ang="0">
                <a:pos x="502" y="184"/>
              </a:cxn>
              <a:cxn ang="0">
                <a:pos x="484" y="204"/>
              </a:cxn>
              <a:cxn ang="0">
                <a:pos x="462" y="232"/>
              </a:cxn>
              <a:cxn ang="0">
                <a:pos x="456" y="262"/>
              </a:cxn>
              <a:cxn ang="0">
                <a:pos x="436" y="298"/>
              </a:cxn>
              <a:cxn ang="0">
                <a:pos x="424" y="262"/>
              </a:cxn>
              <a:cxn ang="0">
                <a:pos x="410" y="264"/>
              </a:cxn>
              <a:cxn ang="0">
                <a:pos x="434" y="232"/>
              </a:cxn>
              <a:cxn ang="0">
                <a:pos x="386" y="238"/>
              </a:cxn>
              <a:cxn ang="0">
                <a:pos x="366" y="214"/>
              </a:cxn>
              <a:cxn ang="0">
                <a:pos x="362" y="240"/>
              </a:cxn>
              <a:cxn ang="0">
                <a:pos x="370" y="274"/>
              </a:cxn>
              <a:cxn ang="0">
                <a:pos x="336" y="308"/>
              </a:cxn>
              <a:cxn ang="0">
                <a:pos x="304" y="344"/>
              </a:cxn>
              <a:cxn ang="0">
                <a:pos x="242" y="404"/>
              </a:cxn>
              <a:cxn ang="0">
                <a:pos x="212" y="418"/>
              </a:cxn>
              <a:cxn ang="0">
                <a:pos x="206" y="478"/>
              </a:cxn>
              <a:cxn ang="0">
                <a:pos x="184" y="522"/>
              </a:cxn>
              <a:cxn ang="0">
                <a:pos x="160" y="550"/>
              </a:cxn>
              <a:cxn ang="0">
                <a:pos x="126" y="520"/>
              </a:cxn>
              <a:cxn ang="0">
                <a:pos x="90" y="422"/>
              </a:cxn>
              <a:cxn ang="0">
                <a:pos x="72" y="348"/>
              </a:cxn>
              <a:cxn ang="0">
                <a:pos x="74" y="284"/>
              </a:cxn>
              <a:cxn ang="0">
                <a:pos x="18" y="280"/>
              </a:cxn>
              <a:cxn ang="0">
                <a:pos x="24" y="264"/>
              </a:cxn>
            </a:cxnLst>
            <a:rect l="0" t="0" r="r" b="b"/>
            <a:pathLst>
              <a:path w="513" h="561">
                <a:moveTo>
                  <a:pt x="4" y="244"/>
                </a:moveTo>
                <a:lnTo>
                  <a:pt x="8" y="240"/>
                </a:lnTo>
                <a:lnTo>
                  <a:pt x="14" y="240"/>
                </a:lnTo>
                <a:lnTo>
                  <a:pt x="18" y="236"/>
                </a:lnTo>
                <a:lnTo>
                  <a:pt x="22" y="238"/>
                </a:lnTo>
                <a:lnTo>
                  <a:pt x="32" y="240"/>
                </a:lnTo>
                <a:lnTo>
                  <a:pt x="44" y="238"/>
                </a:lnTo>
                <a:lnTo>
                  <a:pt x="48" y="244"/>
                </a:lnTo>
                <a:lnTo>
                  <a:pt x="56" y="234"/>
                </a:lnTo>
                <a:lnTo>
                  <a:pt x="52" y="230"/>
                </a:lnTo>
                <a:lnTo>
                  <a:pt x="50" y="220"/>
                </a:lnTo>
                <a:lnTo>
                  <a:pt x="52" y="216"/>
                </a:lnTo>
                <a:lnTo>
                  <a:pt x="42" y="214"/>
                </a:lnTo>
                <a:lnTo>
                  <a:pt x="42" y="212"/>
                </a:lnTo>
                <a:lnTo>
                  <a:pt x="44" y="202"/>
                </a:lnTo>
                <a:lnTo>
                  <a:pt x="44" y="196"/>
                </a:lnTo>
                <a:lnTo>
                  <a:pt x="38" y="196"/>
                </a:lnTo>
                <a:lnTo>
                  <a:pt x="34" y="194"/>
                </a:lnTo>
                <a:lnTo>
                  <a:pt x="36" y="188"/>
                </a:lnTo>
                <a:lnTo>
                  <a:pt x="50" y="174"/>
                </a:lnTo>
                <a:lnTo>
                  <a:pt x="54" y="174"/>
                </a:lnTo>
                <a:lnTo>
                  <a:pt x="56" y="176"/>
                </a:lnTo>
                <a:lnTo>
                  <a:pt x="60" y="184"/>
                </a:lnTo>
                <a:lnTo>
                  <a:pt x="64" y="180"/>
                </a:lnTo>
                <a:lnTo>
                  <a:pt x="68" y="178"/>
                </a:lnTo>
                <a:lnTo>
                  <a:pt x="72" y="182"/>
                </a:lnTo>
                <a:lnTo>
                  <a:pt x="78" y="180"/>
                </a:lnTo>
                <a:lnTo>
                  <a:pt x="78" y="174"/>
                </a:lnTo>
                <a:lnTo>
                  <a:pt x="84" y="170"/>
                </a:lnTo>
                <a:lnTo>
                  <a:pt x="86" y="164"/>
                </a:lnTo>
                <a:lnTo>
                  <a:pt x="100" y="160"/>
                </a:lnTo>
                <a:lnTo>
                  <a:pt x="108" y="144"/>
                </a:lnTo>
                <a:lnTo>
                  <a:pt x="114" y="138"/>
                </a:lnTo>
                <a:lnTo>
                  <a:pt x="114" y="130"/>
                </a:lnTo>
                <a:lnTo>
                  <a:pt x="124" y="118"/>
                </a:lnTo>
                <a:lnTo>
                  <a:pt x="128" y="120"/>
                </a:lnTo>
                <a:lnTo>
                  <a:pt x="130" y="112"/>
                </a:lnTo>
                <a:lnTo>
                  <a:pt x="132" y="110"/>
                </a:lnTo>
                <a:lnTo>
                  <a:pt x="132" y="104"/>
                </a:lnTo>
                <a:lnTo>
                  <a:pt x="140" y="102"/>
                </a:lnTo>
                <a:lnTo>
                  <a:pt x="138" y="96"/>
                </a:lnTo>
                <a:lnTo>
                  <a:pt x="134" y="94"/>
                </a:lnTo>
                <a:lnTo>
                  <a:pt x="132" y="94"/>
                </a:lnTo>
                <a:lnTo>
                  <a:pt x="120" y="84"/>
                </a:lnTo>
                <a:lnTo>
                  <a:pt x="120" y="72"/>
                </a:lnTo>
                <a:lnTo>
                  <a:pt x="118" y="68"/>
                </a:lnTo>
                <a:lnTo>
                  <a:pt x="120" y="64"/>
                </a:lnTo>
                <a:lnTo>
                  <a:pt x="116" y="58"/>
                </a:lnTo>
                <a:lnTo>
                  <a:pt x="124" y="50"/>
                </a:lnTo>
                <a:lnTo>
                  <a:pt x="130" y="48"/>
                </a:lnTo>
                <a:lnTo>
                  <a:pt x="132" y="44"/>
                </a:lnTo>
                <a:lnTo>
                  <a:pt x="130" y="42"/>
                </a:lnTo>
                <a:lnTo>
                  <a:pt x="126" y="42"/>
                </a:lnTo>
                <a:lnTo>
                  <a:pt x="126" y="36"/>
                </a:lnTo>
                <a:lnTo>
                  <a:pt x="120" y="32"/>
                </a:lnTo>
                <a:lnTo>
                  <a:pt x="118" y="32"/>
                </a:lnTo>
                <a:lnTo>
                  <a:pt x="118" y="28"/>
                </a:lnTo>
                <a:lnTo>
                  <a:pt x="112" y="26"/>
                </a:lnTo>
                <a:lnTo>
                  <a:pt x="108" y="26"/>
                </a:lnTo>
                <a:lnTo>
                  <a:pt x="108" y="20"/>
                </a:lnTo>
                <a:lnTo>
                  <a:pt x="110" y="20"/>
                </a:lnTo>
                <a:lnTo>
                  <a:pt x="116" y="18"/>
                </a:lnTo>
                <a:lnTo>
                  <a:pt x="118" y="12"/>
                </a:lnTo>
                <a:lnTo>
                  <a:pt x="118" y="10"/>
                </a:lnTo>
                <a:lnTo>
                  <a:pt x="122" y="8"/>
                </a:lnTo>
                <a:lnTo>
                  <a:pt x="126" y="8"/>
                </a:lnTo>
                <a:lnTo>
                  <a:pt x="132" y="8"/>
                </a:lnTo>
                <a:lnTo>
                  <a:pt x="138" y="4"/>
                </a:lnTo>
                <a:lnTo>
                  <a:pt x="138" y="0"/>
                </a:lnTo>
                <a:lnTo>
                  <a:pt x="142" y="4"/>
                </a:lnTo>
                <a:lnTo>
                  <a:pt x="146" y="6"/>
                </a:lnTo>
                <a:lnTo>
                  <a:pt x="154" y="8"/>
                </a:lnTo>
                <a:lnTo>
                  <a:pt x="154" y="14"/>
                </a:lnTo>
                <a:lnTo>
                  <a:pt x="158" y="12"/>
                </a:lnTo>
                <a:lnTo>
                  <a:pt x="164" y="16"/>
                </a:lnTo>
                <a:lnTo>
                  <a:pt x="170" y="30"/>
                </a:lnTo>
                <a:lnTo>
                  <a:pt x="178" y="30"/>
                </a:lnTo>
                <a:lnTo>
                  <a:pt x="186" y="36"/>
                </a:lnTo>
                <a:lnTo>
                  <a:pt x="192" y="38"/>
                </a:lnTo>
                <a:lnTo>
                  <a:pt x="202" y="32"/>
                </a:lnTo>
                <a:lnTo>
                  <a:pt x="206" y="30"/>
                </a:lnTo>
                <a:lnTo>
                  <a:pt x="220" y="38"/>
                </a:lnTo>
                <a:lnTo>
                  <a:pt x="230" y="42"/>
                </a:lnTo>
                <a:lnTo>
                  <a:pt x="230" y="50"/>
                </a:lnTo>
                <a:lnTo>
                  <a:pt x="222" y="60"/>
                </a:lnTo>
                <a:lnTo>
                  <a:pt x="218" y="64"/>
                </a:lnTo>
                <a:lnTo>
                  <a:pt x="210" y="66"/>
                </a:lnTo>
                <a:lnTo>
                  <a:pt x="210" y="74"/>
                </a:lnTo>
                <a:lnTo>
                  <a:pt x="198" y="72"/>
                </a:lnTo>
                <a:lnTo>
                  <a:pt x="202" y="76"/>
                </a:lnTo>
                <a:lnTo>
                  <a:pt x="208" y="90"/>
                </a:lnTo>
                <a:lnTo>
                  <a:pt x="206" y="100"/>
                </a:lnTo>
                <a:lnTo>
                  <a:pt x="202" y="100"/>
                </a:lnTo>
                <a:lnTo>
                  <a:pt x="200" y="98"/>
                </a:lnTo>
                <a:lnTo>
                  <a:pt x="198" y="100"/>
                </a:lnTo>
                <a:lnTo>
                  <a:pt x="196" y="104"/>
                </a:lnTo>
                <a:lnTo>
                  <a:pt x="196" y="118"/>
                </a:lnTo>
                <a:lnTo>
                  <a:pt x="198" y="124"/>
                </a:lnTo>
                <a:lnTo>
                  <a:pt x="200" y="126"/>
                </a:lnTo>
                <a:lnTo>
                  <a:pt x="210" y="128"/>
                </a:lnTo>
                <a:lnTo>
                  <a:pt x="214" y="132"/>
                </a:lnTo>
                <a:lnTo>
                  <a:pt x="220" y="130"/>
                </a:lnTo>
                <a:lnTo>
                  <a:pt x="234" y="142"/>
                </a:lnTo>
                <a:lnTo>
                  <a:pt x="224" y="154"/>
                </a:lnTo>
                <a:lnTo>
                  <a:pt x="222" y="166"/>
                </a:lnTo>
                <a:lnTo>
                  <a:pt x="228" y="174"/>
                </a:lnTo>
                <a:lnTo>
                  <a:pt x="236" y="174"/>
                </a:lnTo>
                <a:lnTo>
                  <a:pt x="240" y="182"/>
                </a:lnTo>
                <a:lnTo>
                  <a:pt x="242" y="184"/>
                </a:lnTo>
                <a:lnTo>
                  <a:pt x="246" y="190"/>
                </a:lnTo>
                <a:lnTo>
                  <a:pt x="258" y="190"/>
                </a:lnTo>
                <a:lnTo>
                  <a:pt x="262" y="196"/>
                </a:lnTo>
                <a:lnTo>
                  <a:pt x="272" y="198"/>
                </a:lnTo>
                <a:lnTo>
                  <a:pt x="282" y="198"/>
                </a:lnTo>
                <a:lnTo>
                  <a:pt x="286" y="196"/>
                </a:lnTo>
                <a:lnTo>
                  <a:pt x="292" y="204"/>
                </a:lnTo>
                <a:lnTo>
                  <a:pt x="302" y="206"/>
                </a:lnTo>
                <a:lnTo>
                  <a:pt x="308" y="212"/>
                </a:lnTo>
                <a:lnTo>
                  <a:pt x="314" y="208"/>
                </a:lnTo>
                <a:lnTo>
                  <a:pt x="324" y="212"/>
                </a:lnTo>
                <a:lnTo>
                  <a:pt x="334" y="210"/>
                </a:lnTo>
                <a:lnTo>
                  <a:pt x="340" y="216"/>
                </a:lnTo>
                <a:lnTo>
                  <a:pt x="346" y="214"/>
                </a:lnTo>
                <a:lnTo>
                  <a:pt x="352" y="216"/>
                </a:lnTo>
                <a:lnTo>
                  <a:pt x="352" y="208"/>
                </a:lnTo>
                <a:lnTo>
                  <a:pt x="350" y="200"/>
                </a:lnTo>
                <a:lnTo>
                  <a:pt x="354" y="188"/>
                </a:lnTo>
                <a:lnTo>
                  <a:pt x="364" y="186"/>
                </a:lnTo>
                <a:lnTo>
                  <a:pt x="370" y="182"/>
                </a:lnTo>
                <a:lnTo>
                  <a:pt x="372" y="190"/>
                </a:lnTo>
                <a:lnTo>
                  <a:pt x="368" y="198"/>
                </a:lnTo>
                <a:lnTo>
                  <a:pt x="372" y="206"/>
                </a:lnTo>
                <a:lnTo>
                  <a:pt x="382" y="206"/>
                </a:lnTo>
                <a:lnTo>
                  <a:pt x="388" y="208"/>
                </a:lnTo>
                <a:lnTo>
                  <a:pt x="390" y="204"/>
                </a:lnTo>
                <a:lnTo>
                  <a:pt x="402" y="204"/>
                </a:lnTo>
                <a:lnTo>
                  <a:pt x="418" y="194"/>
                </a:lnTo>
                <a:lnTo>
                  <a:pt x="424" y="188"/>
                </a:lnTo>
                <a:lnTo>
                  <a:pt x="430" y="184"/>
                </a:lnTo>
                <a:lnTo>
                  <a:pt x="434" y="182"/>
                </a:lnTo>
                <a:lnTo>
                  <a:pt x="446" y="168"/>
                </a:lnTo>
                <a:lnTo>
                  <a:pt x="458" y="156"/>
                </a:lnTo>
                <a:lnTo>
                  <a:pt x="460" y="154"/>
                </a:lnTo>
                <a:lnTo>
                  <a:pt x="462" y="156"/>
                </a:lnTo>
                <a:lnTo>
                  <a:pt x="474" y="156"/>
                </a:lnTo>
                <a:lnTo>
                  <a:pt x="490" y="150"/>
                </a:lnTo>
                <a:lnTo>
                  <a:pt x="492" y="156"/>
                </a:lnTo>
                <a:lnTo>
                  <a:pt x="498" y="170"/>
                </a:lnTo>
                <a:lnTo>
                  <a:pt x="512" y="176"/>
                </a:lnTo>
                <a:lnTo>
                  <a:pt x="502" y="184"/>
                </a:lnTo>
                <a:lnTo>
                  <a:pt x="508" y="194"/>
                </a:lnTo>
                <a:lnTo>
                  <a:pt x="506" y="198"/>
                </a:lnTo>
                <a:lnTo>
                  <a:pt x="498" y="194"/>
                </a:lnTo>
                <a:lnTo>
                  <a:pt x="488" y="196"/>
                </a:lnTo>
                <a:lnTo>
                  <a:pt x="484" y="204"/>
                </a:lnTo>
                <a:lnTo>
                  <a:pt x="478" y="204"/>
                </a:lnTo>
                <a:lnTo>
                  <a:pt x="470" y="214"/>
                </a:lnTo>
                <a:lnTo>
                  <a:pt x="470" y="224"/>
                </a:lnTo>
                <a:lnTo>
                  <a:pt x="464" y="224"/>
                </a:lnTo>
                <a:lnTo>
                  <a:pt x="462" y="232"/>
                </a:lnTo>
                <a:lnTo>
                  <a:pt x="464" y="236"/>
                </a:lnTo>
                <a:lnTo>
                  <a:pt x="462" y="248"/>
                </a:lnTo>
                <a:lnTo>
                  <a:pt x="460" y="256"/>
                </a:lnTo>
                <a:lnTo>
                  <a:pt x="458" y="260"/>
                </a:lnTo>
                <a:lnTo>
                  <a:pt x="456" y="262"/>
                </a:lnTo>
                <a:lnTo>
                  <a:pt x="448" y="262"/>
                </a:lnTo>
                <a:lnTo>
                  <a:pt x="444" y="272"/>
                </a:lnTo>
                <a:lnTo>
                  <a:pt x="442" y="290"/>
                </a:lnTo>
                <a:lnTo>
                  <a:pt x="440" y="296"/>
                </a:lnTo>
                <a:lnTo>
                  <a:pt x="436" y="298"/>
                </a:lnTo>
                <a:lnTo>
                  <a:pt x="430" y="288"/>
                </a:lnTo>
                <a:lnTo>
                  <a:pt x="430" y="280"/>
                </a:lnTo>
                <a:lnTo>
                  <a:pt x="432" y="266"/>
                </a:lnTo>
                <a:lnTo>
                  <a:pt x="430" y="254"/>
                </a:lnTo>
                <a:lnTo>
                  <a:pt x="424" y="262"/>
                </a:lnTo>
                <a:lnTo>
                  <a:pt x="422" y="268"/>
                </a:lnTo>
                <a:lnTo>
                  <a:pt x="420" y="280"/>
                </a:lnTo>
                <a:lnTo>
                  <a:pt x="418" y="278"/>
                </a:lnTo>
                <a:lnTo>
                  <a:pt x="412" y="274"/>
                </a:lnTo>
                <a:lnTo>
                  <a:pt x="410" y="264"/>
                </a:lnTo>
                <a:lnTo>
                  <a:pt x="416" y="254"/>
                </a:lnTo>
                <a:lnTo>
                  <a:pt x="424" y="248"/>
                </a:lnTo>
                <a:lnTo>
                  <a:pt x="430" y="240"/>
                </a:lnTo>
                <a:lnTo>
                  <a:pt x="434" y="238"/>
                </a:lnTo>
                <a:lnTo>
                  <a:pt x="434" y="232"/>
                </a:lnTo>
                <a:lnTo>
                  <a:pt x="422" y="232"/>
                </a:lnTo>
                <a:lnTo>
                  <a:pt x="418" y="236"/>
                </a:lnTo>
                <a:lnTo>
                  <a:pt x="412" y="234"/>
                </a:lnTo>
                <a:lnTo>
                  <a:pt x="408" y="240"/>
                </a:lnTo>
                <a:lnTo>
                  <a:pt x="386" y="238"/>
                </a:lnTo>
                <a:lnTo>
                  <a:pt x="386" y="228"/>
                </a:lnTo>
                <a:lnTo>
                  <a:pt x="380" y="214"/>
                </a:lnTo>
                <a:lnTo>
                  <a:pt x="374" y="222"/>
                </a:lnTo>
                <a:lnTo>
                  <a:pt x="374" y="216"/>
                </a:lnTo>
                <a:lnTo>
                  <a:pt x="366" y="214"/>
                </a:lnTo>
                <a:lnTo>
                  <a:pt x="360" y="208"/>
                </a:lnTo>
                <a:lnTo>
                  <a:pt x="358" y="218"/>
                </a:lnTo>
                <a:lnTo>
                  <a:pt x="356" y="224"/>
                </a:lnTo>
                <a:lnTo>
                  <a:pt x="360" y="234"/>
                </a:lnTo>
                <a:lnTo>
                  <a:pt x="362" y="240"/>
                </a:lnTo>
                <a:lnTo>
                  <a:pt x="352" y="242"/>
                </a:lnTo>
                <a:lnTo>
                  <a:pt x="358" y="258"/>
                </a:lnTo>
                <a:lnTo>
                  <a:pt x="366" y="258"/>
                </a:lnTo>
                <a:lnTo>
                  <a:pt x="364" y="272"/>
                </a:lnTo>
                <a:lnTo>
                  <a:pt x="370" y="274"/>
                </a:lnTo>
                <a:lnTo>
                  <a:pt x="374" y="284"/>
                </a:lnTo>
                <a:lnTo>
                  <a:pt x="368" y="302"/>
                </a:lnTo>
                <a:lnTo>
                  <a:pt x="354" y="302"/>
                </a:lnTo>
                <a:lnTo>
                  <a:pt x="344" y="304"/>
                </a:lnTo>
                <a:lnTo>
                  <a:pt x="336" y="308"/>
                </a:lnTo>
                <a:lnTo>
                  <a:pt x="330" y="312"/>
                </a:lnTo>
                <a:lnTo>
                  <a:pt x="330" y="324"/>
                </a:lnTo>
                <a:lnTo>
                  <a:pt x="328" y="330"/>
                </a:lnTo>
                <a:lnTo>
                  <a:pt x="322" y="336"/>
                </a:lnTo>
                <a:lnTo>
                  <a:pt x="304" y="344"/>
                </a:lnTo>
                <a:lnTo>
                  <a:pt x="294" y="354"/>
                </a:lnTo>
                <a:lnTo>
                  <a:pt x="274" y="372"/>
                </a:lnTo>
                <a:lnTo>
                  <a:pt x="246" y="394"/>
                </a:lnTo>
                <a:lnTo>
                  <a:pt x="246" y="400"/>
                </a:lnTo>
                <a:lnTo>
                  <a:pt x="242" y="404"/>
                </a:lnTo>
                <a:lnTo>
                  <a:pt x="234" y="406"/>
                </a:lnTo>
                <a:lnTo>
                  <a:pt x="224" y="410"/>
                </a:lnTo>
                <a:lnTo>
                  <a:pt x="226" y="412"/>
                </a:lnTo>
                <a:lnTo>
                  <a:pt x="222" y="418"/>
                </a:lnTo>
                <a:lnTo>
                  <a:pt x="212" y="418"/>
                </a:lnTo>
                <a:lnTo>
                  <a:pt x="206" y="424"/>
                </a:lnTo>
                <a:lnTo>
                  <a:pt x="206" y="434"/>
                </a:lnTo>
                <a:lnTo>
                  <a:pt x="204" y="458"/>
                </a:lnTo>
                <a:lnTo>
                  <a:pt x="208" y="468"/>
                </a:lnTo>
                <a:lnTo>
                  <a:pt x="206" y="478"/>
                </a:lnTo>
                <a:lnTo>
                  <a:pt x="200" y="480"/>
                </a:lnTo>
                <a:lnTo>
                  <a:pt x="196" y="486"/>
                </a:lnTo>
                <a:lnTo>
                  <a:pt x="194" y="494"/>
                </a:lnTo>
                <a:lnTo>
                  <a:pt x="196" y="522"/>
                </a:lnTo>
                <a:lnTo>
                  <a:pt x="184" y="522"/>
                </a:lnTo>
                <a:lnTo>
                  <a:pt x="180" y="538"/>
                </a:lnTo>
                <a:lnTo>
                  <a:pt x="174" y="538"/>
                </a:lnTo>
                <a:lnTo>
                  <a:pt x="164" y="542"/>
                </a:lnTo>
                <a:lnTo>
                  <a:pt x="160" y="546"/>
                </a:lnTo>
                <a:lnTo>
                  <a:pt x="160" y="550"/>
                </a:lnTo>
                <a:lnTo>
                  <a:pt x="160" y="554"/>
                </a:lnTo>
                <a:lnTo>
                  <a:pt x="150" y="560"/>
                </a:lnTo>
                <a:lnTo>
                  <a:pt x="140" y="558"/>
                </a:lnTo>
                <a:lnTo>
                  <a:pt x="132" y="546"/>
                </a:lnTo>
                <a:lnTo>
                  <a:pt x="126" y="520"/>
                </a:lnTo>
                <a:lnTo>
                  <a:pt x="116" y="494"/>
                </a:lnTo>
                <a:lnTo>
                  <a:pt x="106" y="474"/>
                </a:lnTo>
                <a:lnTo>
                  <a:pt x="102" y="452"/>
                </a:lnTo>
                <a:lnTo>
                  <a:pt x="100" y="432"/>
                </a:lnTo>
                <a:lnTo>
                  <a:pt x="90" y="422"/>
                </a:lnTo>
                <a:lnTo>
                  <a:pt x="90" y="412"/>
                </a:lnTo>
                <a:lnTo>
                  <a:pt x="82" y="402"/>
                </a:lnTo>
                <a:lnTo>
                  <a:pt x="80" y="392"/>
                </a:lnTo>
                <a:lnTo>
                  <a:pt x="80" y="376"/>
                </a:lnTo>
                <a:lnTo>
                  <a:pt x="72" y="348"/>
                </a:lnTo>
                <a:lnTo>
                  <a:pt x="74" y="342"/>
                </a:lnTo>
                <a:lnTo>
                  <a:pt x="80" y="320"/>
                </a:lnTo>
                <a:lnTo>
                  <a:pt x="82" y="298"/>
                </a:lnTo>
                <a:lnTo>
                  <a:pt x="84" y="288"/>
                </a:lnTo>
                <a:lnTo>
                  <a:pt x="74" y="284"/>
                </a:lnTo>
                <a:lnTo>
                  <a:pt x="68" y="300"/>
                </a:lnTo>
                <a:lnTo>
                  <a:pt x="54" y="308"/>
                </a:lnTo>
                <a:lnTo>
                  <a:pt x="42" y="310"/>
                </a:lnTo>
                <a:lnTo>
                  <a:pt x="32" y="300"/>
                </a:lnTo>
                <a:lnTo>
                  <a:pt x="18" y="280"/>
                </a:lnTo>
                <a:lnTo>
                  <a:pt x="14" y="276"/>
                </a:lnTo>
                <a:lnTo>
                  <a:pt x="28" y="274"/>
                </a:lnTo>
                <a:lnTo>
                  <a:pt x="42" y="264"/>
                </a:lnTo>
                <a:lnTo>
                  <a:pt x="32" y="266"/>
                </a:lnTo>
                <a:lnTo>
                  <a:pt x="24" y="264"/>
                </a:lnTo>
                <a:lnTo>
                  <a:pt x="12" y="256"/>
                </a:lnTo>
                <a:lnTo>
                  <a:pt x="0" y="244"/>
                </a:lnTo>
                <a:lnTo>
                  <a:pt x="4" y="2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3" name="Freeform 171"/>
          <p:cNvSpPr>
            <a:spLocks/>
          </p:cNvSpPr>
          <p:nvPr/>
        </p:nvSpPr>
        <p:spPr bwMode="ltGray">
          <a:xfrm>
            <a:off x="6987243" y="5111757"/>
            <a:ext cx="35637" cy="15875"/>
          </a:xfrm>
          <a:custGeom>
            <a:avLst/>
            <a:gdLst/>
            <a:ahLst/>
            <a:cxnLst>
              <a:cxn ang="0">
                <a:pos x="0" y="6"/>
              </a:cxn>
              <a:cxn ang="0">
                <a:pos x="10" y="8"/>
              </a:cxn>
              <a:cxn ang="0">
                <a:pos x="22" y="0"/>
              </a:cxn>
              <a:cxn ang="0">
                <a:pos x="8" y="2"/>
              </a:cxn>
              <a:cxn ang="0">
                <a:pos x="0" y="6"/>
              </a:cxn>
            </a:cxnLst>
            <a:rect l="0" t="0" r="r" b="b"/>
            <a:pathLst>
              <a:path w="23" h="9">
                <a:moveTo>
                  <a:pt x="0" y="6"/>
                </a:moveTo>
                <a:lnTo>
                  <a:pt x="10" y="8"/>
                </a:lnTo>
                <a:lnTo>
                  <a:pt x="22" y="0"/>
                </a:lnTo>
                <a:lnTo>
                  <a:pt x="8"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4" name="Freeform 172"/>
          <p:cNvSpPr>
            <a:spLocks/>
          </p:cNvSpPr>
          <p:nvPr/>
        </p:nvSpPr>
        <p:spPr bwMode="ltGray">
          <a:xfrm>
            <a:off x="7263036" y="5167319"/>
            <a:ext cx="17044" cy="19050"/>
          </a:xfrm>
          <a:custGeom>
            <a:avLst/>
            <a:gdLst/>
            <a:ahLst/>
            <a:cxnLst>
              <a:cxn ang="0">
                <a:pos x="0" y="10"/>
              </a:cxn>
              <a:cxn ang="0">
                <a:pos x="8" y="6"/>
              </a:cxn>
              <a:cxn ang="0">
                <a:pos x="10" y="0"/>
              </a:cxn>
              <a:cxn ang="0">
                <a:pos x="2" y="6"/>
              </a:cxn>
              <a:cxn ang="0">
                <a:pos x="0" y="10"/>
              </a:cxn>
            </a:cxnLst>
            <a:rect l="0" t="0" r="r" b="b"/>
            <a:pathLst>
              <a:path w="11" h="11">
                <a:moveTo>
                  <a:pt x="0" y="10"/>
                </a:moveTo>
                <a:lnTo>
                  <a:pt x="8" y="6"/>
                </a:lnTo>
                <a:lnTo>
                  <a:pt x="10" y="0"/>
                </a:lnTo>
                <a:lnTo>
                  <a:pt x="2" y="6"/>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5" name="Freeform 173"/>
          <p:cNvSpPr>
            <a:spLocks/>
          </p:cNvSpPr>
          <p:nvPr/>
        </p:nvSpPr>
        <p:spPr bwMode="ltGray">
          <a:xfrm>
            <a:off x="7318814" y="4311661"/>
            <a:ext cx="48032" cy="47625"/>
          </a:xfrm>
          <a:custGeom>
            <a:avLst/>
            <a:gdLst/>
            <a:ahLst/>
            <a:cxnLst>
              <a:cxn ang="0">
                <a:pos x="16" y="26"/>
              </a:cxn>
              <a:cxn ang="0">
                <a:pos x="24" y="26"/>
              </a:cxn>
              <a:cxn ang="0">
                <a:pos x="30" y="26"/>
              </a:cxn>
              <a:cxn ang="0">
                <a:pos x="24" y="18"/>
              </a:cxn>
              <a:cxn ang="0">
                <a:pos x="22" y="10"/>
              </a:cxn>
              <a:cxn ang="0">
                <a:pos x="20" y="2"/>
              </a:cxn>
              <a:cxn ang="0">
                <a:pos x="16" y="0"/>
              </a:cxn>
              <a:cxn ang="0">
                <a:pos x="0" y="4"/>
              </a:cxn>
              <a:cxn ang="0">
                <a:pos x="8" y="14"/>
              </a:cxn>
              <a:cxn ang="0">
                <a:pos x="16" y="26"/>
              </a:cxn>
            </a:cxnLst>
            <a:rect l="0" t="0" r="r" b="b"/>
            <a:pathLst>
              <a:path w="31" h="27">
                <a:moveTo>
                  <a:pt x="16" y="26"/>
                </a:moveTo>
                <a:lnTo>
                  <a:pt x="24" y="26"/>
                </a:lnTo>
                <a:lnTo>
                  <a:pt x="30" y="26"/>
                </a:lnTo>
                <a:lnTo>
                  <a:pt x="24" y="18"/>
                </a:lnTo>
                <a:lnTo>
                  <a:pt x="22" y="10"/>
                </a:lnTo>
                <a:lnTo>
                  <a:pt x="20" y="2"/>
                </a:lnTo>
                <a:lnTo>
                  <a:pt x="16" y="0"/>
                </a:lnTo>
                <a:lnTo>
                  <a:pt x="0" y="4"/>
                </a:lnTo>
                <a:lnTo>
                  <a:pt x="8" y="14"/>
                </a:lnTo>
                <a:lnTo>
                  <a:pt x="16"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6" name="Freeform 174"/>
          <p:cNvSpPr>
            <a:spLocks/>
          </p:cNvSpPr>
          <p:nvPr/>
        </p:nvSpPr>
        <p:spPr bwMode="ltGray">
          <a:xfrm>
            <a:off x="7287826" y="4325948"/>
            <a:ext cx="29439" cy="30163"/>
          </a:xfrm>
          <a:custGeom>
            <a:avLst/>
            <a:gdLst/>
            <a:ahLst/>
            <a:cxnLst>
              <a:cxn ang="0">
                <a:pos x="0" y="4"/>
              </a:cxn>
              <a:cxn ang="0">
                <a:pos x="2" y="16"/>
              </a:cxn>
              <a:cxn ang="0">
                <a:pos x="8" y="10"/>
              </a:cxn>
              <a:cxn ang="0">
                <a:pos x="18" y="14"/>
              </a:cxn>
              <a:cxn ang="0">
                <a:pos x="14" y="6"/>
              </a:cxn>
              <a:cxn ang="0">
                <a:pos x="12" y="0"/>
              </a:cxn>
              <a:cxn ang="0">
                <a:pos x="8" y="4"/>
              </a:cxn>
              <a:cxn ang="0">
                <a:pos x="0" y="4"/>
              </a:cxn>
            </a:cxnLst>
            <a:rect l="0" t="0" r="r" b="b"/>
            <a:pathLst>
              <a:path w="19" h="17">
                <a:moveTo>
                  <a:pt x="0" y="4"/>
                </a:moveTo>
                <a:lnTo>
                  <a:pt x="2" y="16"/>
                </a:lnTo>
                <a:lnTo>
                  <a:pt x="8" y="10"/>
                </a:lnTo>
                <a:lnTo>
                  <a:pt x="18" y="14"/>
                </a:lnTo>
                <a:lnTo>
                  <a:pt x="14" y="6"/>
                </a:lnTo>
                <a:lnTo>
                  <a:pt x="12"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7" name="Freeform 175"/>
          <p:cNvSpPr>
            <a:spLocks/>
          </p:cNvSpPr>
          <p:nvPr/>
        </p:nvSpPr>
        <p:spPr bwMode="ltGray">
          <a:xfrm>
            <a:off x="6864842" y="4176723"/>
            <a:ext cx="65075" cy="77788"/>
          </a:xfrm>
          <a:custGeom>
            <a:avLst/>
            <a:gdLst/>
            <a:ahLst/>
            <a:cxnLst>
              <a:cxn ang="0">
                <a:pos x="32" y="0"/>
              </a:cxn>
              <a:cxn ang="0">
                <a:pos x="24" y="2"/>
              </a:cxn>
              <a:cxn ang="0">
                <a:pos x="18" y="6"/>
              </a:cxn>
              <a:cxn ang="0">
                <a:pos x="12" y="8"/>
              </a:cxn>
              <a:cxn ang="0">
                <a:pos x="0" y="20"/>
              </a:cxn>
              <a:cxn ang="0">
                <a:pos x="0" y="34"/>
              </a:cxn>
              <a:cxn ang="0">
                <a:pos x="8" y="42"/>
              </a:cxn>
              <a:cxn ang="0">
                <a:pos x="20" y="40"/>
              </a:cxn>
              <a:cxn ang="0">
                <a:pos x="20" y="36"/>
              </a:cxn>
              <a:cxn ang="0">
                <a:pos x="26" y="36"/>
              </a:cxn>
              <a:cxn ang="0">
                <a:pos x="28" y="30"/>
              </a:cxn>
              <a:cxn ang="0">
                <a:pos x="36" y="28"/>
              </a:cxn>
              <a:cxn ang="0">
                <a:pos x="32" y="18"/>
              </a:cxn>
              <a:cxn ang="0">
                <a:pos x="38" y="18"/>
              </a:cxn>
              <a:cxn ang="0">
                <a:pos x="36" y="10"/>
              </a:cxn>
              <a:cxn ang="0">
                <a:pos x="42" y="8"/>
              </a:cxn>
              <a:cxn ang="0">
                <a:pos x="36" y="2"/>
              </a:cxn>
              <a:cxn ang="0">
                <a:pos x="32" y="0"/>
              </a:cxn>
            </a:cxnLst>
            <a:rect l="0" t="0" r="r" b="b"/>
            <a:pathLst>
              <a:path w="43" h="43">
                <a:moveTo>
                  <a:pt x="32" y="0"/>
                </a:moveTo>
                <a:lnTo>
                  <a:pt x="24" y="2"/>
                </a:lnTo>
                <a:lnTo>
                  <a:pt x="18" y="6"/>
                </a:lnTo>
                <a:lnTo>
                  <a:pt x="12" y="8"/>
                </a:lnTo>
                <a:lnTo>
                  <a:pt x="0" y="20"/>
                </a:lnTo>
                <a:lnTo>
                  <a:pt x="0" y="34"/>
                </a:lnTo>
                <a:lnTo>
                  <a:pt x="8" y="42"/>
                </a:lnTo>
                <a:lnTo>
                  <a:pt x="20" y="40"/>
                </a:lnTo>
                <a:lnTo>
                  <a:pt x="20" y="36"/>
                </a:lnTo>
                <a:lnTo>
                  <a:pt x="26" y="36"/>
                </a:lnTo>
                <a:lnTo>
                  <a:pt x="28" y="30"/>
                </a:lnTo>
                <a:lnTo>
                  <a:pt x="36" y="28"/>
                </a:lnTo>
                <a:lnTo>
                  <a:pt x="32" y="18"/>
                </a:lnTo>
                <a:lnTo>
                  <a:pt x="38" y="18"/>
                </a:lnTo>
                <a:lnTo>
                  <a:pt x="36" y="10"/>
                </a:lnTo>
                <a:lnTo>
                  <a:pt x="42" y="8"/>
                </a:lnTo>
                <a:lnTo>
                  <a:pt x="36" y="2"/>
                </a:lnTo>
                <a:lnTo>
                  <a:pt x="3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8" name="Freeform 176"/>
          <p:cNvSpPr>
            <a:spLocks/>
          </p:cNvSpPr>
          <p:nvPr/>
        </p:nvSpPr>
        <p:spPr bwMode="ltGray">
          <a:xfrm>
            <a:off x="7134436" y="4405322"/>
            <a:ext cx="68173" cy="128587"/>
          </a:xfrm>
          <a:custGeom>
            <a:avLst/>
            <a:gdLst/>
            <a:ahLst/>
            <a:cxnLst>
              <a:cxn ang="0">
                <a:pos x="0" y="70"/>
              </a:cxn>
              <a:cxn ang="0">
                <a:pos x="8" y="64"/>
              </a:cxn>
              <a:cxn ang="0">
                <a:pos x="16" y="54"/>
              </a:cxn>
              <a:cxn ang="0">
                <a:pos x="24" y="44"/>
              </a:cxn>
              <a:cxn ang="0">
                <a:pos x="24" y="34"/>
              </a:cxn>
              <a:cxn ang="0">
                <a:pos x="36" y="30"/>
              </a:cxn>
              <a:cxn ang="0">
                <a:pos x="36" y="26"/>
              </a:cxn>
              <a:cxn ang="0">
                <a:pos x="42" y="16"/>
              </a:cxn>
              <a:cxn ang="0">
                <a:pos x="40" y="8"/>
              </a:cxn>
              <a:cxn ang="0">
                <a:pos x="36" y="0"/>
              </a:cxn>
              <a:cxn ang="0">
                <a:pos x="36" y="12"/>
              </a:cxn>
              <a:cxn ang="0">
                <a:pos x="32" y="14"/>
              </a:cxn>
              <a:cxn ang="0">
                <a:pos x="32" y="20"/>
              </a:cxn>
              <a:cxn ang="0">
                <a:pos x="26" y="26"/>
              </a:cxn>
              <a:cxn ang="0">
                <a:pos x="24" y="30"/>
              </a:cxn>
              <a:cxn ang="0">
                <a:pos x="20" y="40"/>
              </a:cxn>
              <a:cxn ang="0">
                <a:pos x="0" y="62"/>
              </a:cxn>
              <a:cxn ang="0">
                <a:pos x="0" y="70"/>
              </a:cxn>
            </a:cxnLst>
            <a:rect l="0" t="0" r="r" b="b"/>
            <a:pathLst>
              <a:path w="43" h="71">
                <a:moveTo>
                  <a:pt x="0" y="70"/>
                </a:moveTo>
                <a:lnTo>
                  <a:pt x="8" y="64"/>
                </a:lnTo>
                <a:lnTo>
                  <a:pt x="16" y="54"/>
                </a:lnTo>
                <a:lnTo>
                  <a:pt x="24" y="44"/>
                </a:lnTo>
                <a:lnTo>
                  <a:pt x="24" y="34"/>
                </a:lnTo>
                <a:lnTo>
                  <a:pt x="36" y="30"/>
                </a:lnTo>
                <a:lnTo>
                  <a:pt x="36" y="26"/>
                </a:lnTo>
                <a:lnTo>
                  <a:pt x="42" y="16"/>
                </a:lnTo>
                <a:lnTo>
                  <a:pt x="40" y="8"/>
                </a:lnTo>
                <a:lnTo>
                  <a:pt x="36" y="0"/>
                </a:lnTo>
                <a:lnTo>
                  <a:pt x="36" y="12"/>
                </a:lnTo>
                <a:lnTo>
                  <a:pt x="32" y="14"/>
                </a:lnTo>
                <a:lnTo>
                  <a:pt x="32" y="20"/>
                </a:lnTo>
                <a:lnTo>
                  <a:pt x="26" y="26"/>
                </a:lnTo>
                <a:lnTo>
                  <a:pt x="24" y="30"/>
                </a:lnTo>
                <a:lnTo>
                  <a:pt x="20" y="40"/>
                </a:lnTo>
                <a:lnTo>
                  <a:pt x="0" y="62"/>
                </a:lnTo>
                <a:lnTo>
                  <a:pt x="0"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79" name="Freeform 177"/>
          <p:cNvSpPr>
            <a:spLocks/>
          </p:cNvSpPr>
          <p:nvPr/>
        </p:nvSpPr>
        <p:spPr bwMode="ltGray">
          <a:xfrm>
            <a:off x="7269233" y="4402147"/>
            <a:ext cx="133248" cy="165099"/>
          </a:xfrm>
          <a:custGeom>
            <a:avLst/>
            <a:gdLst/>
            <a:ahLst/>
            <a:cxnLst>
              <a:cxn ang="0">
                <a:pos x="0" y="78"/>
              </a:cxn>
              <a:cxn ang="0">
                <a:pos x="4" y="76"/>
              </a:cxn>
              <a:cxn ang="0">
                <a:pos x="10" y="64"/>
              </a:cxn>
              <a:cxn ang="0">
                <a:pos x="10" y="62"/>
              </a:cxn>
              <a:cxn ang="0">
                <a:pos x="14" y="62"/>
              </a:cxn>
              <a:cxn ang="0">
                <a:pos x="18" y="58"/>
              </a:cxn>
              <a:cxn ang="0">
                <a:pos x="20" y="64"/>
              </a:cxn>
              <a:cxn ang="0">
                <a:pos x="26" y="66"/>
              </a:cxn>
              <a:cxn ang="0">
                <a:pos x="26" y="60"/>
              </a:cxn>
              <a:cxn ang="0">
                <a:pos x="28" y="58"/>
              </a:cxn>
              <a:cxn ang="0">
                <a:pos x="38" y="58"/>
              </a:cxn>
              <a:cxn ang="0">
                <a:pos x="36" y="68"/>
              </a:cxn>
              <a:cxn ang="0">
                <a:pos x="38" y="76"/>
              </a:cxn>
              <a:cxn ang="0">
                <a:pos x="38" y="82"/>
              </a:cxn>
              <a:cxn ang="0">
                <a:pos x="50" y="86"/>
              </a:cxn>
              <a:cxn ang="0">
                <a:pos x="56" y="80"/>
              </a:cxn>
              <a:cxn ang="0">
                <a:pos x="60" y="78"/>
              </a:cxn>
              <a:cxn ang="0">
                <a:pos x="60" y="86"/>
              </a:cxn>
              <a:cxn ang="0">
                <a:pos x="64" y="90"/>
              </a:cxn>
              <a:cxn ang="0">
                <a:pos x="66" y="80"/>
              </a:cxn>
              <a:cxn ang="0">
                <a:pos x="68" y="72"/>
              </a:cxn>
              <a:cxn ang="0">
                <a:pos x="66" y="62"/>
              </a:cxn>
              <a:cxn ang="0">
                <a:pos x="72" y="54"/>
              </a:cxn>
              <a:cxn ang="0">
                <a:pos x="80" y="68"/>
              </a:cxn>
              <a:cxn ang="0">
                <a:pos x="80" y="60"/>
              </a:cxn>
              <a:cxn ang="0">
                <a:pos x="78" y="56"/>
              </a:cxn>
              <a:cxn ang="0">
                <a:pos x="84" y="52"/>
              </a:cxn>
              <a:cxn ang="0">
                <a:pos x="86" y="48"/>
              </a:cxn>
              <a:cxn ang="0">
                <a:pos x="86" y="42"/>
              </a:cxn>
              <a:cxn ang="0">
                <a:pos x="80" y="30"/>
              </a:cxn>
              <a:cxn ang="0">
                <a:pos x="78" y="24"/>
              </a:cxn>
              <a:cxn ang="0">
                <a:pos x="74" y="10"/>
              </a:cxn>
              <a:cxn ang="0">
                <a:pos x="70" y="8"/>
              </a:cxn>
              <a:cxn ang="0">
                <a:pos x="66" y="8"/>
              </a:cxn>
              <a:cxn ang="0">
                <a:pos x="60" y="0"/>
              </a:cxn>
              <a:cxn ang="0">
                <a:pos x="56" y="4"/>
              </a:cxn>
              <a:cxn ang="0">
                <a:pos x="62" y="18"/>
              </a:cxn>
              <a:cxn ang="0">
                <a:pos x="54" y="18"/>
              </a:cxn>
              <a:cxn ang="0">
                <a:pos x="56" y="22"/>
              </a:cxn>
              <a:cxn ang="0">
                <a:pos x="50" y="22"/>
              </a:cxn>
              <a:cxn ang="0">
                <a:pos x="48" y="24"/>
              </a:cxn>
              <a:cxn ang="0">
                <a:pos x="50" y="34"/>
              </a:cxn>
              <a:cxn ang="0">
                <a:pos x="42" y="32"/>
              </a:cxn>
              <a:cxn ang="0">
                <a:pos x="40" y="40"/>
              </a:cxn>
              <a:cxn ang="0">
                <a:pos x="38" y="42"/>
              </a:cxn>
              <a:cxn ang="0">
                <a:pos x="32" y="44"/>
              </a:cxn>
              <a:cxn ang="0">
                <a:pos x="30" y="40"/>
              </a:cxn>
              <a:cxn ang="0">
                <a:pos x="24" y="36"/>
              </a:cxn>
              <a:cxn ang="0">
                <a:pos x="18" y="42"/>
              </a:cxn>
              <a:cxn ang="0">
                <a:pos x="18" y="52"/>
              </a:cxn>
              <a:cxn ang="0">
                <a:pos x="6" y="54"/>
              </a:cxn>
              <a:cxn ang="0">
                <a:pos x="2" y="62"/>
              </a:cxn>
              <a:cxn ang="0">
                <a:pos x="2" y="70"/>
              </a:cxn>
              <a:cxn ang="0">
                <a:pos x="0" y="78"/>
              </a:cxn>
            </a:cxnLst>
            <a:rect l="0" t="0" r="r" b="b"/>
            <a:pathLst>
              <a:path w="87" h="91">
                <a:moveTo>
                  <a:pt x="0" y="78"/>
                </a:moveTo>
                <a:lnTo>
                  <a:pt x="4" y="76"/>
                </a:lnTo>
                <a:lnTo>
                  <a:pt x="10" y="64"/>
                </a:lnTo>
                <a:lnTo>
                  <a:pt x="10" y="62"/>
                </a:lnTo>
                <a:lnTo>
                  <a:pt x="14" y="62"/>
                </a:lnTo>
                <a:lnTo>
                  <a:pt x="18" y="58"/>
                </a:lnTo>
                <a:lnTo>
                  <a:pt x="20" y="64"/>
                </a:lnTo>
                <a:lnTo>
                  <a:pt x="26" y="66"/>
                </a:lnTo>
                <a:lnTo>
                  <a:pt x="26" y="60"/>
                </a:lnTo>
                <a:lnTo>
                  <a:pt x="28" y="58"/>
                </a:lnTo>
                <a:lnTo>
                  <a:pt x="38" y="58"/>
                </a:lnTo>
                <a:lnTo>
                  <a:pt x="36" y="68"/>
                </a:lnTo>
                <a:lnTo>
                  <a:pt x="38" y="76"/>
                </a:lnTo>
                <a:lnTo>
                  <a:pt x="38" y="82"/>
                </a:lnTo>
                <a:lnTo>
                  <a:pt x="50" y="86"/>
                </a:lnTo>
                <a:lnTo>
                  <a:pt x="56" y="80"/>
                </a:lnTo>
                <a:lnTo>
                  <a:pt x="60" y="78"/>
                </a:lnTo>
                <a:lnTo>
                  <a:pt x="60" y="86"/>
                </a:lnTo>
                <a:lnTo>
                  <a:pt x="64" y="90"/>
                </a:lnTo>
                <a:lnTo>
                  <a:pt x="66" y="80"/>
                </a:lnTo>
                <a:lnTo>
                  <a:pt x="68" y="72"/>
                </a:lnTo>
                <a:lnTo>
                  <a:pt x="66" y="62"/>
                </a:lnTo>
                <a:lnTo>
                  <a:pt x="72" y="54"/>
                </a:lnTo>
                <a:lnTo>
                  <a:pt x="80" y="68"/>
                </a:lnTo>
                <a:lnTo>
                  <a:pt x="80" y="60"/>
                </a:lnTo>
                <a:lnTo>
                  <a:pt x="78" y="56"/>
                </a:lnTo>
                <a:lnTo>
                  <a:pt x="84" y="52"/>
                </a:lnTo>
                <a:lnTo>
                  <a:pt x="86" y="48"/>
                </a:lnTo>
                <a:lnTo>
                  <a:pt x="86" y="42"/>
                </a:lnTo>
                <a:lnTo>
                  <a:pt x="80" y="30"/>
                </a:lnTo>
                <a:lnTo>
                  <a:pt x="78" y="24"/>
                </a:lnTo>
                <a:lnTo>
                  <a:pt x="74" y="10"/>
                </a:lnTo>
                <a:lnTo>
                  <a:pt x="70" y="8"/>
                </a:lnTo>
                <a:lnTo>
                  <a:pt x="66" y="8"/>
                </a:lnTo>
                <a:lnTo>
                  <a:pt x="60" y="0"/>
                </a:lnTo>
                <a:lnTo>
                  <a:pt x="56" y="4"/>
                </a:lnTo>
                <a:lnTo>
                  <a:pt x="62" y="18"/>
                </a:lnTo>
                <a:lnTo>
                  <a:pt x="54" y="18"/>
                </a:lnTo>
                <a:lnTo>
                  <a:pt x="56" y="22"/>
                </a:lnTo>
                <a:lnTo>
                  <a:pt x="50" y="22"/>
                </a:lnTo>
                <a:lnTo>
                  <a:pt x="48" y="24"/>
                </a:lnTo>
                <a:lnTo>
                  <a:pt x="50" y="34"/>
                </a:lnTo>
                <a:lnTo>
                  <a:pt x="42" y="32"/>
                </a:lnTo>
                <a:lnTo>
                  <a:pt x="40" y="40"/>
                </a:lnTo>
                <a:lnTo>
                  <a:pt x="38" y="42"/>
                </a:lnTo>
                <a:lnTo>
                  <a:pt x="32" y="44"/>
                </a:lnTo>
                <a:lnTo>
                  <a:pt x="30" y="40"/>
                </a:lnTo>
                <a:lnTo>
                  <a:pt x="24" y="36"/>
                </a:lnTo>
                <a:lnTo>
                  <a:pt x="18" y="42"/>
                </a:lnTo>
                <a:lnTo>
                  <a:pt x="18" y="52"/>
                </a:lnTo>
                <a:lnTo>
                  <a:pt x="6" y="54"/>
                </a:lnTo>
                <a:lnTo>
                  <a:pt x="2" y="62"/>
                </a:lnTo>
                <a:lnTo>
                  <a:pt x="2" y="70"/>
                </a:lnTo>
                <a:lnTo>
                  <a:pt x="0" y="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0" name="Freeform 178"/>
          <p:cNvSpPr>
            <a:spLocks/>
          </p:cNvSpPr>
          <p:nvPr/>
        </p:nvSpPr>
        <p:spPr bwMode="ltGray">
          <a:xfrm>
            <a:off x="7278530" y="4387861"/>
            <a:ext cx="29439" cy="66675"/>
          </a:xfrm>
          <a:custGeom>
            <a:avLst/>
            <a:gdLst/>
            <a:ahLst/>
            <a:cxnLst>
              <a:cxn ang="0">
                <a:pos x="16" y="0"/>
              </a:cxn>
              <a:cxn ang="0">
                <a:pos x="10" y="0"/>
              </a:cxn>
              <a:cxn ang="0">
                <a:pos x="6" y="12"/>
              </a:cxn>
              <a:cxn ang="0">
                <a:pos x="6" y="18"/>
              </a:cxn>
              <a:cxn ang="0">
                <a:pos x="2" y="24"/>
              </a:cxn>
              <a:cxn ang="0">
                <a:pos x="0" y="30"/>
              </a:cxn>
              <a:cxn ang="0">
                <a:pos x="12" y="36"/>
              </a:cxn>
              <a:cxn ang="0">
                <a:pos x="16" y="32"/>
              </a:cxn>
              <a:cxn ang="0">
                <a:pos x="12" y="26"/>
              </a:cxn>
              <a:cxn ang="0">
                <a:pos x="14" y="16"/>
              </a:cxn>
              <a:cxn ang="0">
                <a:pos x="18" y="8"/>
              </a:cxn>
              <a:cxn ang="0">
                <a:pos x="16" y="0"/>
              </a:cxn>
            </a:cxnLst>
            <a:rect l="0" t="0" r="r" b="b"/>
            <a:pathLst>
              <a:path w="19" h="37">
                <a:moveTo>
                  <a:pt x="16" y="0"/>
                </a:moveTo>
                <a:lnTo>
                  <a:pt x="10" y="0"/>
                </a:lnTo>
                <a:lnTo>
                  <a:pt x="6" y="12"/>
                </a:lnTo>
                <a:lnTo>
                  <a:pt x="6" y="18"/>
                </a:lnTo>
                <a:lnTo>
                  <a:pt x="2" y="24"/>
                </a:lnTo>
                <a:lnTo>
                  <a:pt x="0" y="30"/>
                </a:lnTo>
                <a:lnTo>
                  <a:pt x="12" y="36"/>
                </a:lnTo>
                <a:lnTo>
                  <a:pt x="16" y="32"/>
                </a:lnTo>
                <a:lnTo>
                  <a:pt x="12" y="26"/>
                </a:lnTo>
                <a:lnTo>
                  <a:pt x="14" y="16"/>
                </a:lnTo>
                <a:lnTo>
                  <a:pt x="18"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1" name="Freeform 179"/>
          <p:cNvSpPr>
            <a:spLocks/>
          </p:cNvSpPr>
          <p:nvPr/>
        </p:nvSpPr>
        <p:spPr bwMode="ltGray">
          <a:xfrm>
            <a:off x="7321913" y="4408497"/>
            <a:ext cx="29439" cy="26988"/>
          </a:xfrm>
          <a:custGeom>
            <a:avLst/>
            <a:gdLst/>
            <a:ahLst/>
            <a:cxnLst>
              <a:cxn ang="0">
                <a:pos x="0" y="14"/>
              </a:cxn>
              <a:cxn ang="0">
                <a:pos x="8" y="10"/>
              </a:cxn>
              <a:cxn ang="0">
                <a:pos x="12" y="14"/>
              </a:cxn>
              <a:cxn ang="0">
                <a:pos x="18" y="8"/>
              </a:cxn>
              <a:cxn ang="0">
                <a:pos x="12" y="2"/>
              </a:cxn>
              <a:cxn ang="0">
                <a:pos x="6" y="0"/>
              </a:cxn>
              <a:cxn ang="0">
                <a:pos x="0" y="6"/>
              </a:cxn>
              <a:cxn ang="0">
                <a:pos x="0" y="14"/>
              </a:cxn>
            </a:cxnLst>
            <a:rect l="0" t="0" r="r" b="b"/>
            <a:pathLst>
              <a:path w="19" h="15">
                <a:moveTo>
                  <a:pt x="0" y="14"/>
                </a:moveTo>
                <a:lnTo>
                  <a:pt x="8" y="10"/>
                </a:lnTo>
                <a:lnTo>
                  <a:pt x="12" y="14"/>
                </a:lnTo>
                <a:lnTo>
                  <a:pt x="18" y="8"/>
                </a:lnTo>
                <a:lnTo>
                  <a:pt x="12" y="2"/>
                </a:lnTo>
                <a:lnTo>
                  <a:pt x="6" y="0"/>
                </a:lnTo>
                <a:lnTo>
                  <a:pt x="0"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2" name="Freeform 180"/>
          <p:cNvSpPr>
            <a:spLocks/>
          </p:cNvSpPr>
          <p:nvPr/>
        </p:nvSpPr>
        <p:spPr bwMode="ltGray">
          <a:xfrm>
            <a:off x="7306419" y="4370398"/>
            <a:ext cx="17044" cy="69850"/>
          </a:xfrm>
          <a:custGeom>
            <a:avLst/>
            <a:gdLst/>
            <a:ahLst/>
            <a:cxnLst>
              <a:cxn ang="0">
                <a:pos x="4" y="0"/>
              </a:cxn>
              <a:cxn ang="0">
                <a:pos x="6" y="14"/>
              </a:cxn>
              <a:cxn ang="0">
                <a:pos x="0" y="26"/>
              </a:cxn>
              <a:cxn ang="0">
                <a:pos x="0" y="38"/>
              </a:cxn>
              <a:cxn ang="0">
                <a:pos x="4" y="28"/>
              </a:cxn>
              <a:cxn ang="0">
                <a:pos x="8" y="20"/>
              </a:cxn>
              <a:cxn ang="0">
                <a:pos x="10" y="10"/>
              </a:cxn>
              <a:cxn ang="0">
                <a:pos x="4" y="0"/>
              </a:cxn>
            </a:cxnLst>
            <a:rect l="0" t="0" r="r" b="b"/>
            <a:pathLst>
              <a:path w="11" h="39">
                <a:moveTo>
                  <a:pt x="4" y="0"/>
                </a:moveTo>
                <a:lnTo>
                  <a:pt x="6" y="14"/>
                </a:lnTo>
                <a:lnTo>
                  <a:pt x="0" y="26"/>
                </a:lnTo>
                <a:lnTo>
                  <a:pt x="0" y="38"/>
                </a:lnTo>
                <a:lnTo>
                  <a:pt x="4" y="28"/>
                </a:lnTo>
                <a:lnTo>
                  <a:pt x="8" y="20"/>
                </a:lnTo>
                <a:lnTo>
                  <a:pt x="10" y="10"/>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3" name="Freeform 181"/>
          <p:cNvSpPr>
            <a:spLocks/>
          </p:cNvSpPr>
          <p:nvPr/>
        </p:nvSpPr>
        <p:spPr bwMode="ltGray">
          <a:xfrm>
            <a:off x="7321913" y="4354523"/>
            <a:ext cx="32538" cy="52388"/>
          </a:xfrm>
          <a:custGeom>
            <a:avLst/>
            <a:gdLst/>
            <a:ahLst/>
            <a:cxnLst>
              <a:cxn ang="0">
                <a:pos x="8" y="0"/>
              </a:cxn>
              <a:cxn ang="0">
                <a:pos x="0" y="4"/>
              </a:cxn>
              <a:cxn ang="0">
                <a:pos x="2" y="12"/>
              </a:cxn>
              <a:cxn ang="0">
                <a:pos x="8" y="14"/>
              </a:cxn>
              <a:cxn ang="0">
                <a:pos x="12" y="20"/>
              </a:cxn>
              <a:cxn ang="0">
                <a:pos x="14" y="28"/>
              </a:cxn>
              <a:cxn ang="0">
                <a:pos x="20" y="22"/>
              </a:cxn>
              <a:cxn ang="0">
                <a:pos x="20" y="14"/>
              </a:cxn>
              <a:cxn ang="0">
                <a:pos x="16" y="12"/>
              </a:cxn>
              <a:cxn ang="0">
                <a:pos x="12" y="4"/>
              </a:cxn>
              <a:cxn ang="0">
                <a:pos x="8" y="0"/>
              </a:cxn>
            </a:cxnLst>
            <a:rect l="0" t="0" r="r" b="b"/>
            <a:pathLst>
              <a:path w="21" h="29">
                <a:moveTo>
                  <a:pt x="8" y="0"/>
                </a:moveTo>
                <a:lnTo>
                  <a:pt x="0" y="4"/>
                </a:lnTo>
                <a:lnTo>
                  <a:pt x="2" y="12"/>
                </a:lnTo>
                <a:lnTo>
                  <a:pt x="8" y="14"/>
                </a:lnTo>
                <a:lnTo>
                  <a:pt x="12" y="20"/>
                </a:lnTo>
                <a:lnTo>
                  <a:pt x="14" y="28"/>
                </a:lnTo>
                <a:lnTo>
                  <a:pt x="20" y="22"/>
                </a:lnTo>
                <a:lnTo>
                  <a:pt x="20" y="14"/>
                </a:lnTo>
                <a:lnTo>
                  <a:pt x="16" y="12"/>
                </a:lnTo>
                <a:lnTo>
                  <a:pt x="1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4" name="Freeform 182"/>
          <p:cNvSpPr>
            <a:spLocks/>
          </p:cNvSpPr>
          <p:nvPr/>
        </p:nvSpPr>
        <p:spPr bwMode="ltGray">
          <a:xfrm>
            <a:off x="7253739" y="4365636"/>
            <a:ext cx="35637" cy="55562"/>
          </a:xfrm>
          <a:custGeom>
            <a:avLst/>
            <a:gdLst/>
            <a:ahLst/>
            <a:cxnLst>
              <a:cxn ang="0">
                <a:pos x="0" y="2"/>
              </a:cxn>
              <a:cxn ang="0">
                <a:pos x="4" y="0"/>
              </a:cxn>
              <a:cxn ang="0">
                <a:pos x="10" y="4"/>
              </a:cxn>
              <a:cxn ang="0">
                <a:pos x="22" y="4"/>
              </a:cxn>
              <a:cxn ang="0">
                <a:pos x="22" y="8"/>
              </a:cxn>
              <a:cxn ang="0">
                <a:pos x="18" y="16"/>
              </a:cxn>
              <a:cxn ang="0">
                <a:pos x="16" y="28"/>
              </a:cxn>
              <a:cxn ang="0">
                <a:pos x="14" y="22"/>
              </a:cxn>
              <a:cxn ang="0">
                <a:pos x="4" y="30"/>
              </a:cxn>
              <a:cxn ang="0">
                <a:pos x="4" y="16"/>
              </a:cxn>
              <a:cxn ang="0">
                <a:pos x="2" y="8"/>
              </a:cxn>
              <a:cxn ang="0">
                <a:pos x="0" y="2"/>
              </a:cxn>
            </a:cxnLst>
            <a:rect l="0" t="0" r="r" b="b"/>
            <a:pathLst>
              <a:path w="23" h="31">
                <a:moveTo>
                  <a:pt x="0" y="2"/>
                </a:moveTo>
                <a:lnTo>
                  <a:pt x="4" y="0"/>
                </a:lnTo>
                <a:lnTo>
                  <a:pt x="10" y="4"/>
                </a:lnTo>
                <a:lnTo>
                  <a:pt x="22" y="4"/>
                </a:lnTo>
                <a:lnTo>
                  <a:pt x="22" y="8"/>
                </a:lnTo>
                <a:lnTo>
                  <a:pt x="18" y="16"/>
                </a:lnTo>
                <a:lnTo>
                  <a:pt x="16" y="28"/>
                </a:lnTo>
                <a:lnTo>
                  <a:pt x="14" y="22"/>
                </a:lnTo>
                <a:lnTo>
                  <a:pt x="4" y="30"/>
                </a:lnTo>
                <a:lnTo>
                  <a:pt x="4" y="16"/>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5" name="Freeform 183"/>
          <p:cNvSpPr>
            <a:spLocks/>
          </p:cNvSpPr>
          <p:nvPr/>
        </p:nvSpPr>
        <p:spPr bwMode="ltGray">
          <a:xfrm>
            <a:off x="7207257" y="4322773"/>
            <a:ext cx="37185" cy="41275"/>
          </a:xfrm>
          <a:custGeom>
            <a:avLst/>
            <a:gdLst/>
            <a:ahLst/>
            <a:cxnLst>
              <a:cxn ang="0">
                <a:pos x="0" y="4"/>
              </a:cxn>
              <a:cxn ang="0">
                <a:pos x="8" y="10"/>
              </a:cxn>
              <a:cxn ang="0">
                <a:pos x="10" y="16"/>
              </a:cxn>
              <a:cxn ang="0">
                <a:pos x="18" y="22"/>
              </a:cxn>
              <a:cxn ang="0">
                <a:pos x="20" y="14"/>
              </a:cxn>
              <a:cxn ang="0">
                <a:pos x="20" y="10"/>
              </a:cxn>
              <a:cxn ang="0">
                <a:pos x="22" y="4"/>
              </a:cxn>
              <a:cxn ang="0">
                <a:pos x="20" y="2"/>
              </a:cxn>
              <a:cxn ang="0">
                <a:pos x="16" y="0"/>
              </a:cxn>
              <a:cxn ang="0">
                <a:pos x="10" y="0"/>
              </a:cxn>
              <a:cxn ang="0">
                <a:pos x="8" y="4"/>
              </a:cxn>
              <a:cxn ang="0">
                <a:pos x="0" y="4"/>
              </a:cxn>
            </a:cxnLst>
            <a:rect l="0" t="0" r="r" b="b"/>
            <a:pathLst>
              <a:path w="23" h="23">
                <a:moveTo>
                  <a:pt x="0" y="4"/>
                </a:moveTo>
                <a:lnTo>
                  <a:pt x="8" y="10"/>
                </a:lnTo>
                <a:lnTo>
                  <a:pt x="10" y="16"/>
                </a:lnTo>
                <a:lnTo>
                  <a:pt x="18" y="22"/>
                </a:lnTo>
                <a:lnTo>
                  <a:pt x="20" y="14"/>
                </a:lnTo>
                <a:lnTo>
                  <a:pt x="20" y="10"/>
                </a:lnTo>
                <a:lnTo>
                  <a:pt x="22" y="4"/>
                </a:lnTo>
                <a:lnTo>
                  <a:pt x="20" y="2"/>
                </a:lnTo>
                <a:lnTo>
                  <a:pt x="16" y="0"/>
                </a:lnTo>
                <a:lnTo>
                  <a:pt x="10"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6" name="Freeform 184"/>
          <p:cNvSpPr>
            <a:spLocks/>
          </p:cNvSpPr>
          <p:nvPr/>
        </p:nvSpPr>
        <p:spPr bwMode="ltGray">
          <a:xfrm>
            <a:off x="7179368" y="4144974"/>
            <a:ext cx="133248" cy="174624"/>
          </a:xfrm>
          <a:custGeom>
            <a:avLst/>
            <a:gdLst/>
            <a:ahLst/>
            <a:cxnLst>
              <a:cxn ang="0">
                <a:pos x="38" y="0"/>
              </a:cxn>
              <a:cxn ang="0">
                <a:pos x="28" y="6"/>
              </a:cxn>
              <a:cxn ang="0">
                <a:pos x="16" y="0"/>
              </a:cxn>
              <a:cxn ang="0">
                <a:pos x="8" y="6"/>
              </a:cxn>
              <a:cxn ang="0">
                <a:pos x="6" y="14"/>
              </a:cxn>
              <a:cxn ang="0">
                <a:pos x="6" y="26"/>
              </a:cxn>
              <a:cxn ang="0">
                <a:pos x="8" y="32"/>
              </a:cxn>
              <a:cxn ang="0">
                <a:pos x="6" y="40"/>
              </a:cxn>
              <a:cxn ang="0">
                <a:pos x="8" y="46"/>
              </a:cxn>
              <a:cxn ang="0">
                <a:pos x="8" y="54"/>
              </a:cxn>
              <a:cxn ang="0">
                <a:pos x="0" y="48"/>
              </a:cxn>
              <a:cxn ang="0">
                <a:pos x="0" y="58"/>
              </a:cxn>
              <a:cxn ang="0">
                <a:pos x="4" y="60"/>
              </a:cxn>
              <a:cxn ang="0">
                <a:pos x="16" y="84"/>
              </a:cxn>
              <a:cxn ang="0">
                <a:pos x="20" y="94"/>
              </a:cxn>
              <a:cxn ang="0">
                <a:pos x="36" y="94"/>
              </a:cxn>
              <a:cxn ang="0">
                <a:pos x="38" y="88"/>
              </a:cxn>
              <a:cxn ang="0">
                <a:pos x="50" y="88"/>
              </a:cxn>
              <a:cxn ang="0">
                <a:pos x="60" y="96"/>
              </a:cxn>
              <a:cxn ang="0">
                <a:pos x="60" y="90"/>
              </a:cxn>
              <a:cxn ang="0">
                <a:pos x="54" y="82"/>
              </a:cxn>
              <a:cxn ang="0">
                <a:pos x="66" y="90"/>
              </a:cxn>
              <a:cxn ang="0">
                <a:pos x="76" y="94"/>
              </a:cxn>
              <a:cxn ang="0">
                <a:pos x="86" y="96"/>
              </a:cxn>
              <a:cxn ang="0">
                <a:pos x="86" y="86"/>
              </a:cxn>
              <a:cxn ang="0">
                <a:pos x="80" y="82"/>
              </a:cxn>
              <a:cxn ang="0">
                <a:pos x="78" y="76"/>
              </a:cxn>
              <a:cxn ang="0">
                <a:pos x="80" y="74"/>
              </a:cxn>
              <a:cxn ang="0">
                <a:pos x="70" y="70"/>
              </a:cxn>
              <a:cxn ang="0">
                <a:pos x="70" y="80"/>
              </a:cxn>
              <a:cxn ang="0">
                <a:pos x="62" y="70"/>
              </a:cxn>
              <a:cxn ang="0">
                <a:pos x="48" y="76"/>
              </a:cxn>
              <a:cxn ang="0">
                <a:pos x="46" y="82"/>
              </a:cxn>
              <a:cxn ang="0">
                <a:pos x="40" y="74"/>
              </a:cxn>
              <a:cxn ang="0">
                <a:pos x="34" y="66"/>
              </a:cxn>
              <a:cxn ang="0">
                <a:pos x="36" y="56"/>
              </a:cxn>
              <a:cxn ang="0">
                <a:pos x="34" y="52"/>
              </a:cxn>
              <a:cxn ang="0">
                <a:pos x="36" y="44"/>
              </a:cxn>
              <a:cxn ang="0">
                <a:pos x="42" y="42"/>
              </a:cxn>
              <a:cxn ang="0">
                <a:pos x="46" y="24"/>
              </a:cxn>
              <a:cxn ang="0">
                <a:pos x="36" y="14"/>
              </a:cxn>
              <a:cxn ang="0">
                <a:pos x="38" y="0"/>
              </a:cxn>
            </a:cxnLst>
            <a:rect l="0" t="0" r="r" b="b"/>
            <a:pathLst>
              <a:path w="87" h="97">
                <a:moveTo>
                  <a:pt x="38" y="0"/>
                </a:moveTo>
                <a:lnTo>
                  <a:pt x="28" y="6"/>
                </a:lnTo>
                <a:lnTo>
                  <a:pt x="16" y="0"/>
                </a:lnTo>
                <a:lnTo>
                  <a:pt x="8" y="6"/>
                </a:lnTo>
                <a:lnTo>
                  <a:pt x="6" y="14"/>
                </a:lnTo>
                <a:lnTo>
                  <a:pt x="6" y="26"/>
                </a:lnTo>
                <a:lnTo>
                  <a:pt x="8" y="32"/>
                </a:lnTo>
                <a:lnTo>
                  <a:pt x="6" y="40"/>
                </a:lnTo>
                <a:lnTo>
                  <a:pt x="8" y="46"/>
                </a:lnTo>
                <a:lnTo>
                  <a:pt x="8" y="54"/>
                </a:lnTo>
                <a:lnTo>
                  <a:pt x="0" y="48"/>
                </a:lnTo>
                <a:lnTo>
                  <a:pt x="0" y="58"/>
                </a:lnTo>
                <a:lnTo>
                  <a:pt x="4" y="60"/>
                </a:lnTo>
                <a:lnTo>
                  <a:pt x="16" y="84"/>
                </a:lnTo>
                <a:lnTo>
                  <a:pt x="20" y="94"/>
                </a:lnTo>
                <a:lnTo>
                  <a:pt x="36" y="94"/>
                </a:lnTo>
                <a:lnTo>
                  <a:pt x="38" y="88"/>
                </a:lnTo>
                <a:lnTo>
                  <a:pt x="50" y="88"/>
                </a:lnTo>
                <a:lnTo>
                  <a:pt x="60" y="96"/>
                </a:lnTo>
                <a:lnTo>
                  <a:pt x="60" y="90"/>
                </a:lnTo>
                <a:lnTo>
                  <a:pt x="54" y="82"/>
                </a:lnTo>
                <a:lnTo>
                  <a:pt x="66" y="90"/>
                </a:lnTo>
                <a:lnTo>
                  <a:pt x="76" y="94"/>
                </a:lnTo>
                <a:lnTo>
                  <a:pt x="86" y="96"/>
                </a:lnTo>
                <a:lnTo>
                  <a:pt x="86" y="86"/>
                </a:lnTo>
                <a:lnTo>
                  <a:pt x="80" y="82"/>
                </a:lnTo>
                <a:lnTo>
                  <a:pt x="78" y="76"/>
                </a:lnTo>
                <a:lnTo>
                  <a:pt x="80" y="74"/>
                </a:lnTo>
                <a:lnTo>
                  <a:pt x="70" y="70"/>
                </a:lnTo>
                <a:lnTo>
                  <a:pt x="70" y="80"/>
                </a:lnTo>
                <a:lnTo>
                  <a:pt x="62" y="70"/>
                </a:lnTo>
                <a:lnTo>
                  <a:pt x="48" y="76"/>
                </a:lnTo>
                <a:lnTo>
                  <a:pt x="46" y="82"/>
                </a:lnTo>
                <a:lnTo>
                  <a:pt x="40" y="74"/>
                </a:lnTo>
                <a:lnTo>
                  <a:pt x="34" y="66"/>
                </a:lnTo>
                <a:lnTo>
                  <a:pt x="36" y="56"/>
                </a:lnTo>
                <a:lnTo>
                  <a:pt x="34" y="52"/>
                </a:lnTo>
                <a:lnTo>
                  <a:pt x="36" y="44"/>
                </a:lnTo>
                <a:lnTo>
                  <a:pt x="42" y="42"/>
                </a:lnTo>
                <a:lnTo>
                  <a:pt x="46" y="24"/>
                </a:lnTo>
                <a:lnTo>
                  <a:pt x="36" y="14"/>
                </a:lnTo>
                <a:lnTo>
                  <a:pt x="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7" name="Freeform 185"/>
          <p:cNvSpPr>
            <a:spLocks/>
          </p:cNvSpPr>
          <p:nvPr/>
        </p:nvSpPr>
        <p:spPr bwMode="ltGray">
          <a:xfrm>
            <a:off x="6043663" y="4602172"/>
            <a:ext cx="65075" cy="146049"/>
          </a:xfrm>
          <a:custGeom>
            <a:avLst/>
            <a:gdLst/>
            <a:ahLst/>
            <a:cxnLst>
              <a:cxn ang="0">
                <a:pos x="10" y="0"/>
              </a:cxn>
              <a:cxn ang="0">
                <a:pos x="18" y="16"/>
              </a:cxn>
              <a:cxn ang="0">
                <a:pos x="28" y="24"/>
              </a:cxn>
              <a:cxn ang="0">
                <a:pos x="38" y="44"/>
              </a:cxn>
              <a:cxn ang="0">
                <a:pos x="42" y="54"/>
              </a:cxn>
              <a:cxn ang="0">
                <a:pos x="40" y="64"/>
              </a:cxn>
              <a:cxn ang="0">
                <a:pos x="38" y="68"/>
              </a:cxn>
              <a:cxn ang="0">
                <a:pos x="34" y="72"/>
              </a:cxn>
              <a:cxn ang="0">
                <a:pos x="26" y="78"/>
              </a:cxn>
              <a:cxn ang="0">
                <a:pos x="20" y="80"/>
              </a:cxn>
              <a:cxn ang="0">
                <a:pos x="8" y="78"/>
              </a:cxn>
              <a:cxn ang="0">
                <a:pos x="2" y="70"/>
              </a:cxn>
              <a:cxn ang="0">
                <a:pos x="0" y="64"/>
              </a:cxn>
              <a:cxn ang="0">
                <a:pos x="0" y="54"/>
              </a:cxn>
              <a:cxn ang="0">
                <a:pos x="0" y="40"/>
              </a:cxn>
              <a:cxn ang="0">
                <a:pos x="4" y="26"/>
              </a:cxn>
              <a:cxn ang="0">
                <a:pos x="0" y="18"/>
              </a:cxn>
              <a:cxn ang="0">
                <a:pos x="6" y="6"/>
              </a:cxn>
              <a:cxn ang="0">
                <a:pos x="10" y="0"/>
              </a:cxn>
            </a:cxnLst>
            <a:rect l="0" t="0" r="r" b="b"/>
            <a:pathLst>
              <a:path w="43" h="81">
                <a:moveTo>
                  <a:pt x="10" y="0"/>
                </a:moveTo>
                <a:lnTo>
                  <a:pt x="18" y="16"/>
                </a:lnTo>
                <a:lnTo>
                  <a:pt x="28" y="24"/>
                </a:lnTo>
                <a:lnTo>
                  <a:pt x="38" y="44"/>
                </a:lnTo>
                <a:lnTo>
                  <a:pt x="42" y="54"/>
                </a:lnTo>
                <a:lnTo>
                  <a:pt x="40" y="64"/>
                </a:lnTo>
                <a:lnTo>
                  <a:pt x="38" y="68"/>
                </a:lnTo>
                <a:lnTo>
                  <a:pt x="34" y="72"/>
                </a:lnTo>
                <a:lnTo>
                  <a:pt x="26" y="78"/>
                </a:lnTo>
                <a:lnTo>
                  <a:pt x="20" y="80"/>
                </a:lnTo>
                <a:lnTo>
                  <a:pt x="8" y="78"/>
                </a:lnTo>
                <a:lnTo>
                  <a:pt x="2" y="70"/>
                </a:lnTo>
                <a:lnTo>
                  <a:pt x="0" y="64"/>
                </a:lnTo>
                <a:lnTo>
                  <a:pt x="0" y="54"/>
                </a:lnTo>
                <a:lnTo>
                  <a:pt x="0" y="40"/>
                </a:lnTo>
                <a:lnTo>
                  <a:pt x="4" y="26"/>
                </a:lnTo>
                <a:lnTo>
                  <a:pt x="0" y="18"/>
                </a:lnTo>
                <a:lnTo>
                  <a:pt x="6" y="6"/>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8" name="Freeform 186"/>
          <p:cNvSpPr>
            <a:spLocks/>
          </p:cNvSpPr>
          <p:nvPr/>
        </p:nvSpPr>
        <p:spPr bwMode="ltGray">
          <a:xfrm>
            <a:off x="7326561" y="3538551"/>
            <a:ext cx="69722" cy="100013"/>
          </a:xfrm>
          <a:custGeom>
            <a:avLst/>
            <a:gdLst/>
            <a:ahLst/>
            <a:cxnLst>
              <a:cxn ang="0">
                <a:pos x="0" y="20"/>
              </a:cxn>
              <a:cxn ang="0">
                <a:pos x="4" y="22"/>
              </a:cxn>
              <a:cxn ang="0">
                <a:pos x="6" y="32"/>
              </a:cxn>
              <a:cxn ang="0">
                <a:pos x="16" y="26"/>
              </a:cxn>
              <a:cxn ang="0">
                <a:pos x="14" y="20"/>
              </a:cxn>
              <a:cxn ang="0">
                <a:pos x="22" y="24"/>
              </a:cxn>
              <a:cxn ang="0">
                <a:pos x="22" y="34"/>
              </a:cxn>
              <a:cxn ang="0">
                <a:pos x="24" y="48"/>
              </a:cxn>
              <a:cxn ang="0">
                <a:pos x="30" y="52"/>
              </a:cxn>
              <a:cxn ang="0">
                <a:pos x="32" y="42"/>
              </a:cxn>
              <a:cxn ang="0">
                <a:pos x="36" y="54"/>
              </a:cxn>
              <a:cxn ang="0">
                <a:pos x="42" y="48"/>
              </a:cxn>
              <a:cxn ang="0">
                <a:pos x="38" y="42"/>
              </a:cxn>
              <a:cxn ang="0">
                <a:pos x="44" y="40"/>
              </a:cxn>
              <a:cxn ang="0">
                <a:pos x="42" y="24"/>
              </a:cxn>
              <a:cxn ang="0">
                <a:pos x="40" y="20"/>
              </a:cxn>
              <a:cxn ang="0">
                <a:pos x="42" y="14"/>
              </a:cxn>
              <a:cxn ang="0">
                <a:pos x="34" y="6"/>
              </a:cxn>
              <a:cxn ang="0">
                <a:pos x="32" y="8"/>
              </a:cxn>
              <a:cxn ang="0">
                <a:pos x="32" y="2"/>
              </a:cxn>
              <a:cxn ang="0">
                <a:pos x="30" y="0"/>
              </a:cxn>
              <a:cxn ang="0">
                <a:pos x="26" y="6"/>
              </a:cxn>
              <a:cxn ang="0">
                <a:pos x="12" y="4"/>
              </a:cxn>
              <a:cxn ang="0">
                <a:pos x="8" y="4"/>
              </a:cxn>
              <a:cxn ang="0">
                <a:pos x="8" y="12"/>
              </a:cxn>
              <a:cxn ang="0">
                <a:pos x="0" y="20"/>
              </a:cxn>
            </a:cxnLst>
            <a:rect l="0" t="0" r="r" b="b"/>
            <a:pathLst>
              <a:path w="45" h="55">
                <a:moveTo>
                  <a:pt x="0" y="20"/>
                </a:moveTo>
                <a:lnTo>
                  <a:pt x="4" y="22"/>
                </a:lnTo>
                <a:lnTo>
                  <a:pt x="6" y="32"/>
                </a:lnTo>
                <a:lnTo>
                  <a:pt x="16" y="26"/>
                </a:lnTo>
                <a:lnTo>
                  <a:pt x="14" y="20"/>
                </a:lnTo>
                <a:lnTo>
                  <a:pt x="22" y="24"/>
                </a:lnTo>
                <a:lnTo>
                  <a:pt x="22" y="34"/>
                </a:lnTo>
                <a:lnTo>
                  <a:pt x="24" y="48"/>
                </a:lnTo>
                <a:lnTo>
                  <a:pt x="30" y="52"/>
                </a:lnTo>
                <a:lnTo>
                  <a:pt x="32" y="42"/>
                </a:lnTo>
                <a:lnTo>
                  <a:pt x="36" y="54"/>
                </a:lnTo>
                <a:lnTo>
                  <a:pt x="42" y="48"/>
                </a:lnTo>
                <a:lnTo>
                  <a:pt x="38" y="42"/>
                </a:lnTo>
                <a:lnTo>
                  <a:pt x="44" y="40"/>
                </a:lnTo>
                <a:lnTo>
                  <a:pt x="42" y="24"/>
                </a:lnTo>
                <a:lnTo>
                  <a:pt x="40" y="20"/>
                </a:lnTo>
                <a:lnTo>
                  <a:pt x="42" y="14"/>
                </a:lnTo>
                <a:lnTo>
                  <a:pt x="34" y="6"/>
                </a:lnTo>
                <a:lnTo>
                  <a:pt x="32" y="8"/>
                </a:lnTo>
                <a:lnTo>
                  <a:pt x="32" y="2"/>
                </a:lnTo>
                <a:lnTo>
                  <a:pt x="30" y="0"/>
                </a:lnTo>
                <a:lnTo>
                  <a:pt x="26" y="6"/>
                </a:lnTo>
                <a:lnTo>
                  <a:pt x="12" y="4"/>
                </a:lnTo>
                <a:lnTo>
                  <a:pt x="8" y="4"/>
                </a:lnTo>
                <a:lnTo>
                  <a:pt x="8" y="12"/>
                </a:lnTo>
                <a:lnTo>
                  <a:pt x="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89" name="Freeform 187"/>
          <p:cNvSpPr>
            <a:spLocks/>
          </p:cNvSpPr>
          <p:nvPr/>
        </p:nvSpPr>
        <p:spPr bwMode="ltGray">
          <a:xfrm>
            <a:off x="7388537" y="3484576"/>
            <a:ext cx="54228" cy="77788"/>
          </a:xfrm>
          <a:custGeom>
            <a:avLst/>
            <a:gdLst/>
            <a:ahLst/>
            <a:cxnLst>
              <a:cxn ang="0">
                <a:pos x="34" y="12"/>
              </a:cxn>
              <a:cxn ang="0">
                <a:pos x="30" y="8"/>
              </a:cxn>
              <a:cxn ang="0">
                <a:pos x="30" y="0"/>
              </a:cxn>
              <a:cxn ang="0">
                <a:pos x="26" y="6"/>
              </a:cxn>
              <a:cxn ang="0">
                <a:pos x="22" y="4"/>
              </a:cxn>
              <a:cxn ang="0">
                <a:pos x="20" y="4"/>
              </a:cxn>
              <a:cxn ang="0">
                <a:pos x="20" y="8"/>
              </a:cxn>
              <a:cxn ang="0">
                <a:pos x="14" y="12"/>
              </a:cxn>
              <a:cxn ang="0">
                <a:pos x="16" y="14"/>
              </a:cxn>
              <a:cxn ang="0">
                <a:pos x="10" y="20"/>
              </a:cxn>
              <a:cxn ang="0">
                <a:pos x="8" y="18"/>
              </a:cxn>
              <a:cxn ang="0">
                <a:pos x="6" y="26"/>
              </a:cxn>
              <a:cxn ang="0">
                <a:pos x="0" y="34"/>
              </a:cxn>
              <a:cxn ang="0">
                <a:pos x="6" y="34"/>
              </a:cxn>
              <a:cxn ang="0">
                <a:pos x="8" y="42"/>
              </a:cxn>
              <a:cxn ang="0">
                <a:pos x="20" y="42"/>
              </a:cxn>
              <a:cxn ang="0">
                <a:pos x="18" y="30"/>
              </a:cxn>
              <a:cxn ang="0">
                <a:pos x="24" y="20"/>
              </a:cxn>
              <a:cxn ang="0">
                <a:pos x="28" y="26"/>
              </a:cxn>
              <a:cxn ang="0">
                <a:pos x="30" y="16"/>
              </a:cxn>
              <a:cxn ang="0">
                <a:pos x="34" y="12"/>
              </a:cxn>
            </a:cxnLst>
            <a:rect l="0" t="0" r="r" b="b"/>
            <a:pathLst>
              <a:path w="35" h="43">
                <a:moveTo>
                  <a:pt x="34" y="12"/>
                </a:moveTo>
                <a:lnTo>
                  <a:pt x="30" y="8"/>
                </a:lnTo>
                <a:lnTo>
                  <a:pt x="30" y="0"/>
                </a:lnTo>
                <a:lnTo>
                  <a:pt x="26" y="6"/>
                </a:lnTo>
                <a:lnTo>
                  <a:pt x="22" y="4"/>
                </a:lnTo>
                <a:lnTo>
                  <a:pt x="20" y="4"/>
                </a:lnTo>
                <a:lnTo>
                  <a:pt x="20" y="8"/>
                </a:lnTo>
                <a:lnTo>
                  <a:pt x="14" y="12"/>
                </a:lnTo>
                <a:lnTo>
                  <a:pt x="16" y="14"/>
                </a:lnTo>
                <a:lnTo>
                  <a:pt x="10" y="20"/>
                </a:lnTo>
                <a:lnTo>
                  <a:pt x="8" y="18"/>
                </a:lnTo>
                <a:lnTo>
                  <a:pt x="6" y="26"/>
                </a:lnTo>
                <a:lnTo>
                  <a:pt x="0" y="34"/>
                </a:lnTo>
                <a:lnTo>
                  <a:pt x="6" y="34"/>
                </a:lnTo>
                <a:lnTo>
                  <a:pt x="8" y="42"/>
                </a:lnTo>
                <a:lnTo>
                  <a:pt x="20" y="42"/>
                </a:lnTo>
                <a:lnTo>
                  <a:pt x="18" y="30"/>
                </a:lnTo>
                <a:lnTo>
                  <a:pt x="24" y="20"/>
                </a:lnTo>
                <a:lnTo>
                  <a:pt x="28" y="26"/>
                </a:lnTo>
                <a:lnTo>
                  <a:pt x="30" y="16"/>
                </a:lnTo>
                <a:lnTo>
                  <a:pt x="3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0" name="Freeform 188"/>
          <p:cNvSpPr>
            <a:spLocks/>
          </p:cNvSpPr>
          <p:nvPr/>
        </p:nvSpPr>
        <p:spPr bwMode="ltGray">
          <a:xfrm>
            <a:off x="7346703" y="3187716"/>
            <a:ext cx="201421" cy="354010"/>
          </a:xfrm>
          <a:custGeom>
            <a:avLst/>
            <a:gdLst/>
            <a:ahLst/>
            <a:cxnLst>
              <a:cxn ang="0">
                <a:pos x="4" y="194"/>
              </a:cxn>
              <a:cxn ang="0">
                <a:pos x="20" y="188"/>
              </a:cxn>
              <a:cxn ang="0">
                <a:pos x="30" y="178"/>
              </a:cxn>
              <a:cxn ang="0">
                <a:pos x="58" y="156"/>
              </a:cxn>
              <a:cxn ang="0">
                <a:pos x="62" y="158"/>
              </a:cxn>
              <a:cxn ang="0">
                <a:pos x="72" y="174"/>
              </a:cxn>
              <a:cxn ang="0">
                <a:pos x="80" y="162"/>
              </a:cxn>
              <a:cxn ang="0">
                <a:pos x="90" y="154"/>
              </a:cxn>
              <a:cxn ang="0">
                <a:pos x="76" y="146"/>
              </a:cxn>
              <a:cxn ang="0">
                <a:pos x="82" y="142"/>
              </a:cxn>
              <a:cxn ang="0">
                <a:pos x="90" y="144"/>
              </a:cxn>
              <a:cxn ang="0">
                <a:pos x="112" y="130"/>
              </a:cxn>
              <a:cxn ang="0">
                <a:pos x="122" y="112"/>
              </a:cxn>
              <a:cxn ang="0">
                <a:pos x="128" y="104"/>
              </a:cxn>
              <a:cxn ang="0">
                <a:pos x="124" y="86"/>
              </a:cxn>
              <a:cxn ang="0">
                <a:pos x="106" y="60"/>
              </a:cxn>
              <a:cxn ang="0">
                <a:pos x="108" y="34"/>
              </a:cxn>
              <a:cxn ang="0">
                <a:pos x="94" y="12"/>
              </a:cxn>
              <a:cxn ang="0">
                <a:pos x="78" y="4"/>
              </a:cxn>
              <a:cxn ang="0">
                <a:pos x="66" y="2"/>
              </a:cxn>
              <a:cxn ang="0">
                <a:pos x="74" y="4"/>
              </a:cxn>
              <a:cxn ang="0">
                <a:pos x="74" y="14"/>
              </a:cxn>
              <a:cxn ang="0">
                <a:pos x="66" y="18"/>
              </a:cxn>
              <a:cxn ang="0">
                <a:pos x="68" y="26"/>
              </a:cxn>
              <a:cxn ang="0">
                <a:pos x="76" y="36"/>
              </a:cxn>
              <a:cxn ang="0">
                <a:pos x="84" y="70"/>
              </a:cxn>
              <a:cxn ang="0">
                <a:pos x="70" y="106"/>
              </a:cxn>
              <a:cxn ang="0">
                <a:pos x="72" y="80"/>
              </a:cxn>
              <a:cxn ang="0">
                <a:pos x="58" y="98"/>
              </a:cxn>
              <a:cxn ang="0">
                <a:pos x="62" y="118"/>
              </a:cxn>
              <a:cxn ang="0">
                <a:pos x="42" y="142"/>
              </a:cxn>
              <a:cxn ang="0">
                <a:pos x="28" y="144"/>
              </a:cxn>
              <a:cxn ang="0">
                <a:pos x="14" y="172"/>
              </a:cxn>
            </a:cxnLst>
            <a:rect l="0" t="0" r="r" b="b"/>
            <a:pathLst>
              <a:path w="131" h="195">
                <a:moveTo>
                  <a:pt x="0" y="190"/>
                </a:moveTo>
                <a:lnTo>
                  <a:pt x="4" y="194"/>
                </a:lnTo>
                <a:lnTo>
                  <a:pt x="14" y="188"/>
                </a:lnTo>
                <a:lnTo>
                  <a:pt x="20" y="188"/>
                </a:lnTo>
                <a:lnTo>
                  <a:pt x="22" y="180"/>
                </a:lnTo>
                <a:lnTo>
                  <a:pt x="30" y="178"/>
                </a:lnTo>
                <a:lnTo>
                  <a:pt x="46" y="164"/>
                </a:lnTo>
                <a:lnTo>
                  <a:pt x="58" y="156"/>
                </a:lnTo>
                <a:lnTo>
                  <a:pt x="66" y="150"/>
                </a:lnTo>
                <a:lnTo>
                  <a:pt x="62" y="158"/>
                </a:lnTo>
                <a:lnTo>
                  <a:pt x="66" y="170"/>
                </a:lnTo>
                <a:lnTo>
                  <a:pt x="72" y="174"/>
                </a:lnTo>
                <a:lnTo>
                  <a:pt x="80" y="170"/>
                </a:lnTo>
                <a:lnTo>
                  <a:pt x="80" y="162"/>
                </a:lnTo>
                <a:lnTo>
                  <a:pt x="84" y="158"/>
                </a:lnTo>
                <a:lnTo>
                  <a:pt x="90" y="154"/>
                </a:lnTo>
                <a:lnTo>
                  <a:pt x="92" y="146"/>
                </a:lnTo>
                <a:lnTo>
                  <a:pt x="76" y="146"/>
                </a:lnTo>
                <a:lnTo>
                  <a:pt x="80" y="132"/>
                </a:lnTo>
                <a:lnTo>
                  <a:pt x="82" y="142"/>
                </a:lnTo>
                <a:lnTo>
                  <a:pt x="86" y="140"/>
                </a:lnTo>
                <a:lnTo>
                  <a:pt x="90" y="144"/>
                </a:lnTo>
                <a:lnTo>
                  <a:pt x="106" y="138"/>
                </a:lnTo>
                <a:lnTo>
                  <a:pt x="112" y="130"/>
                </a:lnTo>
                <a:lnTo>
                  <a:pt x="114" y="122"/>
                </a:lnTo>
                <a:lnTo>
                  <a:pt x="122" y="112"/>
                </a:lnTo>
                <a:lnTo>
                  <a:pt x="128" y="118"/>
                </a:lnTo>
                <a:lnTo>
                  <a:pt x="128" y="104"/>
                </a:lnTo>
                <a:lnTo>
                  <a:pt x="130" y="90"/>
                </a:lnTo>
                <a:lnTo>
                  <a:pt x="124" y="86"/>
                </a:lnTo>
                <a:lnTo>
                  <a:pt x="118" y="68"/>
                </a:lnTo>
                <a:lnTo>
                  <a:pt x="106" y="60"/>
                </a:lnTo>
                <a:lnTo>
                  <a:pt x="110" y="50"/>
                </a:lnTo>
                <a:lnTo>
                  <a:pt x="108" y="34"/>
                </a:lnTo>
                <a:lnTo>
                  <a:pt x="100" y="20"/>
                </a:lnTo>
                <a:lnTo>
                  <a:pt x="94" y="12"/>
                </a:lnTo>
                <a:lnTo>
                  <a:pt x="86" y="10"/>
                </a:lnTo>
                <a:lnTo>
                  <a:pt x="78" y="4"/>
                </a:lnTo>
                <a:lnTo>
                  <a:pt x="76" y="0"/>
                </a:lnTo>
                <a:lnTo>
                  <a:pt x="66" y="2"/>
                </a:lnTo>
                <a:lnTo>
                  <a:pt x="70" y="6"/>
                </a:lnTo>
                <a:lnTo>
                  <a:pt x="74" y="4"/>
                </a:lnTo>
                <a:lnTo>
                  <a:pt x="76" y="12"/>
                </a:lnTo>
                <a:lnTo>
                  <a:pt x="74" y="14"/>
                </a:lnTo>
                <a:lnTo>
                  <a:pt x="64" y="12"/>
                </a:lnTo>
                <a:lnTo>
                  <a:pt x="66" y="18"/>
                </a:lnTo>
                <a:lnTo>
                  <a:pt x="64" y="26"/>
                </a:lnTo>
                <a:lnTo>
                  <a:pt x="68" y="26"/>
                </a:lnTo>
                <a:lnTo>
                  <a:pt x="70" y="38"/>
                </a:lnTo>
                <a:lnTo>
                  <a:pt x="76" y="36"/>
                </a:lnTo>
                <a:lnTo>
                  <a:pt x="82" y="48"/>
                </a:lnTo>
                <a:lnTo>
                  <a:pt x="84" y="70"/>
                </a:lnTo>
                <a:lnTo>
                  <a:pt x="82" y="88"/>
                </a:lnTo>
                <a:lnTo>
                  <a:pt x="70" y="106"/>
                </a:lnTo>
                <a:lnTo>
                  <a:pt x="64" y="98"/>
                </a:lnTo>
                <a:lnTo>
                  <a:pt x="72" y="80"/>
                </a:lnTo>
                <a:lnTo>
                  <a:pt x="60" y="92"/>
                </a:lnTo>
                <a:lnTo>
                  <a:pt x="58" y="98"/>
                </a:lnTo>
                <a:lnTo>
                  <a:pt x="62" y="102"/>
                </a:lnTo>
                <a:lnTo>
                  <a:pt x="62" y="118"/>
                </a:lnTo>
                <a:lnTo>
                  <a:pt x="60" y="134"/>
                </a:lnTo>
                <a:lnTo>
                  <a:pt x="42" y="142"/>
                </a:lnTo>
                <a:lnTo>
                  <a:pt x="32" y="148"/>
                </a:lnTo>
                <a:lnTo>
                  <a:pt x="28" y="144"/>
                </a:lnTo>
                <a:lnTo>
                  <a:pt x="18" y="158"/>
                </a:lnTo>
                <a:lnTo>
                  <a:pt x="14" y="172"/>
                </a:lnTo>
                <a:lnTo>
                  <a:pt x="0" y="19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1" name="Freeform 189"/>
          <p:cNvSpPr>
            <a:spLocks/>
          </p:cNvSpPr>
          <p:nvPr/>
        </p:nvSpPr>
        <p:spPr bwMode="ltGray">
          <a:xfrm>
            <a:off x="7396284" y="3057541"/>
            <a:ext cx="108458" cy="138111"/>
          </a:xfrm>
          <a:custGeom>
            <a:avLst/>
            <a:gdLst/>
            <a:ahLst/>
            <a:cxnLst>
              <a:cxn ang="0">
                <a:pos x="28" y="76"/>
              </a:cxn>
              <a:cxn ang="0">
                <a:pos x="30" y="68"/>
              </a:cxn>
              <a:cxn ang="0">
                <a:pos x="38" y="66"/>
              </a:cxn>
              <a:cxn ang="0">
                <a:pos x="30" y="60"/>
              </a:cxn>
              <a:cxn ang="0">
                <a:pos x="22" y="64"/>
              </a:cxn>
              <a:cxn ang="0">
                <a:pos x="20" y="56"/>
              </a:cxn>
              <a:cxn ang="0">
                <a:pos x="28" y="58"/>
              </a:cxn>
              <a:cxn ang="0">
                <a:pos x="42" y="52"/>
              </a:cxn>
              <a:cxn ang="0">
                <a:pos x="62" y="50"/>
              </a:cxn>
              <a:cxn ang="0">
                <a:pos x="60" y="48"/>
              </a:cxn>
              <a:cxn ang="0">
                <a:pos x="58" y="30"/>
              </a:cxn>
              <a:cxn ang="0">
                <a:pos x="66" y="26"/>
              </a:cxn>
              <a:cxn ang="0">
                <a:pos x="68" y="16"/>
              </a:cxn>
              <a:cxn ang="0">
                <a:pos x="70" y="6"/>
              </a:cxn>
              <a:cxn ang="0">
                <a:pos x="62" y="12"/>
              </a:cxn>
              <a:cxn ang="0">
                <a:pos x="52" y="0"/>
              </a:cxn>
              <a:cxn ang="0">
                <a:pos x="52" y="12"/>
              </a:cxn>
              <a:cxn ang="0">
                <a:pos x="44" y="12"/>
              </a:cxn>
              <a:cxn ang="0">
                <a:pos x="34" y="16"/>
              </a:cxn>
              <a:cxn ang="0">
                <a:pos x="18" y="12"/>
              </a:cxn>
              <a:cxn ang="0">
                <a:pos x="2" y="8"/>
              </a:cxn>
              <a:cxn ang="0">
                <a:pos x="0" y="14"/>
              </a:cxn>
              <a:cxn ang="0">
                <a:pos x="2" y="14"/>
              </a:cxn>
              <a:cxn ang="0">
                <a:pos x="10" y="22"/>
              </a:cxn>
              <a:cxn ang="0">
                <a:pos x="18" y="38"/>
              </a:cxn>
              <a:cxn ang="0">
                <a:pos x="18" y="46"/>
              </a:cxn>
              <a:cxn ang="0">
                <a:pos x="4" y="50"/>
              </a:cxn>
              <a:cxn ang="0">
                <a:pos x="8" y="56"/>
              </a:cxn>
              <a:cxn ang="0">
                <a:pos x="12" y="68"/>
              </a:cxn>
              <a:cxn ang="0">
                <a:pos x="20" y="74"/>
              </a:cxn>
              <a:cxn ang="0">
                <a:pos x="26" y="72"/>
              </a:cxn>
              <a:cxn ang="0">
                <a:pos x="28" y="76"/>
              </a:cxn>
            </a:cxnLst>
            <a:rect l="0" t="0" r="r" b="b"/>
            <a:pathLst>
              <a:path w="71" h="77">
                <a:moveTo>
                  <a:pt x="28" y="76"/>
                </a:moveTo>
                <a:lnTo>
                  <a:pt x="30" y="68"/>
                </a:lnTo>
                <a:lnTo>
                  <a:pt x="38" y="66"/>
                </a:lnTo>
                <a:lnTo>
                  <a:pt x="30" y="60"/>
                </a:lnTo>
                <a:lnTo>
                  <a:pt x="22" y="64"/>
                </a:lnTo>
                <a:lnTo>
                  <a:pt x="20" y="56"/>
                </a:lnTo>
                <a:lnTo>
                  <a:pt x="28" y="58"/>
                </a:lnTo>
                <a:lnTo>
                  <a:pt x="42" y="52"/>
                </a:lnTo>
                <a:lnTo>
                  <a:pt x="62" y="50"/>
                </a:lnTo>
                <a:lnTo>
                  <a:pt x="60" y="48"/>
                </a:lnTo>
                <a:lnTo>
                  <a:pt x="58" y="30"/>
                </a:lnTo>
                <a:lnTo>
                  <a:pt x="66" y="26"/>
                </a:lnTo>
                <a:lnTo>
                  <a:pt x="68" y="16"/>
                </a:lnTo>
                <a:lnTo>
                  <a:pt x="70" y="6"/>
                </a:lnTo>
                <a:lnTo>
                  <a:pt x="62" y="12"/>
                </a:lnTo>
                <a:lnTo>
                  <a:pt x="52" y="0"/>
                </a:lnTo>
                <a:lnTo>
                  <a:pt x="52" y="12"/>
                </a:lnTo>
                <a:lnTo>
                  <a:pt x="44" y="12"/>
                </a:lnTo>
                <a:lnTo>
                  <a:pt x="34" y="16"/>
                </a:lnTo>
                <a:lnTo>
                  <a:pt x="18" y="12"/>
                </a:lnTo>
                <a:lnTo>
                  <a:pt x="2" y="8"/>
                </a:lnTo>
                <a:lnTo>
                  <a:pt x="0" y="14"/>
                </a:lnTo>
                <a:lnTo>
                  <a:pt x="2" y="14"/>
                </a:lnTo>
                <a:lnTo>
                  <a:pt x="10" y="22"/>
                </a:lnTo>
                <a:lnTo>
                  <a:pt x="18" y="38"/>
                </a:lnTo>
                <a:lnTo>
                  <a:pt x="18" y="46"/>
                </a:lnTo>
                <a:lnTo>
                  <a:pt x="4" y="50"/>
                </a:lnTo>
                <a:lnTo>
                  <a:pt x="8" y="56"/>
                </a:lnTo>
                <a:lnTo>
                  <a:pt x="12" y="68"/>
                </a:lnTo>
                <a:lnTo>
                  <a:pt x="20" y="74"/>
                </a:lnTo>
                <a:lnTo>
                  <a:pt x="26" y="72"/>
                </a:lnTo>
                <a:lnTo>
                  <a:pt x="28"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2" name="Freeform 190"/>
          <p:cNvSpPr>
            <a:spLocks/>
          </p:cNvSpPr>
          <p:nvPr/>
        </p:nvSpPr>
        <p:spPr bwMode="ltGray">
          <a:xfrm>
            <a:off x="6731594" y="4848234"/>
            <a:ext cx="29438" cy="26987"/>
          </a:xfrm>
          <a:custGeom>
            <a:avLst/>
            <a:gdLst/>
            <a:ahLst/>
            <a:cxnLst>
              <a:cxn ang="0">
                <a:pos x="16" y="0"/>
              </a:cxn>
              <a:cxn ang="0">
                <a:pos x="4" y="6"/>
              </a:cxn>
              <a:cxn ang="0">
                <a:pos x="0" y="12"/>
              </a:cxn>
              <a:cxn ang="0">
                <a:pos x="8" y="14"/>
              </a:cxn>
              <a:cxn ang="0">
                <a:pos x="18" y="12"/>
              </a:cxn>
              <a:cxn ang="0">
                <a:pos x="16" y="0"/>
              </a:cxn>
            </a:cxnLst>
            <a:rect l="0" t="0" r="r" b="b"/>
            <a:pathLst>
              <a:path w="19" h="15">
                <a:moveTo>
                  <a:pt x="16" y="0"/>
                </a:moveTo>
                <a:lnTo>
                  <a:pt x="4" y="6"/>
                </a:lnTo>
                <a:lnTo>
                  <a:pt x="0" y="12"/>
                </a:lnTo>
                <a:lnTo>
                  <a:pt x="8" y="14"/>
                </a:lnTo>
                <a:lnTo>
                  <a:pt x="18" y="12"/>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3" name="Freeform 191"/>
          <p:cNvSpPr>
            <a:spLocks/>
          </p:cNvSpPr>
          <p:nvPr/>
        </p:nvSpPr>
        <p:spPr bwMode="ltGray">
          <a:xfrm>
            <a:off x="7092602" y="5116519"/>
            <a:ext cx="932735" cy="842959"/>
          </a:xfrm>
          <a:custGeom>
            <a:avLst/>
            <a:gdLst/>
            <a:ahLst/>
            <a:cxnLst>
              <a:cxn ang="0">
                <a:pos x="138" y="130"/>
              </a:cxn>
              <a:cxn ang="0">
                <a:pos x="154" y="96"/>
              </a:cxn>
              <a:cxn ang="0">
                <a:pos x="180" y="75"/>
              </a:cxn>
              <a:cxn ang="0">
                <a:pos x="223" y="88"/>
              </a:cxn>
              <a:cxn ang="0">
                <a:pos x="229" y="49"/>
              </a:cxn>
              <a:cxn ang="0">
                <a:pos x="268" y="28"/>
              </a:cxn>
              <a:cxn ang="0">
                <a:pos x="320" y="22"/>
              </a:cxn>
              <a:cxn ang="0">
                <a:pos x="328" y="47"/>
              </a:cxn>
              <a:cxn ang="0">
                <a:pos x="345" y="87"/>
              </a:cxn>
              <a:cxn ang="0">
                <a:pos x="391" y="112"/>
              </a:cxn>
              <a:cxn ang="0">
                <a:pos x="416" y="87"/>
              </a:cxn>
              <a:cxn ang="0">
                <a:pos x="416" y="28"/>
              </a:cxn>
              <a:cxn ang="0">
                <a:pos x="432" y="4"/>
              </a:cxn>
              <a:cxn ang="0">
                <a:pos x="452" y="59"/>
              </a:cxn>
              <a:cxn ang="0">
                <a:pos x="488" y="75"/>
              </a:cxn>
              <a:cxn ang="0">
                <a:pos x="491" y="120"/>
              </a:cxn>
              <a:cxn ang="0">
                <a:pos x="531" y="157"/>
              </a:cxn>
              <a:cxn ang="0">
                <a:pos x="543" y="189"/>
              </a:cxn>
              <a:cxn ang="0">
                <a:pos x="596" y="250"/>
              </a:cxn>
              <a:cxn ang="0">
                <a:pos x="598" y="313"/>
              </a:cxn>
              <a:cxn ang="0">
                <a:pos x="564" y="377"/>
              </a:cxn>
              <a:cxn ang="0">
                <a:pos x="545" y="419"/>
              </a:cxn>
              <a:cxn ang="0">
                <a:pos x="491" y="462"/>
              </a:cxn>
              <a:cxn ang="0">
                <a:pos x="464" y="450"/>
              </a:cxn>
              <a:cxn ang="0">
                <a:pos x="430" y="448"/>
              </a:cxn>
              <a:cxn ang="0">
                <a:pos x="405" y="419"/>
              </a:cxn>
              <a:cxn ang="0">
                <a:pos x="385" y="383"/>
              </a:cxn>
              <a:cxn ang="0">
                <a:pos x="375" y="372"/>
              </a:cxn>
              <a:cxn ang="0">
                <a:pos x="351" y="397"/>
              </a:cxn>
              <a:cxn ang="0">
                <a:pos x="320" y="356"/>
              </a:cxn>
              <a:cxn ang="0">
                <a:pos x="286" y="356"/>
              </a:cxn>
              <a:cxn ang="0">
                <a:pos x="264" y="356"/>
              </a:cxn>
              <a:cxn ang="0">
                <a:pos x="239" y="362"/>
              </a:cxn>
              <a:cxn ang="0">
                <a:pos x="215" y="379"/>
              </a:cxn>
              <a:cxn ang="0">
                <a:pos x="201" y="379"/>
              </a:cxn>
              <a:cxn ang="0">
                <a:pos x="176" y="411"/>
              </a:cxn>
              <a:cxn ang="0">
                <a:pos x="134" y="421"/>
              </a:cxn>
              <a:cxn ang="0">
                <a:pos x="105" y="444"/>
              </a:cxn>
              <a:cxn ang="0">
                <a:pos x="71" y="440"/>
              </a:cxn>
              <a:cxn ang="0">
                <a:pos x="69" y="401"/>
              </a:cxn>
              <a:cxn ang="0">
                <a:pos x="36" y="352"/>
              </a:cxn>
              <a:cxn ang="0">
                <a:pos x="4" y="313"/>
              </a:cxn>
              <a:cxn ang="0">
                <a:pos x="24" y="319"/>
              </a:cxn>
              <a:cxn ang="0">
                <a:pos x="0" y="258"/>
              </a:cxn>
              <a:cxn ang="0">
                <a:pos x="43" y="208"/>
              </a:cxn>
              <a:cxn ang="0">
                <a:pos x="67" y="204"/>
              </a:cxn>
              <a:cxn ang="0">
                <a:pos x="93" y="191"/>
              </a:cxn>
              <a:cxn ang="0">
                <a:pos x="111" y="155"/>
              </a:cxn>
            </a:cxnLst>
            <a:rect l="0" t="0" r="r" b="b"/>
            <a:pathLst>
              <a:path w="603" h="465">
                <a:moveTo>
                  <a:pt x="120" y="124"/>
                </a:moveTo>
                <a:lnTo>
                  <a:pt x="134" y="145"/>
                </a:lnTo>
                <a:lnTo>
                  <a:pt x="138" y="130"/>
                </a:lnTo>
                <a:lnTo>
                  <a:pt x="132" y="124"/>
                </a:lnTo>
                <a:lnTo>
                  <a:pt x="146" y="112"/>
                </a:lnTo>
                <a:lnTo>
                  <a:pt x="154" y="96"/>
                </a:lnTo>
                <a:lnTo>
                  <a:pt x="162" y="87"/>
                </a:lnTo>
                <a:lnTo>
                  <a:pt x="172" y="77"/>
                </a:lnTo>
                <a:lnTo>
                  <a:pt x="180" y="75"/>
                </a:lnTo>
                <a:lnTo>
                  <a:pt x="201" y="87"/>
                </a:lnTo>
                <a:lnTo>
                  <a:pt x="211" y="85"/>
                </a:lnTo>
                <a:lnTo>
                  <a:pt x="223" y="88"/>
                </a:lnTo>
                <a:lnTo>
                  <a:pt x="219" y="77"/>
                </a:lnTo>
                <a:lnTo>
                  <a:pt x="233" y="63"/>
                </a:lnTo>
                <a:lnTo>
                  <a:pt x="229" y="49"/>
                </a:lnTo>
                <a:lnTo>
                  <a:pt x="251" y="35"/>
                </a:lnTo>
                <a:lnTo>
                  <a:pt x="263" y="39"/>
                </a:lnTo>
                <a:lnTo>
                  <a:pt x="268" y="28"/>
                </a:lnTo>
                <a:lnTo>
                  <a:pt x="268" y="20"/>
                </a:lnTo>
                <a:lnTo>
                  <a:pt x="296" y="28"/>
                </a:lnTo>
                <a:lnTo>
                  <a:pt x="320" y="22"/>
                </a:lnTo>
                <a:lnTo>
                  <a:pt x="330" y="28"/>
                </a:lnTo>
                <a:lnTo>
                  <a:pt x="338" y="29"/>
                </a:lnTo>
                <a:lnTo>
                  <a:pt x="328" y="47"/>
                </a:lnTo>
                <a:lnTo>
                  <a:pt x="328" y="55"/>
                </a:lnTo>
                <a:lnTo>
                  <a:pt x="320" y="73"/>
                </a:lnTo>
                <a:lnTo>
                  <a:pt x="345" y="87"/>
                </a:lnTo>
                <a:lnTo>
                  <a:pt x="379" y="104"/>
                </a:lnTo>
                <a:lnTo>
                  <a:pt x="391" y="94"/>
                </a:lnTo>
                <a:lnTo>
                  <a:pt x="391" y="112"/>
                </a:lnTo>
                <a:lnTo>
                  <a:pt x="403" y="114"/>
                </a:lnTo>
                <a:lnTo>
                  <a:pt x="407" y="106"/>
                </a:lnTo>
                <a:lnTo>
                  <a:pt x="416" y="87"/>
                </a:lnTo>
                <a:lnTo>
                  <a:pt x="418" y="65"/>
                </a:lnTo>
                <a:lnTo>
                  <a:pt x="414" y="47"/>
                </a:lnTo>
                <a:lnTo>
                  <a:pt x="416" y="28"/>
                </a:lnTo>
                <a:lnTo>
                  <a:pt x="418" y="16"/>
                </a:lnTo>
                <a:lnTo>
                  <a:pt x="422" y="0"/>
                </a:lnTo>
                <a:lnTo>
                  <a:pt x="432" y="4"/>
                </a:lnTo>
                <a:lnTo>
                  <a:pt x="444" y="29"/>
                </a:lnTo>
                <a:lnTo>
                  <a:pt x="448" y="51"/>
                </a:lnTo>
                <a:lnTo>
                  <a:pt x="452" y="59"/>
                </a:lnTo>
                <a:lnTo>
                  <a:pt x="460" y="51"/>
                </a:lnTo>
                <a:lnTo>
                  <a:pt x="480" y="67"/>
                </a:lnTo>
                <a:lnTo>
                  <a:pt x="488" y="75"/>
                </a:lnTo>
                <a:lnTo>
                  <a:pt x="478" y="81"/>
                </a:lnTo>
                <a:lnTo>
                  <a:pt x="489" y="96"/>
                </a:lnTo>
                <a:lnTo>
                  <a:pt x="491" y="120"/>
                </a:lnTo>
                <a:lnTo>
                  <a:pt x="497" y="140"/>
                </a:lnTo>
                <a:lnTo>
                  <a:pt x="507" y="142"/>
                </a:lnTo>
                <a:lnTo>
                  <a:pt x="531" y="157"/>
                </a:lnTo>
                <a:lnTo>
                  <a:pt x="539" y="169"/>
                </a:lnTo>
                <a:lnTo>
                  <a:pt x="541" y="179"/>
                </a:lnTo>
                <a:lnTo>
                  <a:pt x="543" y="189"/>
                </a:lnTo>
                <a:lnTo>
                  <a:pt x="547" y="197"/>
                </a:lnTo>
                <a:lnTo>
                  <a:pt x="590" y="238"/>
                </a:lnTo>
                <a:lnTo>
                  <a:pt x="596" y="250"/>
                </a:lnTo>
                <a:lnTo>
                  <a:pt x="602" y="289"/>
                </a:lnTo>
                <a:lnTo>
                  <a:pt x="602" y="305"/>
                </a:lnTo>
                <a:lnTo>
                  <a:pt x="598" y="313"/>
                </a:lnTo>
                <a:lnTo>
                  <a:pt x="588" y="350"/>
                </a:lnTo>
                <a:lnTo>
                  <a:pt x="582" y="358"/>
                </a:lnTo>
                <a:lnTo>
                  <a:pt x="564" y="377"/>
                </a:lnTo>
                <a:lnTo>
                  <a:pt x="545" y="395"/>
                </a:lnTo>
                <a:lnTo>
                  <a:pt x="539" y="405"/>
                </a:lnTo>
                <a:lnTo>
                  <a:pt x="545" y="419"/>
                </a:lnTo>
                <a:lnTo>
                  <a:pt x="539" y="444"/>
                </a:lnTo>
                <a:lnTo>
                  <a:pt x="513" y="440"/>
                </a:lnTo>
                <a:lnTo>
                  <a:pt x="491" y="462"/>
                </a:lnTo>
                <a:lnTo>
                  <a:pt x="482" y="452"/>
                </a:lnTo>
                <a:lnTo>
                  <a:pt x="482" y="440"/>
                </a:lnTo>
                <a:lnTo>
                  <a:pt x="464" y="450"/>
                </a:lnTo>
                <a:lnTo>
                  <a:pt x="458" y="464"/>
                </a:lnTo>
                <a:lnTo>
                  <a:pt x="442" y="452"/>
                </a:lnTo>
                <a:lnTo>
                  <a:pt x="430" y="448"/>
                </a:lnTo>
                <a:lnTo>
                  <a:pt x="426" y="448"/>
                </a:lnTo>
                <a:lnTo>
                  <a:pt x="403" y="433"/>
                </a:lnTo>
                <a:lnTo>
                  <a:pt x="405" y="419"/>
                </a:lnTo>
                <a:lnTo>
                  <a:pt x="391" y="405"/>
                </a:lnTo>
                <a:lnTo>
                  <a:pt x="395" y="395"/>
                </a:lnTo>
                <a:lnTo>
                  <a:pt x="385" y="383"/>
                </a:lnTo>
                <a:lnTo>
                  <a:pt x="381" y="399"/>
                </a:lnTo>
                <a:lnTo>
                  <a:pt x="373" y="385"/>
                </a:lnTo>
                <a:lnTo>
                  <a:pt x="375" y="372"/>
                </a:lnTo>
                <a:lnTo>
                  <a:pt x="361" y="381"/>
                </a:lnTo>
                <a:lnTo>
                  <a:pt x="353" y="391"/>
                </a:lnTo>
                <a:lnTo>
                  <a:pt x="351" y="397"/>
                </a:lnTo>
                <a:lnTo>
                  <a:pt x="339" y="377"/>
                </a:lnTo>
                <a:lnTo>
                  <a:pt x="330" y="374"/>
                </a:lnTo>
                <a:lnTo>
                  <a:pt x="320" y="356"/>
                </a:lnTo>
                <a:lnTo>
                  <a:pt x="300" y="356"/>
                </a:lnTo>
                <a:lnTo>
                  <a:pt x="296" y="364"/>
                </a:lnTo>
                <a:lnTo>
                  <a:pt x="286" y="356"/>
                </a:lnTo>
                <a:lnTo>
                  <a:pt x="276" y="352"/>
                </a:lnTo>
                <a:lnTo>
                  <a:pt x="272" y="352"/>
                </a:lnTo>
                <a:lnTo>
                  <a:pt x="264" y="356"/>
                </a:lnTo>
                <a:lnTo>
                  <a:pt x="255" y="360"/>
                </a:lnTo>
                <a:lnTo>
                  <a:pt x="245" y="362"/>
                </a:lnTo>
                <a:lnTo>
                  <a:pt x="239" y="362"/>
                </a:lnTo>
                <a:lnTo>
                  <a:pt x="229" y="370"/>
                </a:lnTo>
                <a:lnTo>
                  <a:pt x="221" y="377"/>
                </a:lnTo>
                <a:lnTo>
                  <a:pt x="215" y="379"/>
                </a:lnTo>
                <a:lnTo>
                  <a:pt x="211" y="377"/>
                </a:lnTo>
                <a:lnTo>
                  <a:pt x="209" y="376"/>
                </a:lnTo>
                <a:lnTo>
                  <a:pt x="201" y="379"/>
                </a:lnTo>
                <a:lnTo>
                  <a:pt x="193" y="383"/>
                </a:lnTo>
                <a:lnTo>
                  <a:pt x="188" y="391"/>
                </a:lnTo>
                <a:lnTo>
                  <a:pt x="176" y="411"/>
                </a:lnTo>
                <a:lnTo>
                  <a:pt x="160" y="409"/>
                </a:lnTo>
                <a:lnTo>
                  <a:pt x="142" y="413"/>
                </a:lnTo>
                <a:lnTo>
                  <a:pt x="134" y="421"/>
                </a:lnTo>
                <a:lnTo>
                  <a:pt x="124" y="427"/>
                </a:lnTo>
                <a:lnTo>
                  <a:pt x="113" y="440"/>
                </a:lnTo>
                <a:lnTo>
                  <a:pt x="105" y="444"/>
                </a:lnTo>
                <a:lnTo>
                  <a:pt x="97" y="446"/>
                </a:lnTo>
                <a:lnTo>
                  <a:pt x="81" y="438"/>
                </a:lnTo>
                <a:lnTo>
                  <a:pt x="71" y="440"/>
                </a:lnTo>
                <a:lnTo>
                  <a:pt x="69" y="431"/>
                </a:lnTo>
                <a:lnTo>
                  <a:pt x="71" y="419"/>
                </a:lnTo>
                <a:lnTo>
                  <a:pt x="69" y="401"/>
                </a:lnTo>
                <a:lnTo>
                  <a:pt x="53" y="385"/>
                </a:lnTo>
                <a:lnTo>
                  <a:pt x="51" y="376"/>
                </a:lnTo>
                <a:lnTo>
                  <a:pt x="36" y="352"/>
                </a:lnTo>
                <a:lnTo>
                  <a:pt x="22" y="338"/>
                </a:lnTo>
                <a:lnTo>
                  <a:pt x="12" y="326"/>
                </a:lnTo>
                <a:lnTo>
                  <a:pt x="4" y="313"/>
                </a:lnTo>
                <a:lnTo>
                  <a:pt x="20" y="324"/>
                </a:lnTo>
                <a:lnTo>
                  <a:pt x="14" y="313"/>
                </a:lnTo>
                <a:lnTo>
                  <a:pt x="24" y="319"/>
                </a:lnTo>
                <a:lnTo>
                  <a:pt x="2" y="289"/>
                </a:lnTo>
                <a:lnTo>
                  <a:pt x="6" y="263"/>
                </a:lnTo>
                <a:lnTo>
                  <a:pt x="0" y="258"/>
                </a:lnTo>
                <a:lnTo>
                  <a:pt x="8" y="246"/>
                </a:lnTo>
                <a:lnTo>
                  <a:pt x="30" y="226"/>
                </a:lnTo>
                <a:lnTo>
                  <a:pt x="43" y="208"/>
                </a:lnTo>
                <a:lnTo>
                  <a:pt x="55" y="214"/>
                </a:lnTo>
                <a:lnTo>
                  <a:pt x="57" y="206"/>
                </a:lnTo>
                <a:lnTo>
                  <a:pt x="67" y="204"/>
                </a:lnTo>
                <a:lnTo>
                  <a:pt x="73" y="199"/>
                </a:lnTo>
                <a:lnTo>
                  <a:pt x="83" y="197"/>
                </a:lnTo>
                <a:lnTo>
                  <a:pt x="93" y="191"/>
                </a:lnTo>
                <a:lnTo>
                  <a:pt x="103" y="181"/>
                </a:lnTo>
                <a:lnTo>
                  <a:pt x="109" y="169"/>
                </a:lnTo>
                <a:lnTo>
                  <a:pt x="111" y="155"/>
                </a:lnTo>
                <a:lnTo>
                  <a:pt x="113" y="144"/>
                </a:lnTo>
                <a:lnTo>
                  <a:pt x="120" y="1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4" name="Freeform 192"/>
          <p:cNvSpPr>
            <a:spLocks/>
          </p:cNvSpPr>
          <p:nvPr/>
        </p:nvSpPr>
        <p:spPr bwMode="ltGray">
          <a:xfrm>
            <a:off x="7091053" y="5114932"/>
            <a:ext cx="943580" cy="857246"/>
          </a:xfrm>
          <a:custGeom>
            <a:avLst/>
            <a:gdLst/>
            <a:ahLst/>
            <a:cxnLst>
              <a:cxn ang="0">
                <a:pos x="140" y="132"/>
              </a:cxn>
              <a:cxn ang="0">
                <a:pos x="156" y="98"/>
              </a:cxn>
              <a:cxn ang="0">
                <a:pos x="182" y="76"/>
              </a:cxn>
              <a:cxn ang="0">
                <a:pos x="226" y="90"/>
              </a:cxn>
              <a:cxn ang="0">
                <a:pos x="232" y="50"/>
              </a:cxn>
              <a:cxn ang="0">
                <a:pos x="272" y="28"/>
              </a:cxn>
              <a:cxn ang="0">
                <a:pos x="324" y="22"/>
              </a:cxn>
              <a:cxn ang="0">
                <a:pos x="332" y="48"/>
              </a:cxn>
              <a:cxn ang="0">
                <a:pos x="350" y="88"/>
              </a:cxn>
              <a:cxn ang="0">
                <a:pos x="396" y="114"/>
              </a:cxn>
              <a:cxn ang="0">
                <a:pos x="422" y="88"/>
              </a:cxn>
              <a:cxn ang="0">
                <a:pos x="422" y="28"/>
              </a:cxn>
              <a:cxn ang="0">
                <a:pos x="438" y="4"/>
              </a:cxn>
              <a:cxn ang="0">
                <a:pos x="458" y="60"/>
              </a:cxn>
              <a:cxn ang="0">
                <a:pos x="494" y="76"/>
              </a:cxn>
              <a:cxn ang="0">
                <a:pos x="498" y="122"/>
              </a:cxn>
              <a:cxn ang="0">
                <a:pos x="538" y="160"/>
              </a:cxn>
              <a:cxn ang="0">
                <a:pos x="550" y="192"/>
              </a:cxn>
              <a:cxn ang="0">
                <a:pos x="604" y="254"/>
              </a:cxn>
              <a:cxn ang="0">
                <a:pos x="606" y="318"/>
              </a:cxn>
              <a:cxn ang="0">
                <a:pos x="572" y="384"/>
              </a:cxn>
              <a:cxn ang="0">
                <a:pos x="552" y="426"/>
              </a:cxn>
              <a:cxn ang="0">
                <a:pos x="498" y="470"/>
              </a:cxn>
              <a:cxn ang="0">
                <a:pos x="470" y="458"/>
              </a:cxn>
              <a:cxn ang="0">
                <a:pos x="436" y="456"/>
              </a:cxn>
              <a:cxn ang="0">
                <a:pos x="410" y="426"/>
              </a:cxn>
              <a:cxn ang="0">
                <a:pos x="390" y="390"/>
              </a:cxn>
              <a:cxn ang="0">
                <a:pos x="380" y="378"/>
              </a:cxn>
              <a:cxn ang="0">
                <a:pos x="356" y="404"/>
              </a:cxn>
              <a:cxn ang="0">
                <a:pos x="324" y="362"/>
              </a:cxn>
              <a:cxn ang="0">
                <a:pos x="290" y="362"/>
              </a:cxn>
              <a:cxn ang="0">
                <a:pos x="268" y="362"/>
              </a:cxn>
              <a:cxn ang="0">
                <a:pos x="242" y="368"/>
              </a:cxn>
              <a:cxn ang="0">
                <a:pos x="218" y="386"/>
              </a:cxn>
              <a:cxn ang="0">
                <a:pos x="204" y="386"/>
              </a:cxn>
              <a:cxn ang="0">
                <a:pos x="178" y="418"/>
              </a:cxn>
              <a:cxn ang="0">
                <a:pos x="136" y="428"/>
              </a:cxn>
              <a:cxn ang="0">
                <a:pos x="106" y="452"/>
              </a:cxn>
              <a:cxn ang="0">
                <a:pos x="72" y="448"/>
              </a:cxn>
              <a:cxn ang="0">
                <a:pos x="70" y="408"/>
              </a:cxn>
              <a:cxn ang="0">
                <a:pos x="36" y="358"/>
              </a:cxn>
              <a:cxn ang="0">
                <a:pos x="4" y="318"/>
              </a:cxn>
              <a:cxn ang="0">
                <a:pos x="24" y="324"/>
              </a:cxn>
              <a:cxn ang="0">
                <a:pos x="0" y="262"/>
              </a:cxn>
              <a:cxn ang="0">
                <a:pos x="44" y="212"/>
              </a:cxn>
              <a:cxn ang="0">
                <a:pos x="68" y="208"/>
              </a:cxn>
              <a:cxn ang="0">
                <a:pos x="94" y="194"/>
              </a:cxn>
              <a:cxn ang="0">
                <a:pos x="112" y="158"/>
              </a:cxn>
            </a:cxnLst>
            <a:rect l="0" t="0" r="r" b="b"/>
            <a:pathLst>
              <a:path w="611" h="473">
                <a:moveTo>
                  <a:pt x="122" y="126"/>
                </a:moveTo>
                <a:lnTo>
                  <a:pt x="136" y="148"/>
                </a:lnTo>
                <a:lnTo>
                  <a:pt x="140" y="132"/>
                </a:lnTo>
                <a:lnTo>
                  <a:pt x="134" y="126"/>
                </a:lnTo>
                <a:lnTo>
                  <a:pt x="148" y="114"/>
                </a:lnTo>
                <a:lnTo>
                  <a:pt x="156" y="98"/>
                </a:lnTo>
                <a:lnTo>
                  <a:pt x="164" y="88"/>
                </a:lnTo>
                <a:lnTo>
                  <a:pt x="174" y="78"/>
                </a:lnTo>
                <a:lnTo>
                  <a:pt x="182" y="76"/>
                </a:lnTo>
                <a:lnTo>
                  <a:pt x="204" y="88"/>
                </a:lnTo>
                <a:lnTo>
                  <a:pt x="214" y="86"/>
                </a:lnTo>
                <a:lnTo>
                  <a:pt x="226" y="90"/>
                </a:lnTo>
                <a:lnTo>
                  <a:pt x="222" y="78"/>
                </a:lnTo>
                <a:lnTo>
                  <a:pt x="236" y="64"/>
                </a:lnTo>
                <a:lnTo>
                  <a:pt x="232" y="50"/>
                </a:lnTo>
                <a:lnTo>
                  <a:pt x="254" y="36"/>
                </a:lnTo>
                <a:lnTo>
                  <a:pt x="266" y="40"/>
                </a:lnTo>
                <a:lnTo>
                  <a:pt x="272" y="28"/>
                </a:lnTo>
                <a:lnTo>
                  <a:pt x="272" y="20"/>
                </a:lnTo>
                <a:lnTo>
                  <a:pt x="300" y="28"/>
                </a:lnTo>
                <a:lnTo>
                  <a:pt x="324" y="22"/>
                </a:lnTo>
                <a:lnTo>
                  <a:pt x="334" y="28"/>
                </a:lnTo>
                <a:lnTo>
                  <a:pt x="342" y="30"/>
                </a:lnTo>
                <a:lnTo>
                  <a:pt x="332" y="48"/>
                </a:lnTo>
                <a:lnTo>
                  <a:pt x="332" y="56"/>
                </a:lnTo>
                <a:lnTo>
                  <a:pt x="324" y="74"/>
                </a:lnTo>
                <a:lnTo>
                  <a:pt x="350" y="88"/>
                </a:lnTo>
                <a:lnTo>
                  <a:pt x="384" y="106"/>
                </a:lnTo>
                <a:lnTo>
                  <a:pt x="396" y="96"/>
                </a:lnTo>
                <a:lnTo>
                  <a:pt x="396" y="114"/>
                </a:lnTo>
                <a:lnTo>
                  <a:pt x="408" y="116"/>
                </a:lnTo>
                <a:lnTo>
                  <a:pt x="412" y="108"/>
                </a:lnTo>
                <a:lnTo>
                  <a:pt x="422" y="88"/>
                </a:lnTo>
                <a:lnTo>
                  <a:pt x="424" y="66"/>
                </a:lnTo>
                <a:lnTo>
                  <a:pt x="420" y="48"/>
                </a:lnTo>
                <a:lnTo>
                  <a:pt x="422" y="28"/>
                </a:lnTo>
                <a:lnTo>
                  <a:pt x="424" y="16"/>
                </a:lnTo>
                <a:lnTo>
                  <a:pt x="428" y="0"/>
                </a:lnTo>
                <a:lnTo>
                  <a:pt x="438" y="4"/>
                </a:lnTo>
                <a:lnTo>
                  <a:pt x="450" y="30"/>
                </a:lnTo>
                <a:lnTo>
                  <a:pt x="454" y="52"/>
                </a:lnTo>
                <a:lnTo>
                  <a:pt x="458" y="60"/>
                </a:lnTo>
                <a:lnTo>
                  <a:pt x="466" y="52"/>
                </a:lnTo>
                <a:lnTo>
                  <a:pt x="486" y="68"/>
                </a:lnTo>
                <a:lnTo>
                  <a:pt x="494" y="76"/>
                </a:lnTo>
                <a:lnTo>
                  <a:pt x="484" y="82"/>
                </a:lnTo>
                <a:lnTo>
                  <a:pt x="496" y="98"/>
                </a:lnTo>
                <a:lnTo>
                  <a:pt x="498" y="122"/>
                </a:lnTo>
                <a:lnTo>
                  <a:pt x="504" y="142"/>
                </a:lnTo>
                <a:lnTo>
                  <a:pt x="514" y="144"/>
                </a:lnTo>
                <a:lnTo>
                  <a:pt x="538" y="160"/>
                </a:lnTo>
                <a:lnTo>
                  <a:pt x="546" y="172"/>
                </a:lnTo>
                <a:lnTo>
                  <a:pt x="548" y="182"/>
                </a:lnTo>
                <a:lnTo>
                  <a:pt x="550" y="192"/>
                </a:lnTo>
                <a:lnTo>
                  <a:pt x="554" y="200"/>
                </a:lnTo>
                <a:lnTo>
                  <a:pt x="598" y="242"/>
                </a:lnTo>
                <a:lnTo>
                  <a:pt x="604" y="254"/>
                </a:lnTo>
                <a:lnTo>
                  <a:pt x="610" y="294"/>
                </a:lnTo>
                <a:lnTo>
                  <a:pt x="610" y="310"/>
                </a:lnTo>
                <a:lnTo>
                  <a:pt x="606" y="318"/>
                </a:lnTo>
                <a:lnTo>
                  <a:pt x="596" y="356"/>
                </a:lnTo>
                <a:lnTo>
                  <a:pt x="590" y="364"/>
                </a:lnTo>
                <a:lnTo>
                  <a:pt x="572" y="384"/>
                </a:lnTo>
                <a:lnTo>
                  <a:pt x="552" y="402"/>
                </a:lnTo>
                <a:lnTo>
                  <a:pt x="546" y="412"/>
                </a:lnTo>
                <a:lnTo>
                  <a:pt x="552" y="426"/>
                </a:lnTo>
                <a:lnTo>
                  <a:pt x="546" y="452"/>
                </a:lnTo>
                <a:lnTo>
                  <a:pt x="520" y="448"/>
                </a:lnTo>
                <a:lnTo>
                  <a:pt x="498" y="470"/>
                </a:lnTo>
                <a:lnTo>
                  <a:pt x="488" y="460"/>
                </a:lnTo>
                <a:lnTo>
                  <a:pt x="488" y="448"/>
                </a:lnTo>
                <a:lnTo>
                  <a:pt x="470" y="458"/>
                </a:lnTo>
                <a:lnTo>
                  <a:pt x="464" y="472"/>
                </a:lnTo>
                <a:lnTo>
                  <a:pt x="448" y="460"/>
                </a:lnTo>
                <a:lnTo>
                  <a:pt x="436" y="456"/>
                </a:lnTo>
                <a:lnTo>
                  <a:pt x="432" y="456"/>
                </a:lnTo>
                <a:lnTo>
                  <a:pt x="408" y="440"/>
                </a:lnTo>
                <a:lnTo>
                  <a:pt x="410" y="426"/>
                </a:lnTo>
                <a:lnTo>
                  <a:pt x="396" y="412"/>
                </a:lnTo>
                <a:lnTo>
                  <a:pt x="400" y="402"/>
                </a:lnTo>
                <a:lnTo>
                  <a:pt x="390" y="390"/>
                </a:lnTo>
                <a:lnTo>
                  <a:pt x="386" y="406"/>
                </a:lnTo>
                <a:lnTo>
                  <a:pt x="378" y="392"/>
                </a:lnTo>
                <a:lnTo>
                  <a:pt x="380" y="378"/>
                </a:lnTo>
                <a:lnTo>
                  <a:pt x="366" y="388"/>
                </a:lnTo>
                <a:lnTo>
                  <a:pt x="358" y="398"/>
                </a:lnTo>
                <a:lnTo>
                  <a:pt x="356" y="404"/>
                </a:lnTo>
                <a:lnTo>
                  <a:pt x="344" y="384"/>
                </a:lnTo>
                <a:lnTo>
                  <a:pt x="334" y="380"/>
                </a:lnTo>
                <a:lnTo>
                  <a:pt x="324" y="362"/>
                </a:lnTo>
                <a:lnTo>
                  <a:pt x="304" y="362"/>
                </a:lnTo>
                <a:lnTo>
                  <a:pt x="300" y="370"/>
                </a:lnTo>
                <a:lnTo>
                  <a:pt x="290" y="362"/>
                </a:lnTo>
                <a:lnTo>
                  <a:pt x="280" y="358"/>
                </a:lnTo>
                <a:lnTo>
                  <a:pt x="276" y="358"/>
                </a:lnTo>
                <a:lnTo>
                  <a:pt x="268" y="362"/>
                </a:lnTo>
                <a:lnTo>
                  <a:pt x="258" y="366"/>
                </a:lnTo>
                <a:lnTo>
                  <a:pt x="248" y="368"/>
                </a:lnTo>
                <a:lnTo>
                  <a:pt x="242" y="368"/>
                </a:lnTo>
                <a:lnTo>
                  <a:pt x="232" y="376"/>
                </a:lnTo>
                <a:lnTo>
                  <a:pt x="224" y="384"/>
                </a:lnTo>
                <a:lnTo>
                  <a:pt x="218" y="386"/>
                </a:lnTo>
                <a:lnTo>
                  <a:pt x="214" y="384"/>
                </a:lnTo>
                <a:lnTo>
                  <a:pt x="212" y="382"/>
                </a:lnTo>
                <a:lnTo>
                  <a:pt x="204" y="386"/>
                </a:lnTo>
                <a:lnTo>
                  <a:pt x="196" y="390"/>
                </a:lnTo>
                <a:lnTo>
                  <a:pt x="190" y="398"/>
                </a:lnTo>
                <a:lnTo>
                  <a:pt x="178" y="418"/>
                </a:lnTo>
                <a:lnTo>
                  <a:pt x="162" y="416"/>
                </a:lnTo>
                <a:lnTo>
                  <a:pt x="144" y="420"/>
                </a:lnTo>
                <a:lnTo>
                  <a:pt x="136" y="428"/>
                </a:lnTo>
                <a:lnTo>
                  <a:pt x="126" y="434"/>
                </a:lnTo>
                <a:lnTo>
                  <a:pt x="114" y="448"/>
                </a:lnTo>
                <a:lnTo>
                  <a:pt x="106" y="452"/>
                </a:lnTo>
                <a:lnTo>
                  <a:pt x="98" y="454"/>
                </a:lnTo>
                <a:lnTo>
                  <a:pt x="82" y="446"/>
                </a:lnTo>
                <a:lnTo>
                  <a:pt x="72" y="448"/>
                </a:lnTo>
                <a:lnTo>
                  <a:pt x="70" y="438"/>
                </a:lnTo>
                <a:lnTo>
                  <a:pt x="72" y="426"/>
                </a:lnTo>
                <a:lnTo>
                  <a:pt x="70" y="408"/>
                </a:lnTo>
                <a:lnTo>
                  <a:pt x="54" y="392"/>
                </a:lnTo>
                <a:lnTo>
                  <a:pt x="52" y="382"/>
                </a:lnTo>
                <a:lnTo>
                  <a:pt x="36" y="358"/>
                </a:lnTo>
                <a:lnTo>
                  <a:pt x="22" y="344"/>
                </a:lnTo>
                <a:lnTo>
                  <a:pt x="12" y="332"/>
                </a:lnTo>
                <a:lnTo>
                  <a:pt x="4" y="318"/>
                </a:lnTo>
                <a:lnTo>
                  <a:pt x="20" y="330"/>
                </a:lnTo>
                <a:lnTo>
                  <a:pt x="14" y="318"/>
                </a:lnTo>
                <a:lnTo>
                  <a:pt x="24" y="324"/>
                </a:lnTo>
                <a:lnTo>
                  <a:pt x="2" y="294"/>
                </a:lnTo>
                <a:lnTo>
                  <a:pt x="6" y="268"/>
                </a:lnTo>
                <a:lnTo>
                  <a:pt x="0" y="262"/>
                </a:lnTo>
                <a:lnTo>
                  <a:pt x="8" y="250"/>
                </a:lnTo>
                <a:lnTo>
                  <a:pt x="30" y="230"/>
                </a:lnTo>
                <a:lnTo>
                  <a:pt x="44" y="212"/>
                </a:lnTo>
                <a:lnTo>
                  <a:pt x="56" y="218"/>
                </a:lnTo>
                <a:lnTo>
                  <a:pt x="58" y="210"/>
                </a:lnTo>
                <a:lnTo>
                  <a:pt x="68" y="208"/>
                </a:lnTo>
                <a:lnTo>
                  <a:pt x="74" y="202"/>
                </a:lnTo>
                <a:lnTo>
                  <a:pt x="84" y="200"/>
                </a:lnTo>
                <a:lnTo>
                  <a:pt x="94" y="194"/>
                </a:lnTo>
                <a:lnTo>
                  <a:pt x="104" y="184"/>
                </a:lnTo>
                <a:lnTo>
                  <a:pt x="110" y="172"/>
                </a:lnTo>
                <a:lnTo>
                  <a:pt x="112" y="158"/>
                </a:lnTo>
                <a:lnTo>
                  <a:pt x="114" y="146"/>
                </a:lnTo>
                <a:lnTo>
                  <a:pt x="122" y="1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5" name="Freeform 193"/>
          <p:cNvSpPr>
            <a:spLocks/>
          </p:cNvSpPr>
          <p:nvPr/>
        </p:nvSpPr>
        <p:spPr bwMode="ltGray">
          <a:xfrm>
            <a:off x="7825466" y="6010279"/>
            <a:ext cx="66623" cy="87312"/>
          </a:xfrm>
          <a:custGeom>
            <a:avLst/>
            <a:gdLst/>
            <a:ahLst/>
            <a:cxnLst>
              <a:cxn ang="0">
                <a:pos x="29" y="9"/>
              </a:cxn>
              <a:cxn ang="0">
                <a:pos x="40" y="2"/>
              </a:cxn>
              <a:cxn ang="0">
                <a:pos x="42" y="21"/>
              </a:cxn>
              <a:cxn ang="0">
                <a:pos x="34" y="38"/>
              </a:cxn>
              <a:cxn ang="0">
                <a:pos x="27" y="48"/>
              </a:cxn>
              <a:cxn ang="0">
                <a:pos x="7" y="26"/>
              </a:cxn>
              <a:cxn ang="0">
                <a:pos x="0" y="5"/>
              </a:cxn>
              <a:cxn ang="0">
                <a:pos x="10" y="0"/>
              </a:cxn>
              <a:cxn ang="0">
                <a:pos x="29" y="9"/>
              </a:cxn>
            </a:cxnLst>
            <a:rect l="0" t="0" r="r" b="b"/>
            <a:pathLst>
              <a:path w="43" h="49">
                <a:moveTo>
                  <a:pt x="29" y="9"/>
                </a:moveTo>
                <a:lnTo>
                  <a:pt x="40" y="2"/>
                </a:lnTo>
                <a:lnTo>
                  <a:pt x="42" y="21"/>
                </a:lnTo>
                <a:lnTo>
                  <a:pt x="34" y="38"/>
                </a:lnTo>
                <a:lnTo>
                  <a:pt x="27" y="48"/>
                </a:lnTo>
                <a:lnTo>
                  <a:pt x="7" y="26"/>
                </a:lnTo>
                <a:lnTo>
                  <a:pt x="0" y="5"/>
                </a:lnTo>
                <a:lnTo>
                  <a:pt x="10" y="0"/>
                </a:lnTo>
                <a:lnTo>
                  <a:pt x="29"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6" name="Freeform 194"/>
          <p:cNvSpPr>
            <a:spLocks/>
          </p:cNvSpPr>
          <p:nvPr/>
        </p:nvSpPr>
        <p:spPr bwMode="ltGray">
          <a:xfrm>
            <a:off x="7823916" y="6008691"/>
            <a:ext cx="77470" cy="101600"/>
          </a:xfrm>
          <a:custGeom>
            <a:avLst/>
            <a:gdLst/>
            <a:ahLst/>
            <a:cxnLst>
              <a:cxn ang="0">
                <a:pos x="34" y="10"/>
              </a:cxn>
              <a:cxn ang="0">
                <a:pos x="48" y="2"/>
              </a:cxn>
              <a:cxn ang="0">
                <a:pos x="50" y="24"/>
              </a:cxn>
              <a:cxn ang="0">
                <a:pos x="40" y="44"/>
              </a:cxn>
              <a:cxn ang="0">
                <a:pos x="32" y="56"/>
              </a:cxn>
              <a:cxn ang="0">
                <a:pos x="8" y="30"/>
              </a:cxn>
              <a:cxn ang="0">
                <a:pos x="0" y="6"/>
              </a:cxn>
              <a:cxn ang="0">
                <a:pos x="12" y="0"/>
              </a:cxn>
              <a:cxn ang="0">
                <a:pos x="34" y="10"/>
              </a:cxn>
            </a:cxnLst>
            <a:rect l="0" t="0" r="r" b="b"/>
            <a:pathLst>
              <a:path w="51" h="57">
                <a:moveTo>
                  <a:pt x="34" y="10"/>
                </a:moveTo>
                <a:lnTo>
                  <a:pt x="48" y="2"/>
                </a:lnTo>
                <a:lnTo>
                  <a:pt x="50" y="24"/>
                </a:lnTo>
                <a:lnTo>
                  <a:pt x="40" y="44"/>
                </a:lnTo>
                <a:lnTo>
                  <a:pt x="32" y="56"/>
                </a:lnTo>
                <a:lnTo>
                  <a:pt x="8" y="30"/>
                </a:lnTo>
                <a:lnTo>
                  <a:pt x="0" y="6"/>
                </a:lnTo>
                <a:lnTo>
                  <a:pt x="12" y="0"/>
                </a:lnTo>
                <a:lnTo>
                  <a:pt x="34"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7" name="Freeform 195"/>
          <p:cNvSpPr>
            <a:spLocks/>
          </p:cNvSpPr>
          <p:nvPr/>
        </p:nvSpPr>
        <p:spPr bwMode="ltGray">
          <a:xfrm>
            <a:off x="7698416" y="4876808"/>
            <a:ext cx="260298" cy="233361"/>
          </a:xfrm>
          <a:custGeom>
            <a:avLst/>
            <a:gdLst/>
            <a:ahLst/>
            <a:cxnLst>
              <a:cxn ang="0">
                <a:pos x="0" y="0"/>
              </a:cxn>
              <a:cxn ang="0">
                <a:pos x="10" y="106"/>
              </a:cxn>
              <a:cxn ang="0">
                <a:pos x="36" y="108"/>
              </a:cxn>
              <a:cxn ang="0">
                <a:pos x="48" y="100"/>
              </a:cxn>
              <a:cxn ang="0">
                <a:pos x="50" y="90"/>
              </a:cxn>
              <a:cxn ang="0">
                <a:pos x="60" y="80"/>
              </a:cxn>
              <a:cxn ang="0">
                <a:pos x="88" y="86"/>
              </a:cxn>
              <a:cxn ang="0">
                <a:pos x="110" y="102"/>
              </a:cxn>
              <a:cxn ang="0">
                <a:pos x="122" y="124"/>
              </a:cxn>
              <a:cxn ang="0">
                <a:pos x="168" y="128"/>
              </a:cxn>
              <a:cxn ang="0">
                <a:pos x="162" y="120"/>
              </a:cxn>
              <a:cxn ang="0">
                <a:pos x="160" y="112"/>
              </a:cxn>
              <a:cxn ang="0">
                <a:pos x="150" y="112"/>
              </a:cxn>
              <a:cxn ang="0">
                <a:pos x="150" y="106"/>
              </a:cxn>
              <a:cxn ang="0">
                <a:pos x="136" y="104"/>
              </a:cxn>
              <a:cxn ang="0">
                <a:pos x="124" y="86"/>
              </a:cxn>
              <a:cxn ang="0">
                <a:pos x="106" y="68"/>
              </a:cxn>
              <a:cxn ang="0">
                <a:pos x="124" y="66"/>
              </a:cxn>
              <a:cxn ang="0">
                <a:pos x="116" y="52"/>
              </a:cxn>
              <a:cxn ang="0">
                <a:pos x="92" y="46"/>
              </a:cxn>
              <a:cxn ang="0">
                <a:pos x="78" y="30"/>
              </a:cxn>
              <a:cxn ang="0">
                <a:pos x="72" y="24"/>
              </a:cxn>
              <a:cxn ang="0">
                <a:pos x="50" y="12"/>
              </a:cxn>
              <a:cxn ang="0">
                <a:pos x="16" y="4"/>
              </a:cxn>
              <a:cxn ang="0">
                <a:pos x="0" y="0"/>
              </a:cxn>
            </a:cxnLst>
            <a:rect l="0" t="0" r="r" b="b"/>
            <a:pathLst>
              <a:path w="169" h="129">
                <a:moveTo>
                  <a:pt x="0" y="0"/>
                </a:moveTo>
                <a:lnTo>
                  <a:pt x="10" y="106"/>
                </a:lnTo>
                <a:lnTo>
                  <a:pt x="36" y="108"/>
                </a:lnTo>
                <a:lnTo>
                  <a:pt x="48" y="100"/>
                </a:lnTo>
                <a:lnTo>
                  <a:pt x="50" y="90"/>
                </a:lnTo>
                <a:lnTo>
                  <a:pt x="60" y="80"/>
                </a:lnTo>
                <a:lnTo>
                  <a:pt x="88" y="86"/>
                </a:lnTo>
                <a:lnTo>
                  <a:pt x="110" y="102"/>
                </a:lnTo>
                <a:lnTo>
                  <a:pt x="122" y="124"/>
                </a:lnTo>
                <a:lnTo>
                  <a:pt x="168" y="128"/>
                </a:lnTo>
                <a:lnTo>
                  <a:pt x="162" y="120"/>
                </a:lnTo>
                <a:lnTo>
                  <a:pt x="160" y="112"/>
                </a:lnTo>
                <a:lnTo>
                  <a:pt x="150" y="112"/>
                </a:lnTo>
                <a:lnTo>
                  <a:pt x="150" y="106"/>
                </a:lnTo>
                <a:lnTo>
                  <a:pt x="136" y="104"/>
                </a:lnTo>
                <a:lnTo>
                  <a:pt x="124" y="86"/>
                </a:lnTo>
                <a:lnTo>
                  <a:pt x="106" y="68"/>
                </a:lnTo>
                <a:lnTo>
                  <a:pt x="124" y="66"/>
                </a:lnTo>
                <a:lnTo>
                  <a:pt x="116" y="52"/>
                </a:lnTo>
                <a:lnTo>
                  <a:pt x="92" y="46"/>
                </a:lnTo>
                <a:lnTo>
                  <a:pt x="78" y="30"/>
                </a:lnTo>
                <a:lnTo>
                  <a:pt x="72" y="24"/>
                </a:lnTo>
                <a:lnTo>
                  <a:pt x="50" y="12"/>
                </a:lnTo>
                <a:lnTo>
                  <a:pt x="16"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8" name="Freeform 196"/>
          <p:cNvSpPr>
            <a:spLocks/>
          </p:cNvSpPr>
          <p:nvPr/>
        </p:nvSpPr>
        <p:spPr bwMode="ltGray">
          <a:xfrm>
            <a:off x="7452062" y="4832359"/>
            <a:ext cx="251002" cy="230186"/>
          </a:xfrm>
          <a:custGeom>
            <a:avLst/>
            <a:gdLst/>
            <a:ahLst/>
            <a:cxnLst>
              <a:cxn ang="0">
                <a:pos x="38" y="24"/>
              </a:cxn>
              <a:cxn ang="0">
                <a:pos x="32" y="32"/>
              </a:cxn>
              <a:cxn ang="0">
                <a:pos x="23" y="38"/>
              </a:cxn>
              <a:cxn ang="0">
                <a:pos x="8" y="36"/>
              </a:cxn>
              <a:cxn ang="0">
                <a:pos x="27" y="45"/>
              </a:cxn>
              <a:cxn ang="0">
                <a:pos x="63" y="58"/>
              </a:cxn>
              <a:cxn ang="0">
                <a:pos x="90" y="60"/>
              </a:cxn>
              <a:cxn ang="0">
                <a:pos x="97" y="62"/>
              </a:cxn>
              <a:cxn ang="0">
                <a:pos x="107" y="70"/>
              </a:cxn>
              <a:cxn ang="0">
                <a:pos x="116" y="79"/>
              </a:cxn>
              <a:cxn ang="0">
                <a:pos x="120" y="88"/>
              </a:cxn>
              <a:cxn ang="0">
                <a:pos x="124" y="100"/>
              </a:cxn>
              <a:cxn ang="0">
                <a:pos x="116" y="103"/>
              </a:cxn>
              <a:cxn ang="0">
                <a:pos x="111" y="115"/>
              </a:cxn>
              <a:cxn ang="0">
                <a:pos x="112" y="120"/>
              </a:cxn>
              <a:cxn ang="0">
                <a:pos x="130" y="111"/>
              </a:cxn>
              <a:cxn ang="0">
                <a:pos x="145" y="111"/>
              </a:cxn>
              <a:cxn ang="0">
                <a:pos x="162" y="124"/>
              </a:cxn>
              <a:cxn ang="0">
                <a:pos x="162" y="126"/>
              </a:cxn>
              <a:cxn ang="0">
                <a:pos x="152" y="24"/>
              </a:cxn>
              <a:cxn ang="0">
                <a:pos x="139" y="23"/>
              </a:cxn>
              <a:cxn ang="0">
                <a:pos x="101" y="9"/>
              </a:cxn>
              <a:cxn ang="0">
                <a:pos x="88" y="23"/>
              </a:cxn>
              <a:cxn ang="0">
                <a:pos x="71" y="32"/>
              </a:cxn>
              <a:cxn ang="0">
                <a:pos x="71" y="47"/>
              </a:cxn>
              <a:cxn ang="0">
                <a:pos x="55" y="43"/>
              </a:cxn>
              <a:cxn ang="0">
                <a:pos x="55" y="30"/>
              </a:cxn>
              <a:cxn ang="0">
                <a:pos x="48" y="30"/>
              </a:cxn>
              <a:cxn ang="0">
                <a:pos x="44" y="9"/>
              </a:cxn>
              <a:cxn ang="0">
                <a:pos x="40" y="4"/>
              </a:cxn>
              <a:cxn ang="0">
                <a:pos x="15" y="0"/>
              </a:cxn>
              <a:cxn ang="0">
                <a:pos x="0" y="9"/>
              </a:cxn>
              <a:cxn ang="0">
                <a:pos x="4" y="24"/>
              </a:cxn>
              <a:cxn ang="0">
                <a:pos x="19" y="30"/>
              </a:cxn>
              <a:cxn ang="0">
                <a:pos x="38" y="24"/>
              </a:cxn>
            </a:cxnLst>
            <a:rect l="0" t="0" r="r" b="b"/>
            <a:pathLst>
              <a:path w="163" h="127">
                <a:moveTo>
                  <a:pt x="38" y="24"/>
                </a:moveTo>
                <a:lnTo>
                  <a:pt x="32" y="32"/>
                </a:lnTo>
                <a:lnTo>
                  <a:pt x="23" y="38"/>
                </a:lnTo>
                <a:lnTo>
                  <a:pt x="8" y="36"/>
                </a:lnTo>
                <a:lnTo>
                  <a:pt x="27" y="45"/>
                </a:lnTo>
                <a:lnTo>
                  <a:pt x="63" y="58"/>
                </a:lnTo>
                <a:lnTo>
                  <a:pt x="90" y="60"/>
                </a:lnTo>
                <a:lnTo>
                  <a:pt x="97" y="62"/>
                </a:lnTo>
                <a:lnTo>
                  <a:pt x="107" y="70"/>
                </a:lnTo>
                <a:lnTo>
                  <a:pt x="116" y="79"/>
                </a:lnTo>
                <a:lnTo>
                  <a:pt x="120" y="88"/>
                </a:lnTo>
                <a:lnTo>
                  <a:pt x="124" y="100"/>
                </a:lnTo>
                <a:lnTo>
                  <a:pt x="116" y="103"/>
                </a:lnTo>
                <a:lnTo>
                  <a:pt x="111" y="115"/>
                </a:lnTo>
                <a:lnTo>
                  <a:pt x="112" y="120"/>
                </a:lnTo>
                <a:lnTo>
                  <a:pt x="130" y="111"/>
                </a:lnTo>
                <a:lnTo>
                  <a:pt x="145" y="111"/>
                </a:lnTo>
                <a:lnTo>
                  <a:pt x="162" y="124"/>
                </a:lnTo>
                <a:lnTo>
                  <a:pt x="162" y="126"/>
                </a:lnTo>
                <a:lnTo>
                  <a:pt x="152" y="24"/>
                </a:lnTo>
                <a:lnTo>
                  <a:pt x="139" y="23"/>
                </a:lnTo>
                <a:lnTo>
                  <a:pt x="101" y="9"/>
                </a:lnTo>
                <a:lnTo>
                  <a:pt x="88" y="23"/>
                </a:lnTo>
                <a:lnTo>
                  <a:pt x="71" y="32"/>
                </a:lnTo>
                <a:lnTo>
                  <a:pt x="71" y="47"/>
                </a:lnTo>
                <a:lnTo>
                  <a:pt x="55" y="43"/>
                </a:lnTo>
                <a:lnTo>
                  <a:pt x="55" y="30"/>
                </a:lnTo>
                <a:lnTo>
                  <a:pt x="48" y="30"/>
                </a:lnTo>
                <a:lnTo>
                  <a:pt x="44" y="9"/>
                </a:lnTo>
                <a:lnTo>
                  <a:pt x="40" y="4"/>
                </a:lnTo>
                <a:lnTo>
                  <a:pt x="15" y="0"/>
                </a:lnTo>
                <a:lnTo>
                  <a:pt x="0" y="9"/>
                </a:lnTo>
                <a:lnTo>
                  <a:pt x="4" y="24"/>
                </a:lnTo>
                <a:lnTo>
                  <a:pt x="19" y="30"/>
                </a:lnTo>
                <a:lnTo>
                  <a:pt x="3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199" name="Freeform 197"/>
          <p:cNvSpPr>
            <a:spLocks/>
          </p:cNvSpPr>
          <p:nvPr/>
        </p:nvSpPr>
        <p:spPr bwMode="ltGray">
          <a:xfrm>
            <a:off x="7452062" y="4830771"/>
            <a:ext cx="263397" cy="244474"/>
          </a:xfrm>
          <a:custGeom>
            <a:avLst/>
            <a:gdLst/>
            <a:ahLst/>
            <a:cxnLst>
              <a:cxn ang="0">
                <a:pos x="40" y="26"/>
              </a:cxn>
              <a:cxn ang="0">
                <a:pos x="34" y="34"/>
              </a:cxn>
              <a:cxn ang="0">
                <a:pos x="24" y="40"/>
              </a:cxn>
              <a:cxn ang="0">
                <a:pos x="8" y="38"/>
              </a:cxn>
              <a:cxn ang="0">
                <a:pos x="28" y="48"/>
              </a:cxn>
              <a:cxn ang="0">
                <a:pos x="66" y="62"/>
              </a:cxn>
              <a:cxn ang="0">
                <a:pos x="94" y="64"/>
              </a:cxn>
              <a:cxn ang="0">
                <a:pos x="102" y="66"/>
              </a:cxn>
              <a:cxn ang="0">
                <a:pos x="112" y="74"/>
              </a:cxn>
              <a:cxn ang="0">
                <a:pos x="122" y="84"/>
              </a:cxn>
              <a:cxn ang="0">
                <a:pos x="126" y="94"/>
              </a:cxn>
              <a:cxn ang="0">
                <a:pos x="130" y="106"/>
              </a:cxn>
              <a:cxn ang="0">
                <a:pos x="122" y="110"/>
              </a:cxn>
              <a:cxn ang="0">
                <a:pos x="116" y="122"/>
              </a:cxn>
              <a:cxn ang="0">
                <a:pos x="118" y="128"/>
              </a:cxn>
              <a:cxn ang="0">
                <a:pos x="136" y="118"/>
              </a:cxn>
              <a:cxn ang="0">
                <a:pos x="152" y="118"/>
              </a:cxn>
              <a:cxn ang="0">
                <a:pos x="170" y="132"/>
              </a:cxn>
              <a:cxn ang="0">
                <a:pos x="170" y="134"/>
              </a:cxn>
              <a:cxn ang="0">
                <a:pos x="160" y="26"/>
              </a:cxn>
              <a:cxn ang="0">
                <a:pos x="146" y="24"/>
              </a:cxn>
              <a:cxn ang="0">
                <a:pos x="106" y="10"/>
              </a:cxn>
              <a:cxn ang="0">
                <a:pos x="92" y="24"/>
              </a:cxn>
              <a:cxn ang="0">
                <a:pos x="74" y="34"/>
              </a:cxn>
              <a:cxn ang="0">
                <a:pos x="74" y="50"/>
              </a:cxn>
              <a:cxn ang="0">
                <a:pos x="58" y="46"/>
              </a:cxn>
              <a:cxn ang="0">
                <a:pos x="58" y="32"/>
              </a:cxn>
              <a:cxn ang="0">
                <a:pos x="50" y="32"/>
              </a:cxn>
              <a:cxn ang="0">
                <a:pos x="46" y="10"/>
              </a:cxn>
              <a:cxn ang="0">
                <a:pos x="42" y="4"/>
              </a:cxn>
              <a:cxn ang="0">
                <a:pos x="16" y="0"/>
              </a:cxn>
              <a:cxn ang="0">
                <a:pos x="0" y="10"/>
              </a:cxn>
              <a:cxn ang="0">
                <a:pos x="4" y="26"/>
              </a:cxn>
              <a:cxn ang="0">
                <a:pos x="20" y="32"/>
              </a:cxn>
              <a:cxn ang="0">
                <a:pos x="40" y="26"/>
              </a:cxn>
            </a:cxnLst>
            <a:rect l="0" t="0" r="r" b="b"/>
            <a:pathLst>
              <a:path w="171" h="135">
                <a:moveTo>
                  <a:pt x="40" y="26"/>
                </a:moveTo>
                <a:lnTo>
                  <a:pt x="34" y="34"/>
                </a:lnTo>
                <a:lnTo>
                  <a:pt x="24" y="40"/>
                </a:lnTo>
                <a:lnTo>
                  <a:pt x="8" y="38"/>
                </a:lnTo>
                <a:lnTo>
                  <a:pt x="28" y="48"/>
                </a:lnTo>
                <a:lnTo>
                  <a:pt x="66" y="62"/>
                </a:lnTo>
                <a:lnTo>
                  <a:pt x="94" y="64"/>
                </a:lnTo>
                <a:lnTo>
                  <a:pt x="102" y="66"/>
                </a:lnTo>
                <a:lnTo>
                  <a:pt x="112" y="74"/>
                </a:lnTo>
                <a:lnTo>
                  <a:pt x="122" y="84"/>
                </a:lnTo>
                <a:lnTo>
                  <a:pt x="126" y="94"/>
                </a:lnTo>
                <a:lnTo>
                  <a:pt x="130" y="106"/>
                </a:lnTo>
                <a:lnTo>
                  <a:pt x="122" y="110"/>
                </a:lnTo>
                <a:lnTo>
                  <a:pt x="116" y="122"/>
                </a:lnTo>
                <a:lnTo>
                  <a:pt x="118" y="128"/>
                </a:lnTo>
                <a:lnTo>
                  <a:pt x="136" y="118"/>
                </a:lnTo>
                <a:lnTo>
                  <a:pt x="152" y="118"/>
                </a:lnTo>
                <a:lnTo>
                  <a:pt x="170" y="132"/>
                </a:lnTo>
                <a:lnTo>
                  <a:pt x="170" y="134"/>
                </a:lnTo>
                <a:lnTo>
                  <a:pt x="160" y="26"/>
                </a:lnTo>
                <a:lnTo>
                  <a:pt x="146" y="24"/>
                </a:lnTo>
                <a:lnTo>
                  <a:pt x="106" y="10"/>
                </a:lnTo>
                <a:lnTo>
                  <a:pt x="92" y="24"/>
                </a:lnTo>
                <a:lnTo>
                  <a:pt x="74" y="34"/>
                </a:lnTo>
                <a:lnTo>
                  <a:pt x="74" y="50"/>
                </a:lnTo>
                <a:lnTo>
                  <a:pt x="58" y="46"/>
                </a:lnTo>
                <a:lnTo>
                  <a:pt x="58" y="32"/>
                </a:lnTo>
                <a:lnTo>
                  <a:pt x="50" y="32"/>
                </a:lnTo>
                <a:lnTo>
                  <a:pt x="46" y="10"/>
                </a:lnTo>
                <a:lnTo>
                  <a:pt x="42" y="4"/>
                </a:lnTo>
                <a:lnTo>
                  <a:pt x="16" y="0"/>
                </a:lnTo>
                <a:lnTo>
                  <a:pt x="0" y="10"/>
                </a:lnTo>
                <a:lnTo>
                  <a:pt x="4" y="26"/>
                </a:lnTo>
                <a:lnTo>
                  <a:pt x="20" y="32"/>
                </a:lnTo>
                <a:lnTo>
                  <a:pt x="40"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0" name="Freeform 198"/>
          <p:cNvSpPr>
            <a:spLocks/>
          </p:cNvSpPr>
          <p:nvPr/>
        </p:nvSpPr>
        <p:spPr bwMode="ltGray">
          <a:xfrm>
            <a:off x="7318814" y="4930783"/>
            <a:ext cx="37185" cy="30162"/>
          </a:xfrm>
          <a:custGeom>
            <a:avLst/>
            <a:gdLst/>
            <a:ahLst/>
            <a:cxnLst>
              <a:cxn ang="0">
                <a:pos x="0" y="6"/>
              </a:cxn>
              <a:cxn ang="0">
                <a:pos x="8" y="16"/>
              </a:cxn>
              <a:cxn ang="0">
                <a:pos x="16" y="12"/>
              </a:cxn>
              <a:cxn ang="0">
                <a:pos x="24" y="10"/>
              </a:cxn>
              <a:cxn ang="0">
                <a:pos x="14" y="0"/>
              </a:cxn>
              <a:cxn ang="0">
                <a:pos x="0" y="6"/>
              </a:cxn>
            </a:cxnLst>
            <a:rect l="0" t="0" r="r" b="b"/>
            <a:pathLst>
              <a:path w="25" h="17">
                <a:moveTo>
                  <a:pt x="0" y="6"/>
                </a:moveTo>
                <a:lnTo>
                  <a:pt x="8" y="16"/>
                </a:lnTo>
                <a:lnTo>
                  <a:pt x="16" y="12"/>
                </a:lnTo>
                <a:lnTo>
                  <a:pt x="24" y="10"/>
                </a:lnTo>
                <a:lnTo>
                  <a:pt x="14"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1" name="Freeform 199"/>
          <p:cNvSpPr>
            <a:spLocks/>
          </p:cNvSpPr>
          <p:nvPr/>
        </p:nvSpPr>
        <p:spPr bwMode="ltGray">
          <a:xfrm>
            <a:off x="7365296" y="4913320"/>
            <a:ext cx="85217" cy="30163"/>
          </a:xfrm>
          <a:custGeom>
            <a:avLst/>
            <a:gdLst/>
            <a:ahLst/>
            <a:cxnLst>
              <a:cxn ang="0">
                <a:pos x="6" y="6"/>
              </a:cxn>
              <a:cxn ang="0">
                <a:pos x="0" y="16"/>
              </a:cxn>
              <a:cxn ang="0">
                <a:pos x="16" y="10"/>
              </a:cxn>
              <a:cxn ang="0">
                <a:pos x="32" y="6"/>
              </a:cxn>
              <a:cxn ang="0">
                <a:pos x="46" y="12"/>
              </a:cxn>
              <a:cxn ang="0">
                <a:pos x="54" y="12"/>
              </a:cxn>
              <a:cxn ang="0">
                <a:pos x="48" y="0"/>
              </a:cxn>
              <a:cxn ang="0">
                <a:pos x="22" y="2"/>
              </a:cxn>
              <a:cxn ang="0">
                <a:pos x="6" y="6"/>
              </a:cxn>
            </a:cxnLst>
            <a:rect l="0" t="0" r="r" b="b"/>
            <a:pathLst>
              <a:path w="55" h="17">
                <a:moveTo>
                  <a:pt x="6" y="6"/>
                </a:moveTo>
                <a:lnTo>
                  <a:pt x="0" y="16"/>
                </a:lnTo>
                <a:lnTo>
                  <a:pt x="16" y="10"/>
                </a:lnTo>
                <a:lnTo>
                  <a:pt x="32" y="6"/>
                </a:lnTo>
                <a:lnTo>
                  <a:pt x="46" y="12"/>
                </a:lnTo>
                <a:lnTo>
                  <a:pt x="54" y="12"/>
                </a:lnTo>
                <a:lnTo>
                  <a:pt x="48" y="0"/>
                </a:lnTo>
                <a:lnTo>
                  <a:pt x="22" y="2"/>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2" name="Freeform 200"/>
          <p:cNvSpPr>
            <a:spLocks/>
          </p:cNvSpPr>
          <p:nvPr/>
        </p:nvSpPr>
        <p:spPr bwMode="ltGray">
          <a:xfrm>
            <a:off x="6491437" y="4749809"/>
            <a:ext cx="308330" cy="374648"/>
          </a:xfrm>
          <a:custGeom>
            <a:avLst/>
            <a:gdLst/>
            <a:ahLst/>
            <a:cxnLst>
              <a:cxn ang="0">
                <a:pos x="2" y="4"/>
              </a:cxn>
              <a:cxn ang="0">
                <a:pos x="26" y="34"/>
              </a:cxn>
              <a:cxn ang="0">
                <a:pos x="46" y="62"/>
              </a:cxn>
              <a:cxn ang="0">
                <a:pos x="76" y="98"/>
              </a:cxn>
              <a:cxn ang="0">
                <a:pos x="92" y="110"/>
              </a:cxn>
              <a:cxn ang="0">
                <a:pos x="104" y="136"/>
              </a:cxn>
              <a:cxn ang="0">
                <a:pos x="110" y="150"/>
              </a:cxn>
              <a:cxn ang="0">
                <a:pos x="116" y="164"/>
              </a:cxn>
              <a:cxn ang="0">
                <a:pos x="126" y="172"/>
              </a:cxn>
              <a:cxn ang="0">
                <a:pos x="150" y="186"/>
              </a:cxn>
              <a:cxn ang="0">
                <a:pos x="172" y="204"/>
              </a:cxn>
              <a:cxn ang="0">
                <a:pos x="182" y="202"/>
              </a:cxn>
              <a:cxn ang="0">
                <a:pos x="190" y="206"/>
              </a:cxn>
              <a:cxn ang="0">
                <a:pos x="196" y="180"/>
              </a:cxn>
              <a:cxn ang="0">
                <a:pos x="198" y="166"/>
              </a:cxn>
              <a:cxn ang="0">
                <a:pos x="196" y="158"/>
              </a:cxn>
              <a:cxn ang="0">
                <a:pos x="200" y="148"/>
              </a:cxn>
              <a:cxn ang="0">
                <a:pos x="190" y="134"/>
              </a:cxn>
              <a:cxn ang="0">
                <a:pos x="180" y="138"/>
              </a:cxn>
              <a:cxn ang="0">
                <a:pos x="178" y="128"/>
              </a:cxn>
              <a:cxn ang="0">
                <a:pos x="174" y="110"/>
              </a:cxn>
              <a:cxn ang="0">
                <a:pos x="162" y="112"/>
              </a:cxn>
              <a:cxn ang="0">
                <a:pos x="160" y="100"/>
              </a:cxn>
              <a:cxn ang="0">
                <a:pos x="164" y="92"/>
              </a:cxn>
              <a:cxn ang="0">
                <a:pos x="150" y="88"/>
              </a:cxn>
              <a:cxn ang="0">
                <a:pos x="140" y="82"/>
              </a:cxn>
              <a:cxn ang="0">
                <a:pos x="120" y="66"/>
              </a:cxn>
              <a:cxn ang="0">
                <a:pos x="110" y="56"/>
              </a:cxn>
              <a:cxn ang="0">
                <a:pos x="98" y="50"/>
              </a:cxn>
              <a:cxn ang="0">
                <a:pos x="92" y="46"/>
              </a:cxn>
              <a:cxn ang="0">
                <a:pos x="70" y="32"/>
              </a:cxn>
              <a:cxn ang="0">
                <a:pos x="56" y="28"/>
              </a:cxn>
              <a:cxn ang="0">
                <a:pos x="56" y="20"/>
              </a:cxn>
              <a:cxn ang="0">
                <a:pos x="48" y="6"/>
              </a:cxn>
              <a:cxn ang="0">
                <a:pos x="38" y="6"/>
              </a:cxn>
              <a:cxn ang="0">
                <a:pos x="18" y="6"/>
              </a:cxn>
              <a:cxn ang="0">
                <a:pos x="0" y="0"/>
              </a:cxn>
            </a:cxnLst>
            <a:rect l="0" t="0" r="r" b="b"/>
            <a:pathLst>
              <a:path w="201" h="207">
                <a:moveTo>
                  <a:pt x="0" y="0"/>
                </a:moveTo>
                <a:lnTo>
                  <a:pt x="2" y="4"/>
                </a:lnTo>
                <a:lnTo>
                  <a:pt x="6" y="14"/>
                </a:lnTo>
                <a:lnTo>
                  <a:pt x="26" y="34"/>
                </a:lnTo>
                <a:lnTo>
                  <a:pt x="50" y="56"/>
                </a:lnTo>
                <a:lnTo>
                  <a:pt x="46" y="62"/>
                </a:lnTo>
                <a:lnTo>
                  <a:pt x="66" y="72"/>
                </a:lnTo>
                <a:lnTo>
                  <a:pt x="76" y="98"/>
                </a:lnTo>
                <a:lnTo>
                  <a:pt x="80" y="100"/>
                </a:lnTo>
                <a:lnTo>
                  <a:pt x="92" y="110"/>
                </a:lnTo>
                <a:lnTo>
                  <a:pt x="100" y="130"/>
                </a:lnTo>
                <a:lnTo>
                  <a:pt x="104" y="136"/>
                </a:lnTo>
                <a:lnTo>
                  <a:pt x="104" y="142"/>
                </a:lnTo>
                <a:lnTo>
                  <a:pt x="110" y="150"/>
                </a:lnTo>
                <a:lnTo>
                  <a:pt x="112" y="158"/>
                </a:lnTo>
                <a:lnTo>
                  <a:pt x="116" y="164"/>
                </a:lnTo>
                <a:lnTo>
                  <a:pt x="126" y="168"/>
                </a:lnTo>
                <a:lnTo>
                  <a:pt x="126" y="172"/>
                </a:lnTo>
                <a:lnTo>
                  <a:pt x="136" y="176"/>
                </a:lnTo>
                <a:lnTo>
                  <a:pt x="150" y="186"/>
                </a:lnTo>
                <a:lnTo>
                  <a:pt x="166" y="202"/>
                </a:lnTo>
                <a:lnTo>
                  <a:pt x="172" y="204"/>
                </a:lnTo>
                <a:lnTo>
                  <a:pt x="170" y="198"/>
                </a:lnTo>
                <a:lnTo>
                  <a:pt x="182" y="202"/>
                </a:lnTo>
                <a:lnTo>
                  <a:pt x="182" y="196"/>
                </a:lnTo>
                <a:lnTo>
                  <a:pt x="190" y="206"/>
                </a:lnTo>
                <a:lnTo>
                  <a:pt x="194" y="188"/>
                </a:lnTo>
                <a:lnTo>
                  <a:pt x="196" y="180"/>
                </a:lnTo>
                <a:lnTo>
                  <a:pt x="192" y="174"/>
                </a:lnTo>
                <a:lnTo>
                  <a:pt x="198" y="166"/>
                </a:lnTo>
                <a:lnTo>
                  <a:pt x="196" y="164"/>
                </a:lnTo>
                <a:lnTo>
                  <a:pt x="196" y="158"/>
                </a:lnTo>
                <a:lnTo>
                  <a:pt x="200" y="152"/>
                </a:lnTo>
                <a:lnTo>
                  <a:pt x="200" y="148"/>
                </a:lnTo>
                <a:lnTo>
                  <a:pt x="196" y="140"/>
                </a:lnTo>
                <a:lnTo>
                  <a:pt x="190" y="134"/>
                </a:lnTo>
                <a:lnTo>
                  <a:pt x="184" y="136"/>
                </a:lnTo>
                <a:lnTo>
                  <a:pt x="180" y="138"/>
                </a:lnTo>
                <a:lnTo>
                  <a:pt x="182" y="132"/>
                </a:lnTo>
                <a:lnTo>
                  <a:pt x="178" y="128"/>
                </a:lnTo>
                <a:lnTo>
                  <a:pt x="174" y="118"/>
                </a:lnTo>
                <a:lnTo>
                  <a:pt x="174" y="110"/>
                </a:lnTo>
                <a:lnTo>
                  <a:pt x="166" y="112"/>
                </a:lnTo>
                <a:lnTo>
                  <a:pt x="162" y="112"/>
                </a:lnTo>
                <a:lnTo>
                  <a:pt x="158" y="106"/>
                </a:lnTo>
                <a:lnTo>
                  <a:pt x="160" y="100"/>
                </a:lnTo>
                <a:lnTo>
                  <a:pt x="158" y="100"/>
                </a:lnTo>
                <a:lnTo>
                  <a:pt x="164" y="92"/>
                </a:lnTo>
                <a:lnTo>
                  <a:pt x="158" y="84"/>
                </a:lnTo>
                <a:lnTo>
                  <a:pt x="150" y="88"/>
                </a:lnTo>
                <a:lnTo>
                  <a:pt x="146" y="80"/>
                </a:lnTo>
                <a:lnTo>
                  <a:pt x="140" y="82"/>
                </a:lnTo>
                <a:lnTo>
                  <a:pt x="132" y="74"/>
                </a:lnTo>
                <a:lnTo>
                  <a:pt x="120" y="66"/>
                </a:lnTo>
                <a:lnTo>
                  <a:pt x="112" y="58"/>
                </a:lnTo>
                <a:lnTo>
                  <a:pt x="110" y="56"/>
                </a:lnTo>
                <a:lnTo>
                  <a:pt x="110" y="66"/>
                </a:lnTo>
                <a:lnTo>
                  <a:pt x="98" y="50"/>
                </a:lnTo>
                <a:lnTo>
                  <a:pt x="98" y="54"/>
                </a:lnTo>
                <a:lnTo>
                  <a:pt x="92" y="46"/>
                </a:lnTo>
                <a:lnTo>
                  <a:pt x="76" y="36"/>
                </a:lnTo>
                <a:lnTo>
                  <a:pt x="70" y="32"/>
                </a:lnTo>
                <a:lnTo>
                  <a:pt x="66" y="28"/>
                </a:lnTo>
                <a:lnTo>
                  <a:pt x="56" y="28"/>
                </a:lnTo>
                <a:lnTo>
                  <a:pt x="58" y="22"/>
                </a:lnTo>
                <a:lnTo>
                  <a:pt x="56" y="20"/>
                </a:lnTo>
                <a:lnTo>
                  <a:pt x="56" y="14"/>
                </a:lnTo>
                <a:lnTo>
                  <a:pt x="48" y="6"/>
                </a:lnTo>
                <a:lnTo>
                  <a:pt x="42" y="8"/>
                </a:lnTo>
                <a:lnTo>
                  <a:pt x="38" y="6"/>
                </a:lnTo>
                <a:lnTo>
                  <a:pt x="26" y="10"/>
                </a:lnTo>
                <a:lnTo>
                  <a:pt x="18" y="6"/>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3" name="Freeform 201"/>
          <p:cNvSpPr>
            <a:spLocks/>
          </p:cNvSpPr>
          <p:nvPr/>
        </p:nvSpPr>
        <p:spPr bwMode="ltGray">
          <a:xfrm>
            <a:off x="6770328" y="5111757"/>
            <a:ext cx="261848" cy="74612"/>
          </a:xfrm>
          <a:custGeom>
            <a:avLst/>
            <a:gdLst/>
            <a:ahLst/>
            <a:cxnLst>
              <a:cxn ang="0">
                <a:pos x="18" y="4"/>
              </a:cxn>
              <a:cxn ang="0">
                <a:pos x="10" y="14"/>
              </a:cxn>
              <a:cxn ang="0">
                <a:pos x="0" y="22"/>
              </a:cxn>
              <a:cxn ang="0">
                <a:pos x="12" y="24"/>
              </a:cxn>
              <a:cxn ang="0">
                <a:pos x="20" y="26"/>
              </a:cxn>
              <a:cxn ang="0">
                <a:pos x="28" y="40"/>
              </a:cxn>
              <a:cxn ang="0">
                <a:pos x="36" y="34"/>
              </a:cxn>
              <a:cxn ang="0">
                <a:pos x="40" y="40"/>
              </a:cxn>
              <a:cxn ang="0">
                <a:pos x="52" y="38"/>
              </a:cxn>
              <a:cxn ang="0">
                <a:pos x="62" y="40"/>
              </a:cxn>
              <a:cxn ang="0">
                <a:pos x="64" y="38"/>
              </a:cxn>
              <a:cxn ang="0">
                <a:pos x="64" y="34"/>
              </a:cxn>
              <a:cxn ang="0">
                <a:pos x="70" y="32"/>
              </a:cxn>
              <a:cxn ang="0">
                <a:pos x="76" y="30"/>
              </a:cxn>
              <a:cxn ang="0">
                <a:pos x="82" y="28"/>
              </a:cxn>
              <a:cxn ang="0">
                <a:pos x="90" y="30"/>
              </a:cxn>
              <a:cxn ang="0">
                <a:pos x="100" y="40"/>
              </a:cxn>
              <a:cxn ang="0">
                <a:pos x="112" y="36"/>
              </a:cxn>
              <a:cxn ang="0">
                <a:pos x="124" y="34"/>
              </a:cxn>
              <a:cxn ang="0">
                <a:pos x="134" y="38"/>
              </a:cxn>
              <a:cxn ang="0">
                <a:pos x="136" y="34"/>
              </a:cxn>
              <a:cxn ang="0">
                <a:pos x="144" y="30"/>
              </a:cxn>
              <a:cxn ang="0">
                <a:pos x="162" y="34"/>
              </a:cxn>
              <a:cxn ang="0">
                <a:pos x="166" y="38"/>
              </a:cxn>
              <a:cxn ang="0">
                <a:pos x="168" y="36"/>
              </a:cxn>
              <a:cxn ang="0">
                <a:pos x="164" y="30"/>
              </a:cxn>
              <a:cxn ang="0">
                <a:pos x="164" y="20"/>
              </a:cxn>
              <a:cxn ang="0">
                <a:pos x="160" y="14"/>
              </a:cxn>
              <a:cxn ang="0">
                <a:pos x="158" y="16"/>
              </a:cxn>
              <a:cxn ang="0">
                <a:pos x="148" y="18"/>
              </a:cxn>
              <a:cxn ang="0">
                <a:pos x="138" y="16"/>
              </a:cxn>
              <a:cxn ang="0">
                <a:pos x="134" y="6"/>
              </a:cxn>
              <a:cxn ang="0">
                <a:pos x="124" y="4"/>
              </a:cxn>
              <a:cxn ang="0">
                <a:pos x="110" y="0"/>
              </a:cxn>
              <a:cxn ang="0">
                <a:pos x="96" y="0"/>
              </a:cxn>
              <a:cxn ang="0">
                <a:pos x="92" y="4"/>
              </a:cxn>
              <a:cxn ang="0">
                <a:pos x="92" y="10"/>
              </a:cxn>
              <a:cxn ang="0">
                <a:pos x="98" y="14"/>
              </a:cxn>
              <a:cxn ang="0">
                <a:pos x="86" y="18"/>
              </a:cxn>
              <a:cxn ang="0">
                <a:pos x="76" y="18"/>
              </a:cxn>
              <a:cxn ang="0">
                <a:pos x="64" y="18"/>
              </a:cxn>
              <a:cxn ang="0">
                <a:pos x="60" y="10"/>
              </a:cxn>
              <a:cxn ang="0">
                <a:pos x="58" y="6"/>
              </a:cxn>
              <a:cxn ang="0">
                <a:pos x="44" y="2"/>
              </a:cxn>
              <a:cxn ang="0">
                <a:pos x="30" y="2"/>
              </a:cxn>
              <a:cxn ang="0">
                <a:pos x="18" y="4"/>
              </a:cxn>
            </a:cxnLst>
            <a:rect l="0" t="0" r="r" b="b"/>
            <a:pathLst>
              <a:path w="169" h="41">
                <a:moveTo>
                  <a:pt x="18" y="4"/>
                </a:moveTo>
                <a:lnTo>
                  <a:pt x="10" y="14"/>
                </a:lnTo>
                <a:lnTo>
                  <a:pt x="0" y="22"/>
                </a:lnTo>
                <a:lnTo>
                  <a:pt x="12" y="24"/>
                </a:lnTo>
                <a:lnTo>
                  <a:pt x="20" y="26"/>
                </a:lnTo>
                <a:lnTo>
                  <a:pt x="28" y="40"/>
                </a:lnTo>
                <a:lnTo>
                  <a:pt x="36" y="34"/>
                </a:lnTo>
                <a:lnTo>
                  <a:pt x="40" y="40"/>
                </a:lnTo>
                <a:lnTo>
                  <a:pt x="52" y="38"/>
                </a:lnTo>
                <a:lnTo>
                  <a:pt x="62" y="40"/>
                </a:lnTo>
                <a:lnTo>
                  <a:pt x="64" y="38"/>
                </a:lnTo>
                <a:lnTo>
                  <a:pt x="64" y="34"/>
                </a:lnTo>
                <a:lnTo>
                  <a:pt x="70" y="32"/>
                </a:lnTo>
                <a:lnTo>
                  <a:pt x="76" y="30"/>
                </a:lnTo>
                <a:lnTo>
                  <a:pt x="82" y="28"/>
                </a:lnTo>
                <a:lnTo>
                  <a:pt x="90" y="30"/>
                </a:lnTo>
                <a:lnTo>
                  <a:pt x="100" y="40"/>
                </a:lnTo>
                <a:lnTo>
                  <a:pt x="112" y="36"/>
                </a:lnTo>
                <a:lnTo>
                  <a:pt x="124" y="34"/>
                </a:lnTo>
                <a:lnTo>
                  <a:pt x="134" y="38"/>
                </a:lnTo>
                <a:lnTo>
                  <a:pt x="136" y="34"/>
                </a:lnTo>
                <a:lnTo>
                  <a:pt x="144" y="30"/>
                </a:lnTo>
                <a:lnTo>
                  <a:pt x="162" y="34"/>
                </a:lnTo>
                <a:lnTo>
                  <a:pt x="166" y="38"/>
                </a:lnTo>
                <a:lnTo>
                  <a:pt x="168" y="36"/>
                </a:lnTo>
                <a:lnTo>
                  <a:pt x="164" y="30"/>
                </a:lnTo>
                <a:lnTo>
                  <a:pt x="164" y="20"/>
                </a:lnTo>
                <a:lnTo>
                  <a:pt x="160" y="14"/>
                </a:lnTo>
                <a:lnTo>
                  <a:pt x="158" y="16"/>
                </a:lnTo>
                <a:lnTo>
                  <a:pt x="148" y="18"/>
                </a:lnTo>
                <a:lnTo>
                  <a:pt x="138" y="16"/>
                </a:lnTo>
                <a:lnTo>
                  <a:pt x="134" y="6"/>
                </a:lnTo>
                <a:lnTo>
                  <a:pt x="124" y="4"/>
                </a:lnTo>
                <a:lnTo>
                  <a:pt x="110" y="0"/>
                </a:lnTo>
                <a:lnTo>
                  <a:pt x="96" y="0"/>
                </a:lnTo>
                <a:lnTo>
                  <a:pt x="92" y="4"/>
                </a:lnTo>
                <a:lnTo>
                  <a:pt x="92" y="10"/>
                </a:lnTo>
                <a:lnTo>
                  <a:pt x="98" y="14"/>
                </a:lnTo>
                <a:lnTo>
                  <a:pt x="86" y="18"/>
                </a:lnTo>
                <a:lnTo>
                  <a:pt x="76" y="18"/>
                </a:lnTo>
                <a:lnTo>
                  <a:pt x="64" y="18"/>
                </a:lnTo>
                <a:lnTo>
                  <a:pt x="60" y="10"/>
                </a:lnTo>
                <a:lnTo>
                  <a:pt x="58" y="6"/>
                </a:lnTo>
                <a:lnTo>
                  <a:pt x="44" y="2"/>
                </a:lnTo>
                <a:lnTo>
                  <a:pt x="30" y="2"/>
                </a:lnTo>
                <a:lnTo>
                  <a:pt x="1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4" name="Freeform 202"/>
          <p:cNvSpPr>
            <a:spLocks/>
          </p:cNvSpPr>
          <p:nvPr/>
        </p:nvSpPr>
        <p:spPr bwMode="ltGray">
          <a:xfrm>
            <a:off x="7033725" y="5148269"/>
            <a:ext cx="27889" cy="26988"/>
          </a:xfrm>
          <a:custGeom>
            <a:avLst/>
            <a:gdLst/>
            <a:ahLst/>
            <a:cxnLst>
              <a:cxn ang="0">
                <a:pos x="0" y="6"/>
              </a:cxn>
              <a:cxn ang="0">
                <a:pos x="4" y="10"/>
              </a:cxn>
              <a:cxn ang="0">
                <a:pos x="8" y="14"/>
              </a:cxn>
              <a:cxn ang="0">
                <a:pos x="10" y="8"/>
              </a:cxn>
              <a:cxn ang="0">
                <a:pos x="18" y="2"/>
              </a:cxn>
              <a:cxn ang="0">
                <a:pos x="12" y="0"/>
              </a:cxn>
              <a:cxn ang="0">
                <a:pos x="4" y="2"/>
              </a:cxn>
              <a:cxn ang="0">
                <a:pos x="0" y="6"/>
              </a:cxn>
            </a:cxnLst>
            <a:rect l="0" t="0" r="r" b="b"/>
            <a:pathLst>
              <a:path w="19" h="15">
                <a:moveTo>
                  <a:pt x="0" y="6"/>
                </a:moveTo>
                <a:lnTo>
                  <a:pt x="4" y="10"/>
                </a:lnTo>
                <a:lnTo>
                  <a:pt x="8" y="14"/>
                </a:lnTo>
                <a:lnTo>
                  <a:pt x="10" y="8"/>
                </a:lnTo>
                <a:lnTo>
                  <a:pt x="18" y="2"/>
                </a:lnTo>
                <a:lnTo>
                  <a:pt x="12" y="0"/>
                </a:lnTo>
                <a:lnTo>
                  <a:pt x="4"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5" name="Freeform 203"/>
          <p:cNvSpPr>
            <a:spLocks/>
          </p:cNvSpPr>
          <p:nvPr/>
        </p:nvSpPr>
        <p:spPr bwMode="ltGray">
          <a:xfrm>
            <a:off x="7063164" y="5145094"/>
            <a:ext cx="29438" cy="26988"/>
          </a:xfrm>
          <a:custGeom>
            <a:avLst/>
            <a:gdLst/>
            <a:ahLst/>
            <a:cxnLst>
              <a:cxn ang="0">
                <a:pos x="0" y="14"/>
              </a:cxn>
              <a:cxn ang="0">
                <a:pos x="10" y="14"/>
              </a:cxn>
              <a:cxn ang="0">
                <a:pos x="14" y="8"/>
              </a:cxn>
              <a:cxn ang="0">
                <a:pos x="18" y="4"/>
              </a:cxn>
              <a:cxn ang="0">
                <a:pos x="14" y="0"/>
              </a:cxn>
              <a:cxn ang="0">
                <a:pos x="8" y="2"/>
              </a:cxn>
              <a:cxn ang="0">
                <a:pos x="4" y="6"/>
              </a:cxn>
              <a:cxn ang="0">
                <a:pos x="0" y="14"/>
              </a:cxn>
            </a:cxnLst>
            <a:rect l="0" t="0" r="r" b="b"/>
            <a:pathLst>
              <a:path w="19" h="15">
                <a:moveTo>
                  <a:pt x="0" y="14"/>
                </a:moveTo>
                <a:lnTo>
                  <a:pt x="10" y="14"/>
                </a:lnTo>
                <a:lnTo>
                  <a:pt x="14" y="8"/>
                </a:lnTo>
                <a:lnTo>
                  <a:pt x="18" y="4"/>
                </a:lnTo>
                <a:lnTo>
                  <a:pt x="14" y="0"/>
                </a:lnTo>
                <a:lnTo>
                  <a:pt x="8" y="2"/>
                </a:lnTo>
                <a:lnTo>
                  <a:pt x="4"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6" name="Freeform 204"/>
          <p:cNvSpPr>
            <a:spLocks/>
          </p:cNvSpPr>
          <p:nvPr/>
        </p:nvSpPr>
        <p:spPr bwMode="ltGray">
          <a:xfrm>
            <a:off x="7095701" y="5130807"/>
            <a:ext cx="65075" cy="38100"/>
          </a:xfrm>
          <a:custGeom>
            <a:avLst/>
            <a:gdLst/>
            <a:ahLst/>
            <a:cxnLst>
              <a:cxn ang="0">
                <a:pos x="0" y="20"/>
              </a:cxn>
              <a:cxn ang="0">
                <a:pos x="12" y="16"/>
              </a:cxn>
              <a:cxn ang="0">
                <a:pos x="18" y="14"/>
              </a:cxn>
              <a:cxn ang="0">
                <a:pos x="24" y="10"/>
              </a:cxn>
              <a:cxn ang="0">
                <a:pos x="28" y="8"/>
              </a:cxn>
              <a:cxn ang="0">
                <a:pos x="34" y="10"/>
              </a:cxn>
              <a:cxn ang="0">
                <a:pos x="42" y="6"/>
              </a:cxn>
              <a:cxn ang="0">
                <a:pos x="40" y="2"/>
              </a:cxn>
              <a:cxn ang="0">
                <a:pos x="32" y="2"/>
              </a:cxn>
              <a:cxn ang="0">
                <a:pos x="20" y="0"/>
              </a:cxn>
              <a:cxn ang="0">
                <a:pos x="16" y="6"/>
              </a:cxn>
              <a:cxn ang="0">
                <a:pos x="22" y="8"/>
              </a:cxn>
              <a:cxn ang="0">
                <a:pos x="18" y="12"/>
              </a:cxn>
              <a:cxn ang="0">
                <a:pos x="10" y="8"/>
              </a:cxn>
              <a:cxn ang="0">
                <a:pos x="2" y="12"/>
              </a:cxn>
              <a:cxn ang="0">
                <a:pos x="0" y="20"/>
              </a:cxn>
            </a:cxnLst>
            <a:rect l="0" t="0" r="r" b="b"/>
            <a:pathLst>
              <a:path w="43" h="21">
                <a:moveTo>
                  <a:pt x="0" y="20"/>
                </a:moveTo>
                <a:lnTo>
                  <a:pt x="12" y="16"/>
                </a:lnTo>
                <a:lnTo>
                  <a:pt x="18" y="14"/>
                </a:lnTo>
                <a:lnTo>
                  <a:pt x="24" y="10"/>
                </a:lnTo>
                <a:lnTo>
                  <a:pt x="28" y="8"/>
                </a:lnTo>
                <a:lnTo>
                  <a:pt x="34" y="10"/>
                </a:lnTo>
                <a:lnTo>
                  <a:pt x="42" y="6"/>
                </a:lnTo>
                <a:lnTo>
                  <a:pt x="40" y="2"/>
                </a:lnTo>
                <a:lnTo>
                  <a:pt x="32" y="2"/>
                </a:lnTo>
                <a:lnTo>
                  <a:pt x="20" y="0"/>
                </a:lnTo>
                <a:lnTo>
                  <a:pt x="16" y="6"/>
                </a:lnTo>
                <a:lnTo>
                  <a:pt x="22" y="8"/>
                </a:lnTo>
                <a:lnTo>
                  <a:pt x="18" y="12"/>
                </a:lnTo>
                <a:lnTo>
                  <a:pt x="10" y="8"/>
                </a:lnTo>
                <a:lnTo>
                  <a:pt x="2" y="12"/>
                </a:lnTo>
                <a:lnTo>
                  <a:pt x="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7" name="Freeform 205"/>
          <p:cNvSpPr>
            <a:spLocks/>
          </p:cNvSpPr>
          <p:nvPr/>
        </p:nvSpPr>
        <p:spPr bwMode="ltGray">
          <a:xfrm>
            <a:off x="7159227" y="5153032"/>
            <a:ext cx="49581" cy="30162"/>
          </a:xfrm>
          <a:custGeom>
            <a:avLst/>
            <a:gdLst/>
            <a:ahLst/>
            <a:cxnLst>
              <a:cxn ang="0">
                <a:pos x="0" y="12"/>
              </a:cxn>
              <a:cxn ang="0">
                <a:pos x="6" y="10"/>
              </a:cxn>
              <a:cxn ang="0">
                <a:pos x="12" y="12"/>
              </a:cxn>
              <a:cxn ang="0">
                <a:pos x="22" y="16"/>
              </a:cxn>
              <a:cxn ang="0">
                <a:pos x="28" y="12"/>
              </a:cxn>
              <a:cxn ang="0">
                <a:pos x="30" y="8"/>
              </a:cxn>
              <a:cxn ang="0">
                <a:pos x="24" y="4"/>
              </a:cxn>
              <a:cxn ang="0">
                <a:pos x="20" y="4"/>
              </a:cxn>
              <a:cxn ang="0">
                <a:pos x="18" y="0"/>
              </a:cxn>
              <a:cxn ang="0">
                <a:pos x="12" y="0"/>
              </a:cxn>
              <a:cxn ang="0">
                <a:pos x="8" y="2"/>
              </a:cxn>
              <a:cxn ang="0">
                <a:pos x="2" y="6"/>
              </a:cxn>
              <a:cxn ang="0">
                <a:pos x="0" y="12"/>
              </a:cxn>
            </a:cxnLst>
            <a:rect l="0" t="0" r="r" b="b"/>
            <a:pathLst>
              <a:path w="31" h="17">
                <a:moveTo>
                  <a:pt x="0" y="12"/>
                </a:moveTo>
                <a:lnTo>
                  <a:pt x="6" y="10"/>
                </a:lnTo>
                <a:lnTo>
                  <a:pt x="12" y="12"/>
                </a:lnTo>
                <a:lnTo>
                  <a:pt x="22" y="16"/>
                </a:lnTo>
                <a:lnTo>
                  <a:pt x="28" y="12"/>
                </a:lnTo>
                <a:lnTo>
                  <a:pt x="30" y="8"/>
                </a:lnTo>
                <a:lnTo>
                  <a:pt x="24" y="4"/>
                </a:lnTo>
                <a:lnTo>
                  <a:pt x="20" y="4"/>
                </a:lnTo>
                <a:lnTo>
                  <a:pt x="18" y="0"/>
                </a:lnTo>
                <a:lnTo>
                  <a:pt x="12" y="0"/>
                </a:lnTo>
                <a:lnTo>
                  <a:pt x="8" y="2"/>
                </a:lnTo>
                <a:lnTo>
                  <a:pt x="2" y="6"/>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8" name="Freeform 206"/>
          <p:cNvSpPr>
            <a:spLocks/>
          </p:cNvSpPr>
          <p:nvPr/>
        </p:nvSpPr>
        <p:spPr bwMode="ltGray">
          <a:xfrm>
            <a:off x="6781175" y="4962533"/>
            <a:ext cx="44932" cy="53975"/>
          </a:xfrm>
          <a:custGeom>
            <a:avLst/>
            <a:gdLst/>
            <a:ahLst/>
            <a:cxnLst>
              <a:cxn ang="0">
                <a:pos x="0" y="14"/>
              </a:cxn>
              <a:cxn ang="0">
                <a:pos x="6" y="12"/>
              </a:cxn>
              <a:cxn ang="0">
                <a:pos x="10" y="22"/>
              </a:cxn>
              <a:cxn ang="0">
                <a:pos x="20" y="28"/>
              </a:cxn>
              <a:cxn ang="0">
                <a:pos x="28" y="26"/>
              </a:cxn>
              <a:cxn ang="0">
                <a:pos x="24" y="22"/>
              </a:cxn>
              <a:cxn ang="0">
                <a:pos x="26" y="16"/>
              </a:cxn>
              <a:cxn ang="0">
                <a:pos x="16" y="14"/>
              </a:cxn>
              <a:cxn ang="0">
                <a:pos x="16" y="8"/>
              </a:cxn>
              <a:cxn ang="0">
                <a:pos x="16" y="2"/>
              </a:cxn>
              <a:cxn ang="0">
                <a:pos x="12" y="0"/>
              </a:cxn>
              <a:cxn ang="0">
                <a:pos x="8" y="6"/>
              </a:cxn>
              <a:cxn ang="0">
                <a:pos x="6" y="2"/>
              </a:cxn>
              <a:cxn ang="0">
                <a:pos x="2" y="8"/>
              </a:cxn>
              <a:cxn ang="0">
                <a:pos x="0" y="14"/>
              </a:cxn>
            </a:cxnLst>
            <a:rect l="0" t="0" r="r" b="b"/>
            <a:pathLst>
              <a:path w="29" h="29">
                <a:moveTo>
                  <a:pt x="0" y="14"/>
                </a:moveTo>
                <a:lnTo>
                  <a:pt x="6" y="12"/>
                </a:lnTo>
                <a:lnTo>
                  <a:pt x="10" y="22"/>
                </a:lnTo>
                <a:lnTo>
                  <a:pt x="20" y="28"/>
                </a:lnTo>
                <a:lnTo>
                  <a:pt x="28" y="26"/>
                </a:lnTo>
                <a:lnTo>
                  <a:pt x="24" y="22"/>
                </a:lnTo>
                <a:lnTo>
                  <a:pt x="26" y="16"/>
                </a:lnTo>
                <a:lnTo>
                  <a:pt x="16" y="14"/>
                </a:lnTo>
                <a:lnTo>
                  <a:pt x="16" y="8"/>
                </a:lnTo>
                <a:lnTo>
                  <a:pt x="16" y="2"/>
                </a:lnTo>
                <a:lnTo>
                  <a:pt x="12" y="0"/>
                </a:lnTo>
                <a:lnTo>
                  <a:pt x="8" y="6"/>
                </a:lnTo>
                <a:lnTo>
                  <a:pt x="6" y="2"/>
                </a:lnTo>
                <a:lnTo>
                  <a:pt x="2" y="8"/>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09" name="Freeform 207"/>
          <p:cNvSpPr>
            <a:spLocks/>
          </p:cNvSpPr>
          <p:nvPr/>
        </p:nvSpPr>
        <p:spPr bwMode="ltGray">
          <a:xfrm>
            <a:off x="6841600" y="4992695"/>
            <a:ext cx="29439" cy="26988"/>
          </a:xfrm>
          <a:custGeom>
            <a:avLst/>
            <a:gdLst/>
            <a:ahLst/>
            <a:cxnLst>
              <a:cxn ang="0">
                <a:pos x="0" y="10"/>
              </a:cxn>
              <a:cxn ang="0">
                <a:pos x="8" y="14"/>
              </a:cxn>
              <a:cxn ang="0">
                <a:pos x="18" y="14"/>
              </a:cxn>
              <a:cxn ang="0">
                <a:pos x="16" y="4"/>
              </a:cxn>
              <a:cxn ang="0">
                <a:pos x="10" y="0"/>
              </a:cxn>
              <a:cxn ang="0">
                <a:pos x="4" y="0"/>
              </a:cxn>
              <a:cxn ang="0">
                <a:pos x="0" y="10"/>
              </a:cxn>
            </a:cxnLst>
            <a:rect l="0" t="0" r="r" b="b"/>
            <a:pathLst>
              <a:path w="19" h="15">
                <a:moveTo>
                  <a:pt x="0" y="10"/>
                </a:moveTo>
                <a:lnTo>
                  <a:pt x="8" y="14"/>
                </a:lnTo>
                <a:lnTo>
                  <a:pt x="18" y="14"/>
                </a:lnTo>
                <a:lnTo>
                  <a:pt x="16" y="4"/>
                </a:lnTo>
                <a:lnTo>
                  <a:pt x="10" y="0"/>
                </a:lnTo>
                <a:lnTo>
                  <a:pt x="4" y="0"/>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0" name="Freeform 208"/>
          <p:cNvSpPr>
            <a:spLocks/>
          </p:cNvSpPr>
          <p:nvPr/>
        </p:nvSpPr>
        <p:spPr bwMode="ltGray">
          <a:xfrm>
            <a:off x="6547216" y="4891095"/>
            <a:ext cx="23241" cy="31750"/>
          </a:xfrm>
          <a:custGeom>
            <a:avLst/>
            <a:gdLst/>
            <a:ahLst/>
            <a:cxnLst>
              <a:cxn ang="0">
                <a:pos x="0" y="4"/>
              </a:cxn>
              <a:cxn ang="0">
                <a:pos x="10" y="16"/>
              </a:cxn>
              <a:cxn ang="0">
                <a:pos x="14" y="14"/>
              </a:cxn>
              <a:cxn ang="0">
                <a:pos x="14" y="6"/>
              </a:cxn>
              <a:cxn ang="0">
                <a:pos x="6" y="0"/>
              </a:cxn>
              <a:cxn ang="0">
                <a:pos x="0" y="4"/>
              </a:cxn>
            </a:cxnLst>
            <a:rect l="0" t="0" r="r" b="b"/>
            <a:pathLst>
              <a:path w="15" h="17">
                <a:moveTo>
                  <a:pt x="0" y="4"/>
                </a:moveTo>
                <a:lnTo>
                  <a:pt x="10" y="16"/>
                </a:lnTo>
                <a:lnTo>
                  <a:pt x="14" y="14"/>
                </a:lnTo>
                <a:lnTo>
                  <a:pt x="14" y="6"/>
                </a:lnTo>
                <a:lnTo>
                  <a:pt x="6"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1" name="Freeform 209"/>
          <p:cNvSpPr>
            <a:spLocks/>
          </p:cNvSpPr>
          <p:nvPr/>
        </p:nvSpPr>
        <p:spPr bwMode="ltGray">
          <a:xfrm>
            <a:off x="6587500" y="4967295"/>
            <a:ext cx="21692" cy="34925"/>
          </a:xfrm>
          <a:custGeom>
            <a:avLst/>
            <a:gdLst/>
            <a:ahLst/>
            <a:cxnLst>
              <a:cxn ang="0">
                <a:pos x="0" y="6"/>
              </a:cxn>
              <a:cxn ang="0">
                <a:pos x="6" y="16"/>
              </a:cxn>
              <a:cxn ang="0">
                <a:pos x="14" y="18"/>
              </a:cxn>
              <a:cxn ang="0">
                <a:pos x="14" y="14"/>
              </a:cxn>
              <a:cxn ang="0">
                <a:pos x="8" y="4"/>
              </a:cxn>
              <a:cxn ang="0">
                <a:pos x="4" y="2"/>
              </a:cxn>
              <a:cxn ang="0">
                <a:pos x="0" y="0"/>
              </a:cxn>
              <a:cxn ang="0">
                <a:pos x="0" y="6"/>
              </a:cxn>
            </a:cxnLst>
            <a:rect l="0" t="0" r="r" b="b"/>
            <a:pathLst>
              <a:path w="15" h="19">
                <a:moveTo>
                  <a:pt x="0" y="6"/>
                </a:moveTo>
                <a:lnTo>
                  <a:pt x="6" y="16"/>
                </a:lnTo>
                <a:lnTo>
                  <a:pt x="14" y="18"/>
                </a:lnTo>
                <a:lnTo>
                  <a:pt x="14" y="14"/>
                </a:lnTo>
                <a:lnTo>
                  <a:pt x="8" y="4"/>
                </a:lnTo>
                <a:lnTo>
                  <a:pt x="4" y="2"/>
                </a:lnTo>
                <a:lnTo>
                  <a:pt x="0"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2" name="Freeform 210"/>
          <p:cNvSpPr>
            <a:spLocks/>
          </p:cNvSpPr>
          <p:nvPr/>
        </p:nvSpPr>
        <p:spPr bwMode="ltGray">
          <a:xfrm>
            <a:off x="7176270" y="5094295"/>
            <a:ext cx="91415" cy="46038"/>
          </a:xfrm>
          <a:custGeom>
            <a:avLst/>
            <a:gdLst/>
            <a:ahLst/>
            <a:cxnLst>
              <a:cxn ang="0">
                <a:pos x="0" y="22"/>
              </a:cxn>
              <a:cxn ang="0">
                <a:pos x="6" y="24"/>
              </a:cxn>
              <a:cxn ang="0">
                <a:pos x="8" y="20"/>
              </a:cxn>
              <a:cxn ang="0">
                <a:pos x="22" y="20"/>
              </a:cxn>
              <a:cxn ang="0">
                <a:pos x="26" y="22"/>
              </a:cxn>
              <a:cxn ang="0">
                <a:pos x="32" y="18"/>
              </a:cxn>
              <a:cxn ang="0">
                <a:pos x="38" y="18"/>
              </a:cxn>
              <a:cxn ang="0">
                <a:pos x="58" y="8"/>
              </a:cxn>
              <a:cxn ang="0">
                <a:pos x="58" y="0"/>
              </a:cxn>
              <a:cxn ang="0">
                <a:pos x="54" y="0"/>
              </a:cxn>
              <a:cxn ang="0">
                <a:pos x="52" y="8"/>
              </a:cxn>
              <a:cxn ang="0">
                <a:pos x="36" y="10"/>
              </a:cxn>
              <a:cxn ang="0">
                <a:pos x="30" y="14"/>
              </a:cxn>
              <a:cxn ang="0">
                <a:pos x="24" y="10"/>
              </a:cxn>
              <a:cxn ang="0">
                <a:pos x="18" y="8"/>
              </a:cxn>
              <a:cxn ang="0">
                <a:pos x="8" y="14"/>
              </a:cxn>
              <a:cxn ang="0">
                <a:pos x="0" y="22"/>
              </a:cxn>
            </a:cxnLst>
            <a:rect l="0" t="0" r="r" b="b"/>
            <a:pathLst>
              <a:path w="59" h="25">
                <a:moveTo>
                  <a:pt x="0" y="22"/>
                </a:moveTo>
                <a:lnTo>
                  <a:pt x="6" y="24"/>
                </a:lnTo>
                <a:lnTo>
                  <a:pt x="8" y="20"/>
                </a:lnTo>
                <a:lnTo>
                  <a:pt x="22" y="20"/>
                </a:lnTo>
                <a:lnTo>
                  <a:pt x="26" y="22"/>
                </a:lnTo>
                <a:lnTo>
                  <a:pt x="32" y="18"/>
                </a:lnTo>
                <a:lnTo>
                  <a:pt x="38" y="18"/>
                </a:lnTo>
                <a:lnTo>
                  <a:pt x="58" y="8"/>
                </a:lnTo>
                <a:lnTo>
                  <a:pt x="58" y="0"/>
                </a:lnTo>
                <a:lnTo>
                  <a:pt x="54" y="0"/>
                </a:lnTo>
                <a:lnTo>
                  <a:pt x="52" y="8"/>
                </a:lnTo>
                <a:lnTo>
                  <a:pt x="36" y="10"/>
                </a:lnTo>
                <a:lnTo>
                  <a:pt x="30" y="14"/>
                </a:lnTo>
                <a:lnTo>
                  <a:pt x="24" y="10"/>
                </a:lnTo>
                <a:lnTo>
                  <a:pt x="18" y="8"/>
                </a:lnTo>
                <a:lnTo>
                  <a:pt x="8" y="14"/>
                </a:lnTo>
                <a:lnTo>
                  <a:pt x="0"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3" name="Freeform 211"/>
          <p:cNvSpPr>
            <a:spLocks/>
          </p:cNvSpPr>
          <p:nvPr/>
        </p:nvSpPr>
        <p:spPr bwMode="ltGray">
          <a:xfrm>
            <a:off x="7281628" y="5054608"/>
            <a:ext cx="113106" cy="114300"/>
          </a:xfrm>
          <a:custGeom>
            <a:avLst/>
            <a:gdLst/>
            <a:ahLst/>
            <a:cxnLst>
              <a:cxn ang="0">
                <a:pos x="0" y="60"/>
              </a:cxn>
              <a:cxn ang="0">
                <a:pos x="6" y="54"/>
              </a:cxn>
              <a:cxn ang="0">
                <a:pos x="2" y="54"/>
              </a:cxn>
              <a:cxn ang="0">
                <a:pos x="4" y="42"/>
              </a:cxn>
              <a:cxn ang="0">
                <a:pos x="22" y="32"/>
              </a:cxn>
              <a:cxn ang="0">
                <a:pos x="28" y="24"/>
              </a:cxn>
              <a:cxn ang="0">
                <a:pos x="28" y="22"/>
              </a:cxn>
              <a:cxn ang="0">
                <a:pos x="52" y="8"/>
              </a:cxn>
              <a:cxn ang="0">
                <a:pos x="60" y="8"/>
              </a:cxn>
              <a:cxn ang="0">
                <a:pos x="68" y="0"/>
              </a:cxn>
              <a:cxn ang="0">
                <a:pos x="72" y="2"/>
              </a:cxn>
              <a:cxn ang="0">
                <a:pos x="64" y="12"/>
              </a:cxn>
              <a:cxn ang="0">
                <a:pos x="60" y="14"/>
              </a:cxn>
              <a:cxn ang="0">
                <a:pos x="54" y="18"/>
              </a:cxn>
              <a:cxn ang="0">
                <a:pos x="40" y="32"/>
              </a:cxn>
              <a:cxn ang="0">
                <a:pos x="36" y="34"/>
              </a:cxn>
              <a:cxn ang="0">
                <a:pos x="34" y="42"/>
              </a:cxn>
              <a:cxn ang="0">
                <a:pos x="28" y="44"/>
              </a:cxn>
              <a:cxn ang="0">
                <a:pos x="26" y="50"/>
              </a:cxn>
              <a:cxn ang="0">
                <a:pos x="18" y="52"/>
              </a:cxn>
              <a:cxn ang="0">
                <a:pos x="14" y="52"/>
              </a:cxn>
              <a:cxn ang="0">
                <a:pos x="6" y="62"/>
              </a:cxn>
              <a:cxn ang="0">
                <a:pos x="0" y="60"/>
              </a:cxn>
            </a:cxnLst>
            <a:rect l="0" t="0" r="r" b="b"/>
            <a:pathLst>
              <a:path w="73" h="63">
                <a:moveTo>
                  <a:pt x="0" y="60"/>
                </a:moveTo>
                <a:lnTo>
                  <a:pt x="6" y="54"/>
                </a:lnTo>
                <a:lnTo>
                  <a:pt x="2" y="54"/>
                </a:lnTo>
                <a:lnTo>
                  <a:pt x="4" y="42"/>
                </a:lnTo>
                <a:lnTo>
                  <a:pt x="22" y="32"/>
                </a:lnTo>
                <a:lnTo>
                  <a:pt x="28" y="24"/>
                </a:lnTo>
                <a:lnTo>
                  <a:pt x="28" y="22"/>
                </a:lnTo>
                <a:lnTo>
                  <a:pt x="52" y="8"/>
                </a:lnTo>
                <a:lnTo>
                  <a:pt x="60" y="8"/>
                </a:lnTo>
                <a:lnTo>
                  <a:pt x="68" y="0"/>
                </a:lnTo>
                <a:lnTo>
                  <a:pt x="72" y="2"/>
                </a:lnTo>
                <a:lnTo>
                  <a:pt x="64" y="12"/>
                </a:lnTo>
                <a:lnTo>
                  <a:pt x="60" y="14"/>
                </a:lnTo>
                <a:lnTo>
                  <a:pt x="54" y="18"/>
                </a:lnTo>
                <a:lnTo>
                  <a:pt x="40" y="32"/>
                </a:lnTo>
                <a:lnTo>
                  <a:pt x="36" y="34"/>
                </a:lnTo>
                <a:lnTo>
                  <a:pt x="34" y="42"/>
                </a:lnTo>
                <a:lnTo>
                  <a:pt x="28" y="44"/>
                </a:lnTo>
                <a:lnTo>
                  <a:pt x="26" y="50"/>
                </a:lnTo>
                <a:lnTo>
                  <a:pt x="18" y="52"/>
                </a:lnTo>
                <a:lnTo>
                  <a:pt x="14" y="52"/>
                </a:lnTo>
                <a:lnTo>
                  <a:pt x="6" y="62"/>
                </a:lnTo>
                <a:lnTo>
                  <a:pt x="0" y="6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4" name="Freeform 212"/>
          <p:cNvSpPr>
            <a:spLocks/>
          </p:cNvSpPr>
          <p:nvPr/>
        </p:nvSpPr>
        <p:spPr bwMode="ltGray">
          <a:xfrm>
            <a:off x="7377691" y="4862521"/>
            <a:ext cx="37185" cy="30163"/>
          </a:xfrm>
          <a:custGeom>
            <a:avLst/>
            <a:gdLst/>
            <a:ahLst/>
            <a:cxnLst>
              <a:cxn ang="0">
                <a:pos x="0" y="14"/>
              </a:cxn>
              <a:cxn ang="0">
                <a:pos x="8" y="16"/>
              </a:cxn>
              <a:cxn ang="0">
                <a:pos x="22" y="8"/>
              </a:cxn>
              <a:cxn ang="0">
                <a:pos x="24" y="0"/>
              </a:cxn>
              <a:cxn ang="0">
                <a:pos x="10" y="0"/>
              </a:cxn>
              <a:cxn ang="0">
                <a:pos x="2" y="6"/>
              </a:cxn>
              <a:cxn ang="0">
                <a:pos x="0" y="14"/>
              </a:cxn>
            </a:cxnLst>
            <a:rect l="0" t="0" r="r" b="b"/>
            <a:pathLst>
              <a:path w="25" h="17">
                <a:moveTo>
                  <a:pt x="0" y="14"/>
                </a:moveTo>
                <a:lnTo>
                  <a:pt x="8" y="16"/>
                </a:lnTo>
                <a:lnTo>
                  <a:pt x="22" y="8"/>
                </a:lnTo>
                <a:lnTo>
                  <a:pt x="24" y="0"/>
                </a:lnTo>
                <a:lnTo>
                  <a:pt x="10" y="0"/>
                </a:lnTo>
                <a:lnTo>
                  <a:pt x="2"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5" name="Freeform 213"/>
          <p:cNvSpPr>
            <a:spLocks/>
          </p:cNvSpPr>
          <p:nvPr/>
        </p:nvSpPr>
        <p:spPr bwMode="ltGray">
          <a:xfrm>
            <a:off x="7166973" y="4699009"/>
            <a:ext cx="201421" cy="328611"/>
          </a:xfrm>
          <a:custGeom>
            <a:avLst/>
            <a:gdLst/>
            <a:ahLst/>
            <a:cxnLst>
              <a:cxn ang="0">
                <a:pos x="116" y="10"/>
              </a:cxn>
              <a:cxn ang="0">
                <a:pos x="110" y="18"/>
              </a:cxn>
              <a:cxn ang="0">
                <a:pos x="86" y="30"/>
              </a:cxn>
              <a:cxn ang="0">
                <a:pos x="64" y="32"/>
              </a:cxn>
              <a:cxn ang="0">
                <a:pos x="50" y="30"/>
              </a:cxn>
              <a:cxn ang="0">
                <a:pos x="42" y="42"/>
              </a:cxn>
              <a:cxn ang="0">
                <a:pos x="30" y="46"/>
              </a:cxn>
              <a:cxn ang="0">
                <a:pos x="22" y="66"/>
              </a:cxn>
              <a:cxn ang="0">
                <a:pos x="18" y="84"/>
              </a:cxn>
              <a:cxn ang="0">
                <a:pos x="12" y="108"/>
              </a:cxn>
              <a:cxn ang="0">
                <a:pos x="0" y="124"/>
              </a:cxn>
              <a:cxn ang="0">
                <a:pos x="4" y="142"/>
              </a:cxn>
              <a:cxn ang="0">
                <a:pos x="12" y="144"/>
              </a:cxn>
              <a:cxn ang="0">
                <a:pos x="8" y="168"/>
              </a:cxn>
              <a:cxn ang="0">
                <a:pos x="12" y="180"/>
              </a:cxn>
              <a:cxn ang="0">
                <a:pos x="32" y="176"/>
              </a:cxn>
              <a:cxn ang="0">
                <a:pos x="28" y="162"/>
              </a:cxn>
              <a:cxn ang="0">
                <a:pos x="32" y="150"/>
              </a:cxn>
              <a:cxn ang="0">
                <a:pos x="34" y="130"/>
              </a:cxn>
              <a:cxn ang="0">
                <a:pos x="36" y="118"/>
              </a:cxn>
              <a:cxn ang="0">
                <a:pos x="48" y="114"/>
              </a:cxn>
              <a:cxn ang="0">
                <a:pos x="40" y="128"/>
              </a:cxn>
              <a:cxn ang="0">
                <a:pos x="50" y="142"/>
              </a:cxn>
              <a:cxn ang="0">
                <a:pos x="50" y="152"/>
              </a:cxn>
              <a:cxn ang="0">
                <a:pos x="58" y="148"/>
              </a:cxn>
              <a:cxn ang="0">
                <a:pos x="76" y="142"/>
              </a:cxn>
              <a:cxn ang="0">
                <a:pos x="72" y="134"/>
              </a:cxn>
              <a:cxn ang="0">
                <a:pos x="68" y="128"/>
              </a:cxn>
              <a:cxn ang="0">
                <a:pos x="64" y="102"/>
              </a:cxn>
              <a:cxn ang="0">
                <a:pos x="64" y="90"/>
              </a:cxn>
              <a:cxn ang="0">
                <a:pos x="76" y="70"/>
              </a:cxn>
              <a:cxn ang="0">
                <a:pos x="92" y="66"/>
              </a:cxn>
              <a:cxn ang="0">
                <a:pos x="80" y="60"/>
              </a:cxn>
              <a:cxn ang="0">
                <a:pos x="66" y="68"/>
              </a:cxn>
              <a:cxn ang="0">
                <a:pos x="54" y="72"/>
              </a:cxn>
              <a:cxn ang="0">
                <a:pos x="44" y="82"/>
              </a:cxn>
              <a:cxn ang="0">
                <a:pos x="34" y="74"/>
              </a:cxn>
              <a:cxn ang="0">
                <a:pos x="38" y="54"/>
              </a:cxn>
              <a:cxn ang="0">
                <a:pos x="52" y="48"/>
              </a:cxn>
              <a:cxn ang="0">
                <a:pos x="66" y="44"/>
              </a:cxn>
              <a:cxn ang="0">
                <a:pos x="88" y="36"/>
              </a:cxn>
              <a:cxn ang="0">
                <a:pos x="106" y="32"/>
              </a:cxn>
              <a:cxn ang="0">
                <a:pos x="120" y="18"/>
              </a:cxn>
              <a:cxn ang="0">
                <a:pos x="130" y="0"/>
              </a:cxn>
            </a:cxnLst>
            <a:rect l="0" t="0" r="r" b="b"/>
            <a:pathLst>
              <a:path w="131" h="181">
                <a:moveTo>
                  <a:pt x="124" y="0"/>
                </a:moveTo>
                <a:lnTo>
                  <a:pt x="116" y="10"/>
                </a:lnTo>
                <a:lnTo>
                  <a:pt x="112" y="14"/>
                </a:lnTo>
                <a:lnTo>
                  <a:pt x="110" y="18"/>
                </a:lnTo>
                <a:lnTo>
                  <a:pt x="100" y="26"/>
                </a:lnTo>
                <a:lnTo>
                  <a:pt x="86" y="30"/>
                </a:lnTo>
                <a:lnTo>
                  <a:pt x="68" y="28"/>
                </a:lnTo>
                <a:lnTo>
                  <a:pt x="64" y="32"/>
                </a:lnTo>
                <a:lnTo>
                  <a:pt x="60" y="32"/>
                </a:lnTo>
                <a:lnTo>
                  <a:pt x="50" y="30"/>
                </a:lnTo>
                <a:lnTo>
                  <a:pt x="44" y="34"/>
                </a:lnTo>
                <a:lnTo>
                  <a:pt x="42" y="42"/>
                </a:lnTo>
                <a:lnTo>
                  <a:pt x="38" y="46"/>
                </a:lnTo>
                <a:lnTo>
                  <a:pt x="30" y="46"/>
                </a:lnTo>
                <a:lnTo>
                  <a:pt x="26" y="56"/>
                </a:lnTo>
                <a:lnTo>
                  <a:pt x="22" y="66"/>
                </a:lnTo>
                <a:lnTo>
                  <a:pt x="24" y="82"/>
                </a:lnTo>
                <a:lnTo>
                  <a:pt x="18" y="84"/>
                </a:lnTo>
                <a:lnTo>
                  <a:pt x="14" y="100"/>
                </a:lnTo>
                <a:lnTo>
                  <a:pt x="12" y="108"/>
                </a:lnTo>
                <a:lnTo>
                  <a:pt x="6" y="120"/>
                </a:lnTo>
                <a:lnTo>
                  <a:pt x="0" y="124"/>
                </a:lnTo>
                <a:lnTo>
                  <a:pt x="2" y="134"/>
                </a:lnTo>
                <a:lnTo>
                  <a:pt x="4" y="142"/>
                </a:lnTo>
                <a:lnTo>
                  <a:pt x="12" y="140"/>
                </a:lnTo>
                <a:lnTo>
                  <a:pt x="12" y="144"/>
                </a:lnTo>
                <a:lnTo>
                  <a:pt x="16" y="150"/>
                </a:lnTo>
                <a:lnTo>
                  <a:pt x="8" y="168"/>
                </a:lnTo>
                <a:lnTo>
                  <a:pt x="8" y="178"/>
                </a:lnTo>
                <a:lnTo>
                  <a:pt x="12" y="180"/>
                </a:lnTo>
                <a:lnTo>
                  <a:pt x="20" y="176"/>
                </a:lnTo>
                <a:lnTo>
                  <a:pt x="32" y="176"/>
                </a:lnTo>
                <a:lnTo>
                  <a:pt x="26" y="168"/>
                </a:lnTo>
                <a:lnTo>
                  <a:pt x="28" y="162"/>
                </a:lnTo>
                <a:lnTo>
                  <a:pt x="34" y="158"/>
                </a:lnTo>
                <a:lnTo>
                  <a:pt x="32" y="150"/>
                </a:lnTo>
                <a:lnTo>
                  <a:pt x="34" y="142"/>
                </a:lnTo>
                <a:lnTo>
                  <a:pt x="34" y="130"/>
                </a:lnTo>
                <a:lnTo>
                  <a:pt x="32" y="120"/>
                </a:lnTo>
                <a:lnTo>
                  <a:pt x="36" y="118"/>
                </a:lnTo>
                <a:lnTo>
                  <a:pt x="38" y="114"/>
                </a:lnTo>
                <a:lnTo>
                  <a:pt x="48" y="114"/>
                </a:lnTo>
                <a:lnTo>
                  <a:pt x="42" y="120"/>
                </a:lnTo>
                <a:lnTo>
                  <a:pt x="40" y="128"/>
                </a:lnTo>
                <a:lnTo>
                  <a:pt x="46" y="136"/>
                </a:lnTo>
                <a:lnTo>
                  <a:pt x="50" y="142"/>
                </a:lnTo>
                <a:lnTo>
                  <a:pt x="48" y="146"/>
                </a:lnTo>
                <a:lnTo>
                  <a:pt x="50" y="152"/>
                </a:lnTo>
                <a:lnTo>
                  <a:pt x="62" y="152"/>
                </a:lnTo>
                <a:lnTo>
                  <a:pt x="58" y="148"/>
                </a:lnTo>
                <a:lnTo>
                  <a:pt x="66" y="142"/>
                </a:lnTo>
                <a:lnTo>
                  <a:pt x="76" y="142"/>
                </a:lnTo>
                <a:lnTo>
                  <a:pt x="74" y="134"/>
                </a:lnTo>
                <a:lnTo>
                  <a:pt x="72" y="134"/>
                </a:lnTo>
                <a:lnTo>
                  <a:pt x="70" y="130"/>
                </a:lnTo>
                <a:lnTo>
                  <a:pt x="68" y="128"/>
                </a:lnTo>
                <a:lnTo>
                  <a:pt x="70" y="116"/>
                </a:lnTo>
                <a:lnTo>
                  <a:pt x="64" y="102"/>
                </a:lnTo>
                <a:lnTo>
                  <a:pt x="58" y="96"/>
                </a:lnTo>
                <a:lnTo>
                  <a:pt x="64" y="90"/>
                </a:lnTo>
                <a:lnTo>
                  <a:pt x="72" y="84"/>
                </a:lnTo>
                <a:lnTo>
                  <a:pt x="76" y="70"/>
                </a:lnTo>
                <a:lnTo>
                  <a:pt x="84" y="64"/>
                </a:lnTo>
                <a:lnTo>
                  <a:pt x="92" y="66"/>
                </a:lnTo>
                <a:lnTo>
                  <a:pt x="90" y="58"/>
                </a:lnTo>
                <a:lnTo>
                  <a:pt x="80" y="60"/>
                </a:lnTo>
                <a:lnTo>
                  <a:pt x="76" y="64"/>
                </a:lnTo>
                <a:lnTo>
                  <a:pt x="66" y="68"/>
                </a:lnTo>
                <a:lnTo>
                  <a:pt x="62" y="72"/>
                </a:lnTo>
                <a:lnTo>
                  <a:pt x="54" y="72"/>
                </a:lnTo>
                <a:lnTo>
                  <a:pt x="46" y="80"/>
                </a:lnTo>
                <a:lnTo>
                  <a:pt x="44" y="82"/>
                </a:lnTo>
                <a:lnTo>
                  <a:pt x="38" y="78"/>
                </a:lnTo>
                <a:lnTo>
                  <a:pt x="34" y="74"/>
                </a:lnTo>
                <a:lnTo>
                  <a:pt x="36" y="66"/>
                </a:lnTo>
                <a:lnTo>
                  <a:pt x="38" y="54"/>
                </a:lnTo>
                <a:lnTo>
                  <a:pt x="46" y="48"/>
                </a:lnTo>
                <a:lnTo>
                  <a:pt x="52" y="48"/>
                </a:lnTo>
                <a:lnTo>
                  <a:pt x="60" y="42"/>
                </a:lnTo>
                <a:lnTo>
                  <a:pt x="66" y="44"/>
                </a:lnTo>
                <a:lnTo>
                  <a:pt x="78" y="36"/>
                </a:lnTo>
                <a:lnTo>
                  <a:pt x="88" y="36"/>
                </a:lnTo>
                <a:lnTo>
                  <a:pt x="102" y="38"/>
                </a:lnTo>
                <a:lnTo>
                  <a:pt x="106" y="32"/>
                </a:lnTo>
                <a:lnTo>
                  <a:pt x="112" y="32"/>
                </a:lnTo>
                <a:lnTo>
                  <a:pt x="120" y="18"/>
                </a:lnTo>
                <a:lnTo>
                  <a:pt x="124" y="10"/>
                </a:lnTo>
                <a:lnTo>
                  <a:pt x="130" y="0"/>
                </a:lnTo>
                <a:lnTo>
                  <a:pt x="1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6" name="Freeform 214"/>
          <p:cNvSpPr>
            <a:spLocks/>
          </p:cNvSpPr>
          <p:nvPr/>
        </p:nvSpPr>
        <p:spPr bwMode="ltGray">
          <a:xfrm>
            <a:off x="7503192" y="4959358"/>
            <a:ext cx="29438" cy="49212"/>
          </a:xfrm>
          <a:custGeom>
            <a:avLst/>
            <a:gdLst/>
            <a:ahLst/>
            <a:cxnLst>
              <a:cxn ang="0">
                <a:pos x="4" y="10"/>
              </a:cxn>
              <a:cxn ang="0">
                <a:pos x="12" y="2"/>
              </a:cxn>
              <a:cxn ang="0">
                <a:pos x="18" y="0"/>
              </a:cxn>
              <a:cxn ang="0">
                <a:pos x="14" y="8"/>
              </a:cxn>
              <a:cxn ang="0">
                <a:pos x="8" y="20"/>
              </a:cxn>
              <a:cxn ang="0">
                <a:pos x="0" y="26"/>
              </a:cxn>
              <a:cxn ang="0">
                <a:pos x="4" y="10"/>
              </a:cxn>
            </a:cxnLst>
            <a:rect l="0" t="0" r="r" b="b"/>
            <a:pathLst>
              <a:path w="19" h="27">
                <a:moveTo>
                  <a:pt x="4" y="10"/>
                </a:moveTo>
                <a:lnTo>
                  <a:pt x="12" y="2"/>
                </a:lnTo>
                <a:lnTo>
                  <a:pt x="18" y="0"/>
                </a:lnTo>
                <a:lnTo>
                  <a:pt x="14" y="8"/>
                </a:lnTo>
                <a:lnTo>
                  <a:pt x="8" y="20"/>
                </a:lnTo>
                <a:lnTo>
                  <a:pt x="0" y="26"/>
                </a:lnTo>
                <a:lnTo>
                  <a:pt x="4"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7" name="Freeform 215"/>
          <p:cNvSpPr>
            <a:spLocks/>
          </p:cNvSpPr>
          <p:nvPr/>
        </p:nvSpPr>
        <p:spPr bwMode="ltGray">
          <a:xfrm>
            <a:off x="7425722" y="4648209"/>
            <a:ext cx="44932" cy="107950"/>
          </a:xfrm>
          <a:custGeom>
            <a:avLst/>
            <a:gdLst/>
            <a:ahLst/>
            <a:cxnLst>
              <a:cxn ang="0">
                <a:pos x="12" y="34"/>
              </a:cxn>
              <a:cxn ang="0">
                <a:pos x="28" y="36"/>
              </a:cxn>
              <a:cxn ang="0">
                <a:pos x="18" y="28"/>
              </a:cxn>
              <a:cxn ang="0">
                <a:pos x="20" y="20"/>
              </a:cxn>
              <a:cxn ang="0">
                <a:pos x="28" y="12"/>
              </a:cxn>
              <a:cxn ang="0">
                <a:pos x="20" y="12"/>
              </a:cxn>
              <a:cxn ang="0">
                <a:pos x="12" y="24"/>
              </a:cxn>
              <a:cxn ang="0">
                <a:pos x="8" y="22"/>
              </a:cxn>
              <a:cxn ang="0">
                <a:pos x="12" y="14"/>
              </a:cxn>
              <a:cxn ang="0">
                <a:pos x="6" y="6"/>
              </a:cxn>
              <a:cxn ang="0">
                <a:pos x="8" y="0"/>
              </a:cxn>
              <a:cxn ang="0">
                <a:pos x="0" y="20"/>
              </a:cxn>
              <a:cxn ang="0">
                <a:pos x="6" y="30"/>
              </a:cxn>
              <a:cxn ang="0">
                <a:pos x="6" y="38"/>
              </a:cxn>
              <a:cxn ang="0">
                <a:pos x="6" y="50"/>
              </a:cxn>
              <a:cxn ang="0">
                <a:pos x="20" y="58"/>
              </a:cxn>
              <a:cxn ang="0">
                <a:pos x="12" y="46"/>
              </a:cxn>
              <a:cxn ang="0">
                <a:pos x="12" y="34"/>
              </a:cxn>
            </a:cxnLst>
            <a:rect l="0" t="0" r="r" b="b"/>
            <a:pathLst>
              <a:path w="29" h="59">
                <a:moveTo>
                  <a:pt x="12" y="34"/>
                </a:moveTo>
                <a:lnTo>
                  <a:pt x="28" y="36"/>
                </a:lnTo>
                <a:lnTo>
                  <a:pt x="18" y="28"/>
                </a:lnTo>
                <a:lnTo>
                  <a:pt x="20" y="20"/>
                </a:lnTo>
                <a:lnTo>
                  <a:pt x="28" y="12"/>
                </a:lnTo>
                <a:lnTo>
                  <a:pt x="20" y="12"/>
                </a:lnTo>
                <a:lnTo>
                  <a:pt x="12" y="24"/>
                </a:lnTo>
                <a:lnTo>
                  <a:pt x="8" y="22"/>
                </a:lnTo>
                <a:lnTo>
                  <a:pt x="12" y="14"/>
                </a:lnTo>
                <a:lnTo>
                  <a:pt x="6" y="6"/>
                </a:lnTo>
                <a:lnTo>
                  <a:pt x="8" y="0"/>
                </a:lnTo>
                <a:lnTo>
                  <a:pt x="0" y="20"/>
                </a:lnTo>
                <a:lnTo>
                  <a:pt x="6" y="30"/>
                </a:lnTo>
                <a:lnTo>
                  <a:pt x="6" y="38"/>
                </a:lnTo>
                <a:lnTo>
                  <a:pt x="6" y="50"/>
                </a:lnTo>
                <a:lnTo>
                  <a:pt x="20" y="58"/>
                </a:lnTo>
                <a:lnTo>
                  <a:pt x="12" y="46"/>
                </a:lnTo>
                <a:lnTo>
                  <a:pt x="12"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8" name="Freeform 216"/>
          <p:cNvSpPr>
            <a:spLocks/>
          </p:cNvSpPr>
          <p:nvPr/>
        </p:nvSpPr>
        <p:spPr bwMode="ltGray">
          <a:xfrm>
            <a:off x="7448963" y="4622810"/>
            <a:ext cx="18593" cy="38100"/>
          </a:xfrm>
          <a:custGeom>
            <a:avLst/>
            <a:gdLst/>
            <a:ahLst/>
            <a:cxnLst>
              <a:cxn ang="0">
                <a:pos x="4" y="0"/>
              </a:cxn>
              <a:cxn ang="0">
                <a:pos x="0" y="10"/>
              </a:cxn>
              <a:cxn ang="0">
                <a:pos x="2" y="20"/>
              </a:cxn>
              <a:cxn ang="0">
                <a:pos x="12" y="12"/>
              </a:cxn>
              <a:cxn ang="0">
                <a:pos x="4" y="0"/>
              </a:cxn>
            </a:cxnLst>
            <a:rect l="0" t="0" r="r" b="b"/>
            <a:pathLst>
              <a:path w="13" h="21">
                <a:moveTo>
                  <a:pt x="4" y="0"/>
                </a:moveTo>
                <a:lnTo>
                  <a:pt x="0" y="10"/>
                </a:lnTo>
                <a:lnTo>
                  <a:pt x="2" y="20"/>
                </a:lnTo>
                <a:lnTo>
                  <a:pt x="12" y="1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19" name="Freeform 217"/>
          <p:cNvSpPr>
            <a:spLocks/>
          </p:cNvSpPr>
          <p:nvPr/>
        </p:nvSpPr>
        <p:spPr bwMode="ltGray">
          <a:xfrm>
            <a:off x="6888082" y="4675196"/>
            <a:ext cx="297484" cy="333374"/>
          </a:xfrm>
          <a:custGeom>
            <a:avLst/>
            <a:gdLst/>
            <a:ahLst/>
            <a:cxnLst>
              <a:cxn ang="0">
                <a:pos x="172" y="12"/>
              </a:cxn>
              <a:cxn ang="0">
                <a:pos x="162" y="18"/>
              </a:cxn>
              <a:cxn ang="0">
                <a:pos x="164" y="22"/>
              </a:cxn>
              <a:cxn ang="0">
                <a:pos x="174" y="46"/>
              </a:cxn>
              <a:cxn ang="0">
                <a:pos x="190" y="62"/>
              </a:cxn>
              <a:cxn ang="0">
                <a:pos x="174" y="66"/>
              </a:cxn>
              <a:cxn ang="0">
                <a:pos x="170" y="70"/>
              </a:cxn>
              <a:cxn ang="0">
                <a:pos x="162" y="82"/>
              </a:cxn>
              <a:cxn ang="0">
                <a:pos x="160" y="106"/>
              </a:cxn>
              <a:cxn ang="0">
                <a:pos x="154" y="116"/>
              </a:cxn>
              <a:cxn ang="0">
                <a:pos x="142" y="120"/>
              </a:cxn>
              <a:cxn ang="0">
                <a:pos x="138" y="134"/>
              </a:cxn>
              <a:cxn ang="0">
                <a:pos x="146" y="140"/>
              </a:cxn>
              <a:cxn ang="0">
                <a:pos x="138" y="152"/>
              </a:cxn>
              <a:cxn ang="0">
                <a:pos x="132" y="162"/>
              </a:cxn>
              <a:cxn ang="0">
                <a:pos x="110" y="182"/>
              </a:cxn>
              <a:cxn ang="0">
                <a:pos x="100" y="184"/>
              </a:cxn>
              <a:cxn ang="0">
                <a:pos x="96" y="168"/>
              </a:cxn>
              <a:cxn ang="0">
                <a:pos x="78" y="176"/>
              </a:cxn>
              <a:cxn ang="0">
                <a:pos x="66" y="178"/>
              </a:cxn>
              <a:cxn ang="0">
                <a:pos x="52" y="180"/>
              </a:cxn>
              <a:cxn ang="0">
                <a:pos x="54" y="166"/>
              </a:cxn>
              <a:cxn ang="0">
                <a:pos x="44" y="174"/>
              </a:cxn>
              <a:cxn ang="0">
                <a:pos x="28" y="172"/>
              </a:cxn>
              <a:cxn ang="0">
                <a:pos x="22" y="150"/>
              </a:cxn>
              <a:cxn ang="0">
                <a:pos x="22" y="140"/>
              </a:cxn>
              <a:cxn ang="0">
                <a:pos x="14" y="144"/>
              </a:cxn>
              <a:cxn ang="0">
                <a:pos x="2" y="112"/>
              </a:cxn>
              <a:cxn ang="0">
                <a:pos x="8" y="92"/>
              </a:cxn>
              <a:cxn ang="0">
                <a:pos x="10" y="82"/>
              </a:cxn>
              <a:cxn ang="0">
                <a:pos x="18" y="84"/>
              </a:cxn>
              <a:cxn ang="0">
                <a:pos x="36" y="98"/>
              </a:cxn>
              <a:cxn ang="0">
                <a:pos x="50" y="94"/>
              </a:cxn>
              <a:cxn ang="0">
                <a:pos x="70" y="88"/>
              </a:cxn>
              <a:cxn ang="0">
                <a:pos x="86" y="68"/>
              </a:cxn>
              <a:cxn ang="0">
                <a:pos x="92" y="70"/>
              </a:cxn>
              <a:cxn ang="0">
                <a:pos x="104" y="64"/>
              </a:cxn>
              <a:cxn ang="0">
                <a:pos x="116" y="50"/>
              </a:cxn>
              <a:cxn ang="0">
                <a:pos x="128" y="34"/>
              </a:cxn>
              <a:cxn ang="0">
                <a:pos x="130" y="20"/>
              </a:cxn>
              <a:cxn ang="0">
                <a:pos x="132" y="12"/>
              </a:cxn>
              <a:cxn ang="0">
                <a:pos x="164" y="0"/>
              </a:cxn>
            </a:cxnLst>
            <a:rect l="0" t="0" r="r" b="b"/>
            <a:pathLst>
              <a:path w="191" h="185">
                <a:moveTo>
                  <a:pt x="164" y="0"/>
                </a:moveTo>
                <a:lnTo>
                  <a:pt x="172" y="12"/>
                </a:lnTo>
                <a:lnTo>
                  <a:pt x="154" y="14"/>
                </a:lnTo>
                <a:lnTo>
                  <a:pt x="162" y="18"/>
                </a:lnTo>
                <a:lnTo>
                  <a:pt x="156" y="22"/>
                </a:lnTo>
                <a:lnTo>
                  <a:pt x="164" y="22"/>
                </a:lnTo>
                <a:lnTo>
                  <a:pt x="178" y="40"/>
                </a:lnTo>
                <a:lnTo>
                  <a:pt x="174" y="46"/>
                </a:lnTo>
                <a:lnTo>
                  <a:pt x="186" y="58"/>
                </a:lnTo>
                <a:lnTo>
                  <a:pt x="190" y="62"/>
                </a:lnTo>
                <a:lnTo>
                  <a:pt x="186" y="66"/>
                </a:lnTo>
                <a:lnTo>
                  <a:pt x="174" y="66"/>
                </a:lnTo>
                <a:lnTo>
                  <a:pt x="176" y="68"/>
                </a:lnTo>
                <a:lnTo>
                  <a:pt x="170" y="70"/>
                </a:lnTo>
                <a:lnTo>
                  <a:pt x="166" y="72"/>
                </a:lnTo>
                <a:lnTo>
                  <a:pt x="162" y="82"/>
                </a:lnTo>
                <a:lnTo>
                  <a:pt x="160" y="100"/>
                </a:lnTo>
                <a:lnTo>
                  <a:pt x="160" y="106"/>
                </a:lnTo>
                <a:lnTo>
                  <a:pt x="154" y="108"/>
                </a:lnTo>
                <a:lnTo>
                  <a:pt x="154" y="116"/>
                </a:lnTo>
                <a:lnTo>
                  <a:pt x="146" y="116"/>
                </a:lnTo>
                <a:lnTo>
                  <a:pt x="142" y="120"/>
                </a:lnTo>
                <a:lnTo>
                  <a:pt x="138" y="126"/>
                </a:lnTo>
                <a:lnTo>
                  <a:pt x="138" y="134"/>
                </a:lnTo>
                <a:lnTo>
                  <a:pt x="142" y="138"/>
                </a:lnTo>
                <a:lnTo>
                  <a:pt x="146" y="140"/>
                </a:lnTo>
                <a:lnTo>
                  <a:pt x="140" y="144"/>
                </a:lnTo>
                <a:lnTo>
                  <a:pt x="138" y="152"/>
                </a:lnTo>
                <a:lnTo>
                  <a:pt x="134" y="154"/>
                </a:lnTo>
                <a:lnTo>
                  <a:pt x="132" y="162"/>
                </a:lnTo>
                <a:lnTo>
                  <a:pt x="120" y="174"/>
                </a:lnTo>
                <a:lnTo>
                  <a:pt x="110" y="182"/>
                </a:lnTo>
                <a:lnTo>
                  <a:pt x="106" y="184"/>
                </a:lnTo>
                <a:lnTo>
                  <a:pt x="100" y="184"/>
                </a:lnTo>
                <a:lnTo>
                  <a:pt x="100" y="172"/>
                </a:lnTo>
                <a:lnTo>
                  <a:pt x="96" y="168"/>
                </a:lnTo>
                <a:lnTo>
                  <a:pt x="90" y="174"/>
                </a:lnTo>
                <a:lnTo>
                  <a:pt x="78" y="176"/>
                </a:lnTo>
                <a:lnTo>
                  <a:pt x="74" y="172"/>
                </a:lnTo>
                <a:lnTo>
                  <a:pt x="66" y="178"/>
                </a:lnTo>
                <a:lnTo>
                  <a:pt x="60" y="176"/>
                </a:lnTo>
                <a:lnTo>
                  <a:pt x="52" y="180"/>
                </a:lnTo>
                <a:lnTo>
                  <a:pt x="54" y="174"/>
                </a:lnTo>
                <a:lnTo>
                  <a:pt x="54" y="166"/>
                </a:lnTo>
                <a:lnTo>
                  <a:pt x="50" y="168"/>
                </a:lnTo>
                <a:lnTo>
                  <a:pt x="44" y="174"/>
                </a:lnTo>
                <a:lnTo>
                  <a:pt x="32" y="172"/>
                </a:lnTo>
                <a:lnTo>
                  <a:pt x="28" y="172"/>
                </a:lnTo>
                <a:lnTo>
                  <a:pt x="22" y="158"/>
                </a:lnTo>
                <a:lnTo>
                  <a:pt x="22" y="150"/>
                </a:lnTo>
                <a:lnTo>
                  <a:pt x="26" y="148"/>
                </a:lnTo>
                <a:lnTo>
                  <a:pt x="22" y="140"/>
                </a:lnTo>
                <a:lnTo>
                  <a:pt x="18" y="140"/>
                </a:lnTo>
                <a:lnTo>
                  <a:pt x="14" y="144"/>
                </a:lnTo>
                <a:lnTo>
                  <a:pt x="10" y="124"/>
                </a:lnTo>
                <a:lnTo>
                  <a:pt x="2" y="112"/>
                </a:lnTo>
                <a:lnTo>
                  <a:pt x="0" y="104"/>
                </a:lnTo>
                <a:lnTo>
                  <a:pt x="8" y="92"/>
                </a:lnTo>
                <a:lnTo>
                  <a:pt x="10" y="88"/>
                </a:lnTo>
                <a:lnTo>
                  <a:pt x="10" y="82"/>
                </a:lnTo>
                <a:lnTo>
                  <a:pt x="18" y="78"/>
                </a:lnTo>
                <a:lnTo>
                  <a:pt x="18" y="84"/>
                </a:lnTo>
                <a:lnTo>
                  <a:pt x="32" y="94"/>
                </a:lnTo>
                <a:lnTo>
                  <a:pt x="36" y="98"/>
                </a:lnTo>
                <a:lnTo>
                  <a:pt x="42" y="98"/>
                </a:lnTo>
                <a:lnTo>
                  <a:pt x="50" y="94"/>
                </a:lnTo>
                <a:lnTo>
                  <a:pt x="66" y="92"/>
                </a:lnTo>
                <a:lnTo>
                  <a:pt x="70" y="88"/>
                </a:lnTo>
                <a:lnTo>
                  <a:pt x="74" y="76"/>
                </a:lnTo>
                <a:lnTo>
                  <a:pt x="86" y="68"/>
                </a:lnTo>
                <a:lnTo>
                  <a:pt x="88" y="74"/>
                </a:lnTo>
                <a:lnTo>
                  <a:pt x="92" y="70"/>
                </a:lnTo>
                <a:lnTo>
                  <a:pt x="100" y="70"/>
                </a:lnTo>
                <a:lnTo>
                  <a:pt x="104" y="64"/>
                </a:lnTo>
                <a:lnTo>
                  <a:pt x="114" y="60"/>
                </a:lnTo>
                <a:lnTo>
                  <a:pt x="116" y="50"/>
                </a:lnTo>
                <a:lnTo>
                  <a:pt x="122" y="40"/>
                </a:lnTo>
                <a:lnTo>
                  <a:pt x="128" y="34"/>
                </a:lnTo>
                <a:lnTo>
                  <a:pt x="126" y="26"/>
                </a:lnTo>
                <a:lnTo>
                  <a:pt x="130" y="20"/>
                </a:lnTo>
                <a:lnTo>
                  <a:pt x="132" y="16"/>
                </a:lnTo>
                <a:lnTo>
                  <a:pt x="132" y="12"/>
                </a:lnTo>
                <a:lnTo>
                  <a:pt x="142" y="6"/>
                </a:lnTo>
                <a:lnTo>
                  <a:pt x="16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0" name="Freeform 218"/>
          <p:cNvSpPr>
            <a:spLocks/>
          </p:cNvSpPr>
          <p:nvPr/>
        </p:nvSpPr>
        <p:spPr bwMode="ltGray">
          <a:xfrm>
            <a:off x="6990342" y="4065599"/>
            <a:ext cx="26340" cy="39688"/>
          </a:xfrm>
          <a:custGeom>
            <a:avLst/>
            <a:gdLst/>
            <a:ahLst/>
            <a:cxnLst>
              <a:cxn ang="0">
                <a:pos x="0" y="0"/>
              </a:cxn>
              <a:cxn ang="0">
                <a:pos x="2" y="14"/>
              </a:cxn>
              <a:cxn ang="0">
                <a:pos x="8" y="22"/>
              </a:cxn>
              <a:cxn ang="0">
                <a:pos x="16" y="16"/>
              </a:cxn>
              <a:cxn ang="0">
                <a:pos x="16" y="0"/>
              </a:cxn>
              <a:cxn ang="0">
                <a:pos x="0" y="0"/>
              </a:cxn>
            </a:cxnLst>
            <a:rect l="0" t="0" r="r" b="b"/>
            <a:pathLst>
              <a:path w="17" h="23">
                <a:moveTo>
                  <a:pt x="0" y="0"/>
                </a:moveTo>
                <a:lnTo>
                  <a:pt x="2" y="14"/>
                </a:lnTo>
                <a:lnTo>
                  <a:pt x="8" y="22"/>
                </a:lnTo>
                <a:lnTo>
                  <a:pt x="16" y="16"/>
                </a:lnTo>
                <a:lnTo>
                  <a:pt x="16"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1" name="Freeform 219"/>
          <p:cNvSpPr>
            <a:spLocks/>
          </p:cNvSpPr>
          <p:nvPr/>
        </p:nvSpPr>
        <p:spPr bwMode="ltGray">
          <a:xfrm>
            <a:off x="6964003" y="4089412"/>
            <a:ext cx="15494" cy="23812"/>
          </a:xfrm>
          <a:custGeom>
            <a:avLst/>
            <a:gdLst/>
            <a:ahLst/>
            <a:cxnLst>
              <a:cxn ang="0">
                <a:pos x="2" y="2"/>
              </a:cxn>
              <a:cxn ang="0">
                <a:pos x="0" y="12"/>
              </a:cxn>
              <a:cxn ang="0">
                <a:pos x="10" y="12"/>
              </a:cxn>
              <a:cxn ang="0">
                <a:pos x="10" y="0"/>
              </a:cxn>
              <a:cxn ang="0">
                <a:pos x="2" y="2"/>
              </a:cxn>
            </a:cxnLst>
            <a:rect l="0" t="0" r="r" b="b"/>
            <a:pathLst>
              <a:path w="11" h="13">
                <a:moveTo>
                  <a:pt x="2" y="2"/>
                </a:moveTo>
                <a:lnTo>
                  <a:pt x="0" y="12"/>
                </a:lnTo>
                <a:lnTo>
                  <a:pt x="10" y="12"/>
                </a:lnTo>
                <a:lnTo>
                  <a:pt x="10" y="0"/>
                </a:lnTo>
                <a:lnTo>
                  <a:pt x="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2" name="Freeform 220"/>
          <p:cNvSpPr>
            <a:spLocks/>
          </p:cNvSpPr>
          <p:nvPr/>
        </p:nvSpPr>
        <p:spPr bwMode="ltGray">
          <a:xfrm>
            <a:off x="5203891" y="3837000"/>
            <a:ext cx="48031" cy="50800"/>
          </a:xfrm>
          <a:custGeom>
            <a:avLst/>
            <a:gdLst/>
            <a:ahLst/>
            <a:cxnLst>
              <a:cxn ang="0">
                <a:pos x="30" y="4"/>
              </a:cxn>
              <a:cxn ang="0">
                <a:pos x="24" y="0"/>
              </a:cxn>
              <a:cxn ang="0">
                <a:pos x="10" y="0"/>
              </a:cxn>
              <a:cxn ang="0">
                <a:pos x="0" y="12"/>
              </a:cxn>
              <a:cxn ang="0">
                <a:pos x="6" y="18"/>
              </a:cxn>
              <a:cxn ang="0">
                <a:pos x="10" y="20"/>
              </a:cxn>
              <a:cxn ang="0">
                <a:pos x="16" y="28"/>
              </a:cxn>
              <a:cxn ang="0">
                <a:pos x="26" y="22"/>
              </a:cxn>
              <a:cxn ang="0">
                <a:pos x="24" y="16"/>
              </a:cxn>
              <a:cxn ang="0">
                <a:pos x="20" y="12"/>
              </a:cxn>
              <a:cxn ang="0">
                <a:pos x="28" y="10"/>
              </a:cxn>
              <a:cxn ang="0">
                <a:pos x="30" y="4"/>
              </a:cxn>
            </a:cxnLst>
            <a:rect l="0" t="0" r="r" b="b"/>
            <a:pathLst>
              <a:path w="31" h="29">
                <a:moveTo>
                  <a:pt x="30" y="4"/>
                </a:moveTo>
                <a:lnTo>
                  <a:pt x="24" y="0"/>
                </a:lnTo>
                <a:lnTo>
                  <a:pt x="10" y="0"/>
                </a:lnTo>
                <a:lnTo>
                  <a:pt x="0" y="12"/>
                </a:lnTo>
                <a:lnTo>
                  <a:pt x="6" y="18"/>
                </a:lnTo>
                <a:lnTo>
                  <a:pt x="10" y="20"/>
                </a:lnTo>
                <a:lnTo>
                  <a:pt x="16" y="28"/>
                </a:lnTo>
                <a:lnTo>
                  <a:pt x="26" y="22"/>
                </a:lnTo>
                <a:lnTo>
                  <a:pt x="24" y="16"/>
                </a:lnTo>
                <a:lnTo>
                  <a:pt x="20" y="12"/>
                </a:lnTo>
                <a:lnTo>
                  <a:pt x="28" y="10"/>
                </a:lnTo>
                <a:lnTo>
                  <a:pt x="3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3" name="Freeform 221"/>
          <p:cNvSpPr>
            <a:spLocks/>
          </p:cNvSpPr>
          <p:nvPr/>
        </p:nvSpPr>
        <p:spPr bwMode="ltGray">
          <a:xfrm>
            <a:off x="4480324" y="2136795"/>
            <a:ext cx="842870" cy="1320794"/>
          </a:xfrm>
          <a:custGeom>
            <a:avLst/>
            <a:gdLst/>
            <a:ahLst/>
            <a:cxnLst>
              <a:cxn ang="0">
                <a:pos x="412" y="650"/>
              </a:cxn>
              <a:cxn ang="0">
                <a:pos x="436" y="722"/>
              </a:cxn>
              <a:cxn ang="0">
                <a:pos x="346" y="680"/>
              </a:cxn>
              <a:cxn ang="0">
                <a:pos x="264" y="582"/>
              </a:cxn>
              <a:cxn ang="0">
                <a:pos x="224" y="594"/>
              </a:cxn>
              <a:cxn ang="0">
                <a:pos x="186" y="598"/>
              </a:cxn>
              <a:cxn ang="0">
                <a:pos x="144" y="600"/>
              </a:cxn>
              <a:cxn ang="0">
                <a:pos x="120" y="568"/>
              </a:cxn>
              <a:cxn ang="0">
                <a:pos x="106" y="542"/>
              </a:cxn>
              <a:cxn ang="0">
                <a:pos x="74" y="552"/>
              </a:cxn>
              <a:cxn ang="0">
                <a:pos x="36" y="536"/>
              </a:cxn>
              <a:cxn ang="0">
                <a:pos x="42" y="494"/>
              </a:cxn>
              <a:cxn ang="0">
                <a:pos x="52" y="464"/>
              </a:cxn>
              <a:cxn ang="0">
                <a:pos x="52" y="430"/>
              </a:cxn>
              <a:cxn ang="0">
                <a:pos x="4" y="388"/>
              </a:cxn>
              <a:cxn ang="0">
                <a:pos x="26" y="322"/>
              </a:cxn>
              <a:cxn ang="0">
                <a:pos x="58" y="288"/>
              </a:cxn>
              <a:cxn ang="0">
                <a:pos x="104" y="278"/>
              </a:cxn>
              <a:cxn ang="0">
                <a:pos x="124" y="264"/>
              </a:cxn>
              <a:cxn ang="0">
                <a:pos x="86" y="132"/>
              </a:cxn>
              <a:cxn ang="0">
                <a:pos x="110" y="28"/>
              </a:cxn>
              <a:cxn ang="0">
                <a:pos x="186" y="38"/>
              </a:cxn>
              <a:cxn ang="0">
                <a:pos x="202" y="44"/>
              </a:cxn>
              <a:cxn ang="0">
                <a:pos x="226" y="60"/>
              </a:cxn>
              <a:cxn ang="0">
                <a:pos x="248" y="68"/>
              </a:cxn>
              <a:cxn ang="0">
                <a:pos x="264" y="100"/>
              </a:cxn>
              <a:cxn ang="0">
                <a:pos x="230" y="114"/>
              </a:cxn>
              <a:cxn ang="0">
                <a:pos x="152" y="98"/>
              </a:cxn>
              <a:cxn ang="0">
                <a:pos x="186" y="126"/>
              </a:cxn>
              <a:cxn ang="0">
                <a:pos x="194" y="160"/>
              </a:cxn>
              <a:cxn ang="0">
                <a:pos x="226" y="176"/>
              </a:cxn>
              <a:cxn ang="0">
                <a:pos x="208" y="146"/>
              </a:cxn>
              <a:cxn ang="0">
                <a:pos x="246" y="156"/>
              </a:cxn>
              <a:cxn ang="0">
                <a:pos x="262" y="142"/>
              </a:cxn>
              <a:cxn ang="0">
                <a:pos x="278" y="114"/>
              </a:cxn>
              <a:cxn ang="0">
                <a:pos x="312" y="106"/>
              </a:cxn>
              <a:cxn ang="0">
                <a:pos x="322" y="46"/>
              </a:cxn>
              <a:cxn ang="0">
                <a:pos x="342" y="66"/>
              </a:cxn>
              <a:cxn ang="0">
                <a:pos x="332" y="90"/>
              </a:cxn>
              <a:cxn ang="0">
                <a:pos x="358" y="88"/>
              </a:cxn>
              <a:cxn ang="0">
                <a:pos x="382" y="68"/>
              </a:cxn>
              <a:cxn ang="0">
                <a:pos x="416" y="56"/>
              </a:cxn>
              <a:cxn ang="0">
                <a:pos x="442" y="38"/>
              </a:cxn>
              <a:cxn ang="0">
                <a:pos x="444" y="62"/>
              </a:cxn>
              <a:cxn ang="0">
                <a:pos x="470" y="46"/>
              </a:cxn>
              <a:cxn ang="0">
                <a:pos x="500" y="40"/>
              </a:cxn>
              <a:cxn ang="0">
                <a:pos x="524" y="52"/>
              </a:cxn>
              <a:cxn ang="0">
                <a:pos x="518" y="20"/>
              </a:cxn>
              <a:cxn ang="0">
                <a:pos x="522" y="16"/>
              </a:cxn>
              <a:cxn ang="0">
                <a:pos x="480" y="192"/>
              </a:cxn>
              <a:cxn ang="0">
                <a:pos x="468" y="474"/>
              </a:cxn>
              <a:cxn ang="0">
                <a:pos x="408" y="556"/>
              </a:cxn>
            </a:cxnLst>
            <a:rect l="0" t="0" r="r" b="b"/>
            <a:pathLst>
              <a:path w="545" h="729">
                <a:moveTo>
                  <a:pt x="408" y="556"/>
                </a:moveTo>
                <a:lnTo>
                  <a:pt x="410" y="594"/>
                </a:lnTo>
                <a:lnTo>
                  <a:pt x="402" y="620"/>
                </a:lnTo>
                <a:lnTo>
                  <a:pt x="412" y="650"/>
                </a:lnTo>
                <a:lnTo>
                  <a:pt x="438" y="688"/>
                </a:lnTo>
                <a:lnTo>
                  <a:pt x="464" y="704"/>
                </a:lnTo>
                <a:lnTo>
                  <a:pt x="450" y="718"/>
                </a:lnTo>
                <a:lnTo>
                  <a:pt x="436" y="722"/>
                </a:lnTo>
                <a:lnTo>
                  <a:pt x="414" y="728"/>
                </a:lnTo>
                <a:lnTo>
                  <a:pt x="388" y="716"/>
                </a:lnTo>
                <a:lnTo>
                  <a:pt x="364" y="702"/>
                </a:lnTo>
                <a:lnTo>
                  <a:pt x="346" y="680"/>
                </a:lnTo>
                <a:lnTo>
                  <a:pt x="324" y="664"/>
                </a:lnTo>
                <a:lnTo>
                  <a:pt x="290" y="632"/>
                </a:lnTo>
                <a:lnTo>
                  <a:pt x="250" y="606"/>
                </a:lnTo>
                <a:lnTo>
                  <a:pt x="264" y="582"/>
                </a:lnTo>
                <a:lnTo>
                  <a:pt x="268" y="562"/>
                </a:lnTo>
                <a:lnTo>
                  <a:pt x="234" y="570"/>
                </a:lnTo>
                <a:lnTo>
                  <a:pt x="214" y="582"/>
                </a:lnTo>
                <a:lnTo>
                  <a:pt x="224" y="594"/>
                </a:lnTo>
                <a:lnTo>
                  <a:pt x="238" y="608"/>
                </a:lnTo>
                <a:lnTo>
                  <a:pt x="214" y="620"/>
                </a:lnTo>
                <a:lnTo>
                  <a:pt x="200" y="618"/>
                </a:lnTo>
                <a:lnTo>
                  <a:pt x="186" y="598"/>
                </a:lnTo>
                <a:lnTo>
                  <a:pt x="176" y="578"/>
                </a:lnTo>
                <a:lnTo>
                  <a:pt x="156" y="580"/>
                </a:lnTo>
                <a:lnTo>
                  <a:pt x="150" y="590"/>
                </a:lnTo>
                <a:lnTo>
                  <a:pt x="144" y="600"/>
                </a:lnTo>
                <a:lnTo>
                  <a:pt x="138" y="594"/>
                </a:lnTo>
                <a:lnTo>
                  <a:pt x="128" y="592"/>
                </a:lnTo>
                <a:lnTo>
                  <a:pt x="122" y="588"/>
                </a:lnTo>
                <a:lnTo>
                  <a:pt x="120" y="568"/>
                </a:lnTo>
                <a:lnTo>
                  <a:pt x="120" y="560"/>
                </a:lnTo>
                <a:lnTo>
                  <a:pt x="120" y="552"/>
                </a:lnTo>
                <a:lnTo>
                  <a:pt x="112" y="550"/>
                </a:lnTo>
                <a:lnTo>
                  <a:pt x="106" y="542"/>
                </a:lnTo>
                <a:lnTo>
                  <a:pt x="104" y="536"/>
                </a:lnTo>
                <a:lnTo>
                  <a:pt x="92" y="536"/>
                </a:lnTo>
                <a:lnTo>
                  <a:pt x="84" y="546"/>
                </a:lnTo>
                <a:lnTo>
                  <a:pt x="74" y="552"/>
                </a:lnTo>
                <a:lnTo>
                  <a:pt x="56" y="540"/>
                </a:lnTo>
                <a:lnTo>
                  <a:pt x="42" y="542"/>
                </a:lnTo>
                <a:lnTo>
                  <a:pt x="38" y="540"/>
                </a:lnTo>
                <a:lnTo>
                  <a:pt x="36" y="536"/>
                </a:lnTo>
                <a:lnTo>
                  <a:pt x="36" y="526"/>
                </a:lnTo>
                <a:lnTo>
                  <a:pt x="36" y="512"/>
                </a:lnTo>
                <a:lnTo>
                  <a:pt x="38" y="502"/>
                </a:lnTo>
                <a:lnTo>
                  <a:pt x="42" y="494"/>
                </a:lnTo>
                <a:lnTo>
                  <a:pt x="52" y="492"/>
                </a:lnTo>
                <a:lnTo>
                  <a:pt x="56" y="482"/>
                </a:lnTo>
                <a:lnTo>
                  <a:pt x="54" y="474"/>
                </a:lnTo>
                <a:lnTo>
                  <a:pt x="52" y="464"/>
                </a:lnTo>
                <a:lnTo>
                  <a:pt x="48" y="458"/>
                </a:lnTo>
                <a:lnTo>
                  <a:pt x="46" y="450"/>
                </a:lnTo>
                <a:lnTo>
                  <a:pt x="50" y="444"/>
                </a:lnTo>
                <a:lnTo>
                  <a:pt x="52" y="430"/>
                </a:lnTo>
                <a:lnTo>
                  <a:pt x="42" y="400"/>
                </a:lnTo>
                <a:lnTo>
                  <a:pt x="8" y="400"/>
                </a:lnTo>
                <a:lnTo>
                  <a:pt x="2" y="400"/>
                </a:lnTo>
                <a:lnTo>
                  <a:pt x="4" y="388"/>
                </a:lnTo>
                <a:lnTo>
                  <a:pt x="0" y="358"/>
                </a:lnTo>
                <a:lnTo>
                  <a:pt x="10" y="326"/>
                </a:lnTo>
                <a:lnTo>
                  <a:pt x="26" y="304"/>
                </a:lnTo>
                <a:lnTo>
                  <a:pt x="26" y="322"/>
                </a:lnTo>
                <a:lnTo>
                  <a:pt x="40" y="342"/>
                </a:lnTo>
                <a:lnTo>
                  <a:pt x="50" y="318"/>
                </a:lnTo>
                <a:lnTo>
                  <a:pt x="34" y="294"/>
                </a:lnTo>
                <a:lnTo>
                  <a:pt x="58" y="288"/>
                </a:lnTo>
                <a:lnTo>
                  <a:pt x="76" y="284"/>
                </a:lnTo>
                <a:lnTo>
                  <a:pt x="88" y="286"/>
                </a:lnTo>
                <a:lnTo>
                  <a:pt x="104" y="286"/>
                </a:lnTo>
                <a:lnTo>
                  <a:pt x="104" y="278"/>
                </a:lnTo>
                <a:lnTo>
                  <a:pt x="114" y="276"/>
                </a:lnTo>
                <a:lnTo>
                  <a:pt x="122" y="278"/>
                </a:lnTo>
                <a:lnTo>
                  <a:pt x="126" y="272"/>
                </a:lnTo>
                <a:lnTo>
                  <a:pt x="124" y="264"/>
                </a:lnTo>
                <a:lnTo>
                  <a:pt x="116" y="258"/>
                </a:lnTo>
                <a:lnTo>
                  <a:pt x="104" y="258"/>
                </a:lnTo>
                <a:lnTo>
                  <a:pt x="92" y="218"/>
                </a:lnTo>
                <a:lnTo>
                  <a:pt x="86" y="132"/>
                </a:lnTo>
                <a:lnTo>
                  <a:pt x="80" y="90"/>
                </a:lnTo>
                <a:lnTo>
                  <a:pt x="78" y="58"/>
                </a:lnTo>
                <a:lnTo>
                  <a:pt x="84" y="40"/>
                </a:lnTo>
                <a:lnTo>
                  <a:pt x="110" y="28"/>
                </a:lnTo>
                <a:lnTo>
                  <a:pt x="128" y="26"/>
                </a:lnTo>
                <a:lnTo>
                  <a:pt x="150" y="28"/>
                </a:lnTo>
                <a:lnTo>
                  <a:pt x="160" y="28"/>
                </a:lnTo>
                <a:lnTo>
                  <a:pt x="186" y="38"/>
                </a:lnTo>
                <a:lnTo>
                  <a:pt x="190" y="34"/>
                </a:lnTo>
                <a:lnTo>
                  <a:pt x="196" y="38"/>
                </a:lnTo>
                <a:lnTo>
                  <a:pt x="200" y="40"/>
                </a:lnTo>
                <a:lnTo>
                  <a:pt x="202" y="44"/>
                </a:lnTo>
                <a:lnTo>
                  <a:pt x="210" y="48"/>
                </a:lnTo>
                <a:lnTo>
                  <a:pt x="214" y="48"/>
                </a:lnTo>
                <a:lnTo>
                  <a:pt x="222" y="56"/>
                </a:lnTo>
                <a:lnTo>
                  <a:pt x="226" y="60"/>
                </a:lnTo>
                <a:lnTo>
                  <a:pt x="228" y="64"/>
                </a:lnTo>
                <a:lnTo>
                  <a:pt x="232" y="64"/>
                </a:lnTo>
                <a:lnTo>
                  <a:pt x="238" y="68"/>
                </a:lnTo>
                <a:lnTo>
                  <a:pt x="248" y="68"/>
                </a:lnTo>
                <a:lnTo>
                  <a:pt x="254" y="74"/>
                </a:lnTo>
                <a:lnTo>
                  <a:pt x="262" y="82"/>
                </a:lnTo>
                <a:lnTo>
                  <a:pt x="268" y="94"/>
                </a:lnTo>
                <a:lnTo>
                  <a:pt x="264" y="100"/>
                </a:lnTo>
                <a:lnTo>
                  <a:pt x="256" y="106"/>
                </a:lnTo>
                <a:lnTo>
                  <a:pt x="250" y="114"/>
                </a:lnTo>
                <a:lnTo>
                  <a:pt x="242" y="116"/>
                </a:lnTo>
                <a:lnTo>
                  <a:pt x="230" y="114"/>
                </a:lnTo>
                <a:lnTo>
                  <a:pt x="212" y="114"/>
                </a:lnTo>
                <a:lnTo>
                  <a:pt x="172" y="98"/>
                </a:lnTo>
                <a:lnTo>
                  <a:pt x="158" y="100"/>
                </a:lnTo>
                <a:lnTo>
                  <a:pt x="152" y="98"/>
                </a:lnTo>
                <a:lnTo>
                  <a:pt x="162" y="110"/>
                </a:lnTo>
                <a:lnTo>
                  <a:pt x="170" y="114"/>
                </a:lnTo>
                <a:lnTo>
                  <a:pt x="178" y="122"/>
                </a:lnTo>
                <a:lnTo>
                  <a:pt x="186" y="126"/>
                </a:lnTo>
                <a:lnTo>
                  <a:pt x="190" y="132"/>
                </a:lnTo>
                <a:lnTo>
                  <a:pt x="190" y="142"/>
                </a:lnTo>
                <a:lnTo>
                  <a:pt x="192" y="152"/>
                </a:lnTo>
                <a:lnTo>
                  <a:pt x="194" y="160"/>
                </a:lnTo>
                <a:lnTo>
                  <a:pt x="202" y="168"/>
                </a:lnTo>
                <a:lnTo>
                  <a:pt x="212" y="176"/>
                </a:lnTo>
                <a:lnTo>
                  <a:pt x="220" y="178"/>
                </a:lnTo>
                <a:lnTo>
                  <a:pt x="226" y="176"/>
                </a:lnTo>
                <a:lnTo>
                  <a:pt x="226" y="168"/>
                </a:lnTo>
                <a:lnTo>
                  <a:pt x="216" y="158"/>
                </a:lnTo>
                <a:lnTo>
                  <a:pt x="208" y="152"/>
                </a:lnTo>
                <a:lnTo>
                  <a:pt x="208" y="146"/>
                </a:lnTo>
                <a:lnTo>
                  <a:pt x="212" y="140"/>
                </a:lnTo>
                <a:lnTo>
                  <a:pt x="224" y="146"/>
                </a:lnTo>
                <a:lnTo>
                  <a:pt x="230" y="152"/>
                </a:lnTo>
                <a:lnTo>
                  <a:pt x="246" y="156"/>
                </a:lnTo>
                <a:lnTo>
                  <a:pt x="254" y="158"/>
                </a:lnTo>
                <a:lnTo>
                  <a:pt x="264" y="158"/>
                </a:lnTo>
                <a:lnTo>
                  <a:pt x="266" y="152"/>
                </a:lnTo>
                <a:lnTo>
                  <a:pt x="262" y="142"/>
                </a:lnTo>
                <a:lnTo>
                  <a:pt x="256" y="136"/>
                </a:lnTo>
                <a:lnTo>
                  <a:pt x="258" y="130"/>
                </a:lnTo>
                <a:lnTo>
                  <a:pt x="270" y="120"/>
                </a:lnTo>
                <a:lnTo>
                  <a:pt x="278" y="114"/>
                </a:lnTo>
                <a:lnTo>
                  <a:pt x="286" y="108"/>
                </a:lnTo>
                <a:lnTo>
                  <a:pt x="296" y="114"/>
                </a:lnTo>
                <a:lnTo>
                  <a:pt x="306" y="116"/>
                </a:lnTo>
                <a:lnTo>
                  <a:pt x="312" y="106"/>
                </a:lnTo>
                <a:lnTo>
                  <a:pt x="306" y="94"/>
                </a:lnTo>
                <a:lnTo>
                  <a:pt x="296" y="46"/>
                </a:lnTo>
                <a:lnTo>
                  <a:pt x="306" y="44"/>
                </a:lnTo>
                <a:lnTo>
                  <a:pt x="322" y="46"/>
                </a:lnTo>
                <a:lnTo>
                  <a:pt x="330" y="48"/>
                </a:lnTo>
                <a:lnTo>
                  <a:pt x="334" y="56"/>
                </a:lnTo>
                <a:lnTo>
                  <a:pt x="338" y="64"/>
                </a:lnTo>
                <a:lnTo>
                  <a:pt x="342" y="66"/>
                </a:lnTo>
                <a:lnTo>
                  <a:pt x="346" y="72"/>
                </a:lnTo>
                <a:lnTo>
                  <a:pt x="338" y="78"/>
                </a:lnTo>
                <a:lnTo>
                  <a:pt x="334" y="84"/>
                </a:lnTo>
                <a:lnTo>
                  <a:pt x="332" y="90"/>
                </a:lnTo>
                <a:lnTo>
                  <a:pt x="334" y="98"/>
                </a:lnTo>
                <a:lnTo>
                  <a:pt x="346" y="102"/>
                </a:lnTo>
                <a:lnTo>
                  <a:pt x="354" y="96"/>
                </a:lnTo>
                <a:lnTo>
                  <a:pt x="358" y="88"/>
                </a:lnTo>
                <a:lnTo>
                  <a:pt x="364" y="84"/>
                </a:lnTo>
                <a:lnTo>
                  <a:pt x="374" y="78"/>
                </a:lnTo>
                <a:lnTo>
                  <a:pt x="376" y="74"/>
                </a:lnTo>
                <a:lnTo>
                  <a:pt x="382" y="68"/>
                </a:lnTo>
                <a:lnTo>
                  <a:pt x="392" y="64"/>
                </a:lnTo>
                <a:lnTo>
                  <a:pt x="400" y="62"/>
                </a:lnTo>
                <a:lnTo>
                  <a:pt x="408" y="60"/>
                </a:lnTo>
                <a:lnTo>
                  <a:pt x="416" y="56"/>
                </a:lnTo>
                <a:lnTo>
                  <a:pt x="422" y="50"/>
                </a:lnTo>
                <a:lnTo>
                  <a:pt x="426" y="44"/>
                </a:lnTo>
                <a:lnTo>
                  <a:pt x="432" y="40"/>
                </a:lnTo>
                <a:lnTo>
                  <a:pt x="442" y="38"/>
                </a:lnTo>
                <a:lnTo>
                  <a:pt x="444" y="42"/>
                </a:lnTo>
                <a:lnTo>
                  <a:pt x="438" y="52"/>
                </a:lnTo>
                <a:lnTo>
                  <a:pt x="436" y="58"/>
                </a:lnTo>
                <a:lnTo>
                  <a:pt x="444" y="62"/>
                </a:lnTo>
                <a:lnTo>
                  <a:pt x="452" y="58"/>
                </a:lnTo>
                <a:lnTo>
                  <a:pt x="456" y="52"/>
                </a:lnTo>
                <a:lnTo>
                  <a:pt x="462" y="48"/>
                </a:lnTo>
                <a:lnTo>
                  <a:pt x="470" y="46"/>
                </a:lnTo>
                <a:lnTo>
                  <a:pt x="476" y="48"/>
                </a:lnTo>
                <a:lnTo>
                  <a:pt x="486" y="50"/>
                </a:lnTo>
                <a:lnTo>
                  <a:pt x="492" y="44"/>
                </a:lnTo>
                <a:lnTo>
                  <a:pt x="500" y="40"/>
                </a:lnTo>
                <a:lnTo>
                  <a:pt x="506" y="38"/>
                </a:lnTo>
                <a:lnTo>
                  <a:pt x="512" y="40"/>
                </a:lnTo>
                <a:lnTo>
                  <a:pt x="514" y="52"/>
                </a:lnTo>
                <a:lnTo>
                  <a:pt x="524" y="52"/>
                </a:lnTo>
                <a:lnTo>
                  <a:pt x="532" y="46"/>
                </a:lnTo>
                <a:lnTo>
                  <a:pt x="532" y="40"/>
                </a:lnTo>
                <a:lnTo>
                  <a:pt x="524" y="28"/>
                </a:lnTo>
                <a:lnTo>
                  <a:pt x="518" y="20"/>
                </a:lnTo>
                <a:lnTo>
                  <a:pt x="506" y="18"/>
                </a:lnTo>
                <a:lnTo>
                  <a:pt x="494" y="8"/>
                </a:lnTo>
                <a:lnTo>
                  <a:pt x="498" y="0"/>
                </a:lnTo>
                <a:lnTo>
                  <a:pt x="522" y="16"/>
                </a:lnTo>
                <a:lnTo>
                  <a:pt x="544" y="100"/>
                </a:lnTo>
                <a:lnTo>
                  <a:pt x="532" y="128"/>
                </a:lnTo>
                <a:lnTo>
                  <a:pt x="496" y="150"/>
                </a:lnTo>
                <a:lnTo>
                  <a:pt x="480" y="192"/>
                </a:lnTo>
                <a:lnTo>
                  <a:pt x="472" y="260"/>
                </a:lnTo>
                <a:lnTo>
                  <a:pt x="480" y="348"/>
                </a:lnTo>
                <a:lnTo>
                  <a:pt x="486" y="404"/>
                </a:lnTo>
                <a:lnTo>
                  <a:pt x="468" y="474"/>
                </a:lnTo>
                <a:lnTo>
                  <a:pt x="470" y="506"/>
                </a:lnTo>
                <a:lnTo>
                  <a:pt x="442" y="524"/>
                </a:lnTo>
                <a:lnTo>
                  <a:pt x="414" y="532"/>
                </a:lnTo>
                <a:lnTo>
                  <a:pt x="408" y="5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4" name="Freeform 222"/>
          <p:cNvSpPr>
            <a:spLocks/>
          </p:cNvSpPr>
          <p:nvPr/>
        </p:nvSpPr>
        <p:spPr bwMode="ltGray">
          <a:xfrm>
            <a:off x="5110928" y="2801954"/>
            <a:ext cx="1160496" cy="628647"/>
          </a:xfrm>
          <a:custGeom>
            <a:avLst/>
            <a:gdLst/>
            <a:ahLst/>
            <a:cxnLst>
              <a:cxn ang="0">
                <a:pos x="62" y="138"/>
              </a:cxn>
              <a:cxn ang="0">
                <a:pos x="6" y="164"/>
              </a:cxn>
              <a:cxn ang="0">
                <a:pos x="2" y="226"/>
              </a:cxn>
              <a:cxn ang="0">
                <a:pos x="46" y="198"/>
              </a:cxn>
              <a:cxn ang="0">
                <a:pos x="90" y="226"/>
              </a:cxn>
              <a:cxn ang="0">
                <a:pos x="44" y="246"/>
              </a:cxn>
              <a:cxn ang="0">
                <a:pos x="56" y="270"/>
              </a:cxn>
              <a:cxn ang="0">
                <a:pos x="76" y="284"/>
              </a:cxn>
              <a:cxn ang="0">
                <a:pos x="88" y="308"/>
              </a:cxn>
              <a:cxn ang="0">
                <a:pos x="114" y="302"/>
              </a:cxn>
              <a:cxn ang="0">
                <a:pos x="134" y="264"/>
              </a:cxn>
              <a:cxn ang="0">
                <a:pos x="204" y="282"/>
              </a:cxn>
              <a:cxn ang="0">
                <a:pos x="232" y="276"/>
              </a:cxn>
              <a:cxn ang="0">
                <a:pos x="294" y="262"/>
              </a:cxn>
              <a:cxn ang="0">
                <a:pos x="310" y="292"/>
              </a:cxn>
              <a:cxn ang="0">
                <a:pos x="340" y="320"/>
              </a:cxn>
              <a:cxn ang="0">
                <a:pos x="392" y="342"/>
              </a:cxn>
              <a:cxn ang="0">
                <a:pos x="428" y="318"/>
              </a:cxn>
              <a:cxn ang="0">
                <a:pos x="472" y="302"/>
              </a:cxn>
              <a:cxn ang="0">
                <a:pos x="516" y="316"/>
              </a:cxn>
              <a:cxn ang="0">
                <a:pos x="564" y="322"/>
              </a:cxn>
              <a:cxn ang="0">
                <a:pos x="642" y="336"/>
              </a:cxn>
              <a:cxn ang="0">
                <a:pos x="650" y="330"/>
              </a:cxn>
              <a:cxn ang="0">
                <a:pos x="688" y="320"/>
              </a:cxn>
              <a:cxn ang="0">
                <a:pos x="688" y="296"/>
              </a:cxn>
              <a:cxn ang="0">
                <a:pos x="720" y="288"/>
              </a:cxn>
              <a:cxn ang="0">
                <a:pos x="726" y="266"/>
              </a:cxn>
              <a:cxn ang="0">
                <a:pos x="752" y="246"/>
              </a:cxn>
              <a:cxn ang="0">
                <a:pos x="732" y="242"/>
              </a:cxn>
              <a:cxn ang="0">
                <a:pos x="702" y="192"/>
              </a:cxn>
              <a:cxn ang="0">
                <a:pos x="660" y="158"/>
              </a:cxn>
              <a:cxn ang="0">
                <a:pos x="610" y="106"/>
              </a:cxn>
              <a:cxn ang="0">
                <a:pos x="574" y="54"/>
              </a:cxn>
              <a:cxn ang="0">
                <a:pos x="494" y="60"/>
              </a:cxn>
              <a:cxn ang="0">
                <a:pos x="458" y="32"/>
              </a:cxn>
              <a:cxn ang="0">
                <a:pos x="390" y="0"/>
              </a:cxn>
              <a:cxn ang="0">
                <a:pos x="318" y="28"/>
              </a:cxn>
              <a:cxn ang="0">
                <a:pos x="258" y="50"/>
              </a:cxn>
              <a:cxn ang="0">
                <a:pos x="194" y="62"/>
              </a:cxn>
              <a:cxn ang="0">
                <a:pos x="122" y="66"/>
              </a:cxn>
              <a:cxn ang="0">
                <a:pos x="84" y="98"/>
              </a:cxn>
              <a:cxn ang="0">
                <a:pos x="62" y="132"/>
              </a:cxn>
            </a:cxnLst>
            <a:rect l="0" t="0" r="r" b="b"/>
            <a:pathLst>
              <a:path w="753" h="347">
                <a:moveTo>
                  <a:pt x="62" y="132"/>
                </a:moveTo>
                <a:lnTo>
                  <a:pt x="62" y="138"/>
                </a:lnTo>
                <a:lnTo>
                  <a:pt x="34" y="156"/>
                </a:lnTo>
                <a:lnTo>
                  <a:pt x="6" y="164"/>
                </a:lnTo>
                <a:lnTo>
                  <a:pt x="0" y="188"/>
                </a:lnTo>
                <a:lnTo>
                  <a:pt x="2" y="226"/>
                </a:lnTo>
                <a:lnTo>
                  <a:pt x="24" y="216"/>
                </a:lnTo>
                <a:lnTo>
                  <a:pt x="46" y="198"/>
                </a:lnTo>
                <a:lnTo>
                  <a:pt x="76" y="198"/>
                </a:lnTo>
                <a:lnTo>
                  <a:pt x="90" y="226"/>
                </a:lnTo>
                <a:lnTo>
                  <a:pt x="62" y="238"/>
                </a:lnTo>
                <a:lnTo>
                  <a:pt x="44" y="246"/>
                </a:lnTo>
                <a:lnTo>
                  <a:pt x="48" y="258"/>
                </a:lnTo>
                <a:lnTo>
                  <a:pt x="56" y="270"/>
                </a:lnTo>
                <a:lnTo>
                  <a:pt x="66" y="282"/>
                </a:lnTo>
                <a:lnTo>
                  <a:pt x="76" y="284"/>
                </a:lnTo>
                <a:lnTo>
                  <a:pt x="82" y="308"/>
                </a:lnTo>
                <a:lnTo>
                  <a:pt x="88" y="308"/>
                </a:lnTo>
                <a:lnTo>
                  <a:pt x="92" y="302"/>
                </a:lnTo>
                <a:lnTo>
                  <a:pt x="114" y="302"/>
                </a:lnTo>
                <a:lnTo>
                  <a:pt x="134" y="318"/>
                </a:lnTo>
                <a:lnTo>
                  <a:pt x="134" y="264"/>
                </a:lnTo>
                <a:lnTo>
                  <a:pt x="178" y="248"/>
                </a:lnTo>
                <a:lnTo>
                  <a:pt x="204" y="282"/>
                </a:lnTo>
                <a:lnTo>
                  <a:pt x="218" y="290"/>
                </a:lnTo>
                <a:lnTo>
                  <a:pt x="232" y="276"/>
                </a:lnTo>
                <a:lnTo>
                  <a:pt x="252" y="270"/>
                </a:lnTo>
                <a:lnTo>
                  <a:pt x="294" y="262"/>
                </a:lnTo>
                <a:lnTo>
                  <a:pt x="302" y="272"/>
                </a:lnTo>
                <a:lnTo>
                  <a:pt x="310" y="292"/>
                </a:lnTo>
                <a:lnTo>
                  <a:pt x="322" y="308"/>
                </a:lnTo>
                <a:lnTo>
                  <a:pt x="340" y="320"/>
                </a:lnTo>
                <a:lnTo>
                  <a:pt x="366" y="346"/>
                </a:lnTo>
                <a:lnTo>
                  <a:pt x="392" y="342"/>
                </a:lnTo>
                <a:lnTo>
                  <a:pt x="408" y="326"/>
                </a:lnTo>
                <a:lnTo>
                  <a:pt x="428" y="318"/>
                </a:lnTo>
                <a:lnTo>
                  <a:pt x="446" y="304"/>
                </a:lnTo>
                <a:lnTo>
                  <a:pt x="472" y="302"/>
                </a:lnTo>
                <a:lnTo>
                  <a:pt x="496" y="324"/>
                </a:lnTo>
                <a:lnTo>
                  <a:pt x="516" y="316"/>
                </a:lnTo>
                <a:lnTo>
                  <a:pt x="538" y="306"/>
                </a:lnTo>
                <a:lnTo>
                  <a:pt x="564" y="322"/>
                </a:lnTo>
                <a:lnTo>
                  <a:pt x="624" y="330"/>
                </a:lnTo>
                <a:lnTo>
                  <a:pt x="642" y="336"/>
                </a:lnTo>
                <a:lnTo>
                  <a:pt x="658" y="330"/>
                </a:lnTo>
                <a:lnTo>
                  <a:pt x="650" y="330"/>
                </a:lnTo>
                <a:lnTo>
                  <a:pt x="654" y="326"/>
                </a:lnTo>
                <a:lnTo>
                  <a:pt x="688" y="320"/>
                </a:lnTo>
                <a:lnTo>
                  <a:pt x="682" y="316"/>
                </a:lnTo>
                <a:lnTo>
                  <a:pt x="688" y="296"/>
                </a:lnTo>
                <a:lnTo>
                  <a:pt x="710" y="298"/>
                </a:lnTo>
                <a:lnTo>
                  <a:pt x="720" y="288"/>
                </a:lnTo>
                <a:lnTo>
                  <a:pt x="722" y="282"/>
                </a:lnTo>
                <a:lnTo>
                  <a:pt x="726" y="266"/>
                </a:lnTo>
                <a:lnTo>
                  <a:pt x="750" y="246"/>
                </a:lnTo>
                <a:lnTo>
                  <a:pt x="752" y="246"/>
                </a:lnTo>
                <a:lnTo>
                  <a:pt x="746" y="236"/>
                </a:lnTo>
                <a:lnTo>
                  <a:pt x="732" y="242"/>
                </a:lnTo>
                <a:lnTo>
                  <a:pt x="710" y="224"/>
                </a:lnTo>
                <a:lnTo>
                  <a:pt x="702" y="192"/>
                </a:lnTo>
                <a:lnTo>
                  <a:pt x="694" y="166"/>
                </a:lnTo>
                <a:lnTo>
                  <a:pt x="660" y="158"/>
                </a:lnTo>
                <a:lnTo>
                  <a:pt x="636" y="150"/>
                </a:lnTo>
                <a:lnTo>
                  <a:pt x="610" y="106"/>
                </a:lnTo>
                <a:lnTo>
                  <a:pt x="570" y="70"/>
                </a:lnTo>
                <a:lnTo>
                  <a:pt x="574" y="54"/>
                </a:lnTo>
                <a:lnTo>
                  <a:pt x="502" y="68"/>
                </a:lnTo>
                <a:lnTo>
                  <a:pt x="494" y="60"/>
                </a:lnTo>
                <a:lnTo>
                  <a:pt x="474" y="62"/>
                </a:lnTo>
                <a:lnTo>
                  <a:pt x="458" y="32"/>
                </a:lnTo>
                <a:lnTo>
                  <a:pt x="436" y="10"/>
                </a:lnTo>
                <a:lnTo>
                  <a:pt x="390" y="0"/>
                </a:lnTo>
                <a:lnTo>
                  <a:pt x="350" y="10"/>
                </a:lnTo>
                <a:lnTo>
                  <a:pt x="318" y="28"/>
                </a:lnTo>
                <a:lnTo>
                  <a:pt x="300" y="38"/>
                </a:lnTo>
                <a:lnTo>
                  <a:pt x="258" y="50"/>
                </a:lnTo>
                <a:lnTo>
                  <a:pt x="230" y="54"/>
                </a:lnTo>
                <a:lnTo>
                  <a:pt x="194" y="62"/>
                </a:lnTo>
                <a:lnTo>
                  <a:pt x="156" y="60"/>
                </a:lnTo>
                <a:lnTo>
                  <a:pt x="122" y="66"/>
                </a:lnTo>
                <a:lnTo>
                  <a:pt x="100" y="68"/>
                </a:lnTo>
                <a:lnTo>
                  <a:pt x="84" y="98"/>
                </a:lnTo>
                <a:lnTo>
                  <a:pt x="60" y="106"/>
                </a:lnTo>
                <a:lnTo>
                  <a:pt x="6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5" name="Freeform 223"/>
          <p:cNvSpPr>
            <a:spLocks/>
          </p:cNvSpPr>
          <p:nvPr/>
        </p:nvSpPr>
        <p:spPr bwMode="ltGray">
          <a:xfrm>
            <a:off x="7159227" y="3379802"/>
            <a:ext cx="136347" cy="161924"/>
          </a:xfrm>
          <a:custGeom>
            <a:avLst/>
            <a:gdLst/>
            <a:ahLst/>
            <a:cxnLst>
              <a:cxn ang="0">
                <a:pos x="24" y="0"/>
              </a:cxn>
              <a:cxn ang="0">
                <a:pos x="46" y="6"/>
              </a:cxn>
              <a:cxn ang="0">
                <a:pos x="54" y="20"/>
              </a:cxn>
              <a:cxn ang="0">
                <a:pos x="58" y="20"/>
              </a:cxn>
              <a:cxn ang="0">
                <a:pos x="70" y="32"/>
              </a:cxn>
              <a:cxn ang="0">
                <a:pos x="76" y="42"/>
              </a:cxn>
              <a:cxn ang="0">
                <a:pos x="78" y="46"/>
              </a:cxn>
              <a:cxn ang="0">
                <a:pos x="76" y="48"/>
              </a:cxn>
              <a:cxn ang="0">
                <a:pos x="86" y="42"/>
              </a:cxn>
              <a:cxn ang="0">
                <a:pos x="84" y="64"/>
              </a:cxn>
              <a:cxn ang="0">
                <a:pos x="78" y="68"/>
              </a:cxn>
              <a:cxn ang="0">
                <a:pos x="74" y="72"/>
              </a:cxn>
              <a:cxn ang="0">
                <a:pos x="72" y="72"/>
              </a:cxn>
              <a:cxn ang="0">
                <a:pos x="68" y="72"/>
              </a:cxn>
              <a:cxn ang="0">
                <a:pos x="66" y="78"/>
              </a:cxn>
              <a:cxn ang="0">
                <a:pos x="60" y="82"/>
              </a:cxn>
              <a:cxn ang="0">
                <a:pos x="58" y="80"/>
              </a:cxn>
              <a:cxn ang="0">
                <a:pos x="54" y="86"/>
              </a:cxn>
              <a:cxn ang="0">
                <a:pos x="52" y="88"/>
              </a:cxn>
              <a:cxn ang="0">
                <a:pos x="48" y="86"/>
              </a:cxn>
              <a:cxn ang="0">
                <a:pos x="42" y="78"/>
              </a:cxn>
              <a:cxn ang="0">
                <a:pos x="42" y="72"/>
              </a:cxn>
              <a:cxn ang="0">
                <a:pos x="44" y="62"/>
              </a:cxn>
              <a:cxn ang="0">
                <a:pos x="40" y="60"/>
              </a:cxn>
              <a:cxn ang="0">
                <a:pos x="36" y="50"/>
              </a:cxn>
              <a:cxn ang="0">
                <a:pos x="32" y="54"/>
              </a:cxn>
              <a:cxn ang="0">
                <a:pos x="28" y="50"/>
              </a:cxn>
              <a:cxn ang="0">
                <a:pos x="32" y="44"/>
              </a:cxn>
              <a:cxn ang="0">
                <a:pos x="36" y="40"/>
              </a:cxn>
              <a:cxn ang="0">
                <a:pos x="34" y="36"/>
              </a:cxn>
              <a:cxn ang="0">
                <a:pos x="26" y="36"/>
              </a:cxn>
              <a:cxn ang="0">
                <a:pos x="24" y="34"/>
              </a:cxn>
              <a:cxn ang="0">
                <a:pos x="22" y="40"/>
              </a:cxn>
              <a:cxn ang="0">
                <a:pos x="10" y="36"/>
              </a:cxn>
              <a:cxn ang="0">
                <a:pos x="4" y="32"/>
              </a:cxn>
              <a:cxn ang="0">
                <a:pos x="0" y="32"/>
              </a:cxn>
              <a:cxn ang="0">
                <a:pos x="4" y="24"/>
              </a:cxn>
              <a:cxn ang="0">
                <a:pos x="4" y="14"/>
              </a:cxn>
              <a:cxn ang="0">
                <a:pos x="6" y="10"/>
              </a:cxn>
              <a:cxn ang="0">
                <a:pos x="12" y="6"/>
              </a:cxn>
              <a:cxn ang="0">
                <a:pos x="24" y="0"/>
              </a:cxn>
            </a:cxnLst>
            <a:rect l="0" t="0" r="r" b="b"/>
            <a:pathLst>
              <a:path w="87" h="89">
                <a:moveTo>
                  <a:pt x="24" y="0"/>
                </a:moveTo>
                <a:lnTo>
                  <a:pt x="46" y="6"/>
                </a:lnTo>
                <a:lnTo>
                  <a:pt x="54" y="20"/>
                </a:lnTo>
                <a:lnTo>
                  <a:pt x="58" y="20"/>
                </a:lnTo>
                <a:lnTo>
                  <a:pt x="70" y="32"/>
                </a:lnTo>
                <a:lnTo>
                  <a:pt x="76" y="42"/>
                </a:lnTo>
                <a:lnTo>
                  <a:pt x="78" y="46"/>
                </a:lnTo>
                <a:lnTo>
                  <a:pt x="76" y="48"/>
                </a:lnTo>
                <a:lnTo>
                  <a:pt x="86" y="42"/>
                </a:lnTo>
                <a:lnTo>
                  <a:pt x="84" y="64"/>
                </a:lnTo>
                <a:lnTo>
                  <a:pt x="78" y="68"/>
                </a:lnTo>
                <a:lnTo>
                  <a:pt x="74" y="72"/>
                </a:lnTo>
                <a:lnTo>
                  <a:pt x="72" y="72"/>
                </a:lnTo>
                <a:lnTo>
                  <a:pt x="68" y="72"/>
                </a:lnTo>
                <a:lnTo>
                  <a:pt x="66" y="78"/>
                </a:lnTo>
                <a:lnTo>
                  <a:pt x="60" y="82"/>
                </a:lnTo>
                <a:lnTo>
                  <a:pt x="58" y="80"/>
                </a:lnTo>
                <a:lnTo>
                  <a:pt x="54" y="86"/>
                </a:lnTo>
                <a:lnTo>
                  <a:pt x="52" y="88"/>
                </a:lnTo>
                <a:lnTo>
                  <a:pt x="48" y="86"/>
                </a:lnTo>
                <a:lnTo>
                  <a:pt x="42" y="78"/>
                </a:lnTo>
                <a:lnTo>
                  <a:pt x="42" y="72"/>
                </a:lnTo>
                <a:lnTo>
                  <a:pt x="44" y="62"/>
                </a:lnTo>
                <a:lnTo>
                  <a:pt x="40" y="60"/>
                </a:lnTo>
                <a:lnTo>
                  <a:pt x="36" y="50"/>
                </a:lnTo>
                <a:lnTo>
                  <a:pt x="32" y="54"/>
                </a:lnTo>
                <a:lnTo>
                  <a:pt x="28" y="50"/>
                </a:lnTo>
                <a:lnTo>
                  <a:pt x="32" y="44"/>
                </a:lnTo>
                <a:lnTo>
                  <a:pt x="36" y="40"/>
                </a:lnTo>
                <a:lnTo>
                  <a:pt x="34" y="36"/>
                </a:lnTo>
                <a:lnTo>
                  <a:pt x="26" y="36"/>
                </a:lnTo>
                <a:lnTo>
                  <a:pt x="24" y="34"/>
                </a:lnTo>
                <a:lnTo>
                  <a:pt x="22" y="40"/>
                </a:lnTo>
                <a:lnTo>
                  <a:pt x="10" y="36"/>
                </a:lnTo>
                <a:lnTo>
                  <a:pt x="4" y="32"/>
                </a:lnTo>
                <a:lnTo>
                  <a:pt x="0" y="32"/>
                </a:lnTo>
                <a:lnTo>
                  <a:pt x="4" y="24"/>
                </a:lnTo>
                <a:lnTo>
                  <a:pt x="4" y="14"/>
                </a:lnTo>
                <a:lnTo>
                  <a:pt x="6" y="10"/>
                </a:lnTo>
                <a:lnTo>
                  <a:pt x="12"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6" name="Freeform 224"/>
          <p:cNvSpPr>
            <a:spLocks/>
          </p:cNvSpPr>
          <p:nvPr/>
        </p:nvSpPr>
        <p:spPr bwMode="ltGray">
          <a:xfrm>
            <a:off x="4049592" y="3343290"/>
            <a:ext cx="13945" cy="15875"/>
          </a:xfrm>
          <a:custGeom>
            <a:avLst/>
            <a:gdLst/>
            <a:ahLst/>
            <a:cxnLst>
              <a:cxn ang="0">
                <a:pos x="2" y="0"/>
              </a:cxn>
              <a:cxn ang="0">
                <a:pos x="0" y="4"/>
              </a:cxn>
              <a:cxn ang="0">
                <a:pos x="4" y="8"/>
              </a:cxn>
              <a:cxn ang="0">
                <a:pos x="8" y="2"/>
              </a:cxn>
              <a:cxn ang="0">
                <a:pos x="2" y="0"/>
              </a:cxn>
            </a:cxnLst>
            <a:rect l="0" t="0" r="r" b="b"/>
            <a:pathLst>
              <a:path w="9" h="9">
                <a:moveTo>
                  <a:pt x="2" y="0"/>
                </a:moveTo>
                <a:lnTo>
                  <a:pt x="0" y="4"/>
                </a:lnTo>
                <a:lnTo>
                  <a:pt x="4" y="8"/>
                </a:lnTo>
                <a:lnTo>
                  <a:pt x="8"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7" name="Freeform 225"/>
          <p:cNvSpPr>
            <a:spLocks/>
          </p:cNvSpPr>
          <p:nvPr/>
        </p:nvSpPr>
        <p:spPr bwMode="ltGray">
          <a:xfrm>
            <a:off x="4286650" y="5557843"/>
            <a:ext cx="441577" cy="423861"/>
          </a:xfrm>
          <a:custGeom>
            <a:avLst/>
            <a:gdLst/>
            <a:ahLst/>
            <a:cxnLst>
              <a:cxn ang="0">
                <a:pos x="0" y="110"/>
              </a:cxn>
              <a:cxn ang="0">
                <a:pos x="6" y="122"/>
              </a:cxn>
              <a:cxn ang="0">
                <a:pos x="6" y="128"/>
              </a:cxn>
              <a:cxn ang="0">
                <a:pos x="8" y="134"/>
              </a:cxn>
              <a:cxn ang="0">
                <a:pos x="14" y="144"/>
              </a:cxn>
              <a:cxn ang="0">
                <a:pos x="30" y="174"/>
              </a:cxn>
              <a:cxn ang="0">
                <a:pos x="32" y="178"/>
              </a:cxn>
              <a:cxn ang="0">
                <a:pos x="32" y="192"/>
              </a:cxn>
              <a:cxn ang="0">
                <a:pos x="18" y="194"/>
              </a:cxn>
              <a:cxn ang="0">
                <a:pos x="30" y="206"/>
              </a:cxn>
              <a:cxn ang="0">
                <a:pos x="40" y="218"/>
              </a:cxn>
              <a:cxn ang="0">
                <a:pos x="46" y="224"/>
              </a:cxn>
              <a:cxn ang="0">
                <a:pos x="56" y="232"/>
              </a:cxn>
              <a:cxn ang="0">
                <a:pos x="64" y="226"/>
              </a:cxn>
              <a:cxn ang="0">
                <a:pos x="90" y="224"/>
              </a:cxn>
              <a:cxn ang="0">
                <a:pos x="94" y="222"/>
              </a:cxn>
              <a:cxn ang="0">
                <a:pos x="108" y="222"/>
              </a:cxn>
              <a:cxn ang="0">
                <a:pos x="114" y="218"/>
              </a:cxn>
              <a:cxn ang="0">
                <a:pos x="120" y="222"/>
              </a:cxn>
              <a:cxn ang="0">
                <a:pos x="136" y="228"/>
              </a:cxn>
              <a:cxn ang="0">
                <a:pos x="140" y="220"/>
              </a:cxn>
              <a:cxn ang="0">
                <a:pos x="148" y="228"/>
              </a:cxn>
              <a:cxn ang="0">
                <a:pos x="158" y="224"/>
              </a:cxn>
              <a:cxn ang="0">
                <a:pos x="180" y="216"/>
              </a:cxn>
              <a:cxn ang="0">
                <a:pos x="196" y="204"/>
              </a:cxn>
              <a:cxn ang="0">
                <a:pos x="202" y="200"/>
              </a:cxn>
              <a:cxn ang="0">
                <a:pos x="208" y="190"/>
              </a:cxn>
              <a:cxn ang="0">
                <a:pos x="222" y="182"/>
              </a:cxn>
              <a:cxn ang="0">
                <a:pos x="234" y="170"/>
              </a:cxn>
              <a:cxn ang="0">
                <a:pos x="246" y="154"/>
              </a:cxn>
              <a:cxn ang="0">
                <a:pos x="250" y="150"/>
              </a:cxn>
              <a:cxn ang="0">
                <a:pos x="256" y="146"/>
              </a:cxn>
              <a:cxn ang="0">
                <a:pos x="268" y="136"/>
              </a:cxn>
              <a:cxn ang="0">
                <a:pos x="276" y="122"/>
              </a:cxn>
              <a:cxn ang="0">
                <a:pos x="286" y="102"/>
              </a:cxn>
              <a:cxn ang="0">
                <a:pos x="284" y="58"/>
              </a:cxn>
              <a:cxn ang="0">
                <a:pos x="270" y="16"/>
              </a:cxn>
              <a:cxn ang="0">
                <a:pos x="204" y="0"/>
              </a:cxn>
              <a:cxn ang="0">
                <a:pos x="64" y="50"/>
              </a:cxn>
              <a:cxn ang="0">
                <a:pos x="0" y="110"/>
              </a:cxn>
            </a:cxnLst>
            <a:rect l="0" t="0" r="r" b="b"/>
            <a:pathLst>
              <a:path w="287" h="233">
                <a:moveTo>
                  <a:pt x="0" y="110"/>
                </a:moveTo>
                <a:lnTo>
                  <a:pt x="6" y="122"/>
                </a:lnTo>
                <a:lnTo>
                  <a:pt x="6" y="128"/>
                </a:lnTo>
                <a:lnTo>
                  <a:pt x="8" y="134"/>
                </a:lnTo>
                <a:lnTo>
                  <a:pt x="14" y="144"/>
                </a:lnTo>
                <a:lnTo>
                  <a:pt x="30" y="174"/>
                </a:lnTo>
                <a:lnTo>
                  <a:pt x="32" y="178"/>
                </a:lnTo>
                <a:lnTo>
                  <a:pt x="32" y="192"/>
                </a:lnTo>
                <a:lnTo>
                  <a:pt x="18" y="194"/>
                </a:lnTo>
                <a:lnTo>
                  <a:pt x="30" y="206"/>
                </a:lnTo>
                <a:lnTo>
                  <a:pt x="40" y="218"/>
                </a:lnTo>
                <a:lnTo>
                  <a:pt x="46" y="224"/>
                </a:lnTo>
                <a:lnTo>
                  <a:pt x="56" y="232"/>
                </a:lnTo>
                <a:lnTo>
                  <a:pt x="64" y="226"/>
                </a:lnTo>
                <a:lnTo>
                  <a:pt x="90" y="224"/>
                </a:lnTo>
                <a:lnTo>
                  <a:pt x="94" y="222"/>
                </a:lnTo>
                <a:lnTo>
                  <a:pt x="108" y="222"/>
                </a:lnTo>
                <a:lnTo>
                  <a:pt x="114" y="218"/>
                </a:lnTo>
                <a:lnTo>
                  <a:pt x="120" y="222"/>
                </a:lnTo>
                <a:lnTo>
                  <a:pt x="136" y="228"/>
                </a:lnTo>
                <a:lnTo>
                  <a:pt x="140" y="220"/>
                </a:lnTo>
                <a:lnTo>
                  <a:pt x="148" y="228"/>
                </a:lnTo>
                <a:lnTo>
                  <a:pt x="158" y="224"/>
                </a:lnTo>
                <a:lnTo>
                  <a:pt x="180" y="216"/>
                </a:lnTo>
                <a:lnTo>
                  <a:pt x="196" y="204"/>
                </a:lnTo>
                <a:lnTo>
                  <a:pt x="202" y="200"/>
                </a:lnTo>
                <a:lnTo>
                  <a:pt x="208" y="190"/>
                </a:lnTo>
                <a:lnTo>
                  <a:pt x="222" y="182"/>
                </a:lnTo>
                <a:lnTo>
                  <a:pt x="234" y="170"/>
                </a:lnTo>
                <a:lnTo>
                  <a:pt x="246" y="154"/>
                </a:lnTo>
                <a:lnTo>
                  <a:pt x="250" y="150"/>
                </a:lnTo>
                <a:lnTo>
                  <a:pt x="256" y="146"/>
                </a:lnTo>
                <a:lnTo>
                  <a:pt x="268" y="136"/>
                </a:lnTo>
                <a:lnTo>
                  <a:pt x="276" y="122"/>
                </a:lnTo>
                <a:lnTo>
                  <a:pt x="286" y="102"/>
                </a:lnTo>
                <a:lnTo>
                  <a:pt x="284" y="58"/>
                </a:lnTo>
                <a:lnTo>
                  <a:pt x="270" y="16"/>
                </a:lnTo>
                <a:lnTo>
                  <a:pt x="204" y="0"/>
                </a:lnTo>
                <a:lnTo>
                  <a:pt x="64" y="50"/>
                </a:lnTo>
                <a:lnTo>
                  <a:pt x="0" y="1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28" name="Freeform 226"/>
          <p:cNvSpPr>
            <a:spLocks/>
          </p:cNvSpPr>
          <p:nvPr/>
        </p:nvSpPr>
        <p:spPr bwMode="ltGray">
          <a:xfrm>
            <a:off x="4666251" y="5710242"/>
            <a:ext cx="48032" cy="60325"/>
          </a:xfrm>
          <a:custGeom>
            <a:avLst/>
            <a:gdLst/>
            <a:ahLst/>
            <a:cxnLst>
              <a:cxn ang="0">
                <a:pos x="26" y="0"/>
              </a:cxn>
              <a:cxn ang="0">
                <a:pos x="20" y="4"/>
              </a:cxn>
              <a:cxn ang="0">
                <a:pos x="12" y="2"/>
              </a:cxn>
              <a:cxn ang="0">
                <a:pos x="10" y="8"/>
              </a:cxn>
              <a:cxn ang="0">
                <a:pos x="0" y="12"/>
              </a:cxn>
              <a:cxn ang="0">
                <a:pos x="0" y="18"/>
              </a:cxn>
              <a:cxn ang="0">
                <a:pos x="0" y="28"/>
              </a:cxn>
              <a:cxn ang="0">
                <a:pos x="8" y="32"/>
              </a:cxn>
              <a:cxn ang="0">
                <a:pos x="20" y="32"/>
              </a:cxn>
              <a:cxn ang="0">
                <a:pos x="20" y="24"/>
              </a:cxn>
              <a:cxn ang="0">
                <a:pos x="30" y="12"/>
              </a:cxn>
              <a:cxn ang="0">
                <a:pos x="26" y="0"/>
              </a:cxn>
            </a:cxnLst>
            <a:rect l="0" t="0" r="r" b="b"/>
            <a:pathLst>
              <a:path w="31" h="33">
                <a:moveTo>
                  <a:pt x="26" y="0"/>
                </a:moveTo>
                <a:lnTo>
                  <a:pt x="20" y="4"/>
                </a:lnTo>
                <a:lnTo>
                  <a:pt x="12" y="2"/>
                </a:lnTo>
                <a:lnTo>
                  <a:pt x="10" y="8"/>
                </a:lnTo>
                <a:lnTo>
                  <a:pt x="0" y="12"/>
                </a:lnTo>
                <a:lnTo>
                  <a:pt x="0" y="18"/>
                </a:lnTo>
                <a:lnTo>
                  <a:pt x="0" y="28"/>
                </a:lnTo>
                <a:lnTo>
                  <a:pt x="8" y="32"/>
                </a:lnTo>
                <a:lnTo>
                  <a:pt x="20" y="32"/>
                </a:lnTo>
                <a:lnTo>
                  <a:pt x="20" y="24"/>
                </a:lnTo>
                <a:lnTo>
                  <a:pt x="30" y="12"/>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0" name="Freeform 228"/>
          <p:cNvSpPr>
            <a:spLocks/>
          </p:cNvSpPr>
          <p:nvPr/>
        </p:nvSpPr>
        <p:spPr bwMode="ltGray">
          <a:xfrm>
            <a:off x="4382713" y="5405443"/>
            <a:ext cx="277341" cy="309562"/>
          </a:xfrm>
          <a:custGeom>
            <a:avLst/>
            <a:gdLst/>
            <a:ahLst/>
            <a:cxnLst>
              <a:cxn ang="0">
                <a:pos x="178" y="92"/>
              </a:cxn>
              <a:cxn ang="0">
                <a:pos x="166" y="100"/>
              </a:cxn>
              <a:cxn ang="0">
                <a:pos x="162" y="102"/>
              </a:cxn>
              <a:cxn ang="0">
                <a:pos x="158" y="108"/>
              </a:cxn>
              <a:cxn ang="0">
                <a:pos x="148" y="108"/>
              </a:cxn>
              <a:cxn ang="0">
                <a:pos x="144" y="112"/>
              </a:cxn>
              <a:cxn ang="0">
                <a:pos x="132" y="118"/>
              </a:cxn>
              <a:cxn ang="0">
                <a:pos x="126" y="126"/>
              </a:cxn>
              <a:cxn ang="0">
                <a:pos x="124" y="126"/>
              </a:cxn>
              <a:cxn ang="0">
                <a:pos x="122" y="136"/>
              </a:cxn>
              <a:cxn ang="0">
                <a:pos x="116" y="136"/>
              </a:cxn>
              <a:cxn ang="0">
                <a:pos x="112" y="142"/>
              </a:cxn>
              <a:cxn ang="0">
                <a:pos x="102" y="142"/>
              </a:cxn>
              <a:cxn ang="0">
                <a:pos x="102" y="150"/>
              </a:cxn>
              <a:cxn ang="0">
                <a:pos x="100" y="158"/>
              </a:cxn>
              <a:cxn ang="0">
                <a:pos x="72" y="156"/>
              </a:cxn>
              <a:cxn ang="0">
                <a:pos x="64" y="146"/>
              </a:cxn>
              <a:cxn ang="0">
                <a:pos x="56" y="146"/>
              </a:cxn>
              <a:cxn ang="0">
                <a:pos x="52" y="154"/>
              </a:cxn>
              <a:cxn ang="0">
                <a:pos x="48" y="160"/>
              </a:cxn>
              <a:cxn ang="0">
                <a:pos x="36" y="168"/>
              </a:cxn>
              <a:cxn ang="0">
                <a:pos x="20" y="170"/>
              </a:cxn>
              <a:cxn ang="0">
                <a:pos x="12" y="170"/>
              </a:cxn>
              <a:cxn ang="0">
                <a:pos x="16" y="154"/>
              </a:cxn>
              <a:cxn ang="0">
                <a:pos x="10" y="146"/>
              </a:cxn>
              <a:cxn ang="0">
                <a:pos x="0" y="138"/>
              </a:cxn>
              <a:cxn ang="0">
                <a:pos x="8" y="4"/>
              </a:cxn>
              <a:cxn ang="0">
                <a:pos x="162" y="0"/>
              </a:cxn>
              <a:cxn ang="0">
                <a:pos x="178" y="92"/>
              </a:cxn>
            </a:cxnLst>
            <a:rect l="0" t="0" r="r" b="b"/>
            <a:pathLst>
              <a:path w="179" h="171">
                <a:moveTo>
                  <a:pt x="178" y="92"/>
                </a:moveTo>
                <a:lnTo>
                  <a:pt x="166" y="100"/>
                </a:lnTo>
                <a:lnTo>
                  <a:pt x="162" y="102"/>
                </a:lnTo>
                <a:lnTo>
                  <a:pt x="158" y="108"/>
                </a:lnTo>
                <a:lnTo>
                  <a:pt x="148" y="108"/>
                </a:lnTo>
                <a:lnTo>
                  <a:pt x="144" y="112"/>
                </a:lnTo>
                <a:lnTo>
                  <a:pt x="132" y="118"/>
                </a:lnTo>
                <a:lnTo>
                  <a:pt x="126" y="126"/>
                </a:lnTo>
                <a:lnTo>
                  <a:pt x="124" y="126"/>
                </a:lnTo>
                <a:lnTo>
                  <a:pt x="122" y="136"/>
                </a:lnTo>
                <a:lnTo>
                  <a:pt x="116" y="136"/>
                </a:lnTo>
                <a:lnTo>
                  <a:pt x="112" y="142"/>
                </a:lnTo>
                <a:lnTo>
                  <a:pt x="102" y="142"/>
                </a:lnTo>
                <a:lnTo>
                  <a:pt x="102" y="150"/>
                </a:lnTo>
                <a:lnTo>
                  <a:pt x="100" y="158"/>
                </a:lnTo>
                <a:lnTo>
                  <a:pt x="72" y="156"/>
                </a:lnTo>
                <a:lnTo>
                  <a:pt x="64" y="146"/>
                </a:lnTo>
                <a:lnTo>
                  <a:pt x="56" y="146"/>
                </a:lnTo>
                <a:lnTo>
                  <a:pt x="52" y="154"/>
                </a:lnTo>
                <a:lnTo>
                  <a:pt x="48" y="160"/>
                </a:lnTo>
                <a:lnTo>
                  <a:pt x="36" y="168"/>
                </a:lnTo>
                <a:lnTo>
                  <a:pt x="20" y="170"/>
                </a:lnTo>
                <a:lnTo>
                  <a:pt x="12" y="170"/>
                </a:lnTo>
                <a:lnTo>
                  <a:pt x="16" y="154"/>
                </a:lnTo>
                <a:lnTo>
                  <a:pt x="10" y="146"/>
                </a:lnTo>
                <a:lnTo>
                  <a:pt x="0" y="138"/>
                </a:lnTo>
                <a:lnTo>
                  <a:pt x="8" y="4"/>
                </a:lnTo>
                <a:lnTo>
                  <a:pt x="162" y="0"/>
                </a:lnTo>
                <a:lnTo>
                  <a:pt x="178" y="9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1" name="Freeform 229"/>
          <p:cNvSpPr>
            <a:spLocks/>
          </p:cNvSpPr>
          <p:nvPr/>
        </p:nvSpPr>
        <p:spPr bwMode="ltGray">
          <a:xfrm>
            <a:off x="4536102" y="5354643"/>
            <a:ext cx="246354" cy="249237"/>
          </a:xfrm>
          <a:custGeom>
            <a:avLst/>
            <a:gdLst/>
            <a:ahLst/>
            <a:cxnLst>
              <a:cxn ang="0">
                <a:pos x="0" y="34"/>
              </a:cxn>
              <a:cxn ang="0">
                <a:pos x="4" y="48"/>
              </a:cxn>
              <a:cxn ang="0">
                <a:pos x="6" y="52"/>
              </a:cxn>
              <a:cxn ang="0">
                <a:pos x="8" y="60"/>
              </a:cxn>
              <a:cxn ang="0">
                <a:pos x="14" y="62"/>
              </a:cxn>
              <a:cxn ang="0">
                <a:pos x="20" y="74"/>
              </a:cxn>
              <a:cxn ang="0">
                <a:pos x="30" y="80"/>
              </a:cxn>
              <a:cxn ang="0">
                <a:pos x="34" y="84"/>
              </a:cxn>
              <a:cxn ang="0">
                <a:pos x="36" y="92"/>
              </a:cxn>
              <a:cxn ang="0">
                <a:pos x="40" y="94"/>
              </a:cxn>
              <a:cxn ang="0">
                <a:pos x="46" y="94"/>
              </a:cxn>
              <a:cxn ang="0">
                <a:pos x="48" y="96"/>
              </a:cxn>
              <a:cxn ang="0">
                <a:pos x="42" y="102"/>
              </a:cxn>
              <a:cxn ang="0">
                <a:pos x="42" y="108"/>
              </a:cxn>
              <a:cxn ang="0">
                <a:pos x="44" y="116"/>
              </a:cxn>
              <a:cxn ang="0">
                <a:pos x="52" y="116"/>
              </a:cxn>
              <a:cxn ang="0">
                <a:pos x="66" y="118"/>
              </a:cxn>
              <a:cxn ang="0">
                <a:pos x="72" y="124"/>
              </a:cxn>
              <a:cxn ang="0">
                <a:pos x="74" y="128"/>
              </a:cxn>
              <a:cxn ang="0">
                <a:pos x="78" y="132"/>
              </a:cxn>
              <a:cxn ang="0">
                <a:pos x="92" y="132"/>
              </a:cxn>
              <a:cxn ang="0">
                <a:pos x="110" y="136"/>
              </a:cxn>
              <a:cxn ang="0">
                <a:pos x="148" y="98"/>
              </a:cxn>
              <a:cxn ang="0">
                <a:pos x="158" y="32"/>
              </a:cxn>
              <a:cxn ang="0">
                <a:pos x="96" y="0"/>
              </a:cxn>
              <a:cxn ang="0">
                <a:pos x="60" y="8"/>
              </a:cxn>
              <a:cxn ang="0">
                <a:pos x="0" y="34"/>
              </a:cxn>
            </a:cxnLst>
            <a:rect l="0" t="0" r="r" b="b"/>
            <a:pathLst>
              <a:path w="159" h="137">
                <a:moveTo>
                  <a:pt x="0" y="34"/>
                </a:moveTo>
                <a:lnTo>
                  <a:pt x="4" y="48"/>
                </a:lnTo>
                <a:lnTo>
                  <a:pt x="6" y="52"/>
                </a:lnTo>
                <a:lnTo>
                  <a:pt x="8" y="60"/>
                </a:lnTo>
                <a:lnTo>
                  <a:pt x="14" y="62"/>
                </a:lnTo>
                <a:lnTo>
                  <a:pt x="20" y="74"/>
                </a:lnTo>
                <a:lnTo>
                  <a:pt x="30" y="80"/>
                </a:lnTo>
                <a:lnTo>
                  <a:pt x="34" y="84"/>
                </a:lnTo>
                <a:lnTo>
                  <a:pt x="36" y="92"/>
                </a:lnTo>
                <a:lnTo>
                  <a:pt x="40" y="94"/>
                </a:lnTo>
                <a:lnTo>
                  <a:pt x="46" y="94"/>
                </a:lnTo>
                <a:lnTo>
                  <a:pt x="48" y="96"/>
                </a:lnTo>
                <a:lnTo>
                  <a:pt x="42" y="102"/>
                </a:lnTo>
                <a:lnTo>
                  <a:pt x="42" y="108"/>
                </a:lnTo>
                <a:lnTo>
                  <a:pt x="44" y="116"/>
                </a:lnTo>
                <a:lnTo>
                  <a:pt x="52" y="116"/>
                </a:lnTo>
                <a:lnTo>
                  <a:pt x="66" y="118"/>
                </a:lnTo>
                <a:lnTo>
                  <a:pt x="72" y="124"/>
                </a:lnTo>
                <a:lnTo>
                  <a:pt x="74" y="128"/>
                </a:lnTo>
                <a:lnTo>
                  <a:pt x="78" y="132"/>
                </a:lnTo>
                <a:lnTo>
                  <a:pt x="92" y="132"/>
                </a:lnTo>
                <a:lnTo>
                  <a:pt x="110" y="136"/>
                </a:lnTo>
                <a:lnTo>
                  <a:pt x="148" y="98"/>
                </a:lnTo>
                <a:lnTo>
                  <a:pt x="158" y="32"/>
                </a:lnTo>
                <a:lnTo>
                  <a:pt x="96" y="0"/>
                </a:lnTo>
                <a:lnTo>
                  <a:pt x="60" y="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2" name="Freeform 230"/>
          <p:cNvSpPr>
            <a:spLocks/>
          </p:cNvSpPr>
          <p:nvPr/>
        </p:nvSpPr>
        <p:spPr bwMode="ltGray">
          <a:xfrm>
            <a:off x="4687943" y="5230819"/>
            <a:ext cx="291286" cy="501648"/>
          </a:xfrm>
          <a:custGeom>
            <a:avLst/>
            <a:gdLst/>
            <a:ahLst/>
            <a:cxnLst>
              <a:cxn ang="0">
                <a:pos x="186" y="2"/>
              </a:cxn>
              <a:cxn ang="0">
                <a:pos x="186" y="14"/>
              </a:cxn>
              <a:cxn ang="0">
                <a:pos x="184" y="31"/>
              </a:cxn>
              <a:cxn ang="0">
                <a:pos x="186" y="41"/>
              </a:cxn>
              <a:cxn ang="0">
                <a:pos x="182" y="60"/>
              </a:cxn>
              <a:cxn ang="0">
                <a:pos x="180" y="82"/>
              </a:cxn>
              <a:cxn ang="0">
                <a:pos x="173" y="91"/>
              </a:cxn>
              <a:cxn ang="0">
                <a:pos x="155" y="111"/>
              </a:cxn>
              <a:cxn ang="0">
                <a:pos x="134" y="117"/>
              </a:cxn>
              <a:cxn ang="0">
                <a:pos x="107" y="132"/>
              </a:cxn>
              <a:cxn ang="0">
                <a:pos x="96" y="146"/>
              </a:cxn>
              <a:cxn ang="0">
                <a:pos x="77" y="157"/>
              </a:cxn>
              <a:cxn ang="0">
                <a:pos x="69" y="159"/>
              </a:cxn>
              <a:cxn ang="0">
                <a:pos x="65" y="169"/>
              </a:cxn>
              <a:cxn ang="0">
                <a:pos x="73" y="189"/>
              </a:cxn>
              <a:cxn ang="0">
                <a:pos x="73" y="231"/>
              </a:cxn>
              <a:cxn ang="0">
                <a:pos x="63" y="243"/>
              </a:cxn>
              <a:cxn ang="0">
                <a:pos x="38" y="251"/>
              </a:cxn>
              <a:cxn ang="0">
                <a:pos x="29" y="257"/>
              </a:cxn>
              <a:cxn ang="0">
                <a:pos x="27" y="276"/>
              </a:cxn>
              <a:cxn ang="0">
                <a:pos x="13" y="262"/>
              </a:cxn>
              <a:cxn ang="0">
                <a:pos x="13" y="235"/>
              </a:cxn>
              <a:cxn ang="0">
                <a:pos x="10" y="198"/>
              </a:cxn>
              <a:cxn ang="0">
                <a:pos x="23" y="187"/>
              </a:cxn>
              <a:cxn ang="0">
                <a:pos x="25" y="183"/>
              </a:cxn>
              <a:cxn ang="0">
                <a:pos x="29" y="171"/>
              </a:cxn>
              <a:cxn ang="0">
                <a:pos x="40" y="152"/>
              </a:cxn>
              <a:cxn ang="0">
                <a:pos x="40" y="134"/>
              </a:cxn>
              <a:cxn ang="0">
                <a:pos x="44" y="99"/>
              </a:cxn>
              <a:cxn ang="0">
                <a:pos x="4" y="86"/>
              </a:cxn>
              <a:cxn ang="0">
                <a:pos x="0" y="56"/>
              </a:cxn>
              <a:cxn ang="0">
                <a:pos x="182" y="0"/>
              </a:cxn>
            </a:cxnLst>
            <a:rect l="0" t="0" r="r" b="b"/>
            <a:pathLst>
              <a:path w="189" h="277">
                <a:moveTo>
                  <a:pt x="182" y="0"/>
                </a:moveTo>
                <a:lnTo>
                  <a:pt x="186" y="2"/>
                </a:lnTo>
                <a:lnTo>
                  <a:pt x="188" y="8"/>
                </a:lnTo>
                <a:lnTo>
                  <a:pt x="186" y="14"/>
                </a:lnTo>
                <a:lnTo>
                  <a:pt x="184" y="23"/>
                </a:lnTo>
                <a:lnTo>
                  <a:pt x="184" y="31"/>
                </a:lnTo>
                <a:lnTo>
                  <a:pt x="184" y="35"/>
                </a:lnTo>
                <a:lnTo>
                  <a:pt x="186" y="41"/>
                </a:lnTo>
                <a:lnTo>
                  <a:pt x="182" y="45"/>
                </a:lnTo>
                <a:lnTo>
                  <a:pt x="182" y="60"/>
                </a:lnTo>
                <a:lnTo>
                  <a:pt x="182" y="70"/>
                </a:lnTo>
                <a:lnTo>
                  <a:pt x="180" y="82"/>
                </a:lnTo>
                <a:lnTo>
                  <a:pt x="178" y="89"/>
                </a:lnTo>
                <a:lnTo>
                  <a:pt x="173" y="91"/>
                </a:lnTo>
                <a:lnTo>
                  <a:pt x="163" y="105"/>
                </a:lnTo>
                <a:lnTo>
                  <a:pt x="155" y="111"/>
                </a:lnTo>
                <a:lnTo>
                  <a:pt x="148" y="115"/>
                </a:lnTo>
                <a:lnTo>
                  <a:pt x="134" y="117"/>
                </a:lnTo>
                <a:lnTo>
                  <a:pt x="111" y="126"/>
                </a:lnTo>
                <a:lnTo>
                  <a:pt x="107" y="132"/>
                </a:lnTo>
                <a:lnTo>
                  <a:pt x="102" y="142"/>
                </a:lnTo>
                <a:lnTo>
                  <a:pt x="96" y="146"/>
                </a:lnTo>
                <a:lnTo>
                  <a:pt x="90" y="148"/>
                </a:lnTo>
                <a:lnTo>
                  <a:pt x="77" y="157"/>
                </a:lnTo>
                <a:lnTo>
                  <a:pt x="73" y="155"/>
                </a:lnTo>
                <a:lnTo>
                  <a:pt x="69" y="159"/>
                </a:lnTo>
                <a:lnTo>
                  <a:pt x="69" y="163"/>
                </a:lnTo>
                <a:lnTo>
                  <a:pt x="65" y="169"/>
                </a:lnTo>
                <a:lnTo>
                  <a:pt x="71" y="173"/>
                </a:lnTo>
                <a:lnTo>
                  <a:pt x="73" y="189"/>
                </a:lnTo>
                <a:lnTo>
                  <a:pt x="75" y="212"/>
                </a:lnTo>
                <a:lnTo>
                  <a:pt x="73" y="231"/>
                </a:lnTo>
                <a:lnTo>
                  <a:pt x="71" y="239"/>
                </a:lnTo>
                <a:lnTo>
                  <a:pt x="63" y="243"/>
                </a:lnTo>
                <a:lnTo>
                  <a:pt x="50" y="249"/>
                </a:lnTo>
                <a:lnTo>
                  <a:pt x="38" y="251"/>
                </a:lnTo>
                <a:lnTo>
                  <a:pt x="33" y="253"/>
                </a:lnTo>
                <a:lnTo>
                  <a:pt x="29" y="257"/>
                </a:lnTo>
                <a:lnTo>
                  <a:pt x="27" y="266"/>
                </a:lnTo>
                <a:lnTo>
                  <a:pt x="27" y="276"/>
                </a:lnTo>
                <a:lnTo>
                  <a:pt x="10" y="274"/>
                </a:lnTo>
                <a:lnTo>
                  <a:pt x="13" y="262"/>
                </a:lnTo>
                <a:lnTo>
                  <a:pt x="8" y="262"/>
                </a:lnTo>
                <a:lnTo>
                  <a:pt x="13" y="235"/>
                </a:lnTo>
                <a:lnTo>
                  <a:pt x="12" y="212"/>
                </a:lnTo>
                <a:lnTo>
                  <a:pt x="10" y="198"/>
                </a:lnTo>
                <a:lnTo>
                  <a:pt x="15" y="192"/>
                </a:lnTo>
                <a:lnTo>
                  <a:pt x="23" y="187"/>
                </a:lnTo>
                <a:lnTo>
                  <a:pt x="25" y="187"/>
                </a:lnTo>
                <a:lnTo>
                  <a:pt x="25" y="183"/>
                </a:lnTo>
                <a:lnTo>
                  <a:pt x="25" y="177"/>
                </a:lnTo>
                <a:lnTo>
                  <a:pt x="29" y="171"/>
                </a:lnTo>
                <a:lnTo>
                  <a:pt x="40" y="161"/>
                </a:lnTo>
                <a:lnTo>
                  <a:pt x="40" y="152"/>
                </a:lnTo>
                <a:lnTo>
                  <a:pt x="36" y="142"/>
                </a:lnTo>
                <a:lnTo>
                  <a:pt x="40" y="134"/>
                </a:lnTo>
                <a:lnTo>
                  <a:pt x="44" y="128"/>
                </a:lnTo>
                <a:lnTo>
                  <a:pt x="44" y="99"/>
                </a:lnTo>
                <a:lnTo>
                  <a:pt x="23" y="87"/>
                </a:lnTo>
                <a:lnTo>
                  <a:pt x="4" y="86"/>
                </a:lnTo>
                <a:lnTo>
                  <a:pt x="2" y="74"/>
                </a:lnTo>
                <a:lnTo>
                  <a:pt x="0" y="56"/>
                </a:lnTo>
                <a:lnTo>
                  <a:pt x="84" y="8"/>
                </a:lnTo>
                <a:lnTo>
                  <a:pt x="18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3" name="Freeform 231"/>
          <p:cNvSpPr>
            <a:spLocks/>
          </p:cNvSpPr>
          <p:nvPr/>
        </p:nvSpPr>
        <p:spPr bwMode="ltGray">
          <a:xfrm>
            <a:off x="4684844" y="5229232"/>
            <a:ext cx="305231" cy="515935"/>
          </a:xfrm>
          <a:custGeom>
            <a:avLst/>
            <a:gdLst/>
            <a:ahLst/>
            <a:cxnLst>
              <a:cxn ang="0">
                <a:pos x="194" y="2"/>
              </a:cxn>
              <a:cxn ang="0">
                <a:pos x="194" y="14"/>
              </a:cxn>
              <a:cxn ang="0">
                <a:pos x="192" y="32"/>
              </a:cxn>
              <a:cxn ang="0">
                <a:pos x="194" y="42"/>
              </a:cxn>
              <a:cxn ang="0">
                <a:pos x="190" y="62"/>
              </a:cxn>
              <a:cxn ang="0">
                <a:pos x="188" y="84"/>
              </a:cxn>
              <a:cxn ang="0">
                <a:pos x="180" y="94"/>
              </a:cxn>
              <a:cxn ang="0">
                <a:pos x="162" y="114"/>
              </a:cxn>
              <a:cxn ang="0">
                <a:pos x="140" y="120"/>
              </a:cxn>
              <a:cxn ang="0">
                <a:pos x="112" y="136"/>
              </a:cxn>
              <a:cxn ang="0">
                <a:pos x="100" y="150"/>
              </a:cxn>
              <a:cxn ang="0">
                <a:pos x="80" y="162"/>
              </a:cxn>
              <a:cxn ang="0">
                <a:pos x="72" y="164"/>
              </a:cxn>
              <a:cxn ang="0">
                <a:pos x="68" y="174"/>
              </a:cxn>
              <a:cxn ang="0">
                <a:pos x="76" y="194"/>
              </a:cxn>
              <a:cxn ang="0">
                <a:pos x="76" y="238"/>
              </a:cxn>
              <a:cxn ang="0">
                <a:pos x="66" y="250"/>
              </a:cxn>
              <a:cxn ang="0">
                <a:pos x="40" y="258"/>
              </a:cxn>
              <a:cxn ang="0">
                <a:pos x="30" y="264"/>
              </a:cxn>
              <a:cxn ang="0">
                <a:pos x="28" y="284"/>
              </a:cxn>
              <a:cxn ang="0">
                <a:pos x="14" y="270"/>
              </a:cxn>
              <a:cxn ang="0">
                <a:pos x="14" y="242"/>
              </a:cxn>
              <a:cxn ang="0">
                <a:pos x="10" y="204"/>
              </a:cxn>
              <a:cxn ang="0">
                <a:pos x="24" y="192"/>
              </a:cxn>
              <a:cxn ang="0">
                <a:pos x="26" y="188"/>
              </a:cxn>
              <a:cxn ang="0">
                <a:pos x="30" y="176"/>
              </a:cxn>
              <a:cxn ang="0">
                <a:pos x="42" y="156"/>
              </a:cxn>
              <a:cxn ang="0">
                <a:pos x="42" y="138"/>
              </a:cxn>
              <a:cxn ang="0">
                <a:pos x="46" y="102"/>
              </a:cxn>
              <a:cxn ang="0">
                <a:pos x="4" y="88"/>
              </a:cxn>
              <a:cxn ang="0">
                <a:pos x="0" y="58"/>
              </a:cxn>
              <a:cxn ang="0">
                <a:pos x="190" y="0"/>
              </a:cxn>
            </a:cxnLst>
            <a:rect l="0" t="0" r="r" b="b"/>
            <a:pathLst>
              <a:path w="197" h="285">
                <a:moveTo>
                  <a:pt x="190" y="0"/>
                </a:moveTo>
                <a:lnTo>
                  <a:pt x="194" y="2"/>
                </a:lnTo>
                <a:lnTo>
                  <a:pt x="196" y="8"/>
                </a:lnTo>
                <a:lnTo>
                  <a:pt x="194" y="14"/>
                </a:lnTo>
                <a:lnTo>
                  <a:pt x="192" y="24"/>
                </a:lnTo>
                <a:lnTo>
                  <a:pt x="192" y="32"/>
                </a:lnTo>
                <a:lnTo>
                  <a:pt x="192" y="36"/>
                </a:lnTo>
                <a:lnTo>
                  <a:pt x="194" y="42"/>
                </a:lnTo>
                <a:lnTo>
                  <a:pt x="190" y="46"/>
                </a:lnTo>
                <a:lnTo>
                  <a:pt x="190" y="62"/>
                </a:lnTo>
                <a:lnTo>
                  <a:pt x="190" y="72"/>
                </a:lnTo>
                <a:lnTo>
                  <a:pt x="188" y="84"/>
                </a:lnTo>
                <a:lnTo>
                  <a:pt x="186" y="92"/>
                </a:lnTo>
                <a:lnTo>
                  <a:pt x="180" y="94"/>
                </a:lnTo>
                <a:lnTo>
                  <a:pt x="170" y="108"/>
                </a:lnTo>
                <a:lnTo>
                  <a:pt x="162" y="114"/>
                </a:lnTo>
                <a:lnTo>
                  <a:pt x="154" y="118"/>
                </a:lnTo>
                <a:lnTo>
                  <a:pt x="140" y="120"/>
                </a:lnTo>
                <a:lnTo>
                  <a:pt x="116" y="130"/>
                </a:lnTo>
                <a:lnTo>
                  <a:pt x="112" y="136"/>
                </a:lnTo>
                <a:lnTo>
                  <a:pt x="106" y="146"/>
                </a:lnTo>
                <a:lnTo>
                  <a:pt x="100" y="150"/>
                </a:lnTo>
                <a:lnTo>
                  <a:pt x="94" y="152"/>
                </a:lnTo>
                <a:lnTo>
                  <a:pt x="80" y="162"/>
                </a:lnTo>
                <a:lnTo>
                  <a:pt x="76" y="160"/>
                </a:lnTo>
                <a:lnTo>
                  <a:pt x="72" y="164"/>
                </a:lnTo>
                <a:lnTo>
                  <a:pt x="72" y="168"/>
                </a:lnTo>
                <a:lnTo>
                  <a:pt x="68" y="174"/>
                </a:lnTo>
                <a:lnTo>
                  <a:pt x="74" y="178"/>
                </a:lnTo>
                <a:lnTo>
                  <a:pt x="76" y="194"/>
                </a:lnTo>
                <a:lnTo>
                  <a:pt x="78" y="218"/>
                </a:lnTo>
                <a:lnTo>
                  <a:pt x="76" y="238"/>
                </a:lnTo>
                <a:lnTo>
                  <a:pt x="74" y="246"/>
                </a:lnTo>
                <a:lnTo>
                  <a:pt x="66" y="250"/>
                </a:lnTo>
                <a:lnTo>
                  <a:pt x="52" y="256"/>
                </a:lnTo>
                <a:lnTo>
                  <a:pt x="40" y="258"/>
                </a:lnTo>
                <a:lnTo>
                  <a:pt x="34" y="260"/>
                </a:lnTo>
                <a:lnTo>
                  <a:pt x="30" y="264"/>
                </a:lnTo>
                <a:lnTo>
                  <a:pt x="28" y="274"/>
                </a:lnTo>
                <a:lnTo>
                  <a:pt x="28" y="284"/>
                </a:lnTo>
                <a:lnTo>
                  <a:pt x="10" y="282"/>
                </a:lnTo>
                <a:lnTo>
                  <a:pt x="14" y="270"/>
                </a:lnTo>
                <a:lnTo>
                  <a:pt x="8" y="270"/>
                </a:lnTo>
                <a:lnTo>
                  <a:pt x="14" y="242"/>
                </a:lnTo>
                <a:lnTo>
                  <a:pt x="12" y="218"/>
                </a:lnTo>
                <a:lnTo>
                  <a:pt x="10" y="204"/>
                </a:lnTo>
                <a:lnTo>
                  <a:pt x="16" y="198"/>
                </a:lnTo>
                <a:lnTo>
                  <a:pt x="24" y="192"/>
                </a:lnTo>
                <a:lnTo>
                  <a:pt x="26" y="192"/>
                </a:lnTo>
                <a:lnTo>
                  <a:pt x="26" y="188"/>
                </a:lnTo>
                <a:lnTo>
                  <a:pt x="26" y="182"/>
                </a:lnTo>
                <a:lnTo>
                  <a:pt x="30" y="176"/>
                </a:lnTo>
                <a:lnTo>
                  <a:pt x="42" y="166"/>
                </a:lnTo>
                <a:lnTo>
                  <a:pt x="42" y="156"/>
                </a:lnTo>
                <a:lnTo>
                  <a:pt x="38" y="146"/>
                </a:lnTo>
                <a:lnTo>
                  <a:pt x="42" y="138"/>
                </a:lnTo>
                <a:lnTo>
                  <a:pt x="46" y="132"/>
                </a:lnTo>
                <a:lnTo>
                  <a:pt x="46" y="102"/>
                </a:lnTo>
                <a:lnTo>
                  <a:pt x="24" y="90"/>
                </a:lnTo>
                <a:lnTo>
                  <a:pt x="4" y="88"/>
                </a:lnTo>
                <a:lnTo>
                  <a:pt x="2" y="76"/>
                </a:lnTo>
                <a:lnTo>
                  <a:pt x="0" y="58"/>
                </a:lnTo>
                <a:lnTo>
                  <a:pt x="88" y="8"/>
                </a:lnTo>
                <a:lnTo>
                  <a:pt x="19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4" name="Freeform 232"/>
          <p:cNvSpPr>
            <a:spLocks/>
          </p:cNvSpPr>
          <p:nvPr/>
        </p:nvSpPr>
        <p:spPr bwMode="ltGray">
          <a:xfrm>
            <a:off x="4760765" y="5178432"/>
            <a:ext cx="69722" cy="244474"/>
          </a:xfrm>
          <a:custGeom>
            <a:avLst/>
            <a:gdLst/>
            <a:ahLst/>
            <a:cxnLst>
              <a:cxn ang="0">
                <a:pos x="0" y="72"/>
              </a:cxn>
              <a:cxn ang="0">
                <a:pos x="15" y="89"/>
              </a:cxn>
              <a:cxn ang="0">
                <a:pos x="24" y="85"/>
              </a:cxn>
              <a:cxn ang="0">
                <a:pos x="24" y="94"/>
              </a:cxn>
              <a:cxn ang="0">
                <a:pos x="22" y="98"/>
              </a:cxn>
              <a:cxn ang="0">
                <a:pos x="20" y="104"/>
              </a:cxn>
              <a:cxn ang="0">
                <a:pos x="20" y="108"/>
              </a:cxn>
              <a:cxn ang="0">
                <a:pos x="20" y="119"/>
              </a:cxn>
              <a:cxn ang="0">
                <a:pos x="24" y="121"/>
              </a:cxn>
              <a:cxn ang="0">
                <a:pos x="29" y="132"/>
              </a:cxn>
              <a:cxn ang="0">
                <a:pos x="36" y="134"/>
              </a:cxn>
              <a:cxn ang="0">
                <a:pos x="34" y="125"/>
              </a:cxn>
              <a:cxn ang="0">
                <a:pos x="39" y="119"/>
              </a:cxn>
              <a:cxn ang="0">
                <a:pos x="41" y="111"/>
              </a:cxn>
              <a:cxn ang="0">
                <a:pos x="39" y="104"/>
              </a:cxn>
              <a:cxn ang="0">
                <a:pos x="44" y="92"/>
              </a:cxn>
              <a:cxn ang="0">
                <a:pos x="42" y="89"/>
              </a:cxn>
              <a:cxn ang="0">
                <a:pos x="36" y="77"/>
              </a:cxn>
              <a:cxn ang="0">
                <a:pos x="32" y="66"/>
              </a:cxn>
              <a:cxn ang="0">
                <a:pos x="25" y="62"/>
              </a:cxn>
              <a:cxn ang="0">
                <a:pos x="27" y="57"/>
              </a:cxn>
              <a:cxn ang="0">
                <a:pos x="36" y="47"/>
              </a:cxn>
              <a:cxn ang="0">
                <a:pos x="41" y="36"/>
              </a:cxn>
              <a:cxn ang="0">
                <a:pos x="30" y="0"/>
              </a:cxn>
              <a:cxn ang="0">
                <a:pos x="3" y="0"/>
              </a:cxn>
              <a:cxn ang="0">
                <a:pos x="0" y="72"/>
              </a:cxn>
            </a:cxnLst>
            <a:rect l="0" t="0" r="r" b="b"/>
            <a:pathLst>
              <a:path w="45" h="135">
                <a:moveTo>
                  <a:pt x="0" y="72"/>
                </a:moveTo>
                <a:lnTo>
                  <a:pt x="15" y="89"/>
                </a:lnTo>
                <a:lnTo>
                  <a:pt x="24" y="85"/>
                </a:lnTo>
                <a:lnTo>
                  <a:pt x="24" y="94"/>
                </a:lnTo>
                <a:lnTo>
                  <a:pt x="22" y="98"/>
                </a:lnTo>
                <a:lnTo>
                  <a:pt x="20" y="104"/>
                </a:lnTo>
                <a:lnTo>
                  <a:pt x="20" y="108"/>
                </a:lnTo>
                <a:lnTo>
                  <a:pt x="20" y="119"/>
                </a:lnTo>
                <a:lnTo>
                  <a:pt x="24" y="121"/>
                </a:lnTo>
                <a:lnTo>
                  <a:pt x="29" y="132"/>
                </a:lnTo>
                <a:lnTo>
                  <a:pt x="36" y="134"/>
                </a:lnTo>
                <a:lnTo>
                  <a:pt x="34" y="125"/>
                </a:lnTo>
                <a:lnTo>
                  <a:pt x="39" y="119"/>
                </a:lnTo>
                <a:lnTo>
                  <a:pt x="41" y="111"/>
                </a:lnTo>
                <a:lnTo>
                  <a:pt x="39" y="104"/>
                </a:lnTo>
                <a:lnTo>
                  <a:pt x="44" y="92"/>
                </a:lnTo>
                <a:lnTo>
                  <a:pt x="42" y="89"/>
                </a:lnTo>
                <a:lnTo>
                  <a:pt x="36" y="77"/>
                </a:lnTo>
                <a:lnTo>
                  <a:pt x="32" y="66"/>
                </a:lnTo>
                <a:lnTo>
                  <a:pt x="25" y="62"/>
                </a:lnTo>
                <a:lnTo>
                  <a:pt x="27" y="57"/>
                </a:lnTo>
                <a:lnTo>
                  <a:pt x="36" y="47"/>
                </a:lnTo>
                <a:lnTo>
                  <a:pt x="41" y="36"/>
                </a:lnTo>
                <a:lnTo>
                  <a:pt x="30" y="0"/>
                </a:lnTo>
                <a:lnTo>
                  <a:pt x="3" y="0"/>
                </a:lnTo>
                <a:lnTo>
                  <a:pt x="0" y="7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5" name="Freeform 233"/>
          <p:cNvSpPr>
            <a:spLocks/>
          </p:cNvSpPr>
          <p:nvPr/>
        </p:nvSpPr>
        <p:spPr bwMode="ltGray">
          <a:xfrm>
            <a:off x="4757666" y="5176844"/>
            <a:ext cx="83667" cy="260349"/>
          </a:xfrm>
          <a:custGeom>
            <a:avLst/>
            <a:gdLst/>
            <a:ahLst/>
            <a:cxnLst>
              <a:cxn ang="0">
                <a:pos x="0" y="76"/>
              </a:cxn>
              <a:cxn ang="0">
                <a:pos x="18" y="94"/>
              </a:cxn>
              <a:cxn ang="0">
                <a:pos x="28" y="90"/>
              </a:cxn>
              <a:cxn ang="0">
                <a:pos x="28" y="100"/>
              </a:cxn>
              <a:cxn ang="0">
                <a:pos x="26" y="104"/>
              </a:cxn>
              <a:cxn ang="0">
                <a:pos x="24" y="110"/>
              </a:cxn>
              <a:cxn ang="0">
                <a:pos x="24" y="114"/>
              </a:cxn>
              <a:cxn ang="0">
                <a:pos x="24" y="126"/>
              </a:cxn>
              <a:cxn ang="0">
                <a:pos x="28" y="128"/>
              </a:cxn>
              <a:cxn ang="0">
                <a:pos x="34" y="140"/>
              </a:cxn>
              <a:cxn ang="0">
                <a:pos x="42" y="142"/>
              </a:cxn>
              <a:cxn ang="0">
                <a:pos x="40" y="132"/>
              </a:cxn>
              <a:cxn ang="0">
                <a:pos x="46" y="126"/>
              </a:cxn>
              <a:cxn ang="0">
                <a:pos x="48" y="118"/>
              </a:cxn>
              <a:cxn ang="0">
                <a:pos x="46" y="110"/>
              </a:cxn>
              <a:cxn ang="0">
                <a:pos x="52" y="98"/>
              </a:cxn>
              <a:cxn ang="0">
                <a:pos x="50" y="94"/>
              </a:cxn>
              <a:cxn ang="0">
                <a:pos x="42" y="82"/>
              </a:cxn>
              <a:cxn ang="0">
                <a:pos x="38" y="70"/>
              </a:cxn>
              <a:cxn ang="0">
                <a:pos x="30" y="66"/>
              </a:cxn>
              <a:cxn ang="0">
                <a:pos x="32" y="60"/>
              </a:cxn>
              <a:cxn ang="0">
                <a:pos x="42" y="50"/>
              </a:cxn>
              <a:cxn ang="0">
                <a:pos x="48" y="38"/>
              </a:cxn>
              <a:cxn ang="0">
                <a:pos x="36" y="0"/>
              </a:cxn>
              <a:cxn ang="0">
                <a:pos x="4" y="0"/>
              </a:cxn>
              <a:cxn ang="0">
                <a:pos x="0" y="76"/>
              </a:cxn>
            </a:cxnLst>
            <a:rect l="0" t="0" r="r" b="b"/>
            <a:pathLst>
              <a:path w="53" h="143">
                <a:moveTo>
                  <a:pt x="0" y="76"/>
                </a:moveTo>
                <a:lnTo>
                  <a:pt x="18" y="94"/>
                </a:lnTo>
                <a:lnTo>
                  <a:pt x="28" y="90"/>
                </a:lnTo>
                <a:lnTo>
                  <a:pt x="28" y="100"/>
                </a:lnTo>
                <a:lnTo>
                  <a:pt x="26" y="104"/>
                </a:lnTo>
                <a:lnTo>
                  <a:pt x="24" y="110"/>
                </a:lnTo>
                <a:lnTo>
                  <a:pt x="24" y="114"/>
                </a:lnTo>
                <a:lnTo>
                  <a:pt x="24" y="126"/>
                </a:lnTo>
                <a:lnTo>
                  <a:pt x="28" y="128"/>
                </a:lnTo>
                <a:lnTo>
                  <a:pt x="34" y="140"/>
                </a:lnTo>
                <a:lnTo>
                  <a:pt x="42" y="142"/>
                </a:lnTo>
                <a:lnTo>
                  <a:pt x="40" y="132"/>
                </a:lnTo>
                <a:lnTo>
                  <a:pt x="46" y="126"/>
                </a:lnTo>
                <a:lnTo>
                  <a:pt x="48" y="118"/>
                </a:lnTo>
                <a:lnTo>
                  <a:pt x="46" y="110"/>
                </a:lnTo>
                <a:lnTo>
                  <a:pt x="52" y="98"/>
                </a:lnTo>
                <a:lnTo>
                  <a:pt x="50" y="94"/>
                </a:lnTo>
                <a:lnTo>
                  <a:pt x="42" y="82"/>
                </a:lnTo>
                <a:lnTo>
                  <a:pt x="38" y="70"/>
                </a:lnTo>
                <a:lnTo>
                  <a:pt x="30" y="66"/>
                </a:lnTo>
                <a:lnTo>
                  <a:pt x="32" y="60"/>
                </a:lnTo>
                <a:lnTo>
                  <a:pt x="42" y="50"/>
                </a:lnTo>
                <a:lnTo>
                  <a:pt x="48" y="38"/>
                </a:lnTo>
                <a:lnTo>
                  <a:pt x="36" y="0"/>
                </a:lnTo>
                <a:lnTo>
                  <a:pt x="4" y="0"/>
                </a:lnTo>
                <a:lnTo>
                  <a:pt x="0"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6" name="Freeform 234"/>
          <p:cNvSpPr>
            <a:spLocks/>
          </p:cNvSpPr>
          <p:nvPr/>
        </p:nvSpPr>
        <p:spPr bwMode="ltGray">
          <a:xfrm>
            <a:off x="5014865" y="4491047"/>
            <a:ext cx="297484" cy="422273"/>
          </a:xfrm>
          <a:custGeom>
            <a:avLst/>
            <a:gdLst/>
            <a:ahLst/>
            <a:cxnLst>
              <a:cxn ang="0">
                <a:pos x="48" y="0"/>
              </a:cxn>
              <a:cxn ang="0">
                <a:pos x="56" y="4"/>
              </a:cxn>
              <a:cxn ang="0">
                <a:pos x="60" y="12"/>
              </a:cxn>
              <a:cxn ang="0">
                <a:pos x="63" y="17"/>
              </a:cxn>
              <a:cxn ang="0">
                <a:pos x="69" y="23"/>
              </a:cxn>
              <a:cxn ang="0">
                <a:pos x="83" y="23"/>
              </a:cxn>
              <a:cxn ang="0">
                <a:pos x="94" y="17"/>
              </a:cxn>
              <a:cxn ang="0">
                <a:pos x="104" y="21"/>
              </a:cxn>
              <a:cxn ang="0">
                <a:pos x="113" y="17"/>
              </a:cxn>
              <a:cxn ang="0">
                <a:pos x="119" y="12"/>
              </a:cxn>
              <a:cxn ang="0">
                <a:pos x="125" y="14"/>
              </a:cxn>
              <a:cxn ang="0">
                <a:pos x="129" y="14"/>
              </a:cxn>
              <a:cxn ang="0">
                <a:pos x="138" y="10"/>
              </a:cxn>
              <a:cxn ang="0">
                <a:pos x="152" y="12"/>
              </a:cxn>
              <a:cxn ang="0">
                <a:pos x="161" y="8"/>
              </a:cxn>
              <a:cxn ang="0">
                <a:pos x="173" y="6"/>
              </a:cxn>
              <a:cxn ang="0">
                <a:pos x="175" y="0"/>
              </a:cxn>
              <a:cxn ang="0">
                <a:pos x="184" y="0"/>
              </a:cxn>
              <a:cxn ang="0">
                <a:pos x="192" y="4"/>
              </a:cxn>
              <a:cxn ang="0">
                <a:pos x="188" y="8"/>
              </a:cxn>
              <a:cxn ang="0">
                <a:pos x="188" y="15"/>
              </a:cxn>
              <a:cxn ang="0">
                <a:pos x="186" y="25"/>
              </a:cxn>
              <a:cxn ang="0">
                <a:pos x="182" y="41"/>
              </a:cxn>
              <a:cxn ang="0">
                <a:pos x="177" y="50"/>
              </a:cxn>
              <a:cxn ang="0">
                <a:pos x="169" y="60"/>
              </a:cxn>
              <a:cxn ang="0">
                <a:pos x="167" y="68"/>
              </a:cxn>
              <a:cxn ang="0">
                <a:pos x="161" y="73"/>
              </a:cxn>
              <a:cxn ang="0">
                <a:pos x="159" y="81"/>
              </a:cxn>
              <a:cxn ang="0">
                <a:pos x="154" y="89"/>
              </a:cxn>
              <a:cxn ang="0">
                <a:pos x="148" y="108"/>
              </a:cxn>
              <a:cxn ang="0">
                <a:pos x="138" y="120"/>
              </a:cxn>
              <a:cxn ang="0">
                <a:pos x="132" y="124"/>
              </a:cxn>
              <a:cxn ang="0">
                <a:pos x="131" y="130"/>
              </a:cxn>
              <a:cxn ang="0">
                <a:pos x="123" y="141"/>
              </a:cxn>
              <a:cxn ang="0">
                <a:pos x="106" y="157"/>
              </a:cxn>
              <a:cxn ang="0">
                <a:pos x="98" y="164"/>
              </a:cxn>
              <a:cxn ang="0">
                <a:pos x="88" y="172"/>
              </a:cxn>
              <a:cxn ang="0">
                <a:pos x="83" y="172"/>
              </a:cxn>
              <a:cxn ang="0">
                <a:pos x="75" y="180"/>
              </a:cxn>
              <a:cxn ang="0">
                <a:pos x="69" y="182"/>
              </a:cxn>
              <a:cxn ang="0">
                <a:pos x="60" y="191"/>
              </a:cxn>
              <a:cxn ang="0">
                <a:pos x="44" y="203"/>
              </a:cxn>
              <a:cxn ang="0">
                <a:pos x="33" y="215"/>
              </a:cxn>
              <a:cxn ang="0">
                <a:pos x="23" y="224"/>
              </a:cxn>
              <a:cxn ang="0">
                <a:pos x="17" y="232"/>
              </a:cxn>
              <a:cxn ang="0">
                <a:pos x="2" y="230"/>
              </a:cxn>
              <a:cxn ang="0">
                <a:pos x="0" y="159"/>
              </a:cxn>
              <a:cxn ang="0">
                <a:pos x="33" y="10"/>
              </a:cxn>
              <a:cxn ang="0">
                <a:pos x="48" y="0"/>
              </a:cxn>
            </a:cxnLst>
            <a:rect l="0" t="0" r="r" b="b"/>
            <a:pathLst>
              <a:path w="193" h="233">
                <a:moveTo>
                  <a:pt x="48" y="0"/>
                </a:moveTo>
                <a:lnTo>
                  <a:pt x="56" y="4"/>
                </a:lnTo>
                <a:lnTo>
                  <a:pt x="60" y="12"/>
                </a:lnTo>
                <a:lnTo>
                  <a:pt x="63" y="17"/>
                </a:lnTo>
                <a:lnTo>
                  <a:pt x="69" y="23"/>
                </a:lnTo>
                <a:lnTo>
                  <a:pt x="83" y="23"/>
                </a:lnTo>
                <a:lnTo>
                  <a:pt x="94" y="17"/>
                </a:lnTo>
                <a:lnTo>
                  <a:pt x="104" y="21"/>
                </a:lnTo>
                <a:lnTo>
                  <a:pt x="113" y="17"/>
                </a:lnTo>
                <a:lnTo>
                  <a:pt x="119" y="12"/>
                </a:lnTo>
                <a:lnTo>
                  <a:pt x="125" y="14"/>
                </a:lnTo>
                <a:lnTo>
                  <a:pt x="129" y="14"/>
                </a:lnTo>
                <a:lnTo>
                  <a:pt x="138" y="10"/>
                </a:lnTo>
                <a:lnTo>
                  <a:pt x="152" y="12"/>
                </a:lnTo>
                <a:lnTo>
                  <a:pt x="161" y="8"/>
                </a:lnTo>
                <a:lnTo>
                  <a:pt x="173" y="6"/>
                </a:lnTo>
                <a:lnTo>
                  <a:pt x="175" y="0"/>
                </a:lnTo>
                <a:lnTo>
                  <a:pt x="184" y="0"/>
                </a:lnTo>
                <a:lnTo>
                  <a:pt x="192" y="4"/>
                </a:lnTo>
                <a:lnTo>
                  <a:pt x="188" y="8"/>
                </a:lnTo>
                <a:lnTo>
                  <a:pt x="188" y="15"/>
                </a:lnTo>
                <a:lnTo>
                  <a:pt x="186" y="25"/>
                </a:lnTo>
                <a:lnTo>
                  <a:pt x="182" y="41"/>
                </a:lnTo>
                <a:lnTo>
                  <a:pt x="177" y="50"/>
                </a:lnTo>
                <a:lnTo>
                  <a:pt x="169" y="60"/>
                </a:lnTo>
                <a:lnTo>
                  <a:pt x="167" y="68"/>
                </a:lnTo>
                <a:lnTo>
                  <a:pt x="161" y="73"/>
                </a:lnTo>
                <a:lnTo>
                  <a:pt x="159" y="81"/>
                </a:lnTo>
                <a:lnTo>
                  <a:pt x="154" y="89"/>
                </a:lnTo>
                <a:lnTo>
                  <a:pt x="148" y="108"/>
                </a:lnTo>
                <a:lnTo>
                  <a:pt x="138" y="120"/>
                </a:lnTo>
                <a:lnTo>
                  <a:pt x="132" y="124"/>
                </a:lnTo>
                <a:lnTo>
                  <a:pt x="131" y="130"/>
                </a:lnTo>
                <a:lnTo>
                  <a:pt x="123" y="141"/>
                </a:lnTo>
                <a:lnTo>
                  <a:pt x="106" y="157"/>
                </a:lnTo>
                <a:lnTo>
                  <a:pt x="98" y="164"/>
                </a:lnTo>
                <a:lnTo>
                  <a:pt x="88" y="172"/>
                </a:lnTo>
                <a:lnTo>
                  <a:pt x="83" y="172"/>
                </a:lnTo>
                <a:lnTo>
                  <a:pt x="75" y="180"/>
                </a:lnTo>
                <a:lnTo>
                  <a:pt x="69" y="182"/>
                </a:lnTo>
                <a:lnTo>
                  <a:pt x="60" y="191"/>
                </a:lnTo>
                <a:lnTo>
                  <a:pt x="44" y="203"/>
                </a:lnTo>
                <a:lnTo>
                  <a:pt x="33" y="215"/>
                </a:lnTo>
                <a:lnTo>
                  <a:pt x="23" y="224"/>
                </a:lnTo>
                <a:lnTo>
                  <a:pt x="17" y="232"/>
                </a:lnTo>
                <a:lnTo>
                  <a:pt x="2" y="230"/>
                </a:lnTo>
                <a:lnTo>
                  <a:pt x="0" y="159"/>
                </a:lnTo>
                <a:lnTo>
                  <a:pt x="33" y="10"/>
                </a:lnTo>
                <a:lnTo>
                  <a:pt x="4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7" name="Freeform 235"/>
          <p:cNvSpPr>
            <a:spLocks/>
          </p:cNvSpPr>
          <p:nvPr/>
        </p:nvSpPr>
        <p:spPr bwMode="ltGray">
          <a:xfrm>
            <a:off x="5013315" y="4487872"/>
            <a:ext cx="309879" cy="438148"/>
          </a:xfrm>
          <a:custGeom>
            <a:avLst/>
            <a:gdLst/>
            <a:ahLst/>
            <a:cxnLst>
              <a:cxn ang="0">
                <a:pos x="50" y="0"/>
              </a:cxn>
              <a:cxn ang="0">
                <a:pos x="58" y="4"/>
              </a:cxn>
              <a:cxn ang="0">
                <a:pos x="62" y="12"/>
              </a:cxn>
              <a:cxn ang="0">
                <a:pos x="66" y="18"/>
              </a:cxn>
              <a:cxn ang="0">
                <a:pos x="72" y="24"/>
              </a:cxn>
              <a:cxn ang="0">
                <a:pos x="86" y="24"/>
              </a:cxn>
              <a:cxn ang="0">
                <a:pos x="98" y="18"/>
              </a:cxn>
              <a:cxn ang="0">
                <a:pos x="108" y="22"/>
              </a:cxn>
              <a:cxn ang="0">
                <a:pos x="118" y="18"/>
              </a:cxn>
              <a:cxn ang="0">
                <a:pos x="124" y="12"/>
              </a:cxn>
              <a:cxn ang="0">
                <a:pos x="130" y="14"/>
              </a:cxn>
              <a:cxn ang="0">
                <a:pos x="134" y="14"/>
              </a:cxn>
              <a:cxn ang="0">
                <a:pos x="144" y="10"/>
              </a:cxn>
              <a:cxn ang="0">
                <a:pos x="158" y="12"/>
              </a:cxn>
              <a:cxn ang="0">
                <a:pos x="168" y="8"/>
              </a:cxn>
              <a:cxn ang="0">
                <a:pos x="180" y="6"/>
              </a:cxn>
              <a:cxn ang="0">
                <a:pos x="182" y="0"/>
              </a:cxn>
              <a:cxn ang="0">
                <a:pos x="192" y="0"/>
              </a:cxn>
              <a:cxn ang="0">
                <a:pos x="200" y="4"/>
              </a:cxn>
              <a:cxn ang="0">
                <a:pos x="196" y="8"/>
              </a:cxn>
              <a:cxn ang="0">
                <a:pos x="196" y="16"/>
              </a:cxn>
              <a:cxn ang="0">
                <a:pos x="194" y="26"/>
              </a:cxn>
              <a:cxn ang="0">
                <a:pos x="190" y="42"/>
              </a:cxn>
              <a:cxn ang="0">
                <a:pos x="184" y="52"/>
              </a:cxn>
              <a:cxn ang="0">
                <a:pos x="176" y="62"/>
              </a:cxn>
              <a:cxn ang="0">
                <a:pos x="174" y="70"/>
              </a:cxn>
              <a:cxn ang="0">
                <a:pos x="168" y="76"/>
              </a:cxn>
              <a:cxn ang="0">
                <a:pos x="166" y="84"/>
              </a:cxn>
              <a:cxn ang="0">
                <a:pos x="160" y="92"/>
              </a:cxn>
              <a:cxn ang="0">
                <a:pos x="154" y="112"/>
              </a:cxn>
              <a:cxn ang="0">
                <a:pos x="144" y="124"/>
              </a:cxn>
              <a:cxn ang="0">
                <a:pos x="138" y="128"/>
              </a:cxn>
              <a:cxn ang="0">
                <a:pos x="136" y="134"/>
              </a:cxn>
              <a:cxn ang="0">
                <a:pos x="128" y="146"/>
              </a:cxn>
              <a:cxn ang="0">
                <a:pos x="110" y="162"/>
              </a:cxn>
              <a:cxn ang="0">
                <a:pos x="102" y="170"/>
              </a:cxn>
              <a:cxn ang="0">
                <a:pos x="92" y="178"/>
              </a:cxn>
              <a:cxn ang="0">
                <a:pos x="86" y="178"/>
              </a:cxn>
              <a:cxn ang="0">
                <a:pos x="78" y="186"/>
              </a:cxn>
              <a:cxn ang="0">
                <a:pos x="72" y="188"/>
              </a:cxn>
              <a:cxn ang="0">
                <a:pos x="62" y="198"/>
              </a:cxn>
              <a:cxn ang="0">
                <a:pos x="46" y="210"/>
              </a:cxn>
              <a:cxn ang="0">
                <a:pos x="34" y="222"/>
              </a:cxn>
              <a:cxn ang="0">
                <a:pos x="24" y="232"/>
              </a:cxn>
              <a:cxn ang="0">
                <a:pos x="18" y="240"/>
              </a:cxn>
              <a:cxn ang="0">
                <a:pos x="2" y="238"/>
              </a:cxn>
              <a:cxn ang="0">
                <a:pos x="0" y="164"/>
              </a:cxn>
              <a:cxn ang="0">
                <a:pos x="34" y="10"/>
              </a:cxn>
              <a:cxn ang="0">
                <a:pos x="50" y="0"/>
              </a:cxn>
            </a:cxnLst>
            <a:rect l="0" t="0" r="r" b="b"/>
            <a:pathLst>
              <a:path w="201" h="241">
                <a:moveTo>
                  <a:pt x="50" y="0"/>
                </a:moveTo>
                <a:lnTo>
                  <a:pt x="58" y="4"/>
                </a:lnTo>
                <a:lnTo>
                  <a:pt x="62" y="12"/>
                </a:lnTo>
                <a:lnTo>
                  <a:pt x="66" y="18"/>
                </a:lnTo>
                <a:lnTo>
                  <a:pt x="72" y="24"/>
                </a:lnTo>
                <a:lnTo>
                  <a:pt x="86" y="24"/>
                </a:lnTo>
                <a:lnTo>
                  <a:pt x="98" y="18"/>
                </a:lnTo>
                <a:lnTo>
                  <a:pt x="108" y="22"/>
                </a:lnTo>
                <a:lnTo>
                  <a:pt x="118" y="18"/>
                </a:lnTo>
                <a:lnTo>
                  <a:pt x="124" y="12"/>
                </a:lnTo>
                <a:lnTo>
                  <a:pt x="130" y="14"/>
                </a:lnTo>
                <a:lnTo>
                  <a:pt x="134" y="14"/>
                </a:lnTo>
                <a:lnTo>
                  <a:pt x="144" y="10"/>
                </a:lnTo>
                <a:lnTo>
                  <a:pt x="158" y="12"/>
                </a:lnTo>
                <a:lnTo>
                  <a:pt x="168" y="8"/>
                </a:lnTo>
                <a:lnTo>
                  <a:pt x="180" y="6"/>
                </a:lnTo>
                <a:lnTo>
                  <a:pt x="182" y="0"/>
                </a:lnTo>
                <a:lnTo>
                  <a:pt x="192" y="0"/>
                </a:lnTo>
                <a:lnTo>
                  <a:pt x="200" y="4"/>
                </a:lnTo>
                <a:lnTo>
                  <a:pt x="196" y="8"/>
                </a:lnTo>
                <a:lnTo>
                  <a:pt x="196" y="16"/>
                </a:lnTo>
                <a:lnTo>
                  <a:pt x="194" y="26"/>
                </a:lnTo>
                <a:lnTo>
                  <a:pt x="190" y="42"/>
                </a:lnTo>
                <a:lnTo>
                  <a:pt x="184" y="52"/>
                </a:lnTo>
                <a:lnTo>
                  <a:pt x="176" y="62"/>
                </a:lnTo>
                <a:lnTo>
                  <a:pt x="174" y="70"/>
                </a:lnTo>
                <a:lnTo>
                  <a:pt x="168" y="76"/>
                </a:lnTo>
                <a:lnTo>
                  <a:pt x="166" y="84"/>
                </a:lnTo>
                <a:lnTo>
                  <a:pt x="160" y="92"/>
                </a:lnTo>
                <a:lnTo>
                  <a:pt x="154" y="112"/>
                </a:lnTo>
                <a:lnTo>
                  <a:pt x="144" y="124"/>
                </a:lnTo>
                <a:lnTo>
                  <a:pt x="138" y="128"/>
                </a:lnTo>
                <a:lnTo>
                  <a:pt x="136" y="134"/>
                </a:lnTo>
                <a:lnTo>
                  <a:pt x="128" y="146"/>
                </a:lnTo>
                <a:lnTo>
                  <a:pt x="110" y="162"/>
                </a:lnTo>
                <a:lnTo>
                  <a:pt x="102" y="170"/>
                </a:lnTo>
                <a:lnTo>
                  <a:pt x="92" y="178"/>
                </a:lnTo>
                <a:lnTo>
                  <a:pt x="86" y="178"/>
                </a:lnTo>
                <a:lnTo>
                  <a:pt x="78" y="186"/>
                </a:lnTo>
                <a:lnTo>
                  <a:pt x="72" y="188"/>
                </a:lnTo>
                <a:lnTo>
                  <a:pt x="62" y="198"/>
                </a:lnTo>
                <a:lnTo>
                  <a:pt x="46" y="210"/>
                </a:lnTo>
                <a:lnTo>
                  <a:pt x="34" y="222"/>
                </a:lnTo>
                <a:lnTo>
                  <a:pt x="24" y="232"/>
                </a:lnTo>
                <a:lnTo>
                  <a:pt x="18" y="240"/>
                </a:lnTo>
                <a:lnTo>
                  <a:pt x="2" y="238"/>
                </a:lnTo>
                <a:lnTo>
                  <a:pt x="0" y="164"/>
                </a:lnTo>
                <a:lnTo>
                  <a:pt x="34" y="10"/>
                </a:lnTo>
                <a:lnTo>
                  <a:pt x="5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8" name="Freeform 236"/>
          <p:cNvSpPr>
            <a:spLocks/>
          </p:cNvSpPr>
          <p:nvPr/>
        </p:nvSpPr>
        <p:spPr bwMode="ltGray">
          <a:xfrm>
            <a:off x="4794851" y="4665671"/>
            <a:ext cx="255650" cy="368298"/>
          </a:xfrm>
          <a:custGeom>
            <a:avLst/>
            <a:gdLst/>
            <a:ahLst/>
            <a:cxnLst>
              <a:cxn ang="0">
                <a:pos x="160" y="32"/>
              </a:cxn>
              <a:cxn ang="0">
                <a:pos x="166" y="40"/>
              </a:cxn>
              <a:cxn ang="0">
                <a:pos x="152" y="70"/>
              </a:cxn>
              <a:cxn ang="0">
                <a:pos x="148" y="132"/>
              </a:cxn>
              <a:cxn ang="0">
                <a:pos x="160" y="142"/>
              </a:cxn>
              <a:cxn ang="0">
                <a:pos x="154" y="152"/>
              </a:cxn>
              <a:cxn ang="0">
                <a:pos x="148" y="158"/>
              </a:cxn>
              <a:cxn ang="0">
                <a:pos x="142" y="158"/>
              </a:cxn>
              <a:cxn ang="0">
                <a:pos x="140" y="162"/>
              </a:cxn>
              <a:cxn ang="0">
                <a:pos x="134" y="162"/>
              </a:cxn>
              <a:cxn ang="0">
                <a:pos x="128" y="176"/>
              </a:cxn>
              <a:cxn ang="0">
                <a:pos x="120" y="190"/>
              </a:cxn>
              <a:cxn ang="0">
                <a:pos x="118" y="194"/>
              </a:cxn>
              <a:cxn ang="0">
                <a:pos x="114" y="200"/>
              </a:cxn>
              <a:cxn ang="0">
                <a:pos x="86" y="202"/>
              </a:cxn>
              <a:cxn ang="0">
                <a:pos x="0" y="128"/>
              </a:cxn>
              <a:cxn ang="0">
                <a:pos x="4" y="38"/>
              </a:cxn>
              <a:cxn ang="0">
                <a:pos x="46" y="0"/>
              </a:cxn>
              <a:cxn ang="0">
                <a:pos x="160" y="32"/>
              </a:cxn>
            </a:cxnLst>
            <a:rect l="0" t="0" r="r" b="b"/>
            <a:pathLst>
              <a:path w="167" h="203">
                <a:moveTo>
                  <a:pt x="160" y="32"/>
                </a:moveTo>
                <a:lnTo>
                  <a:pt x="166" y="40"/>
                </a:lnTo>
                <a:lnTo>
                  <a:pt x="152" y="70"/>
                </a:lnTo>
                <a:lnTo>
                  <a:pt x="148" y="132"/>
                </a:lnTo>
                <a:lnTo>
                  <a:pt x="160" y="142"/>
                </a:lnTo>
                <a:lnTo>
                  <a:pt x="154" y="152"/>
                </a:lnTo>
                <a:lnTo>
                  <a:pt x="148" y="158"/>
                </a:lnTo>
                <a:lnTo>
                  <a:pt x="142" y="158"/>
                </a:lnTo>
                <a:lnTo>
                  <a:pt x="140" y="162"/>
                </a:lnTo>
                <a:lnTo>
                  <a:pt x="134" y="162"/>
                </a:lnTo>
                <a:lnTo>
                  <a:pt x="128" y="176"/>
                </a:lnTo>
                <a:lnTo>
                  <a:pt x="120" y="190"/>
                </a:lnTo>
                <a:lnTo>
                  <a:pt x="118" y="194"/>
                </a:lnTo>
                <a:lnTo>
                  <a:pt x="114" y="200"/>
                </a:lnTo>
                <a:lnTo>
                  <a:pt x="86" y="202"/>
                </a:lnTo>
                <a:lnTo>
                  <a:pt x="0" y="128"/>
                </a:lnTo>
                <a:lnTo>
                  <a:pt x="4" y="38"/>
                </a:lnTo>
                <a:lnTo>
                  <a:pt x="46" y="0"/>
                </a:lnTo>
                <a:lnTo>
                  <a:pt x="16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39" name="Freeform 237"/>
          <p:cNvSpPr>
            <a:spLocks/>
          </p:cNvSpPr>
          <p:nvPr/>
        </p:nvSpPr>
        <p:spPr bwMode="ltGray">
          <a:xfrm>
            <a:off x="4650757" y="4862521"/>
            <a:ext cx="336219" cy="406398"/>
          </a:xfrm>
          <a:custGeom>
            <a:avLst/>
            <a:gdLst/>
            <a:ahLst/>
            <a:cxnLst>
              <a:cxn ang="0">
                <a:pos x="98" y="16"/>
              </a:cxn>
              <a:cxn ang="0">
                <a:pos x="108" y="20"/>
              </a:cxn>
              <a:cxn ang="0">
                <a:pos x="118" y="22"/>
              </a:cxn>
              <a:cxn ang="0">
                <a:pos x="176" y="64"/>
              </a:cxn>
              <a:cxn ang="0">
                <a:pos x="174" y="72"/>
              </a:cxn>
              <a:cxn ang="0">
                <a:pos x="206" y="92"/>
              </a:cxn>
              <a:cxn ang="0">
                <a:pos x="202" y="98"/>
              </a:cxn>
              <a:cxn ang="0">
                <a:pos x="202" y="104"/>
              </a:cxn>
              <a:cxn ang="0">
                <a:pos x="196" y="108"/>
              </a:cxn>
              <a:cxn ang="0">
                <a:pos x="192" y="118"/>
              </a:cxn>
              <a:cxn ang="0">
                <a:pos x="196" y="128"/>
              </a:cxn>
              <a:cxn ang="0">
                <a:pos x="198" y="130"/>
              </a:cxn>
              <a:cxn ang="0">
                <a:pos x="206" y="136"/>
              </a:cxn>
              <a:cxn ang="0">
                <a:pos x="202" y="140"/>
              </a:cxn>
              <a:cxn ang="0">
                <a:pos x="198" y="154"/>
              </a:cxn>
              <a:cxn ang="0">
                <a:pos x="202" y="162"/>
              </a:cxn>
              <a:cxn ang="0">
                <a:pos x="204" y="170"/>
              </a:cxn>
              <a:cxn ang="0">
                <a:pos x="204" y="174"/>
              </a:cxn>
              <a:cxn ang="0">
                <a:pos x="204" y="182"/>
              </a:cxn>
              <a:cxn ang="0">
                <a:pos x="210" y="192"/>
              </a:cxn>
              <a:cxn ang="0">
                <a:pos x="216" y="204"/>
              </a:cxn>
              <a:cxn ang="0">
                <a:pos x="208" y="208"/>
              </a:cxn>
              <a:cxn ang="0">
                <a:pos x="204" y="212"/>
              </a:cxn>
              <a:cxn ang="0">
                <a:pos x="194" y="216"/>
              </a:cxn>
              <a:cxn ang="0">
                <a:pos x="186" y="218"/>
              </a:cxn>
              <a:cxn ang="0">
                <a:pos x="182" y="220"/>
              </a:cxn>
              <a:cxn ang="0">
                <a:pos x="170" y="218"/>
              </a:cxn>
              <a:cxn ang="0">
                <a:pos x="166" y="224"/>
              </a:cxn>
              <a:cxn ang="0">
                <a:pos x="136" y="222"/>
              </a:cxn>
              <a:cxn ang="0">
                <a:pos x="132" y="218"/>
              </a:cxn>
              <a:cxn ang="0">
                <a:pos x="120" y="218"/>
              </a:cxn>
              <a:cxn ang="0">
                <a:pos x="108" y="216"/>
              </a:cxn>
              <a:cxn ang="0">
                <a:pos x="106" y="190"/>
              </a:cxn>
              <a:cxn ang="0">
                <a:pos x="102" y="184"/>
              </a:cxn>
              <a:cxn ang="0">
                <a:pos x="84" y="176"/>
              </a:cxn>
              <a:cxn ang="0">
                <a:pos x="44" y="176"/>
              </a:cxn>
              <a:cxn ang="0">
                <a:pos x="0" y="42"/>
              </a:cxn>
              <a:cxn ang="0">
                <a:pos x="70" y="0"/>
              </a:cxn>
              <a:cxn ang="0">
                <a:pos x="98" y="16"/>
              </a:cxn>
            </a:cxnLst>
            <a:rect l="0" t="0" r="r" b="b"/>
            <a:pathLst>
              <a:path w="217" h="225">
                <a:moveTo>
                  <a:pt x="98" y="16"/>
                </a:moveTo>
                <a:lnTo>
                  <a:pt x="108" y="20"/>
                </a:lnTo>
                <a:lnTo>
                  <a:pt x="118" y="22"/>
                </a:lnTo>
                <a:lnTo>
                  <a:pt x="176" y="64"/>
                </a:lnTo>
                <a:lnTo>
                  <a:pt x="174" y="72"/>
                </a:lnTo>
                <a:lnTo>
                  <a:pt x="206" y="92"/>
                </a:lnTo>
                <a:lnTo>
                  <a:pt x="202" y="98"/>
                </a:lnTo>
                <a:lnTo>
                  <a:pt x="202" y="104"/>
                </a:lnTo>
                <a:lnTo>
                  <a:pt x="196" y="108"/>
                </a:lnTo>
                <a:lnTo>
                  <a:pt x="192" y="118"/>
                </a:lnTo>
                <a:lnTo>
                  <a:pt x="196" y="128"/>
                </a:lnTo>
                <a:lnTo>
                  <a:pt x="198" y="130"/>
                </a:lnTo>
                <a:lnTo>
                  <a:pt x="206" y="136"/>
                </a:lnTo>
                <a:lnTo>
                  <a:pt x="202" y="140"/>
                </a:lnTo>
                <a:lnTo>
                  <a:pt x="198" y="154"/>
                </a:lnTo>
                <a:lnTo>
                  <a:pt x="202" y="162"/>
                </a:lnTo>
                <a:lnTo>
                  <a:pt x="204" y="170"/>
                </a:lnTo>
                <a:lnTo>
                  <a:pt x="204" y="174"/>
                </a:lnTo>
                <a:lnTo>
                  <a:pt x="204" y="182"/>
                </a:lnTo>
                <a:lnTo>
                  <a:pt x="210" y="192"/>
                </a:lnTo>
                <a:lnTo>
                  <a:pt x="216" y="204"/>
                </a:lnTo>
                <a:lnTo>
                  <a:pt x="208" y="208"/>
                </a:lnTo>
                <a:lnTo>
                  <a:pt x="204" y="212"/>
                </a:lnTo>
                <a:lnTo>
                  <a:pt x="194" y="216"/>
                </a:lnTo>
                <a:lnTo>
                  <a:pt x="186" y="218"/>
                </a:lnTo>
                <a:lnTo>
                  <a:pt x="182" y="220"/>
                </a:lnTo>
                <a:lnTo>
                  <a:pt x="170" y="218"/>
                </a:lnTo>
                <a:lnTo>
                  <a:pt x="166" y="224"/>
                </a:lnTo>
                <a:lnTo>
                  <a:pt x="136" y="222"/>
                </a:lnTo>
                <a:lnTo>
                  <a:pt x="132" y="218"/>
                </a:lnTo>
                <a:lnTo>
                  <a:pt x="120" y="218"/>
                </a:lnTo>
                <a:lnTo>
                  <a:pt x="108" y="216"/>
                </a:lnTo>
                <a:lnTo>
                  <a:pt x="106" y="190"/>
                </a:lnTo>
                <a:lnTo>
                  <a:pt x="102" y="184"/>
                </a:lnTo>
                <a:lnTo>
                  <a:pt x="84" y="176"/>
                </a:lnTo>
                <a:lnTo>
                  <a:pt x="44" y="176"/>
                </a:lnTo>
                <a:lnTo>
                  <a:pt x="0" y="42"/>
                </a:lnTo>
                <a:lnTo>
                  <a:pt x="70" y="0"/>
                </a:lnTo>
                <a:lnTo>
                  <a:pt x="9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0" name="Freeform 238"/>
          <p:cNvSpPr>
            <a:spLocks/>
          </p:cNvSpPr>
          <p:nvPr/>
        </p:nvSpPr>
        <p:spPr bwMode="ltGray">
          <a:xfrm>
            <a:off x="4666251" y="4916495"/>
            <a:ext cx="60427" cy="100013"/>
          </a:xfrm>
          <a:custGeom>
            <a:avLst/>
            <a:gdLst/>
            <a:ahLst/>
            <a:cxnLst>
              <a:cxn ang="0">
                <a:pos x="38" y="10"/>
              </a:cxn>
              <a:cxn ang="0">
                <a:pos x="38" y="18"/>
              </a:cxn>
              <a:cxn ang="0">
                <a:pos x="38" y="30"/>
              </a:cxn>
              <a:cxn ang="0">
                <a:pos x="36" y="34"/>
              </a:cxn>
              <a:cxn ang="0">
                <a:pos x="32" y="40"/>
              </a:cxn>
              <a:cxn ang="0">
                <a:pos x="32" y="44"/>
              </a:cxn>
              <a:cxn ang="0">
                <a:pos x="22" y="50"/>
              </a:cxn>
              <a:cxn ang="0">
                <a:pos x="12" y="54"/>
              </a:cxn>
              <a:cxn ang="0">
                <a:pos x="0" y="2"/>
              </a:cxn>
              <a:cxn ang="0">
                <a:pos x="34" y="0"/>
              </a:cxn>
              <a:cxn ang="0">
                <a:pos x="38" y="10"/>
              </a:cxn>
            </a:cxnLst>
            <a:rect l="0" t="0" r="r" b="b"/>
            <a:pathLst>
              <a:path w="39" h="55">
                <a:moveTo>
                  <a:pt x="38" y="10"/>
                </a:moveTo>
                <a:lnTo>
                  <a:pt x="38" y="18"/>
                </a:lnTo>
                <a:lnTo>
                  <a:pt x="38" y="30"/>
                </a:lnTo>
                <a:lnTo>
                  <a:pt x="36" y="34"/>
                </a:lnTo>
                <a:lnTo>
                  <a:pt x="32" y="40"/>
                </a:lnTo>
                <a:lnTo>
                  <a:pt x="32" y="44"/>
                </a:lnTo>
                <a:lnTo>
                  <a:pt x="22" y="50"/>
                </a:lnTo>
                <a:lnTo>
                  <a:pt x="12" y="54"/>
                </a:lnTo>
                <a:lnTo>
                  <a:pt x="0" y="2"/>
                </a:lnTo>
                <a:lnTo>
                  <a:pt x="34" y="0"/>
                </a:lnTo>
                <a:lnTo>
                  <a:pt x="3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1" name="Freeform 239"/>
          <p:cNvSpPr>
            <a:spLocks/>
          </p:cNvSpPr>
          <p:nvPr/>
        </p:nvSpPr>
        <p:spPr bwMode="ltGray">
          <a:xfrm>
            <a:off x="4675548" y="4886333"/>
            <a:ext cx="51130" cy="65087"/>
          </a:xfrm>
          <a:custGeom>
            <a:avLst/>
            <a:gdLst/>
            <a:ahLst/>
            <a:cxnLst>
              <a:cxn ang="0">
                <a:pos x="28" y="0"/>
              </a:cxn>
              <a:cxn ang="0">
                <a:pos x="32" y="16"/>
              </a:cxn>
              <a:cxn ang="0">
                <a:pos x="32" y="26"/>
              </a:cxn>
              <a:cxn ang="0">
                <a:pos x="32" y="34"/>
              </a:cxn>
              <a:cxn ang="0">
                <a:pos x="28" y="26"/>
              </a:cxn>
              <a:cxn ang="0">
                <a:pos x="26" y="20"/>
              </a:cxn>
              <a:cxn ang="0">
                <a:pos x="18" y="22"/>
              </a:cxn>
              <a:cxn ang="0">
                <a:pos x="18" y="26"/>
              </a:cxn>
              <a:cxn ang="0">
                <a:pos x="14" y="30"/>
              </a:cxn>
              <a:cxn ang="0">
                <a:pos x="10" y="28"/>
              </a:cxn>
              <a:cxn ang="0">
                <a:pos x="0" y="18"/>
              </a:cxn>
              <a:cxn ang="0">
                <a:pos x="6" y="2"/>
              </a:cxn>
              <a:cxn ang="0">
                <a:pos x="28" y="0"/>
              </a:cxn>
            </a:cxnLst>
            <a:rect l="0" t="0" r="r" b="b"/>
            <a:pathLst>
              <a:path w="33" h="35">
                <a:moveTo>
                  <a:pt x="28" y="0"/>
                </a:moveTo>
                <a:lnTo>
                  <a:pt x="32" y="16"/>
                </a:lnTo>
                <a:lnTo>
                  <a:pt x="32" y="26"/>
                </a:lnTo>
                <a:lnTo>
                  <a:pt x="32" y="34"/>
                </a:lnTo>
                <a:lnTo>
                  <a:pt x="28" y="26"/>
                </a:lnTo>
                <a:lnTo>
                  <a:pt x="26" y="20"/>
                </a:lnTo>
                <a:lnTo>
                  <a:pt x="18" y="22"/>
                </a:lnTo>
                <a:lnTo>
                  <a:pt x="18" y="26"/>
                </a:lnTo>
                <a:lnTo>
                  <a:pt x="14" y="30"/>
                </a:lnTo>
                <a:lnTo>
                  <a:pt x="10" y="28"/>
                </a:lnTo>
                <a:lnTo>
                  <a:pt x="0" y="18"/>
                </a:lnTo>
                <a:lnTo>
                  <a:pt x="6" y="2"/>
                </a:lnTo>
                <a:lnTo>
                  <a:pt x="2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2" name="Freeform 240"/>
          <p:cNvSpPr>
            <a:spLocks/>
          </p:cNvSpPr>
          <p:nvPr/>
        </p:nvSpPr>
        <p:spPr bwMode="ltGray">
          <a:xfrm>
            <a:off x="4687943" y="4700596"/>
            <a:ext cx="162687" cy="193674"/>
          </a:xfrm>
          <a:custGeom>
            <a:avLst/>
            <a:gdLst/>
            <a:ahLst/>
            <a:cxnLst>
              <a:cxn ang="0">
                <a:pos x="82" y="6"/>
              </a:cxn>
              <a:cxn ang="0">
                <a:pos x="104" y="32"/>
              </a:cxn>
              <a:cxn ang="0">
                <a:pos x="104" y="37"/>
              </a:cxn>
              <a:cxn ang="0">
                <a:pos x="104" y="46"/>
              </a:cxn>
              <a:cxn ang="0">
                <a:pos x="102" y="56"/>
              </a:cxn>
              <a:cxn ang="0">
                <a:pos x="102" y="60"/>
              </a:cxn>
              <a:cxn ang="0">
                <a:pos x="91" y="69"/>
              </a:cxn>
              <a:cxn ang="0">
                <a:pos x="89" y="73"/>
              </a:cxn>
              <a:cxn ang="0">
                <a:pos x="89" y="78"/>
              </a:cxn>
              <a:cxn ang="0">
                <a:pos x="84" y="80"/>
              </a:cxn>
              <a:cxn ang="0">
                <a:pos x="80" y="91"/>
              </a:cxn>
              <a:cxn ang="0">
                <a:pos x="80" y="102"/>
              </a:cxn>
              <a:cxn ang="0">
                <a:pos x="24" y="100"/>
              </a:cxn>
              <a:cxn ang="0">
                <a:pos x="17" y="106"/>
              </a:cxn>
              <a:cxn ang="0">
                <a:pos x="7" y="102"/>
              </a:cxn>
              <a:cxn ang="0">
                <a:pos x="0" y="106"/>
              </a:cxn>
              <a:cxn ang="0">
                <a:pos x="26" y="0"/>
              </a:cxn>
              <a:cxn ang="0">
                <a:pos x="82" y="6"/>
              </a:cxn>
            </a:cxnLst>
            <a:rect l="0" t="0" r="r" b="b"/>
            <a:pathLst>
              <a:path w="105" h="107">
                <a:moveTo>
                  <a:pt x="82" y="6"/>
                </a:moveTo>
                <a:lnTo>
                  <a:pt x="104" y="32"/>
                </a:lnTo>
                <a:lnTo>
                  <a:pt x="104" y="37"/>
                </a:lnTo>
                <a:lnTo>
                  <a:pt x="104" y="46"/>
                </a:lnTo>
                <a:lnTo>
                  <a:pt x="102" y="56"/>
                </a:lnTo>
                <a:lnTo>
                  <a:pt x="102" y="60"/>
                </a:lnTo>
                <a:lnTo>
                  <a:pt x="91" y="69"/>
                </a:lnTo>
                <a:lnTo>
                  <a:pt x="89" y="73"/>
                </a:lnTo>
                <a:lnTo>
                  <a:pt x="89" y="78"/>
                </a:lnTo>
                <a:lnTo>
                  <a:pt x="84" y="80"/>
                </a:lnTo>
                <a:lnTo>
                  <a:pt x="80" y="91"/>
                </a:lnTo>
                <a:lnTo>
                  <a:pt x="80" y="102"/>
                </a:lnTo>
                <a:lnTo>
                  <a:pt x="24" y="100"/>
                </a:lnTo>
                <a:lnTo>
                  <a:pt x="17" y="106"/>
                </a:lnTo>
                <a:lnTo>
                  <a:pt x="7" y="102"/>
                </a:lnTo>
                <a:lnTo>
                  <a:pt x="0" y="106"/>
                </a:lnTo>
                <a:lnTo>
                  <a:pt x="26" y="0"/>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3" name="Freeform 241"/>
          <p:cNvSpPr>
            <a:spLocks/>
          </p:cNvSpPr>
          <p:nvPr/>
        </p:nvSpPr>
        <p:spPr bwMode="ltGray">
          <a:xfrm>
            <a:off x="4684844" y="4699009"/>
            <a:ext cx="175082" cy="209549"/>
          </a:xfrm>
          <a:custGeom>
            <a:avLst/>
            <a:gdLst/>
            <a:ahLst/>
            <a:cxnLst>
              <a:cxn ang="0">
                <a:pos x="88" y="6"/>
              </a:cxn>
              <a:cxn ang="0">
                <a:pos x="112" y="34"/>
              </a:cxn>
              <a:cxn ang="0">
                <a:pos x="112" y="40"/>
              </a:cxn>
              <a:cxn ang="0">
                <a:pos x="112" y="50"/>
              </a:cxn>
              <a:cxn ang="0">
                <a:pos x="110" y="60"/>
              </a:cxn>
              <a:cxn ang="0">
                <a:pos x="110" y="64"/>
              </a:cxn>
              <a:cxn ang="0">
                <a:pos x="98" y="74"/>
              </a:cxn>
              <a:cxn ang="0">
                <a:pos x="96" y="78"/>
              </a:cxn>
              <a:cxn ang="0">
                <a:pos x="96" y="84"/>
              </a:cxn>
              <a:cxn ang="0">
                <a:pos x="90" y="86"/>
              </a:cxn>
              <a:cxn ang="0">
                <a:pos x="86" y="98"/>
              </a:cxn>
              <a:cxn ang="0">
                <a:pos x="86" y="110"/>
              </a:cxn>
              <a:cxn ang="0">
                <a:pos x="26" y="108"/>
              </a:cxn>
              <a:cxn ang="0">
                <a:pos x="18" y="114"/>
              </a:cxn>
              <a:cxn ang="0">
                <a:pos x="8" y="110"/>
              </a:cxn>
              <a:cxn ang="0">
                <a:pos x="0" y="114"/>
              </a:cxn>
              <a:cxn ang="0">
                <a:pos x="28" y="0"/>
              </a:cxn>
              <a:cxn ang="0">
                <a:pos x="88" y="6"/>
              </a:cxn>
            </a:cxnLst>
            <a:rect l="0" t="0" r="r" b="b"/>
            <a:pathLst>
              <a:path w="113" h="115">
                <a:moveTo>
                  <a:pt x="88" y="6"/>
                </a:moveTo>
                <a:lnTo>
                  <a:pt x="112" y="34"/>
                </a:lnTo>
                <a:lnTo>
                  <a:pt x="112" y="40"/>
                </a:lnTo>
                <a:lnTo>
                  <a:pt x="112" y="50"/>
                </a:lnTo>
                <a:lnTo>
                  <a:pt x="110" y="60"/>
                </a:lnTo>
                <a:lnTo>
                  <a:pt x="110" y="64"/>
                </a:lnTo>
                <a:lnTo>
                  <a:pt x="98" y="74"/>
                </a:lnTo>
                <a:lnTo>
                  <a:pt x="96" y="78"/>
                </a:lnTo>
                <a:lnTo>
                  <a:pt x="96" y="84"/>
                </a:lnTo>
                <a:lnTo>
                  <a:pt x="90" y="86"/>
                </a:lnTo>
                <a:lnTo>
                  <a:pt x="86" y="98"/>
                </a:lnTo>
                <a:lnTo>
                  <a:pt x="86" y="110"/>
                </a:lnTo>
                <a:lnTo>
                  <a:pt x="26" y="108"/>
                </a:lnTo>
                <a:lnTo>
                  <a:pt x="18" y="114"/>
                </a:lnTo>
                <a:lnTo>
                  <a:pt x="8" y="110"/>
                </a:lnTo>
                <a:lnTo>
                  <a:pt x="0" y="114"/>
                </a:lnTo>
                <a:lnTo>
                  <a:pt x="28" y="0"/>
                </a:lnTo>
                <a:lnTo>
                  <a:pt x="88"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4" name="Freeform 242"/>
          <p:cNvSpPr>
            <a:spLocks/>
          </p:cNvSpPr>
          <p:nvPr/>
        </p:nvSpPr>
        <p:spPr bwMode="ltGray">
          <a:xfrm>
            <a:off x="4193687" y="4656146"/>
            <a:ext cx="553133" cy="649285"/>
          </a:xfrm>
          <a:custGeom>
            <a:avLst/>
            <a:gdLst/>
            <a:ahLst/>
            <a:cxnLst>
              <a:cxn ang="0">
                <a:pos x="2" y="201"/>
              </a:cxn>
              <a:cxn ang="0">
                <a:pos x="2" y="190"/>
              </a:cxn>
              <a:cxn ang="0">
                <a:pos x="0" y="174"/>
              </a:cxn>
              <a:cxn ang="0">
                <a:pos x="12" y="160"/>
              </a:cxn>
              <a:cxn ang="0">
                <a:pos x="143" y="0"/>
              </a:cxn>
              <a:cxn ang="0">
                <a:pos x="280" y="0"/>
              </a:cxn>
              <a:cxn ang="0">
                <a:pos x="333" y="22"/>
              </a:cxn>
              <a:cxn ang="0">
                <a:pos x="346" y="45"/>
              </a:cxn>
              <a:cxn ang="0">
                <a:pos x="352" y="49"/>
              </a:cxn>
              <a:cxn ang="0">
                <a:pos x="352" y="63"/>
              </a:cxn>
              <a:cxn ang="0">
                <a:pos x="358" y="68"/>
              </a:cxn>
              <a:cxn ang="0">
                <a:pos x="348" y="80"/>
              </a:cxn>
              <a:cxn ang="0">
                <a:pos x="329" y="98"/>
              </a:cxn>
              <a:cxn ang="0">
                <a:pos x="321" y="117"/>
              </a:cxn>
              <a:cxn ang="0">
                <a:pos x="317" y="123"/>
              </a:cxn>
              <a:cxn ang="0">
                <a:pos x="317" y="131"/>
              </a:cxn>
              <a:cxn ang="0">
                <a:pos x="313" y="135"/>
              </a:cxn>
              <a:cxn ang="0">
                <a:pos x="313" y="147"/>
              </a:cxn>
              <a:cxn ang="0">
                <a:pos x="309" y="149"/>
              </a:cxn>
              <a:cxn ang="0">
                <a:pos x="309" y="155"/>
              </a:cxn>
              <a:cxn ang="0">
                <a:pos x="315" y="162"/>
              </a:cxn>
              <a:cxn ang="0">
                <a:pos x="315" y="172"/>
              </a:cxn>
              <a:cxn ang="0">
                <a:pos x="313" y="188"/>
              </a:cxn>
              <a:cxn ang="0">
                <a:pos x="319" y="194"/>
              </a:cxn>
              <a:cxn ang="0">
                <a:pos x="319" y="205"/>
              </a:cxn>
              <a:cxn ang="0">
                <a:pos x="321" y="209"/>
              </a:cxn>
              <a:cxn ang="0">
                <a:pos x="317" y="219"/>
              </a:cxn>
              <a:cxn ang="0">
                <a:pos x="325" y="225"/>
              </a:cxn>
              <a:cxn ang="0">
                <a:pos x="333" y="233"/>
              </a:cxn>
              <a:cxn ang="0">
                <a:pos x="333" y="239"/>
              </a:cxn>
              <a:cxn ang="0">
                <a:pos x="335" y="246"/>
              </a:cxn>
              <a:cxn ang="0">
                <a:pos x="333" y="262"/>
              </a:cxn>
              <a:cxn ang="0">
                <a:pos x="315" y="356"/>
              </a:cxn>
              <a:cxn ang="0">
                <a:pos x="188" y="303"/>
              </a:cxn>
              <a:cxn ang="0">
                <a:pos x="2" y="201"/>
              </a:cxn>
            </a:cxnLst>
            <a:rect l="0" t="0" r="r" b="b"/>
            <a:pathLst>
              <a:path w="359" h="357">
                <a:moveTo>
                  <a:pt x="2" y="201"/>
                </a:moveTo>
                <a:lnTo>
                  <a:pt x="2" y="190"/>
                </a:lnTo>
                <a:lnTo>
                  <a:pt x="0" y="174"/>
                </a:lnTo>
                <a:lnTo>
                  <a:pt x="12" y="160"/>
                </a:lnTo>
                <a:lnTo>
                  <a:pt x="143" y="0"/>
                </a:lnTo>
                <a:lnTo>
                  <a:pt x="280" y="0"/>
                </a:lnTo>
                <a:lnTo>
                  <a:pt x="333" y="22"/>
                </a:lnTo>
                <a:lnTo>
                  <a:pt x="346" y="45"/>
                </a:lnTo>
                <a:lnTo>
                  <a:pt x="352" y="49"/>
                </a:lnTo>
                <a:lnTo>
                  <a:pt x="352" y="63"/>
                </a:lnTo>
                <a:lnTo>
                  <a:pt x="358" y="68"/>
                </a:lnTo>
                <a:lnTo>
                  <a:pt x="348" y="80"/>
                </a:lnTo>
                <a:lnTo>
                  <a:pt x="329" y="98"/>
                </a:lnTo>
                <a:lnTo>
                  <a:pt x="321" y="117"/>
                </a:lnTo>
                <a:lnTo>
                  <a:pt x="317" y="123"/>
                </a:lnTo>
                <a:lnTo>
                  <a:pt x="317" y="131"/>
                </a:lnTo>
                <a:lnTo>
                  <a:pt x="313" y="135"/>
                </a:lnTo>
                <a:lnTo>
                  <a:pt x="313" y="147"/>
                </a:lnTo>
                <a:lnTo>
                  <a:pt x="309" y="149"/>
                </a:lnTo>
                <a:lnTo>
                  <a:pt x="309" y="155"/>
                </a:lnTo>
                <a:lnTo>
                  <a:pt x="315" y="162"/>
                </a:lnTo>
                <a:lnTo>
                  <a:pt x="315" y="172"/>
                </a:lnTo>
                <a:lnTo>
                  <a:pt x="313" y="188"/>
                </a:lnTo>
                <a:lnTo>
                  <a:pt x="319" y="194"/>
                </a:lnTo>
                <a:lnTo>
                  <a:pt x="319" y="205"/>
                </a:lnTo>
                <a:lnTo>
                  <a:pt x="321" y="209"/>
                </a:lnTo>
                <a:lnTo>
                  <a:pt x="317" y="219"/>
                </a:lnTo>
                <a:lnTo>
                  <a:pt x="325" y="225"/>
                </a:lnTo>
                <a:lnTo>
                  <a:pt x="333" y="233"/>
                </a:lnTo>
                <a:lnTo>
                  <a:pt x="333" y="239"/>
                </a:lnTo>
                <a:lnTo>
                  <a:pt x="335" y="246"/>
                </a:lnTo>
                <a:lnTo>
                  <a:pt x="333" y="262"/>
                </a:lnTo>
                <a:lnTo>
                  <a:pt x="315" y="356"/>
                </a:lnTo>
                <a:lnTo>
                  <a:pt x="188" y="303"/>
                </a:lnTo>
                <a:lnTo>
                  <a:pt x="2" y="201"/>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5" name="Freeform 243"/>
          <p:cNvSpPr>
            <a:spLocks/>
          </p:cNvSpPr>
          <p:nvPr/>
        </p:nvSpPr>
        <p:spPr bwMode="ltGray">
          <a:xfrm>
            <a:off x="4192137" y="4654559"/>
            <a:ext cx="563979" cy="661984"/>
          </a:xfrm>
          <a:custGeom>
            <a:avLst/>
            <a:gdLst/>
            <a:ahLst/>
            <a:cxnLst>
              <a:cxn ang="0">
                <a:pos x="2" y="206"/>
              </a:cxn>
              <a:cxn ang="0">
                <a:pos x="2" y="194"/>
              </a:cxn>
              <a:cxn ang="0">
                <a:pos x="0" y="178"/>
              </a:cxn>
              <a:cxn ang="0">
                <a:pos x="12" y="164"/>
              </a:cxn>
              <a:cxn ang="0">
                <a:pos x="146" y="0"/>
              </a:cxn>
              <a:cxn ang="0">
                <a:pos x="286" y="0"/>
              </a:cxn>
              <a:cxn ang="0">
                <a:pos x="340" y="22"/>
              </a:cxn>
              <a:cxn ang="0">
                <a:pos x="354" y="46"/>
              </a:cxn>
              <a:cxn ang="0">
                <a:pos x="360" y="50"/>
              </a:cxn>
              <a:cxn ang="0">
                <a:pos x="360" y="64"/>
              </a:cxn>
              <a:cxn ang="0">
                <a:pos x="366" y="70"/>
              </a:cxn>
              <a:cxn ang="0">
                <a:pos x="356" y="82"/>
              </a:cxn>
              <a:cxn ang="0">
                <a:pos x="336" y="100"/>
              </a:cxn>
              <a:cxn ang="0">
                <a:pos x="328" y="120"/>
              </a:cxn>
              <a:cxn ang="0">
                <a:pos x="324" y="126"/>
              </a:cxn>
              <a:cxn ang="0">
                <a:pos x="324" y="134"/>
              </a:cxn>
              <a:cxn ang="0">
                <a:pos x="320" y="138"/>
              </a:cxn>
              <a:cxn ang="0">
                <a:pos x="320" y="150"/>
              </a:cxn>
              <a:cxn ang="0">
                <a:pos x="316" y="152"/>
              </a:cxn>
              <a:cxn ang="0">
                <a:pos x="316" y="158"/>
              </a:cxn>
              <a:cxn ang="0">
                <a:pos x="322" y="166"/>
              </a:cxn>
              <a:cxn ang="0">
                <a:pos x="322" y="176"/>
              </a:cxn>
              <a:cxn ang="0">
                <a:pos x="320" y="192"/>
              </a:cxn>
              <a:cxn ang="0">
                <a:pos x="326" y="190"/>
              </a:cxn>
              <a:cxn ang="0">
                <a:pos x="326" y="210"/>
              </a:cxn>
              <a:cxn ang="0">
                <a:pos x="328" y="214"/>
              </a:cxn>
              <a:cxn ang="0">
                <a:pos x="324" y="224"/>
              </a:cxn>
              <a:cxn ang="0">
                <a:pos x="332" y="230"/>
              </a:cxn>
              <a:cxn ang="0">
                <a:pos x="340" y="238"/>
              </a:cxn>
              <a:cxn ang="0">
                <a:pos x="340" y="244"/>
              </a:cxn>
              <a:cxn ang="0">
                <a:pos x="342" y="252"/>
              </a:cxn>
              <a:cxn ang="0">
                <a:pos x="340" y="268"/>
              </a:cxn>
              <a:cxn ang="0">
                <a:pos x="322" y="364"/>
              </a:cxn>
              <a:cxn ang="0">
                <a:pos x="192" y="310"/>
              </a:cxn>
              <a:cxn ang="0">
                <a:pos x="2" y="206"/>
              </a:cxn>
            </a:cxnLst>
            <a:rect l="0" t="0" r="r" b="b"/>
            <a:pathLst>
              <a:path w="367" h="365">
                <a:moveTo>
                  <a:pt x="2" y="206"/>
                </a:moveTo>
                <a:lnTo>
                  <a:pt x="2" y="194"/>
                </a:lnTo>
                <a:lnTo>
                  <a:pt x="0" y="178"/>
                </a:lnTo>
                <a:lnTo>
                  <a:pt x="12" y="164"/>
                </a:lnTo>
                <a:lnTo>
                  <a:pt x="146" y="0"/>
                </a:lnTo>
                <a:lnTo>
                  <a:pt x="286" y="0"/>
                </a:lnTo>
                <a:lnTo>
                  <a:pt x="340" y="22"/>
                </a:lnTo>
                <a:lnTo>
                  <a:pt x="354" y="46"/>
                </a:lnTo>
                <a:lnTo>
                  <a:pt x="360" y="50"/>
                </a:lnTo>
                <a:lnTo>
                  <a:pt x="360" y="64"/>
                </a:lnTo>
                <a:lnTo>
                  <a:pt x="366" y="70"/>
                </a:lnTo>
                <a:lnTo>
                  <a:pt x="356" y="82"/>
                </a:lnTo>
                <a:lnTo>
                  <a:pt x="336" y="100"/>
                </a:lnTo>
                <a:lnTo>
                  <a:pt x="328" y="120"/>
                </a:lnTo>
                <a:lnTo>
                  <a:pt x="324" y="126"/>
                </a:lnTo>
                <a:lnTo>
                  <a:pt x="324" y="134"/>
                </a:lnTo>
                <a:lnTo>
                  <a:pt x="320" y="138"/>
                </a:lnTo>
                <a:lnTo>
                  <a:pt x="320" y="150"/>
                </a:lnTo>
                <a:lnTo>
                  <a:pt x="316" y="152"/>
                </a:lnTo>
                <a:lnTo>
                  <a:pt x="316" y="158"/>
                </a:lnTo>
                <a:lnTo>
                  <a:pt x="322" y="166"/>
                </a:lnTo>
                <a:lnTo>
                  <a:pt x="322" y="176"/>
                </a:lnTo>
                <a:lnTo>
                  <a:pt x="320" y="192"/>
                </a:lnTo>
                <a:lnTo>
                  <a:pt x="326" y="190"/>
                </a:lnTo>
                <a:lnTo>
                  <a:pt x="326" y="210"/>
                </a:lnTo>
                <a:lnTo>
                  <a:pt x="328" y="214"/>
                </a:lnTo>
                <a:lnTo>
                  <a:pt x="324" y="224"/>
                </a:lnTo>
                <a:lnTo>
                  <a:pt x="332" y="230"/>
                </a:lnTo>
                <a:lnTo>
                  <a:pt x="340" y="238"/>
                </a:lnTo>
                <a:lnTo>
                  <a:pt x="340" y="244"/>
                </a:lnTo>
                <a:lnTo>
                  <a:pt x="342" y="252"/>
                </a:lnTo>
                <a:lnTo>
                  <a:pt x="340" y="268"/>
                </a:lnTo>
                <a:lnTo>
                  <a:pt x="322" y="364"/>
                </a:lnTo>
                <a:lnTo>
                  <a:pt x="192" y="310"/>
                </a:lnTo>
                <a:lnTo>
                  <a:pt x="2" y="2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6" name="Freeform 244"/>
          <p:cNvSpPr>
            <a:spLocks/>
          </p:cNvSpPr>
          <p:nvPr/>
        </p:nvSpPr>
        <p:spPr bwMode="ltGray">
          <a:xfrm>
            <a:off x="4440040" y="5124457"/>
            <a:ext cx="340867" cy="309561"/>
          </a:xfrm>
          <a:custGeom>
            <a:avLst/>
            <a:gdLst/>
            <a:ahLst/>
            <a:cxnLst>
              <a:cxn ang="0">
                <a:pos x="108" y="55"/>
              </a:cxn>
              <a:cxn ang="0">
                <a:pos x="112" y="59"/>
              </a:cxn>
              <a:cxn ang="0">
                <a:pos x="112" y="69"/>
              </a:cxn>
              <a:cxn ang="0">
                <a:pos x="124" y="71"/>
              </a:cxn>
              <a:cxn ang="0">
                <a:pos x="129" y="78"/>
              </a:cxn>
              <a:cxn ang="0">
                <a:pos x="133" y="82"/>
              </a:cxn>
              <a:cxn ang="0">
                <a:pos x="139" y="90"/>
              </a:cxn>
              <a:cxn ang="0">
                <a:pos x="145" y="90"/>
              </a:cxn>
              <a:cxn ang="0">
                <a:pos x="151" y="92"/>
              </a:cxn>
              <a:cxn ang="0">
                <a:pos x="152" y="73"/>
              </a:cxn>
              <a:cxn ang="0">
                <a:pos x="139" y="71"/>
              </a:cxn>
              <a:cxn ang="0">
                <a:pos x="131" y="61"/>
              </a:cxn>
              <a:cxn ang="0">
                <a:pos x="131" y="48"/>
              </a:cxn>
              <a:cxn ang="0">
                <a:pos x="135" y="48"/>
              </a:cxn>
              <a:cxn ang="0">
                <a:pos x="137" y="40"/>
              </a:cxn>
              <a:cxn ang="0">
                <a:pos x="137" y="29"/>
              </a:cxn>
              <a:cxn ang="0">
                <a:pos x="135" y="25"/>
              </a:cxn>
              <a:cxn ang="0">
                <a:pos x="141" y="15"/>
              </a:cxn>
              <a:cxn ang="0">
                <a:pos x="141" y="4"/>
              </a:cxn>
              <a:cxn ang="0">
                <a:pos x="170" y="2"/>
              </a:cxn>
              <a:cxn ang="0">
                <a:pos x="174" y="0"/>
              </a:cxn>
              <a:cxn ang="0">
                <a:pos x="179" y="6"/>
              </a:cxn>
              <a:cxn ang="0">
                <a:pos x="195" y="19"/>
              </a:cxn>
              <a:cxn ang="0">
                <a:pos x="214" y="31"/>
              </a:cxn>
              <a:cxn ang="0">
                <a:pos x="220" y="42"/>
              </a:cxn>
              <a:cxn ang="0">
                <a:pos x="218" y="48"/>
              </a:cxn>
              <a:cxn ang="0">
                <a:pos x="214" y="52"/>
              </a:cxn>
              <a:cxn ang="0">
                <a:pos x="216" y="61"/>
              </a:cxn>
              <a:cxn ang="0">
                <a:pos x="212" y="65"/>
              </a:cxn>
              <a:cxn ang="0">
                <a:pos x="208" y="73"/>
              </a:cxn>
              <a:cxn ang="0">
                <a:pos x="212" y="80"/>
              </a:cxn>
              <a:cxn ang="0">
                <a:pos x="206" y="84"/>
              </a:cxn>
              <a:cxn ang="0">
                <a:pos x="203" y="88"/>
              </a:cxn>
              <a:cxn ang="0">
                <a:pos x="203" y="97"/>
              </a:cxn>
              <a:cxn ang="0">
                <a:pos x="203" y="105"/>
              </a:cxn>
              <a:cxn ang="0">
                <a:pos x="158" y="118"/>
              </a:cxn>
              <a:cxn ang="0">
                <a:pos x="158" y="134"/>
              </a:cxn>
              <a:cxn ang="0">
                <a:pos x="149" y="134"/>
              </a:cxn>
              <a:cxn ang="0">
                <a:pos x="141" y="132"/>
              </a:cxn>
              <a:cxn ang="0">
                <a:pos x="131" y="134"/>
              </a:cxn>
              <a:cxn ang="0">
                <a:pos x="125" y="141"/>
              </a:cxn>
              <a:cxn ang="0">
                <a:pos x="125" y="145"/>
              </a:cxn>
              <a:cxn ang="0">
                <a:pos x="120" y="151"/>
              </a:cxn>
              <a:cxn ang="0">
                <a:pos x="106" y="160"/>
              </a:cxn>
              <a:cxn ang="0">
                <a:pos x="93" y="170"/>
              </a:cxn>
              <a:cxn ang="0">
                <a:pos x="75" y="164"/>
              </a:cxn>
              <a:cxn ang="0">
                <a:pos x="56" y="159"/>
              </a:cxn>
              <a:cxn ang="0">
                <a:pos x="29" y="164"/>
              </a:cxn>
              <a:cxn ang="0">
                <a:pos x="0" y="132"/>
              </a:cxn>
              <a:cxn ang="0">
                <a:pos x="10" y="69"/>
              </a:cxn>
              <a:cxn ang="0">
                <a:pos x="52" y="38"/>
              </a:cxn>
              <a:cxn ang="0">
                <a:pos x="58" y="38"/>
              </a:cxn>
              <a:cxn ang="0">
                <a:pos x="62" y="46"/>
              </a:cxn>
              <a:cxn ang="0">
                <a:pos x="64" y="52"/>
              </a:cxn>
              <a:cxn ang="0">
                <a:pos x="68" y="48"/>
              </a:cxn>
              <a:cxn ang="0">
                <a:pos x="79" y="48"/>
              </a:cxn>
              <a:cxn ang="0">
                <a:pos x="81" y="57"/>
              </a:cxn>
              <a:cxn ang="0">
                <a:pos x="91" y="59"/>
              </a:cxn>
              <a:cxn ang="0">
                <a:pos x="102" y="61"/>
              </a:cxn>
              <a:cxn ang="0">
                <a:pos x="108" y="55"/>
              </a:cxn>
            </a:cxnLst>
            <a:rect l="0" t="0" r="r" b="b"/>
            <a:pathLst>
              <a:path w="221" h="171">
                <a:moveTo>
                  <a:pt x="108" y="55"/>
                </a:moveTo>
                <a:lnTo>
                  <a:pt x="112" y="59"/>
                </a:lnTo>
                <a:lnTo>
                  <a:pt x="112" y="69"/>
                </a:lnTo>
                <a:lnTo>
                  <a:pt x="124" y="71"/>
                </a:lnTo>
                <a:lnTo>
                  <a:pt x="129" y="78"/>
                </a:lnTo>
                <a:lnTo>
                  <a:pt x="133" y="82"/>
                </a:lnTo>
                <a:lnTo>
                  <a:pt x="139" y="90"/>
                </a:lnTo>
                <a:lnTo>
                  <a:pt x="145" y="90"/>
                </a:lnTo>
                <a:lnTo>
                  <a:pt x="151" y="92"/>
                </a:lnTo>
                <a:lnTo>
                  <a:pt x="152" y="73"/>
                </a:lnTo>
                <a:lnTo>
                  <a:pt x="139" y="71"/>
                </a:lnTo>
                <a:lnTo>
                  <a:pt x="131" y="61"/>
                </a:lnTo>
                <a:lnTo>
                  <a:pt x="131" y="48"/>
                </a:lnTo>
                <a:lnTo>
                  <a:pt x="135" y="48"/>
                </a:lnTo>
                <a:lnTo>
                  <a:pt x="137" y="40"/>
                </a:lnTo>
                <a:lnTo>
                  <a:pt x="137" y="29"/>
                </a:lnTo>
                <a:lnTo>
                  <a:pt x="135" y="25"/>
                </a:lnTo>
                <a:lnTo>
                  <a:pt x="141" y="15"/>
                </a:lnTo>
                <a:lnTo>
                  <a:pt x="141" y="4"/>
                </a:lnTo>
                <a:lnTo>
                  <a:pt x="170" y="2"/>
                </a:lnTo>
                <a:lnTo>
                  <a:pt x="174" y="0"/>
                </a:lnTo>
                <a:lnTo>
                  <a:pt x="179" y="6"/>
                </a:lnTo>
                <a:lnTo>
                  <a:pt x="195" y="19"/>
                </a:lnTo>
                <a:lnTo>
                  <a:pt x="214" y="31"/>
                </a:lnTo>
                <a:lnTo>
                  <a:pt x="220" y="42"/>
                </a:lnTo>
                <a:lnTo>
                  <a:pt x="218" y="48"/>
                </a:lnTo>
                <a:lnTo>
                  <a:pt x="214" y="52"/>
                </a:lnTo>
                <a:lnTo>
                  <a:pt x="216" y="61"/>
                </a:lnTo>
                <a:lnTo>
                  <a:pt x="212" y="65"/>
                </a:lnTo>
                <a:lnTo>
                  <a:pt x="208" y="73"/>
                </a:lnTo>
                <a:lnTo>
                  <a:pt x="212" y="80"/>
                </a:lnTo>
                <a:lnTo>
                  <a:pt x="206" y="84"/>
                </a:lnTo>
                <a:lnTo>
                  <a:pt x="203" y="88"/>
                </a:lnTo>
                <a:lnTo>
                  <a:pt x="203" y="97"/>
                </a:lnTo>
                <a:lnTo>
                  <a:pt x="203" y="105"/>
                </a:lnTo>
                <a:lnTo>
                  <a:pt x="158" y="118"/>
                </a:lnTo>
                <a:lnTo>
                  <a:pt x="158" y="134"/>
                </a:lnTo>
                <a:lnTo>
                  <a:pt x="149" y="134"/>
                </a:lnTo>
                <a:lnTo>
                  <a:pt x="141" y="132"/>
                </a:lnTo>
                <a:lnTo>
                  <a:pt x="131" y="134"/>
                </a:lnTo>
                <a:lnTo>
                  <a:pt x="125" y="141"/>
                </a:lnTo>
                <a:lnTo>
                  <a:pt x="125" y="145"/>
                </a:lnTo>
                <a:lnTo>
                  <a:pt x="120" y="151"/>
                </a:lnTo>
                <a:lnTo>
                  <a:pt x="106" y="160"/>
                </a:lnTo>
                <a:lnTo>
                  <a:pt x="93" y="170"/>
                </a:lnTo>
                <a:lnTo>
                  <a:pt x="75" y="164"/>
                </a:lnTo>
                <a:lnTo>
                  <a:pt x="56" y="159"/>
                </a:lnTo>
                <a:lnTo>
                  <a:pt x="29" y="164"/>
                </a:lnTo>
                <a:lnTo>
                  <a:pt x="0" y="132"/>
                </a:lnTo>
                <a:lnTo>
                  <a:pt x="10" y="69"/>
                </a:lnTo>
                <a:lnTo>
                  <a:pt x="52" y="38"/>
                </a:lnTo>
                <a:lnTo>
                  <a:pt x="58" y="38"/>
                </a:lnTo>
                <a:lnTo>
                  <a:pt x="62" y="46"/>
                </a:lnTo>
                <a:lnTo>
                  <a:pt x="64" y="52"/>
                </a:lnTo>
                <a:lnTo>
                  <a:pt x="68" y="48"/>
                </a:lnTo>
                <a:lnTo>
                  <a:pt x="79" y="48"/>
                </a:lnTo>
                <a:lnTo>
                  <a:pt x="81" y="57"/>
                </a:lnTo>
                <a:lnTo>
                  <a:pt x="91" y="59"/>
                </a:lnTo>
                <a:lnTo>
                  <a:pt x="102" y="61"/>
                </a:lnTo>
                <a:lnTo>
                  <a:pt x="108" y="5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7" name="Freeform 245"/>
          <p:cNvSpPr>
            <a:spLocks/>
          </p:cNvSpPr>
          <p:nvPr/>
        </p:nvSpPr>
        <p:spPr bwMode="ltGray">
          <a:xfrm>
            <a:off x="4438491" y="5122869"/>
            <a:ext cx="354811" cy="325437"/>
          </a:xfrm>
          <a:custGeom>
            <a:avLst/>
            <a:gdLst/>
            <a:ahLst/>
            <a:cxnLst>
              <a:cxn ang="0">
                <a:pos x="112" y="58"/>
              </a:cxn>
              <a:cxn ang="0">
                <a:pos x="116" y="62"/>
              </a:cxn>
              <a:cxn ang="0">
                <a:pos x="116" y="72"/>
              </a:cxn>
              <a:cxn ang="0">
                <a:pos x="128" y="74"/>
              </a:cxn>
              <a:cxn ang="0">
                <a:pos x="134" y="82"/>
              </a:cxn>
              <a:cxn ang="0">
                <a:pos x="138" y="86"/>
              </a:cxn>
              <a:cxn ang="0">
                <a:pos x="144" y="94"/>
              </a:cxn>
              <a:cxn ang="0">
                <a:pos x="150" y="94"/>
              </a:cxn>
              <a:cxn ang="0">
                <a:pos x="156" y="96"/>
              </a:cxn>
              <a:cxn ang="0">
                <a:pos x="158" y="76"/>
              </a:cxn>
              <a:cxn ang="0">
                <a:pos x="144" y="74"/>
              </a:cxn>
              <a:cxn ang="0">
                <a:pos x="136" y="64"/>
              </a:cxn>
              <a:cxn ang="0">
                <a:pos x="136" y="50"/>
              </a:cxn>
              <a:cxn ang="0">
                <a:pos x="140" y="50"/>
              </a:cxn>
              <a:cxn ang="0">
                <a:pos x="142" y="42"/>
              </a:cxn>
              <a:cxn ang="0">
                <a:pos x="142" y="30"/>
              </a:cxn>
              <a:cxn ang="0">
                <a:pos x="140" y="26"/>
              </a:cxn>
              <a:cxn ang="0">
                <a:pos x="146" y="16"/>
              </a:cxn>
              <a:cxn ang="0">
                <a:pos x="146" y="4"/>
              </a:cxn>
              <a:cxn ang="0">
                <a:pos x="176" y="2"/>
              </a:cxn>
              <a:cxn ang="0">
                <a:pos x="180" y="0"/>
              </a:cxn>
              <a:cxn ang="0">
                <a:pos x="186" y="6"/>
              </a:cxn>
              <a:cxn ang="0">
                <a:pos x="202" y="20"/>
              </a:cxn>
              <a:cxn ang="0">
                <a:pos x="222" y="32"/>
              </a:cxn>
              <a:cxn ang="0">
                <a:pos x="228" y="44"/>
              </a:cxn>
              <a:cxn ang="0">
                <a:pos x="226" y="50"/>
              </a:cxn>
              <a:cxn ang="0">
                <a:pos x="222" y="54"/>
              </a:cxn>
              <a:cxn ang="0">
                <a:pos x="224" y="64"/>
              </a:cxn>
              <a:cxn ang="0">
                <a:pos x="220" y="68"/>
              </a:cxn>
              <a:cxn ang="0">
                <a:pos x="216" y="76"/>
              </a:cxn>
              <a:cxn ang="0">
                <a:pos x="220" y="84"/>
              </a:cxn>
              <a:cxn ang="0">
                <a:pos x="214" y="88"/>
              </a:cxn>
              <a:cxn ang="0">
                <a:pos x="210" y="92"/>
              </a:cxn>
              <a:cxn ang="0">
                <a:pos x="210" y="102"/>
              </a:cxn>
              <a:cxn ang="0">
                <a:pos x="210" y="110"/>
              </a:cxn>
              <a:cxn ang="0">
                <a:pos x="164" y="124"/>
              </a:cxn>
              <a:cxn ang="0">
                <a:pos x="164" y="140"/>
              </a:cxn>
              <a:cxn ang="0">
                <a:pos x="154" y="140"/>
              </a:cxn>
              <a:cxn ang="0">
                <a:pos x="146" y="138"/>
              </a:cxn>
              <a:cxn ang="0">
                <a:pos x="136" y="140"/>
              </a:cxn>
              <a:cxn ang="0">
                <a:pos x="130" y="148"/>
              </a:cxn>
              <a:cxn ang="0">
                <a:pos x="130" y="152"/>
              </a:cxn>
              <a:cxn ang="0">
                <a:pos x="124" y="158"/>
              </a:cxn>
              <a:cxn ang="0">
                <a:pos x="110" y="168"/>
              </a:cxn>
              <a:cxn ang="0">
                <a:pos x="96" y="178"/>
              </a:cxn>
              <a:cxn ang="0">
                <a:pos x="78" y="172"/>
              </a:cxn>
              <a:cxn ang="0">
                <a:pos x="58" y="166"/>
              </a:cxn>
              <a:cxn ang="0">
                <a:pos x="30" y="172"/>
              </a:cxn>
              <a:cxn ang="0">
                <a:pos x="0" y="138"/>
              </a:cxn>
              <a:cxn ang="0">
                <a:pos x="10" y="72"/>
              </a:cxn>
              <a:cxn ang="0">
                <a:pos x="54" y="40"/>
              </a:cxn>
              <a:cxn ang="0">
                <a:pos x="60" y="40"/>
              </a:cxn>
              <a:cxn ang="0">
                <a:pos x="64" y="48"/>
              </a:cxn>
              <a:cxn ang="0">
                <a:pos x="66" y="54"/>
              </a:cxn>
              <a:cxn ang="0">
                <a:pos x="70" y="50"/>
              </a:cxn>
              <a:cxn ang="0">
                <a:pos x="82" y="50"/>
              </a:cxn>
              <a:cxn ang="0">
                <a:pos x="84" y="60"/>
              </a:cxn>
              <a:cxn ang="0">
                <a:pos x="94" y="62"/>
              </a:cxn>
              <a:cxn ang="0">
                <a:pos x="106" y="64"/>
              </a:cxn>
              <a:cxn ang="0">
                <a:pos x="112" y="58"/>
              </a:cxn>
            </a:cxnLst>
            <a:rect l="0" t="0" r="r" b="b"/>
            <a:pathLst>
              <a:path w="229" h="179">
                <a:moveTo>
                  <a:pt x="112" y="58"/>
                </a:moveTo>
                <a:lnTo>
                  <a:pt x="116" y="62"/>
                </a:lnTo>
                <a:lnTo>
                  <a:pt x="116" y="72"/>
                </a:lnTo>
                <a:lnTo>
                  <a:pt x="128" y="74"/>
                </a:lnTo>
                <a:lnTo>
                  <a:pt x="134" y="82"/>
                </a:lnTo>
                <a:lnTo>
                  <a:pt x="138" y="86"/>
                </a:lnTo>
                <a:lnTo>
                  <a:pt x="144" y="94"/>
                </a:lnTo>
                <a:lnTo>
                  <a:pt x="150" y="94"/>
                </a:lnTo>
                <a:lnTo>
                  <a:pt x="156" y="96"/>
                </a:lnTo>
                <a:lnTo>
                  <a:pt x="158" y="76"/>
                </a:lnTo>
                <a:lnTo>
                  <a:pt x="144" y="74"/>
                </a:lnTo>
                <a:lnTo>
                  <a:pt x="136" y="64"/>
                </a:lnTo>
                <a:lnTo>
                  <a:pt x="136" y="50"/>
                </a:lnTo>
                <a:lnTo>
                  <a:pt x="140" y="50"/>
                </a:lnTo>
                <a:lnTo>
                  <a:pt x="142" y="42"/>
                </a:lnTo>
                <a:lnTo>
                  <a:pt x="142" y="30"/>
                </a:lnTo>
                <a:lnTo>
                  <a:pt x="140" y="26"/>
                </a:lnTo>
                <a:lnTo>
                  <a:pt x="146" y="16"/>
                </a:lnTo>
                <a:lnTo>
                  <a:pt x="146" y="4"/>
                </a:lnTo>
                <a:lnTo>
                  <a:pt x="176" y="2"/>
                </a:lnTo>
                <a:lnTo>
                  <a:pt x="180" y="0"/>
                </a:lnTo>
                <a:lnTo>
                  <a:pt x="186" y="6"/>
                </a:lnTo>
                <a:lnTo>
                  <a:pt x="202" y="20"/>
                </a:lnTo>
                <a:lnTo>
                  <a:pt x="222" y="32"/>
                </a:lnTo>
                <a:lnTo>
                  <a:pt x="228" y="44"/>
                </a:lnTo>
                <a:lnTo>
                  <a:pt x="226" y="50"/>
                </a:lnTo>
                <a:lnTo>
                  <a:pt x="222" y="54"/>
                </a:lnTo>
                <a:lnTo>
                  <a:pt x="224" y="64"/>
                </a:lnTo>
                <a:lnTo>
                  <a:pt x="220" y="68"/>
                </a:lnTo>
                <a:lnTo>
                  <a:pt x="216" y="76"/>
                </a:lnTo>
                <a:lnTo>
                  <a:pt x="220" y="84"/>
                </a:lnTo>
                <a:lnTo>
                  <a:pt x="214" y="88"/>
                </a:lnTo>
                <a:lnTo>
                  <a:pt x="210" y="92"/>
                </a:lnTo>
                <a:lnTo>
                  <a:pt x="210" y="102"/>
                </a:lnTo>
                <a:lnTo>
                  <a:pt x="210" y="110"/>
                </a:lnTo>
                <a:lnTo>
                  <a:pt x="164" y="124"/>
                </a:lnTo>
                <a:lnTo>
                  <a:pt x="164" y="140"/>
                </a:lnTo>
                <a:lnTo>
                  <a:pt x="154" y="140"/>
                </a:lnTo>
                <a:lnTo>
                  <a:pt x="146" y="138"/>
                </a:lnTo>
                <a:lnTo>
                  <a:pt x="136" y="140"/>
                </a:lnTo>
                <a:lnTo>
                  <a:pt x="130" y="148"/>
                </a:lnTo>
                <a:lnTo>
                  <a:pt x="130" y="152"/>
                </a:lnTo>
                <a:lnTo>
                  <a:pt x="124" y="158"/>
                </a:lnTo>
                <a:lnTo>
                  <a:pt x="110" y="168"/>
                </a:lnTo>
                <a:lnTo>
                  <a:pt x="96" y="178"/>
                </a:lnTo>
                <a:lnTo>
                  <a:pt x="78" y="172"/>
                </a:lnTo>
                <a:lnTo>
                  <a:pt x="58" y="166"/>
                </a:lnTo>
                <a:lnTo>
                  <a:pt x="30" y="172"/>
                </a:lnTo>
                <a:lnTo>
                  <a:pt x="0" y="138"/>
                </a:lnTo>
                <a:lnTo>
                  <a:pt x="10" y="72"/>
                </a:lnTo>
                <a:lnTo>
                  <a:pt x="54" y="40"/>
                </a:lnTo>
                <a:lnTo>
                  <a:pt x="60" y="40"/>
                </a:lnTo>
                <a:lnTo>
                  <a:pt x="64" y="48"/>
                </a:lnTo>
                <a:lnTo>
                  <a:pt x="66" y="54"/>
                </a:lnTo>
                <a:lnTo>
                  <a:pt x="70" y="50"/>
                </a:lnTo>
                <a:lnTo>
                  <a:pt x="82" y="50"/>
                </a:lnTo>
                <a:lnTo>
                  <a:pt x="84" y="60"/>
                </a:lnTo>
                <a:lnTo>
                  <a:pt x="94" y="62"/>
                </a:lnTo>
                <a:lnTo>
                  <a:pt x="106" y="64"/>
                </a:lnTo>
                <a:lnTo>
                  <a:pt x="112" y="5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8" name="Freeform 246"/>
          <p:cNvSpPr>
            <a:spLocks/>
          </p:cNvSpPr>
          <p:nvPr/>
        </p:nvSpPr>
        <p:spPr bwMode="ltGray">
          <a:xfrm>
            <a:off x="4175094" y="5375281"/>
            <a:ext cx="353262" cy="396873"/>
          </a:xfrm>
          <a:custGeom>
            <a:avLst/>
            <a:gdLst/>
            <a:ahLst/>
            <a:cxnLst>
              <a:cxn ang="0">
                <a:pos x="10" y="0"/>
              </a:cxn>
              <a:cxn ang="0">
                <a:pos x="166" y="10"/>
              </a:cxn>
              <a:cxn ang="0">
                <a:pos x="199" y="29"/>
              </a:cxn>
              <a:cxn ang="0">
                <a:pos x="214" y="23"/>
              </a:cxn>
              <a:cxn ang="0">
                <a:pos x="228" y="27"/>
              </a:cxn>
              <a:cxn ang="0">
                <a:pos x="218" y="35"/>
              </a:cxn>
              <a:cxn ang="0">
                <a:pos x="209" y="39"/>
              </a:cxn>
              <a:cxn ang="0">
                <a:pos x="158" y="37"/>
              </a:cxn>
              <a:cxn ang="0">
                <a:pos x="155" y="102"/>
              </a:cxn>
              <a:cxn ang="0">
                <a:pos x="147" y="104"/>
              </a:cxn>
              <a:cxn ang="0">
                <a:pos x="139" y="102"/>
              </a:cxn>
              <a:cxn ang="0">
                <a:pos x="133" y="210"/>
              </a:cxn>
              <a:cxn ang="0">
                <a:pos x="120" y="218"/>
              </a:cxn>
              <a:cxn ang="0">
                <a:pos x="114" y="218"/>
              </a:cxn>
              <a:cxn ang="0">
                <a:pos x="108" y="216"/>
              </a:cxn>
              <a:cxn ang="0">
                <a:pos x="97" y="218"/>
              </a:cxn>
              <a:cxn ang="0">
                <a:pos x="93" y="216"/>
              </a:cxn>
              <a:cxn ang="0">
                <a:pos x="89" y="214"/>
              </a:cxn>
              <a:cxn ang="0">
                <a:pos x="87" y="208"/>
              </a:cxn>
              <a:cxn ang="0">
                <a:pos x="87" y="204"/>
              </a:cxn>
              <a:cxn ang="0">
                <a:pos x="81" y="204"/>
              </a:cxn>
              <a:cxn ang="0">
                <a:pos x="81" y="210"/>
              </a:cxn>
              <a:cxn ang="0">
                <a:pos x="75" y="210"/>
              </a:cxn>
              <a:cxn ang="0">
                <a:pos x="70" y="206"/>
              </a:cxn>
              <a:cxn ang="0">
                <a:pos x="58" y="193"/>
              </a:cxn>
              <a:cxn ang="0">
                <a:pos x="54" y="181"/>
              </a:cxn>
              <a:cxn ang="0">
                <a:pos x="54" y="179"/>
              </a:cxn>
              <a:cxn ang="0">
                <a:pos x="58" y="176"/>
              </a:cxn>
              <a:cxn ang="0">
                <a:pos x="50" y="172"/>
              </a:cxn>
              <a:cxn ang="0">
                <a:pos x="52" y="166"/>
              </a:cxn>
              <a:cxn ang="0">
                <a:pos x="50" y="152"/>
              </a:cxn>
              <a:cxn ang="0">
                <a:pos x="44" y="131"/>
              </a:cxn>
              <a:cxn ang="0">
                <a:pos x="46" y="123"/>
              </a:cxn>
              <a:cxn ang="0">
                <a:pos x="43" y="118"/>
              </a:cxn>
              <a:cxn ang="0">
                <a:pos x="41" y="110"/>
              </a:cxn>
              <a:cxn ang="0">
                <a:pos x="44" y="104"/>
              </a:cxn>
              <a:cxn ang="0">
                <a:pos x="41" y="100"/>
              </a:cxn>
              <a:cxn ang="0">
                <a:pos x="27" y="77"/>
              </a:cxn>
              <a:cxn ang="0">
                <a:pos x="23" y="62"/>
              </a:cxn>
              <a:cxn ang="0">
                <a:pos x="17" y="46"/>
              </a:cxn>
              <a:cxn ang="0">
                <a:pos x="0" y="27"/>
              </a:cxn>
              <a:cxn ang="0">
                <a:pos x="0" y="19"/>
              </a:cxn>
              <a:cxn ang="0">
                <a:pos x="0" y="12"/>
              </a:cxn>
              <a:cxn ang="0">
                <a:pos x="10" y="0"/>
              </a:cxn>
            </a:cxnLst>
            <a:rect l="0" t="0" r="r" b="b"/>
            <a:pathLst>
              <a:path w="229" h="219">
                <a:moveTo>
                  <a:pt x="10" y="0"/>
                </a:moveTo>
                <a:lnTo>
                  <a:pt x="166" y="10"/>
                </a:lnTo>
                <a:lnTo>
                  <a:pt x="199" y="29"/>
                </a:lnTo>
                <a:lnTo>
                  <a:pt x="214" y="23"/>
                </a:lnTo>
                <a:lnTo>
                  <a:pt x="228" y="27"/>
                </a:lnTo>
                <a:lnTo>
                  <a:pt x="218" y="35"/>
                </a:lnTo>
                <a:lnTo>
                  <a:pt x="209" y="39"/>
                </a:lnTo>
                <a:lnTo>
                  <a:pt x="158" y="37"/>
                </a:lnTo>
                <a:lnTo>
                  <a:pt x="155" y="102"/>
                </a:lnTo>
                <a:lnTo>
                  <a:pt x="147" y="104"/>
                </a:lnTo>
                <a:lnTo>
                  <a:pt x="139" y="102"/>
                </a:lnTo>
                <a:lnTo>
                  <a:pt x="133" y="210"/>
                </a:lnTo>
                <a:lnTo>
                  <a:pt x="120" y="218"/>
                </a:lnTo>
                <a:lnTo>
                  <a:pt x="114" y="218"/>
                </a:lnTo>
                <a:lnTo>
                  <a:pt x="108" y="216"/>
                </a:lnTo>
                <a:lnTo>
                  <a:pt x="97" y="218"/>
                </a:lnTo>
                <a:lnTo>
                  <a:pt x="93" y="216"/>
                </a:lnTo>
                <a:lnTo>
                  <a:pt x="89" y="214"/>
                </a:lnTo>
                <a:lnTo>
                  <a:pt x="87" y="208"/>
                </a:lnTo>
                <a:lnTo>
                  <a:pt x="87" y="204"/>
                </a:lnTo>
                <a:lnTo>
                  <a:pt x="81" y="204"/>
                </a:lnTo>
                <a:lnTo>
                  <a:pt x="81" y="210"/>
                </a:lnTo>
                <a:lnTo>
                  <a:pt x="75" y="210"/>
                </a:lnTo>
                <a:lnTo>
                  <a:pt x="70" y="206"/>
                </a:lnTo>
                <a:lnTo>
                  <a:pt x="58" y="193"/>
                </a:lnTo>
                <a:lnTo>
                  <a:pt x="54" y="181"/>
                </a:lnTo>
                <a:lnTo>
                  <a:pt x="54" y="179"/>
                </a:lnTo>
                <a:lnTo>
                  <a:pt x="58" y="176"/>
                </a:lnTo>
                <a:lnTo>
                  <a:pt x="50" y="172"/>
                </a:lnTo>
                <a:lnTo>
                  <a:pt x="52" y="166"/>
                </a:lnTo>
                <a:lnTo>
                  <a:pt x="50" y="152"/>
                </a:lnTo>
                <a:lnTo>
                  <a:pt x="44" y="131"/>
                </a:lnTo>
                <a:lnTo>
                  <a:pt x="46" y="123"/>
                </a:lnTo>
                <a:lnTo>
                  <a:pt x="43" y="118"/>
                </a:lnTo>
                <a:lnTo>
                  <a:pt x="41" y="110"/>
                </a:lnTo>
                <a:lnTo>
                  <a:pt x="44" y="104"/>
                </a:lnTo>
                <a:lnTo>
                  <a:pt x="41" y="100"/>
                </a:lnTo>
                <a:lnTo>
                  <a:pt x="27" y="77"/>
                </a:lnTo>
                <a:lnTo>
                  <a:pt x="23" y="62"/>
                </a:lnTo>
                <a:lnTo>
                  <a:pt x="17" y="46"/>
                </a:lnTo>
                <a:lnTo>
                  <a:pt x="0" y="27"/>
                </a:lnTo>
                <a:lnTo>
                  <a:pt x="0" y="19"/>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49" name="Freeform 247"/>
          <p:cNvSpPr>
            <a:spLocks/>
          </p:cNvSpPr>
          <p:nvPr/>
        </p:nvSpPr>
        <p:spPr bwMode="ltGray">
          <a:xfrm>
            <a:off x="4175094" y="5373693"/>
            <a:ext cx="362558" cy="411161"/>
          </a:xfrm>
          <a:custGeom>
            <a:avLst/>
            <a:gdLst/>
            <a:ahLst/>
            <a:cxnLst>
              <a:cxn ang="0">
                <a:pos x="10" y="0"/>
              </a:cxn>
              <a:cxn ang="0">
                <a:pos x="172" y="10"/>
              </a:cxn>
              <a:cxn ang="0">
                <a:pos x="206" y="30"/>
              </a:cxn>
              <a:cxn ang="0">
                <a:pos x="222" y="24"/>
              </a:cxn>
              <a:cxn ang="0">
                <a:pos x="236" y="28"/>
              </a:cxn>
              <a:cxn ang="0">
                <a:pos x="226" y="36"/>
              </a:cxn>
              <a:cxn ang="0">
                <a:pos x="216" y="40"/>
              </a:cxn>
              <a:cxn ang="0">
                <a:pos x="164" y="38"/>
              </a:cxn>
              <a:cxn ang="0">
                <a:pos x="160" y="106"/>
              </a:cxn>
              <a:cxn ang="0">
                <a:pos x="152" y="108"/>
              </a:cxn>
              <a:cxn ang="0">
                <a:pos x="144" y="106"/>
              </a:cxn>
              <a:cxn ang="0">
                <a:pos x="138" y="218"/>
              </a:cxn>
              <a:cxn ang="0">
                <a:pos x="124" y="226"/>
              </a:cxn>
              <a:cxn ang="0">
                <a:pos x="118" y="226"/>
              </a:cxn>
              <a:cxn ang="0">
                <a:pos x="112" y="224"/>
              </a:cxn>
              <a:cxn ang="0">
                <a:pos x="100" y="226"/>
              </a:cxn>
              <a:cxn ang="0">
                <a:pos x="96" y="224"/>
              </a:cxn>
              <a:cxn ang="0">
                <a:pos x="92" y="222"/>
              </a:cxn>
              <a:cxn ang="0">
                <a:pos x="90" y="216"/>
              </a:cxn>
              <a:cxn ang="0">
                <a:pos x="90" y="212"/>
              </a:cxn>
              <a:cxn ang="0">
                <a:pos x="84" y="212"/>
              </a:cxn>
              <a:cxn ang="0">
                <a:pos x="84" y="218"/>
              </a:cxn>
              <a:cxn ang="0">
                <a:pos x="78" y="218"/>
              </a:cxn>
              <a:cxn ang="0">
                <a:pos x="72" y="214"/>
              </a:cxn>
              <a:cxn ang="0">
                <a:pos x="60" y="200"/>
              </a:cxn>
              <a:cxn ang="0">
                <a:pos x="56" y="188"/>
              </a:cxn>
              <a:cxn ang="0">
                <a:pos x="56" y="186"/>
              </a:cxn>
              <a:cxn ang="0">
                <a:pos x="60" y="182"/>
              </a:cxn>
              <a:cxn ang="0">
                <a:pos x="52" y="178"/>
              </a:cxn>
              <a:cxn ang="0">
                <a:pos x="54" y="172"/>
              </a:cxn>
              <a:cxn ang="0">
                <a:pos x="52" y="158"/>
              </a:cxn>
              <a:cxn ang="0">
                <a:pos x="46" y="136"/>
              </a:cxn>
              <a:cxn ang="0">
                <a:pos x="48" y="128"/>
              </a:cxn>
              <a:cxn ang="0">
                <a:pos x="44" y="122"/>
              </a:cxn>
              <a:cxn ang="0">
                <a:pos x="42" y="114"/>
              </a:cxn>
              <a:cxn ang="0">
                <a:pos x="46" y="108"/>
              </a:cxn>
              <a:cxn ang="0">
                <a:pos x="42" y="104"/>
              </a:cxn>
              <a:cxn ang="0">
                <a:pos x="28" y="80"/>
              </a:cxn>
              <a:cxn ang="0">
                <a:pos x="24" y="64"/>
              </a:cxn>
              <a:cxn ang="0">
                <a:pos x="18" y="48"/>
              </a:cxn>
              <a:cxn ang="0">
                <a:pos x="0" y="28"/>
              </a:cxn>
              <a:cxn ang="0">
                <a:pos x="0" y="20"/>
              </a:cxn>
              <a:cxn ang="0">
                <a:pos x="0" y="12"/>
              </a:cxn>
              <a:cxn ang="0">
                <a:pos x="10" y="0"/>
              </a:cxn>
            </a:cxnLst>
            <a:rect l="0" t="0" r="r" b="b"/>
            <a:pathLst>
              <a:path w="237" h="227">
                <a:moveTo>
                  <a:pt x="10" y="0"/>
                </a:moveTo>
                <a:lnTo>
                  <a:pt x="172" y="10"/>
                </a:lnTo>
                <a:lnTo>
                  <a:pt x="206" y="30"/>
                </a:lnTo>
                <a:lnTo>
                  <a:pt x="222" y="24"/>
                </a:lnTo>
                <a:lnTo>
                  <a:pt x="236" y="28"/>
                </a:lnTo>
                <a:lnTo>
                  <a:pt x="226" y="36"/>
                </a:lnTo>
                <a:lnTo>
                  <a:pt x="216" y="40"/>
                </a:lnTo>
                <a:lnTo>
                  <a:pt x="164" y="38"/>
                </a:lnTo>
                <a:lnTo>
                  <a:pt x="160" y="106"/>
                </a:lnTo>
                <a:lnTo>
                  <a:pt x="152" y="108"/>
                </a:lnTo>
                <a:lnTo>
                  <a:pt x="144" y="106"/>
                </a:lnTo>
                <a:lnTo>
                  <a:pt x="138" y="218"/>
                </a:lnTo>
                <a:lnTo>
                  <a:pt x="124" y="226"/>
                </a:lnTo>
                <a:lnTo>
                  <a:pt x="118" y="226"/>
                </a:lnTo>
                <a:lnTo>
                  <a:pt x="112" y="224"/>
                </a:lnTo>
                <a:lnTo>
                  <a:pt x="100" y="226"/>
                </a:lnTo>
                <a:lnTo>
                  <a:pt x="96" y="224"/>
                </a:lnTo>
                <a:lnTo>
                  <a:pt x="92" y="222"/>
                </a:lnTo>
                <a:lnTo>
                  <a:pt x="90" y="216"/>
                </a:lnTo>
                <a:lnTo>
                  <a:pt x="90" y="212"/>
                </a:lnTo>
                <a:lnTo>
                  <a:pt x="84" y="212"/>
                </a:lnTo>
                <a:lnTo>
                  <a:pt x="84" y="218"/>
                </a:lnTo>
                <a:lnTo>
                  <a:pt x="78" y="218"/>
                </a:lnTo>
                <a:lnTo>
                  <a:pt x="72" y="214"/>
                </a:lnTo>
                <a:lnTo>
                  <a:pt x="60" y="200"/>
                </a:lnTo>
                <a:lnTo>
                  <a:pt x="56" y="188"/>
                </a:lnTo>
                <a:lnTo>
                  <a:pt x="56" y="186"/>
                </a:lnTo>
                <a:lnTo>
                  <a:pt x="60" y="182"/>
                </a:lnTo>
                <a:lnTo>
                  <a:pt x="52" y="178"/>
                </a:lnTo>
                <a:lnTo>
                  <a:pt x="54" y="172"/>
                </a:lnTo>
                <a:lnTo>
                  <a:pt x="52" y="158"/>
                </a:lnTo>
                <a:lnTo>
                  <a:pt x="46" y="136"/>
                </a:lnTo>
                <a:lnTo>
                  <a:pt x="48" y="128"/>
                </a:lnTo>
                <a:lnTo>
                  <a:pt x="44" y="122"/>
                </a:lnTo>
                <a:lnTo>
                  <a:pt x="42" y="114"/>
                </a:lnTo>
                <a:lnTo>
                  <a:pt x="46" y="108"/>
                </a:lnTo>
                <a:lnTo>
                  <a:pt x="42" y="104"/>
                </a:lnTo>
                <a:lnTo>
                  <a:pt x="28" y="80"/>
                </a:lnTo>
                <a:lnTo>
                  <a:pt x="24" y="64"/>
                </a:lnTo>
                <a:lnTo>
                  <a:pt x="18" y="48"/>
                </a:lnTo>
                <a:lnTo>
                  <a:pt x="0" y="28"/>
                </a:lnTo>
                <a:lnTo>
                  <a:pt x="0" y="20"/>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0" name="Freeform 248"/>
          <p:cNvSpPr>
            <a:spLocks/>
          </p:cNvSpPr>
          <p:nvPr/>
        </p:nvSpPr>
        <p:spPr bwMode="ltGray">
          <a:xfrm>
            <a:off x="4165797" y="4697421"/>
            <a:ext cx="220014" cy="288924"/>
          </a:xfrm>
          <a:custGeom>
            <a:avLst/>
            <a:gdLst/>
            <a:ahLst/>
            <a:cxnLst>
              <a:cxn ang="0">
                <a:pos x="138" y="4"/>
              </a:cxn>
              <a:cxn ang="0">
                <a:pos x="142" y="19"/>
              </a:cxn>
              <a:cxn ang="0">
                <a:pos x="125" y="51"/>
              </a:cxn>
              <a:cxn ang="0">
                <a:pos x="125" y="63"/>
              </a:cxn>
              <a:cxn ang="0">
                <a:pos x="129" y="65"/>
              </a:cxn>
              <a:cxn ang="0">
                <a:pos x="119" y="74"/>
              </a:cxn>
              <a:cxn ang="0">
                <a:pos x="119" y="88"/>
              </a:cxn>
              <a:cxn ang="0">
                <a:pos x="110" y="89"/>
              </a:cxn>
              <a:cxn ang="0">
                <a:pos x="106" y="93"/>
              </a:cxn>
              <a:cxn ang="0">
                <a:pos x="102" y="103"/>
              </a:cxn>
              <a:cxn ang="0">
                <a:pos x="95" y="110"/>
              </a:cxn>
              <a:cxn ang="0">
                <a:pos x="93" y="126"/>
              </a:cxn>
              <a:cxn ang="0">
                <a:pos x="89" y="131"/>
              </a:cxn>
              <a:cxn ang="0">
                <a:pos x="83" y="139"/>
              </a:cxn>
              <a:cxn ang="0">
                <a:pos x="74" y="147"/>
              </a:cxn>
              <a:cxn ang="0">
                <a:pos x="68" y="150"/>
              </a:cxn>
              <a:cxn ang="0">
                <a:pos x="66" y="154"/>
              </a:cxn>
              <a:cxn ang="0">
                <a:pos x="57" y="158"/>
              </a:cxn>
              <a:cxn ang="0">
                <a:pos x="59" y="143"/>
              </a:cxn>
              <a:cxn ang="0">
                <a:pos x="49" y="145"/>
              </a:cxn>
              <a:cxn ang="0">
                <a:pos x="47" y="150"/>
              </a:cxn>
              <a:cxn ang="0">
                <a:pos x="32" y="150"/>
              </a:cxn>
              <a:cxn ang="0">
                <a:pos x="27" y="145"/>
              </a:cxn>
              <a:cxn ang="0">
                <a:pos x="23" y="148"/>
              </a:cxn>
              <a:cxn ang="0">
                <a:pos x="17" y="148"/>
              </a:cxn>
              <a:cxn ang="0">
                <a:pos x="9" y="141"/>
              </a:cxn>
              <a:cxn ang="0">
                <a:pos x="4" y="137"/>
              </a:cxn>
              <a:cxn ang="0">
                <a:pos x="0" y="131"/>
              </a:cxn>
              <a:cxn ang="0">
                <a:pos x="11" y="110"/>
              </a:cxn>
              <a:cxn ang="0">
                <a:pos x="49" y="19"/>
              </a:cxn>
              <a:cxn ang="0">
                <a:pos x="110" y="0"/>
              </a:cxn>
              <a:cxn ang="0">
                <a:pos x="138" y="4"/>
              </a:cxn>
            </a:cxnLst>
            <a:rect l="0" t="0" r="r" b="b"/>
            <a:pathLst>
              <a:path w="143" h="159">
                <a:moveTo>
                  <a:pt x="138" y="4"/>
                </a:moveTo>
                <a:lnTo>
                  <a:pt x="142" y="19"/>
                </a:lnTo>
                <a:lnTo>
                  <a:pt x="125" y="51"/>
                </a:lnTo>
                <a:lnTo>
                  <a:pt x="125" y="63"/>
                </a:lnTo>
                <a:lnTo>
                  <a:pt x="129" y="65"/>
                </a:lnTo>
                <a:lnTo>
                  <a:pt x="119" y="74"/>
                </a:lnTo>
                <a:lnTo>
                  <a:pt x="119" y="88"/>
                </a:lnTo>
                <a:lnTo>
                  <a:pt x="110" y="89"/>
                </a:lnTo>
                <a:lnTo>
                  <a:pt x="106" y="93"/>
                </a:lnTo>
                <a:lnTo>
                  <a:pt x="102" y="103"/>
                </a:lnTo>
                <a:lnTo>
                  <a:pt x="95" y="110"/>
                </a:lnTo>
                <a:lnTo>
                  <a:pt x="93" y="126"/>
                </a:lnTo>
                <a:lnTo>
                  <a:pt x="89" y="131"/>
                </a:lnTo>
                <a:lnTo>
                  <a:pt x="83" y="139"/>
                </a:lnTo>
                <a:lnTo>
                  <a:pt x="74" y="147"/>
                </a:lnTo>
                <a:lnTo>
                  <a:pt x="68" y="150"/>
                </a:lnTo>
                <a:lnTo>
                  <a:pt x="66" y="154"/>
                </a:lnTo>
                <a:lnTo>
                  <a:pt x="57" y="158"/>
                </a:lnTo>
                <a:lnTo>
                  <a:pt x="59" y="143"/>
                </a:lnTo>
                <a:lnTo>
                  <a:pt x="49" y="145"/>
                </a:lnTo>
                <a:lnTo>
                  <a:pt x="47" y="150"/>
                </a:lnTo>
                <a:lnTo>
                  <a:pt x="32" y="150"/>
                </a:lnTo>
                <a:lnTo>
                  <a:pt x="27" y="145"/>
                </a:lnTo>
                <a:lnTo>
                  <a:pt x="23" y="148"/>
                </a:lnTo>
                <a:lnTo>
                  <a:pt x="17" y="148"/>
                </a:lnTo>
                <a:lnTo>
                  <a:pt x="9" y="141"/>
                </a:lnTo>
                <a:lnTo>
                  <a:pt x="4" y="137"/>
                </a:lnTo>
                <a:lnTo>
                  <a:pt x="0" y="131"/>
                </a:lnTo>
                <a:lnTo>
                  <a:pt x="11" y="110"/>
                </a:lnTo>
                <a:lnTo>
                  <a:pt x="49" y="19"/>
                </a:lnTo>
                <a:lnTo>
                  <a:pt x="110" y="0"/>
                </a:lnTo>
                <a:lnTo>
                  <a:pt x="13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1" name="Freeform 249"/>
          <p:cNvSpPr>
            <a:spLocks/>
          </p:cNvSpPr>
          <p:nvPr/>
        </p:nvSpPr>
        <p:spPr bwMode="ltGray">
          <a:xfrm>
            <a:off x="4164248" y="4695834"/>
            <a:ext cx="232409" cy="303211"/>
          </a:xfrm>
          <a:custGeom>
            <a:avLst/>
            <a:gdLst/>
            <a:ahLst/>
            <a:cxnLst>
              <a:cxn ang="0">
                <a:pos x="146" y="4"/>
              </a:cxn>
              <a:cxn ang="0">
                <a:pos x="150" y="20"/>
              </a:cxn>
              <a:cxn ang="0">
                <a:pos x="132" y="54"/>
              </a:cxn>
              <a:cxn ang="0">
                <a:pos x="132" y="66"/>
              </a:cxn>
              <a:cxn ang="0">
                <a:pos x="136" y="68"/>
              </a:cxn>
              <a:cxn ang="0">
                <a:pos x="126" y="78"/>
              </a:cxn>
              <a:cxn ang="0">
                <a:pos x="126" y="92"/>
              </a:cxn>
              <a:cxn ang="0">
                <a:pos x="116" y="94"/>
              </a:cxn>
              <a:cxn ang="0">
                <a:pos x="112" y="98"/>
              </a:cxn>
              <a:cxn ang="0">
                <a:pos x="108" y="108"/>
              </a:cxn>
              <a:cxn ang="0">
                <a:pos x="100" y="116"/>
              </a:cxn>
              <a:cxn ang="0">
                <a:pos x="98" y="132"/>
              </a:cxn>
              <a:cxn ang="0">
                <a:pos x="94" y="138"/>
              </a:cxn>
              <a:cxn ang="0">
                <a:pos x="88" y="146"/>
              </a:cxn>
              <a:cxn ang="0">
                <a:pos x="78" y="154"/>
              </a:cxn>
              <a:cxn ang="0">
                <a:pos x="72" y="158"/>
              </a:cxn>
              <a:cxn ang="0">
                <a:pos x="70" y="162"/>
              </a:cxn>
              <a:cxn ang="0">
                <a:pos x="60" y="166"/>
              </a:cxn>
              <a:cxn ang="0">
                <a:pos x="62" y="150"/>
              </a:cxn>
              <a:cxn ang="0">
                <a:pos x="52" y="152"/>
              </a:cxn>
              <a:cxn ang="0">
                <a:pos x="50" y="158"/>
              </a:cxn>
              <a:cxn ang="0">
                <a:pos x="34" y="158"/>
              </a:cxn>
              <a:cxn ang="0">
                <a:pos x="28" y="152"/>
              </a:cxn>
              <a:cxn ang="0">
                <a:pos x="24" y="156"/>
              </a:cxn>
              <a:cxn ang="0">
                <a:pos x="18" y="156"/>
              </a:cxn>
              <a:cxn ang="0">
                <a:pos x="10" y="148"/>
              </a:cxn>
              <a:cxn ang="0">
                <a:pos x="4" y="144"/>
              </a:cxn>
              <a:cxn ang="0">
                <a:pos x="0" y="138"/>
              </a:cxn>
              <a:cxn ang="0">
                <a:pos x="12" y="116"/>
              </a:cxn>
              <a:cxn ang="0">
                <a:pos x="52" y="20"/>
              </a:cxn>
              <a:cxn ang="0">
                <a:pos x="116" y="0"/>
              </a:cxn>
              <a:cxn ang="0">
                <a:pos x="146" y="4"/>
              </a:cxn>
            </a:cxnLst>
            <a:rect l="0" t="0" r="r" b="b"/>
            <a:pathLst>
              <a:path w="151" h="167">
                <a:moveTo>
                  <a:pt x="146" y="4"/>
                </a:moveTo>
                <a:lnTo>
                  <a:pt x="150" y="20"/>
                </a:lnTo>
                <a:lnTo>
                  <a:pt x="132" y="54"/>
                </a:lnTo>
                <a:lnTo>
                  <a:pt x="132" y="66"/>
                </a:lnTo>
                <a:lnTo>
                  <a:pt x="136" y="68"/>
                </a:lnTo>
                <a:lnTo>
                  <a:pt x="126" y="78"/>
                </a:lnTo>
                <a:lnTo>
                  <a:pt x="126" y="92"/>
                </a:lnTo>
                <a:lnTo>
                  <a:pt x="116" y="94"/>
                </a:lnTo>
                <a:lnTo>
                  <a:pt x="112" y="98"/>
                </a:lnTo>
                <a:lnTo>
                  <a:pt x="108" y="108"/>
                </a:lnTo>
                <a:lnTo>
                  <a:pt x="100" y="116"/>
                </a:lnTo>
                <a:lnTo>
                  <a:pt x="98" y="132"/>
                </a:lnTo>
                <a:lnTo>
                  <a:pt x="94" y="138"/>
                </a:lnTo>
                <a:lnTo>
                  <a:pt x="88" y="146"/>
                </a:lnTo>
                <a:lnTo>
                  <a:pt x="78" y="154"/>
                </a:lnTo>
                <a:lnTo>
                  <a:pt x="72" y="158"/>
                </a:lnTo>
                <a:lnTo>
                  <a:pt x="70" y="162"/>
                </a:lnTo>
                <a:lnTo>
                  <a:pt x="60" y="166"/>
                </a:lnTo>
                <a:lnTo>
                  <a:pt x="62" y="150"/>
                </a:lnTo>
                <a:lnTo>
                  <a:pt x="52" y="152"/>
                </a:lnTo>
                <a:lnTo>
                  <a:pt x="50" y="158"/>
                </a:lnTo>
                <a:lnTo>
                  <a:pt x="34" y="158"/>
                </a:lnTo>
                <a:lnTo>
                  <a:pt x="28" y="152"/>
                </a:lnTo>
                <a:lnTo>
                  <a:pt x="24" y="156"/>
                </a:lnTo>
                <a:lnTo>
                  <a:pt x="18" y="156"/>
                </a:lnTo>
                <a:lnTo>
                  <a:pt x="10" y="148"/>
                </a:lnTo>
                <a:lnTo>
                  <a:pt x="4" y="144"/>
                </a:lnTo>
                <a:lnTo>
                  <a:pt x="0" y="138"/>
                </a:lnTo>
                <a:lnTo>
                  <a:pt x="12" y="116"/>
                </a:lnTo>
                <a:lnTo>
                  <a:pt x="52" y="20"/>
                </a:lnTo>
                <a:lnTo>
                  <a:pt x="116" y="0"/>
                </a:lnTo>
                <a:lnTo>
                  <a:pt x="146"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2" name="Freeform 250"/>
          <p:cNvSpPr>
            <a:spLocks/>
          </p:cNvSpPr>
          <p:nvPr/>
        </p:nvSpPr>
        <p:spPr bwMode="ltGray">
          <a:xfrm>
            <a:off x="4105371" y="4732346"/>
            <a:ext cx="153390" cy="203199"/>
          </a:xfrm>
          <a:custGeom>
            <a:avLst/>
            <a:gdLst/>
            <a:ahLst/>
            <a:cxnLst>
              <a:cxn ang="0">
                <a:pos x="17" y="28"/>
              </a:cxn>
              <a:cxn ang="0">
                <a:pos x="15" y="35"/>
              </a:cxn>
              <a:cxn ang="0">
                <a:pos x="13" y="41"/>
              </a:cxn>
              <a:cxn ang="0">
                <a:pos x="11" y="48"/>
              </a:cxn>
              <a:cxn ang="0">
                <a:pos x="7" y="54"/>
              </a:cxn>
              <a:cxn ang="0">
                <a:pos x="7" y="47"/>
              </a:cxn>
              <a:cxn ang="0">
                <a:pos x="0" y="54"/>
              </a:cxn>
              <a:cxn ang="0">
                <a:pos x="9" y="65"/>
              </a:cxn>
              <a:cxn ang="0">
                <a:pos x="13" y="76"/>
              </a:cxn>
              <a:cxn ang="0">
                <a:pos x="24" y="93"/>
              </a:cxn>
              <a:cxn ang="0">
                <a:pos x="37" y="110"/>
              </a:cxn>
              <a:cxn ang="0">
                <a:pos x="44" y="104"/>
              </a:cxn>
              <a:cxn ang="0">
                <a:pos x="52" y="110"/>
              </a:cxn>
              <a:cxn ang="0">
                <a:pos x="52" y="97"/>
              </a:cxn>
              <a:cxn ang="0">
                <a:pos x="54" y="86"/>
              </a:cxn>
              <a:cxn ang="0">
                <a:pos x="65" y="88"/>
              </a:cxn>
              <a:cxn ang="0">
                <a:pos x="70" y="82"/>
              </a:cxn>
              <a:cxn ang="0">
                <a:pos x="74" y="84"/>
              </a:cxn>
              <a:cxn ang="0">
                <a:pos x="70" y="89"/>
              </a:cxn>
              <a:cxn ang="0">
                <a:pos x="80" y="89"/>
              </a:cxn>
              <a:cxn ang="0">
                <a:pos x="89" y="88"/>
              </a:cxn>
              <a:cxn ang="0">
                <a:pos x="89" y="101"/>
              </a:cxn>
              <a:cxn ang="0">
                <a:pos x="93" y="101"/>
              </a:cxn>
              <a:cxn ang="0">
                <a:pos x="94" y="95"/>
              </a:cxn>
              <a:cxn ang="0">
                <a:pos x="98" y="88"/>
              </a:cxn>
              <a:cxn ang="0">
                <a:pos x="98" y="82"/>
              </a:cxn>
              <a:cxn ang="0">
                <a:pos x="98" y="75"/>
              </a:cxn>
              <a:cxn ang="0">
                <a:pos x="100" y="71"/>
              </a:cxn>
              <a:cxn ang="0">
                <a:pos x="98" y="65"/>
              </a:cxn>
              <a:cxn ang="0">
                <a:pos x="94" y="63"/>
              </a:cxn>
              <a:cxn ang="0">
                <a:pos x="94" y="52"/>
              </a:cxn>
              <a:cxn ang="0">
                <a:pos x="89" y="52"/>
              </a:cxn>
              <a:cxn ang="0">
                <a:pos x="89" y="45"/>
              </a:cxn>
              <a:cxn ang="0">
                <a:pos x="93" y="37"/>
              </a:cxn>
              <a:cxn ang="0">
                <a:pos x="98" y="39"/>
              </a:cxn>
              <a:cxn ang="0">
                <a:pos x="96" y="32"/>
              </a:cxn>
              <a:cxn ang="0">
                <a:pos x="94" y="26"/>
              </a:cxn>
              <a:cxn ang="0">
                <a:pos x="81" y="28"/>
              </a:cxn>
              <a:cxn ang="0">
                <a:pos x="76" y="22"/>
              </a:cxn>
              <a:cxn ang="0">
                <a:pos x="85" y="0"/>
              </a:cxn>
              <a:cxn ang="0">
                <a:pos x="26" y="2"/>
              </a:cxn>
              <a:cxn ang="0">
                <a:pos x="17" y="28"/>
              </a:cxn>
            </a:cxnLst>
            <a:rect l="0" t="0" r="r" b="b"/>
            <a:pathLst>
              <a:path w="101" h="111">
                <a:moveTo>
                  <a:pt x="17" y="28"/>
                </a:moveTo>
                <a:lnTo>
                  <a:pt x="15" y="35"/>
                </a:lnTo>
                <a:lnTo>
                  <a:pt x="13" y="41"/>
                </a:lnTo>
                <a:lnTo>
                  <a:pt x="11" y="48"/>
                </a:lnTo>
                <a:lnTo>
                  <a:pt x="7" y="54"/>
                </a:lnTo>
                <a:lnTo>
                  <a:pt x="7" y="47"/>
                </a:lnTo>
                <a:lnTo>
                  <a:pt x="0" y="54"/>
                </a:lnTo>
                <a:lnTo>
                  <a:pt x="9" y="65"/>
                </a:lnTo>
                <a:lnTo>
                  <a:pt x="13" y="76"/>
                </a:lnTo>
                <a:lnTo>
                  <a:pt x="24" y="93"/>
                </a:lnTo>
                <a:lnTo>
                  <a:pt x="37" y="110"/>
                </a:lnTo>
                <a:lnTo>
                  <a:pt x="44" y="104"/>
                </a:lnTo>
                <a:lnTo>
                  <a:pt x="52" y="110"/>
                </a:lnTo>
                <a:lnTo>
                  <a:pt x="52" y="97"/>
                </a:lnTo>
                <a:lnTo>
                  <a:pt x="54" y="86"/>
                </a:lnTo>
                <a:lnTo>
                  <a:pt x="65" y="88"/>
                </a:lnTo>
                <a:lnTo>
                  <a:pt x="70" y="82"/>
                </a:lnTo>
                <a:lnTo>
                  <a:pt x="74" y="84"/>
                </a:lnTo>
                <a:lnTo>
                  <a:pt x="70" y="89"/>
                </a:lnTo>
                <a:lnTo>
                  <a:pt x="80" y="89"/>
                </a:lnTo>
                <a:lnTo>
                  <a:pt x="89" y="88"/>
                </a:lnTo>
                <a:lnTo>
                  <a:pt x="89" y="101"/>
                </a:lnTo>
                <a:lnTo>
                  <a:pt x="93" y="101"/>
                </a:lnTo>
                <a:lnTo>
                  <a:pt x="94" y="95"/>
                </a:lnTo>
                <a:lnTo>
                  <a:pt x="98" y="88"/>
                </a:lnTo>
                <a:lnTo>
                  <a:pt x="98" y="82"/>
                </a:lnTo>
                <a:lnTo>
                  <a:pt x="98" y="75"/>
                </a:lnTo>
                <a:lnTo>
                  <a:pt x="100" y="71"/>
                </a:lnTo>
                <a:lnTo>
                  <a:pt x="98" y="65"/>
                </a:lnTo>
                <a:lnTo>
                  <a:pt x="94" y="63"/>
                </a:lnTo>
                <a:lnTo>
                  <a:pt x="94" y="52"/>
                </a:lnTo>
                <a:lnTo>
                  <a:pt x="89" y="52"/>
                </a:lnTo>
                <a:lnTo>
                  <a:pt x="89" y="45"/>
                </a:lnTo>
                <a:lnTo>
                  <a:pt x="93" y="37"/>
                </a:lnTo>
                <a:lnTo>
                  <a:pt x="98" y="39"/>
                </a:lnTo>
                <a:lnTo>
                  <a:pt x="96" y="32"/>
                </a:lnTo>
                <a:lnTo>
                  <a:pt x="94" y="26"/>
                </a:lnTo>
                <a:lnTo>
                  <a:pt x="81" y="28"/>
                </a:lnTo>
                <a:lnTo>
                  <a:pt x="76" y="22"/>
                </a:lnTo>
                <a:lnTo>
                  <a:pt x="85" y="0"/>
                </a:lnTo>
                <a:lnTo>
                  <a:pt x="26" y="2"/>
                </a:lnTo>
                <a:lnTo>
                  <a:pt x="17"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3" name="Freeform 251"/>
          <p:cNvSpPr>
            <a:spLocks/>
          </p:cNvSpPr>
          <p:nvPr/>
        </p:nvSpPr>
        <p:spPr bwMode="ltGray">
          <a:xfrm>
            <a:off x="4103822" y="4730759"/>
            <a:ext cx="167335" cy="215899"/>
          </a:xfrm>
          <a:custGeom>
            <a:avLst/>
            <a:gdLst/>
            <a:ahLst/>
            <a:cxnLst>
              <a:cxn ang="0">
                <a:pos x="18" y="30"/>
              </a:cxn>
              <a:cxn ang="0">
                <a:pos x="16" y="38"/>
              </a:cxn>
              <a:cxn ang="0">
                <a:pos x="14" y="44"/>
              </a:cxn>
              <a:cxn ang="0">
                <a:pos x="12" y="52"/>
              </a:cxn>
              <a:cxn ang="0">
                <a:pos x="8" y="58"/>
              </a:cxn>
              <a:cxn ang="0">
                <a:pos x="8" y="50"/>
              </a:cxn>
              <a:cxn ang="0">
                <a:pos x="0" y="58"/>
              </a:cxn>
              <a:cxn ang="0">
                <a:pos x="10" y="70"/>
              </a:cxn>
              <a:cxn ang="0">
                <a:pos x="14" y="82"/>
              </a:cxn>
              <a:cxn ang="0">
                <a:pos x="26" y="100"/>
              </a:cxn>
              <a:cxn ang="0">
                <a:pos x="40" y="118"/>
              </a:cxn>
              <a:cxn ang="0">
                <a:pos x="48" y="112"/>
              </a:cxn>
              <a:cxn ang="0">
                <a:pos x="56" y="118"/>
              </a:cxn>
              <a:cxn ang="0">
                <a:pos x="56" y="104"/>
              </a:cxn>
              <a:cxn ang="0">
                <a:pos x="58" y="92"/>
              </a:cxn>
              <a:cxn ang="0">
                <a:pos x="70" y="94"/>
              </a:cxn>
              <a:cxn ang="0">
                <a:pos x="76" y="88"/>
              </a:cxn>
              <a:cxn ang="0">
                <a:pos x="80" y="90"/>
              </a:cxn>
              <a:cxn ang="0">
                <a:pos x="76" y="96"/>
              </a:cxn>
              <a:cxn ang="0">
                <a:pos x="86" y="96"/>
              </a:cxn>
              <a:cxn ang="0">
                <a:pos x="96" y="94"/>
              </a:cxn>
              <a:cxn ang="0">
                <a:pos x="96" y="108"/>
              </a:cxn>
              <a:cxn ang="0">
                <a:pos x="100" y="108"/>
              </a:cxn>
              <a:cxn ang="0">
                <a:pos x="102" y="102"/>
              </a:cxn>
              <a:cxn ang="0">
                <a:pos x="106" y="94"/>
              </a:cxn>
              <a:cxn ang="0">
                <a:pos x="106" y="88"/>
              </a:cxn>
              <a:cxn ang="0">
                <a:pos x="106" y="80"/>
              </a:cxn>
              <a:cxn ang="0">
                <a:pos x="108" y="76"/>
              </a:cxn>
              <a:cxn ang="0">
                <a:pos x="106" y="70"/>
              </a:cxn>
              <a:cxn ang="0">
                <a:pos x="102" y="68"/>
              </a:cxn>
              <a:cxn ang="0">
                <a:pos x="102" y="56"/>
              </a:cxn>
              <a:cxn ang="0">
                <a:pos x="96" y="56"/>
              </a:cxn>
              <a:cxn ang="0">
                <a:pos x="96" y="48"/>
              </a:cxn>
              <a:cxn ang="0">
                <a:pos x="100" y="40"/>
              </a:cxn>
              <a:cxn ang="0">
                <a:pos x="106" y="42"/>
              </a:cxn>
              <a:cxn ang="0">
                <a:pos x="104" y="34"/>
              </a:cxn>
              <a:cxn ang="0">
                <a:pos x="102" y="28"/>
              </a:cxn>
              <a:cxn ang="0">
                <a:pos x="88" y="30"/>
              </a:cxn>
              <a:cxn ang="0">
                <a:pos x="82" y="24"/>
              </a:cxn>
              <a:cxn ang="0">
                <a:pos x="92" y="0"/>
              </a:cxn>
              <a:cxn ang="0">
                <a:pos x="28" y="2"/>
              </a:cxn>
              <a:cxn ang="0">
                <a:pos x="18" y="30"/>
              </a:cxn>
            </a:cxnLst>
            <a:rect l="0" t="0" r="r" b="b"/>
            <a:pathLst>
              <a:path w="109" h="119">
                <a:moveTo>
                  <a:pt x="18" y="30"/>
                </a:moveTo>
                <a:lnTo>
                  <a:pt x="16" y="38"/>
                </a:lnTo>
                <a:lnTo>
                  <a:pt x="14" y="44"/>
                </a:lnTo>
                <a:lnTo>
                  <a:pt x="12" y="52"/>
                </a:lnTo>
                <a:lnTo>
                  <a:pt x="8" y="58"/>
                </a:lnTo>
                <a:lnTo>
                  <a:pt x="8" y="50"/>
                </a:lnTo>
                <a:lnTo>
                  <a:pt x="0" y="58"/>
                </a:lnTo>
                <a:lnTo>
                  <a:pt x="10" y="70"/>
                </a:lnTo>
                <a:lnTo>
                  <a:pt x="14" y="82"/>
                </a:lnTo>
                <a:lnTo>
                  <a:pt x="26" y="100"/>
                </a:lnTo>
                <a:lnTo>
                  <a:pt x="40" y="118"/>
                </a:lnTo>
                <a:lnTo>
                  <a:pt x="48" y="112"/>
                </a:lnTo>
                <a:lnTo>
                  <a:pt x="56" y="118"/>
                </a:lnTo>
                <a:lnTo>
                  <a:pt x="56" y="104"/>
                </a:lnTo>
                <a:lnTo>
                  <a:pt x="58" y="92"/>
                </a:lnTo>
                <a:lnTo>
                  <a:pt x="70" y="94"/>
                </a:lnTo>
                <a:lnTo>
                  <a:pt x="76" y="88"/>
                </a:lnTo>
                <a:lnTo>
                  <a:pt x="80" y="90"/>
                </a:lnTo>
                <a:lnTo>
                  <a:pt x="76" y="96"/>
                </a:lnTo>
                <a:lnTo>
                  <a:pt x="86" y="96"/>
                </a:lnTo>
                <a:lnTo>
                  <a:pt x="96" y="94"/>
                </a:lnTo>
                <a:lnTo>
                  <a:pt x="96" y="108"/>
                </a:lnTo>
                <a:lnTo>
                  <a:pt x="100" y="108"/>
                </a:lnTo>
                <a:lnTo>
                  <a:pt x="102" y="102"/>
                </a:lnTo>
                <a:lnTo>
                  <a:pt x="106" y="94"/>
                </a:lnTo>
                <a:lnTo>
                  <a:pt x="106" y="88"/>
                </a:lnTo>
                <a:lnTo>
                  <a:pt x="106" y="80"/>
                </a:lnTo>
                <a:lnTo>
                  <a:pt x="108" y="76"/>
                </a:lnTo>
                <a:lnTo>
                  <a:pt x="106" y="70"/>
                </a:lnTo>
                <a:lnTo>
                  <a:pt x="102" y="68"/>
                </a:lnTo>
                <a:lnTo>
                  <a:pt x="102" y="56"/>
                </a:lnTo>
                <a:lnTo>
                  <a:pt x="96" y="56"/>
                </a:lnTo>
                <a:lnTo>
                  <a:pt x="96" y="48"/>
                </a:lnTo>
                <a:lnTo>
                  <a:pt x="100" y="40"/>
                </a:lnTo>
                <a:lnTo>
                  <a:pt x="106" y="42"/>
                </a:lnTo>
                <a:lnTo>
                  <a:pt x="104" y="34"/>
                </a:lnTo>
                <a:lnTo>
                  <a:pt x="102" y="28"/>
                </a:lnTo>
                <a:lnTo>
                  <a:pt x="88" y="30"/>
                </a:lnTo>
                <a:lnTo>
                  <a:pt x="82" y="24"/>
                </a:lnTo>
                <a:lnTo>
                  <a:pt x="92" y="0"/>
                </a:lnTo>
                <a:lnTo>
                  <a:pt x="28" y="2"/>
                </a:lnTo>
                <a:lnTo>
                  <a:pt x="18"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4" name="Freeform 252"/>
          <p:cNvSpPr>
            <a:spLocks/>
          </p:cNvSpPr>
          <p:nvPr/>
        </p:nvSpPr>
        <p:spPr bwMode="ltGray">
          <a:xfrm>
            <a:off x="4131711" y="4735521"/>
            <a:ext cx="65075" cy="55563"/>
          </a:xfrm>
          <a:custGeom>
            <a:avLst/>
            <a:gdLst/>
            <a:ahLst/>
            <a:cxnLst>
              <a:cxn ang="0">
                <a:pos x="42" y="2"/>
              </a:cxn>
              <a:cxn ang="0">
                <a:pos x="36" y="12"/>
              </a:cxn>
              <a:cxn ang="0">
                <a:pos x="34" y="30"/>
              </a:cxn>
              <a:cxn ang="0">
                <a:pos x="0" y="28"/>
              </a:cxn>
              <a:cxn ang="0">
                <a:pos x="2" y="18"/>
              </a:cxn>
              <a:cxn ang="0">
                <a:pos x="4" y="10"/>
              </a:cxn>
              <a:cxn ang="0">
                <a:pos x="10" y="0"/>
              </a:cxn>
              <a:cxn ang="0">
                <a:pos x="42" y="2"/>
              </a:cxn>
            </a:cxnLst>
            <a:rect l="0" t="0" r="r" b="b"/>
            <a:pathLst>
              <a:path w="43" h="31">
                <a:moveTo>
                  <a:pt x="42" y="2"/>
                </a:moveTo>
                <a:lnTo>
                  <a:pt x="36" y="12"/>
                </a:lnTo>
                <a:lnTo>
                  <a:pt x="34" y="30"/>
                </a:lnTo>
                <a:lnTo>
                  <a:pt x="0" y="28"/>
                </a:lnTo>
                <a:lnTo>
                  <a:pt x="2" y="18"/>
                </a:lnTo>
                <a:lnTo>
                  <a:pt x="4" y="10"/>
                </a:lnTo>
                <a:lnTo>
                  <a:pt x="10" y="0"/>
                </a:lnTo>
                <a:lnTo>
                  <a:pt x="4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5" name="Freeform 253"/>
          <p:cNvSpPr>
            <a:spLocks/>
          </p:cNvSpPr>
          <p:nvPr/>
        </p:nvSpPr>
        <p:spPr bwMode="ltGray">
          <a:xfrm>
            <a:off x="4782456" y="4254511"/>
            <a:ext cx="430732" cy="492123"/>
          </a:xfrm>
          <a:custGeom>
            <a:avLst/>
            <a:gdLst/>
            <a:ahLst/>
            <a:cxnLst>
              <a:cxn ang="0">
                <a:pos x="107" y="0"/>
              </a:cxn>
              <a:cxn ang="0">
                <a:pos x="111" y="0"/>
              </a:cxn>
              <a:cxn ang="0">
                <a:pos x="121" y="12"/>
              </a:cxn>
              <a:cxn ang="0">
                <a:pos x="122" y="21"/>
              </a:cxn>
              <a:cxn ang="0">
                <a:pos x="124" y="25"/>
              </a:cxn>
              <a:cxn ang="0">
                <a:pos x="126" y="37"/>
              </a:cxn>
              <a:cxn ang="0">
                <a:pos x="130" y="45"/>
              </a:cxn>
              <a:cxn ang="0">
                <a:pos x="132" y="52"/>
              </a:cxn>
              <a:cxn ang="0">
                <a:pos x="132" y="56"/>
              </a:cxn>
              <a:cxn ang="0">
                <a:pos x="132" y="52"/>
              </a:cxn>
              <a:cxn ang="0">
                <a:pos x="140" y="54"/>
              </a:cxn>
              <a:cxn ang="0">
                <a:pos x="142" y="62"/>
              </a:cxn>
              <a:cxn ang="0">
                <a:pos x="148" y="60"/>
              </a:cxn>
              <a:cxn ang="0">
                <a:pos x="157" y="64"/>
              </a:cxn>
              <a:cxn ang="0">
                <a:pos x="161" y="68"/>
              </a:cxn>
              <a:cxn ang="0">
                <a:pos x="165" y="72"/>
              </a:cxn>
              <a:cxn ang="0">
                <a:pos x="167" y="80"/>
              </a:cxn>
              <a:cxn ang="0">
                <a:pos x="171" y="84"/>
              </a:cxn>
              <a:cxn ang="0">
                <a:pos x="181" y="91"/>
              </a:cxn>
              <a:cxn ang="0">
                <a:pos x="194" y="101"/>
              </a:cxn>
              <a:cxn ang="0">
                <a:pos x="185" y="105"/>
              </a:cxn>
              <a:cxn ang="0">
                <a:pos x="175" y="113"/>
              </a:cxn>
              <a:cxn ang="0">
                <a:pos x="169" y="122"/>
              </a:cxn>
              <a:cxn ang="0">
                <a:pos x="169" y="132"/>
              </a:cxn>
              <a:cxn ang="0">
                <a:pos x="177" y="132"/>
              </a:cxn>
              <a:cxn ang="0">
                <a:pos x="185" y="134"/>
              </a:cxn>
              <a:cxn ang="0">
                <a:pos x="192" y="136"/>
              </a:cxn>
              <a:cxn ang="0">
                <a:pos x="189" y="140"/>
              </a:cxn>
              <a:cxn ang="0">
                <a:pos x="191" y="148"/>
              </a:cxn>
              <a:cxn ang="0">
                <a:pos x="198" y="161"/>
              </a:cxn>
              <a:cxn ang="0">
                <a:pos x="202" y="165"/>
              </a:cxn>
              <a:cxn ang="0">
                <a:pos x="214" y="173"/>
              </a:cxn>
              <a:cxn ang="0">
                <a:pos x="241" y="183"/>
              </a:cxn>
              <a:cxn ang="0">
                <a:pos x="262" y="188"/>
              </a:cxn>
              <a:cxn ang="0">
                <a:pos x="278" y="190"/>
              </a:cxn>
              <a:cxn ang="0">
                <a:pos x="227" y="243"/>
              </a:cxn>
              <a:cxn ang="0">
                <a:pos x="210" y="245"/>
              </a:cxn>
              <a:cxn ang="0">
                <a:pos x="204" y="247"/>
              </a:cxn>
              <a:cxn ang="0">
                <a:pos x="200" y="251"/>
              </a:cxn>
              <a:cxn ang="0">
                <a:pos x="194" y="256"/>
              </a:cxn>
              <a:cxn ang="0">
                <a:pos x="179" y="256"/>
              </a:cxn>
              <a:cxn ang="0">
                <a:pos x="171" y="254"/>
              </a:cxn>
              <a:cxn ang="0">
                <a:pos x="169" y="260"/>
              </a:cxn>
              <a:cxn ang="0">
                <a:pos x="140" y="256"/>
              </a:cxn>
              <a:cxn ang="0">
                <a:pos x="132" y="262"/>
              </a:cxn>
              <a:cxn ang="0">
                <a:pos x="132" y="266"/>
              </a:cxn>
              <a:cxn ang="0">
                <a:pos x="128" y="270"/>
              </a:cxn>
              <a:cxn ang="0">
                <a:pos x="115" y="266"/>
              </a:cxn>
              <a:cxn ang="0">
                <a:pos x="107" y="266"/>
              </a:cxn>
              <a:cxn ang="0">
                <a:pos x="107" y="264"/>
              </a:cxn>
              <a:cxn ang="0">
                <a:pos x="103" y="256"/>
              </a:cxn>
              <a:cxn ang="0">
                <a:pos x="89" y="247"/>
              </a:cxn>
              <a:cxn ang="0">
                <a:pos x="84" y="245"/>
              </a:cxn>
              <a:cxn ang="0">
                <a:pos x="72" y="243"/>
              </a:cxn>
              <a:cxn ang="0">
                <a:pos x="62" y="241"/>
              </a:cxn>
              <a:cxn ang="0">
                <a:pos x="51" y="225"/>
              </a:cxn>
              <a:cxn ang="0">
                <a:pos x="0" y="181"/>
              </a:cxn>
              <a:cxn ang="0">
                <a:pos x="86" y="19"/>
              </a:cxn>
              <a:cxn ang="0">
                <a:pos x="107" y="0"/>
              </a:cxn>
            </a:cxnLst>
            <a:rect l="0" t="0" r="r" b="b"/>
            <a:pathLst>
              <a:path w="279" h="271">
                <a:moveTo>
                  <a:pt x="107" y="0"/>
                </a:moveTo>
                <a:lnTo>
                  <a:pt x="111" y="0"/>
                </a:lnTo>
                <a:lnTo>
                  <a:pt x="121" y="12"/>
                </a:lnTo>
                <a:lnTo>
                  <a:pt x="122" y="21"/>
                </a:lnTo>
                <a:lnTo>
                  <a:pt x="124" y="25"/>
                </a:lnTo>
                <a:lnTo>
                  <a:pt x="126" y="37"/>
                </a:lnTo>
                <a:lnTo>
                  <a:pt x="130" y="45"/>
                </a:lnTo>
                <a:lnTo>
                  <a:pt x="132" y="52"/>
                </a:lnTo>
                <a:lnTo>
                  <a:pt x="132" y="56"/>
                </a:lnTo>
                <a:lnTo>
                  <a:pt x="132" y="52"/>
                </a:lnTo>
                <a:lnTo>
                  <a:pt x="140" y="54"/>
                </a:lnTo>
                <a:lnTo>
                  <a:pt x="142" y="62"/>
                </a:lnTo>
                <a:lnTo>
                  <a:pt x="148" y="60"/>
                </a:lnTo>
                <a:lnTo>
                  <a:pt x="157" y="64"/>
                </a:lnTo>
                <a:lnTo>
                  <a:pt x="161" y="68"/>
                </a:lnTo>
                <a:lnTo>
                  <a:pt x="165" y="72"/>
                </a:lnTo>
                <a:lnTo>
                  <a:pt x="167" y="80"/>
                </a:lnTo>
                <a:lnTo>
                  <a:pt x="171" y="84"/>
                </a:lnTo>
                <a:lnTo>
                  <a:pt x="181" y="91"/>
                </a:lnTo>
                <a:lnTo>
                  <a:pt x="194" y="101"/>
                </a:lnTo>
                <a:lnTo>
                  <a:pt x="185" y="105"/>
                </a:lnTo>
                <a:lnTo>
                  <a:pt x="175" y="113"/>
                </a:lnTo>
                <a:lnTo>
                  <a:pt x="169" y="122"/>
                </a:lnTo>
                <a:lnTo>
                  <a:pt x="169" y="132"/>
                </a:lnTo>
                <a:lnTo>
                  <a:pt x="177" y="132"/>
                </a:lnTo>
                <a:lnTo>
                  <a:pt x="185" y="134"/>
                </a:lnTo>
                <a:lnTo>
                  <a:pt x="192" y="136"/>
                </a:lnTo>
                <a:lnTo>
                  <a:pt x="189" y="140"/>
                </a:lnTo>
                <a:lnTo>
                  <a:pt x="191" y="148"/>
                </a:lnTo>
                <a:lnTo>
                  <a:pt x="198" y="161"/>
                </a:lnTo>
                <a:lnTo>
                  <a:pt x="202" y="165"/>
                </a:lnTo>
                <a:lnTo>
                  <a:pt x="214" y="173"/>
                </a:lnTo>
                <a:lnTo>
                  <a:pt x="241" y="183"/>
                </a:lnTo>
                <a:lnTo>
                  <a:pt x="262" y="188"/>
                </a:lnTo>
                <a:lnTo>
                  <a:pt x="278" y="190"/>
                </a:lnTo>
                <a:lnTo>
                  <a:pt x="227" y="243"/>
                </a:lnTo>
                <a:lnTo>
                  <a:pt x="210" y="245"/>
                </a:lnTo>
                <a:lnTo>
                  <a:pt x="204" y="247"/>
                </a:lnTo>
                <a:lnTo>
                  <a:pt x="200" y="251"/>
                </a:lnTo>
                <a:lnTo>
                  <a:pt x="194" y="256"/>
                </a:lnTo>
                <a:lnTo>
                  <a:pt x="179" y="256"/>
                </a:lnTo>
                <a:lnTo>
                  <a:pt x="171" y="254"/>
                </a:lnTo>
                <a:lnTo>
                  <a:pt x="169" y="260"/>
                </a:lnTo>
                <a:lnTo>
                  <a:pt x="140" y="256"/>
                </a:lnTo>
                <a:lnTo>
                  <a:pt x="132" y="262"/>
                </a:lnTo>
                <a:lnTo>
                  <a:pt x="132" y="266"/>
                </a:lnTo>
                <a:lnTo>
                  <a:pt x="128" y="270"/>
                </a:lnTo>
                <a:lnTo>
                  <a:pt x="115" y="266"/>
                </a:lnTo>
                <a:lnTo>
                  <a:pt x="107" y="266"/>
                </a:lnTo>
                <a:lnTo>
                  <a:pt x="107" y="264"/>
                </a:lnTo>
                <a:lnTo>
                  <a:pt x="103" y="256"/>
                </a:lnTo>
                <a:lnTo>
                  <a:pt x="89" y="247"/>
                </a:lnTo>
                <a:lnTo>
                  <a:pt x="84" y="245"/>
                </a:lnTo>
                <a:lnTo>
                  <a:pt x="72" y="243"/>
                </a:lnTo>
                <a:lnTo>
                  <a:pt x="62" y="241"/>
                </a:lnTo>
                <a:lnTo>
                  <a:pt x="51" y="225"/>
                </a:lnTo>
                <a:lnTo>
                  <a:pt x="0" y="181"/>
                </a:lnTo>
                <a:lnTo>
                  <a:pt x="86" y="19"/>
                </a:lnTo>
                <a:lnTo>
                  <a:pt x="107"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6" name="Freeform 254"/>
          <p:cNvSpPr>
            <a:spLocks/>
          </p:cNvSpPr>
          <p:nvPr/>
        </p:nvSpPr>
        <p:spPr bwMode="ltGray">
          <a:xfrm>
            <a:off x="4763864" y="4200536"/>
            <a:ext cx="443127" cy="506410"/>
          </a:xfrm>
          <a:custGeom>
            <a:avLst/>
            <a:gdLst/>
            <a:ahLst/>
            <a:cxnLst>
              <a:cxn ang="0">
                <a:pos x="110" y="0"/>
              </a:cxn>
              <a:cxn ang="0">
                <a:pos x="114" y="0"/>
              </a:cxn>
              <a:cxn ang="0">
                <a:pos x="124" y="12"/>
              </a:cxn>
              <a:cxn ang="0">
                <a:pos x="126" y="22"/>
              </a:cxn>
              <a:cxn ang="0">
                <a:pos x="128" y="26"/>
              </a:cxn>
              <a:cxn ang="0">
                <a:pos x="130" y="38"/>
              </a:cxn>
              <a:cxn ang="0">
                <a:pos x="134" y="46"/>
              </a:cxn>
              <a:cxn ang="0">
                <a:pos x="136" y="54"/>
              </a:cxn>
              <a:cxn ang="0">
                <a:pos x="136" y="58"/>
              </a:cxn>
              <a:cxn ang="0">
                <a:pos x="136" y="54"/>
              </a:cxn>
              <a:cxn ang="0">
                <a:pos x="144" y="56"/>
              </a:cxn>
              <a:cxn ang="0">
                <a:pos x="146" y="64"/>
              </a:cxn>
              <a:cxn ang="0">
                <a:pos x="152" y="62"/>
              </a:cxn>
              <a:cxn ang="0">
                <a:pos x="162" y="66"/>
              </a:cxn>
              <a:cxn ang="0">
                <a:pos x="166" y="70"/>
              </a:cxn>
              <a:cxn ang="0">
                <a:pos x="170" y="74"/>
              </a:cxn>
              <a:cxn ang="0">
                <a:pos x="172" y="82"/>
              </a:cxn>
              <a:cxn ang="0">
                <a:pos x="176" y="86"/>
              </a:cxn>
              <a:cxn ang="0">
                <a:pos x="186" y="94"/>
              </a:cxn>
              <a:cxn ang="0">
                <a:pos x="204" y="104"/>
              </a:cxn>
              <a:cxn ang="0">
                <a:pos x="190" y="108"/>
              </a:cxn>
              <a:cxn ang="0">
                <a:pos x="180" y="116"/>
              </a:cxn>
              <a:cxn ang="0">
                <a:pos x="174" y="126"/>
              </a:cxn>
              <a:cxn ang="0">
                <a:pos x="174" y="136"/>
              </a:cxn>
              <a:cxn ang="0">
                <a:pos x="182" y="136"/>
              </a:cxn>
              <a:cxn ang="0">
                <a:pos x="190" y="138"/>
              </a:cxn>
              <a:cxn ang="0">
                <a:pos x="198" y="140"/>
              </a:cxn>
              <a:cxn ang="0">
                <a:pos x="194" y="144"/>
              </a:cxn>
              <a:cxn ang="0">
                <a:pos x="196" y="152"/>
              </a:cxn>
              <a:cxn ang="0">
                <a:pos x="204" y="166"/>
              </a:cxn>
              <a:cxn ang="0">
                <a:pos x="208" y="170"/>
              </a:cxn>
              <a:cxn ang="0">
                <a:pos x="220" y="178"/>
              </a:cxn>
              <a:cxn ang="0">
                <a:pos x="248" y="188"/>
              </a:cxn>
              <a:cxn ang="0">
                <a:pos x="270" y="194"/>
              </a:cxn>
              <a:cxn ang="0">
                <a:pos x="286" y="196"/>
              </a:cxn>
              <a:cxn ang="0">
                <a:pos x="234" y="250"/>
              </a:cxn>
              <a:cxn ang="0">
                <a:pos x="216" y="252"/>
              </a:cxn>
              <a:cxn ang="0">
                <a:pos x="210" y="254"/>
              </a:cxn>
              <a:cxn ang="0">
                <a:pos x="206" y="258"/>
              </a:cxn>
              <a:cxn ang="0">
                <a:pos x="200" y="264"/>
              </a:cxn>
              <a:cxn ang="0">
                <a:pos x="184" y="264"/>
              </a:cxn>
              <a:cxn ang="0">
                <a:pos x="176" y="262"/>
              </a:cxn>
              <a:cxn ang="0">
                <a:pos x="174" y="268"/>
              </a:cxn>
              <a:cxn ang="0">
                <a:pos x="144" y="264"/>
              </a:cxn>
              <a:cxn ang="0">
                <a:pos x="136" y="270"/>
              </a:cxn>
              <a:cxn ang="0">
                <a:pos x="136" y="274"/>
              </a:cxn>
              <a:cxn ang="0">
                <a:pos x="132" y="278"/>
              </a:cxn>
              <a:cxn ang="0">
                <a:pos x="118" y="274"/>
              </a:cxn>
              <a:cxn ang="0">
                <a:pos x="110" y="274"/>
              </a:cxn>
              <a:cxn ang="0">
                <a:pos x="110" y="272"/>
              </a:cxn>
              <a:cxn ang="0">
                <a:pos x="106" y="264"/>
              </a:cxn>
              <a:cxn ang="0">
                <a:pos x="92" y="254"/>
              </a:cxn>
              <a:cxn ang="0">
                <a:pos x="86" y="252"/>
              </a:cxn>
              <a:cxn ang="0">
                <a:pos x="74" y="250"/>
              </a:cxn>
              <a:cxn ang="0">
                <a:pos x="64" y="248"/>
              </a:cxn>
              <a:cxn ang="0">
                <a:pos x="52" y="232"/>
              </a:cxn>
              <a:cxn ang="0">
                <a:pos x="0" y="186"/>
              </a:cxn>
              <a:cxn ang="0">
                <a:pos x="88" y="20"/>
              </a:cxn>
              <a:cxn ang="0">
                <a:pos x="110" y="0"/>
              </a:cxn>
            </a:cxnLst>
            <a:rect l="0" t="0" r="r" b="b"/>
            <a:pathLst>
              <a:path w="287" h="279">
                <a:moveTo>
                  <a:pt x="110" y="0"/>
                </a:moveTo>
                <a:lnTo>
                  <a:pt x="114" y="0"/>
                </a:lnTo>
                <a:lnTo>
                  <a:pt x="124" y="12"/>
                </a:lnTo>
                <a:lnTo>
                  <a:pt x="126" y="22"/>
                </a:lnTo>
                <a:lnTo>
                  <a:pt x="128" y="26"/>
                </a:lnTo>
                <a:lnTo>
                  <a:pt x="130" y="38"/>
                </a:lnTo>
                <a:lnTo>
                  <a:pt x="134" y="46"/>
                </a:lnTo>
                <a:lnTo>
                  <a:pt x="136" y="54"/>
                </a:lnTo>
                <a:lnTo>
                  <a:pt x="136" y="58"/>
                </a:lnTo>
                <a:lnTo>
                  <a:pt x="136" y="54"/>
                </a:lnTo>
                <a:lnTo>
                  <a:pt x="144" y="56"/>
                </a:lnTo>
                <a:lnTo>
                  <a:pt x="146" y="64"/>
                </a:lnTo>
                <a:lnTo>
                  <a:pt x="152" y="62"/>
                </a:lnTo>
                <a:lnTo>
                  <a:pt x="162" y="66"/>
                </a:lnTo>
                <a:lnTo>
                  <a:pt x="166" y="70"/>
                </a:lnTo>
                <a:lnTo>
                  <a:pt x="170" y="74"/>
                </a:lnTo>
                <a:lnTo>
                  <a:pt x="172" y="82"/>
                </a:lnTo>
                <a:lnTo>
                  <a:pt x="176" y="86"/>
                </a:lnTo>
                <a:lnTo>
                  <a:pt x="186" y="94"/>
                </a:lnTo>
                <a:lnTo>
                  <a:pt x="204" y="104"/>
                </a:lnTo>
                <a:lnTo>
                  <a:pt x="190" y="108"/>
                </a:lnTo>
                <a:lnTo>
                  <a:pt x="180" y="116"/>
                </a:lnTo>
                <a:lnTo>
                  <a:pt x="174" y="126"/>
                </a:lnTo>
                <a:lnTo>
                  <a:pt x="174" y="136"/>
                </a:lnTo>
                <a:lnTo>
                  <a:pt x="182" y="136"/>
                </a:lnTo>
                <a:lnTo>
                  <a:pt x="190" y="138"/>
                </a:lnTo>
                <a:lnTo>
                  <a:pt x="198" y="140"/>
                </a:lnTo>
                <a:lnTo>
                  <a:pt x="194" y="144"/>
                </a:lnTo>
                <a:lnTo>
                  <a:pt x="196" y="152"/>
                </a:lnTo>
                <a:lnTo>
                  <a:pt x="204" y="166"/>
                </a:lnTo>
                <a:lnTo>
                  <a:pt x="208" y="170"/>
                </a:lnTo>
                <a:lnTo>
                  <a:pt x="220" y="178"/>
                </a:lnTo>
                <a:lnTo>
                  <a:pt x="248" y="188"/>
                </a:lnTo>
                <a:lnTo>
                  <a:pt x="270" y="194"/>
                </a:lnTo>
                <a:lnTo>
                  <a:pt x="286" y="196"/>
                </a:lnTo>
                <a:lnTo>
                  <a:pt x="234" y="250"/>
                </a:lnTo>
                <a:lnTo>
                  <a:pt x="216" y="252"/>
                </a:lnTo>
                <a:lnTo>
                  <a:pt x="210" y="254"/>
                </a:lnTo>
                <a:lnTo>
                  <a:pt x="206" y="258"/>
                </a:lnTo>
                <a:lnTo>
                  <a:pt x="200" y="264"/>
                </a:lnTo>
                <a:lnTo>
                  <a:pt x="184" y="264"/>
                </a:lnTo>
                <a:lnTo>
                  <a:pt x="176" y="262"/>
                </a:lnTo>
                <a:lnTo>
                  <a:pt x="174" y="268"/>
                </a:lnTo>
                <a:lnTo>
                  <a:pt x="144" y="264"/>
                </a:lnTo>
                <a:lnTo>
                  <a:pt x="136" y="270"/>
                </a:lnTo>
                <a:lnTo>
                  <a:pt x="136" y="274"/>
                </a:lnTo>
                <a:lnTo>
                  <a:pt x="132" y="278"/>
                </a:lnTo>
                <a:lnTo>
                  <a:pt x="118" y="274"/>
                </a:lnTo>
                <a:lnTo>
                  <a:pt x="110" y="274"/>
                </a:lnTo>
                <a:lnTo>
                  <a:pt x="110" y="272"/>
                </a:lnTo>
                <a:lnTo>
                  <a:pt x="106" y="264"/>
                </a:lnTo>
                <a:lnTo>
                  <a:pt x="92" y="254"/>
                </a:lnTo>
                <a:lnTo>
                  <a:pt x="86" y="252"/>
                </a:lnTo>
                <a:lnTo>
                  <a:pt x="74" y="250"/>
                </a:lnTo>
                <a:lnTo>
                  <a:pt x="64" y="248"/>
                </a:lnTo>
                <a:lnTo>
                  <a:pt x="52" y="232"/>
                </a:lnTo>
                <a:lnTo>
                  <a:pt x="0" y="186"/>
                </a:lnTo>
                <a:lnTo>
                  <a:pt x="88" y="20"/>
                </a:lnTo>
                <a:lnTo>
                  <a:pt x="1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7" name="Freeform 255"/>
          <p:cNvSpPr>
            <a:spLocks/>
          </p:cNvSpPr>
          <p:nvPr/>
        </p:nvSpPr>
        <p:spPr bwMode="ltGray">
          <a:xfrm>
            <a:off x="4458632" y="4098937"/>
            <a:ext cx="489609" cy="628647"/>
          </a:xfrm>
          <a:custGeom>
            <a:avLst/>
            <a:gdLst/>
            <a:ahLst/>
            <a:cxnLst>
              <a:cxn ang="0">
                <a:pos x="277" y="4"/>
              </a:cxn>
              <a:cxn ang="0">
                <a:pos x="289" y="16"/>
              </a:cxn>
              <a:cxn ang="0">
                <a:pos x="296" y="33"/>
              </a:cxn>
              <a:cxn ang="0">
                <a:pos x="298" y="61"/>
              </a:cxn>
              <a:cxn ang="0">
                <a:pos x="310" y="80"/>
              </a:cxn>
              <a:cxn ang="0">
                <a:pos x="312" y="94"/>
              </a:cxn>
              <a:cxn ang="0">
                <a:pos x="293" y="115"/>
              </a:cxn>
              <a:cxn ang="0">
                <a:pos x="283" y="143"/>
              </a:cxn>
              <a:cxn ang="0">
                <a:pos x="285" y="166"/>
              </a:cxn>
              <a:cxn ang="0">
                <a:pos x="275" y="184"/>
              </a:cxn>
              <a:cxn ang="0">
                <a:pos x="259" y="195"/>
              </a:cxn>
              <a:cxn ang="0">
                <a:pos x="256" y="213"/>
              </a:cxn>
              <a:cxn ang="0">
                <a:pos x="242" y="225"/>
              </a:cxn>
              <a:cxn ang="0">
                <a:pos x="240" y="252"/>
              </a:cxn>
              <a:cxn ang="0">
                <a:pos x="228" y="260"/>
              </a:cxn>
              <a:cxn ang="0">
                <a:pos x="220" y="262"/>
              </a:cxn>
              <a:cxn ang="0">
                <a:pos x="228" y="272"/>
              </a:cxn>
              <a:cxn ang="0">
                <a:pos x="238" y="280"/>
              </a:cxn>
              <a:cxn ang="0">
                <a:pos x="256" y="311"/>
              </a:cxn>
              <a:cxn ang="0">
                <a:pos x="267" y="326"/>
              </a:cxn>
              <a:cxn ang="0">
                <a:pos x="263" y="324"/>
              </a:cxn>
              <a:cxn ang="0">
                <a:pos x="259" y="321"/>
              </a:cxn>
              <a:cxn ang="0">
                <a:pos x="248" y="323"/>
              </a:cxn>
              <a:cxn ang="0">
                <a:pos x="217" y="338"/>
              </a:cxn>
              <a:cxn ang="0">
                <a:pos x="199" y="346"/>
              </a:cxn>
              <a:cxn ang="0">
                <a:pos x="187" y="338"/>
              </a:cxn>
              <a:cxn ang="0">
                <a:pos x="178" y="346"/>
              </a:cxn>
              <a:cxn ang="0">
                <a:pos x="172" y="342"/>
              </a:cxn>
              <a:cxn ang="0">
                <a:pos x="162" y="332"/>
              </a:cxn>
              <a:cxn ang="0">
                <a:pos x="156" y="324"/>
              </a:cxn>
              <a:cxn ang="0">
                <a:pos x="146" y="330"/>
              </a:cxn>
              <a:cxn ang="0">
                <a:pos x="140" y="328"/>
              </a:cxn>
              <a:cxn ang="0">
                <a:pos x="115" y="307"/>
              </a:cxn>
              <a:cxn ang="0">
                <a:pos x="0" y="178"/>
              </a:cxn>
              <a:cxn ang="0">
                <a:pos x="94" y="0"/>
              </a:cxn>
            </a:cxnLst>
            <a:rect l="0" t="0" r="r" b="b"/>
            <a:pathLst>
              <a:path w="317" h="347">
                <a:moveTo>
                  <a:pt x="269" y="0"/>
                </a:moveTo>
                <a:lnTo>
                  <a:pt x="277" y="4"/>
                </a:lnTo>
                <a:lnTo>
                  <a:pt x="285" y="14"/>
                </a:lnTo>
                <a:lnTo>
                  <a:pt x="289" y="16"/>
                </a:lnTo>
                <a:lnTo>
                  <a:pt x="293" y="25"/>
                </a:lnTo>
                <a:lnTo>
                  <a:pt x="296" y="33"/>
                </a:lnTo>
                <a:lnTo>
                  <a:pt x="296" y="51"/>
                </a:lnTo>
                <a:lnTo>
                  <a:pt x="298" y="61"/>
                </a:lnTo>
                <a:lnTo>
                  <a:pt x="300" y="72"/>
                </a:lnTo>
                <a:lnTo>
                  <a:pt x="310" y="80"/>
                </a:lnTo>
                <a:lnTo>
                  <a:pt x="316" y="84"/>
                </a:lnTo>
                <a:lnTo>
                  <a:pt x="312" y="94"/>
                </a:lnTo>
                <a:lnTo>
                  <a:pt x="295" y="102"/>
                </a:lnTo>
                <a:lnTo>
                  <a:pt x="293" y="115"/>
                </a:lnTo>
                <a:lnTo>
                  <a:pt x="287" y="135"/>
                </a:lnTo>
                <a:lnTo>
                  <a:pt x="283" y="143"/>
                </a:lnTo>
                <a:lnTo>
                  <a:pt x="285" y="149"/>
                </a:lnTo>
                <a:lnTo>
                  <a:pt x="285" y="166"/>
                </a:lnTo>
                <a:lnTo>
                  <a:pt x="281" y="174"/>
                </a:lnTo>
                <a:lnTo>
                  <a:pt x="275" y="184"/>
                </a:lnTo>
                <a:lnTo>
                  <a:pt x="269" y="184"/>
                </a:lnTo>
                <a:lnTo>
                  <a:pt x="259" y="195"/>
                </a:lnTo>
                <a:lnTo>
                  <a:pt x="259" y="207"/>
                </a:lnTo>
                <a:lnTo>
                  <a:pt x="256" y="213"/>
                </a:lnTo>
                <a:lnTo>
                  <a:pt x="248" y="213"/>
                </a:lnTo>
                <a:lnTo>
                  <a:pt x="242" y="225"/>
                </a:lnTo>
                <a:lnTo>
                  <a:pt x="240" y="244"/>
                </a:lnTo>
                <a:lnTo>
                  <a:pt x="240" y="252"/>
                </a:lnTo>
                <a:lnTo>
                  <a:pt x="234" y="256"/>
                </a:lnTo>
                <a:lnTo>
                  <a:pt x="228" y="260"/>
                </a:lnTo>
                <a:lnTo>
                  <a:pt x="224" y="260"/>
                </a:lnTo>
                <a:lnTo>
                  <a:pt x="220" y="262"/>
                </a:lnTo>
                <a:lnTo>
                  <a:pt x="220" y="266"/>
                </a:lnTo>
                <a:lnTo>
                  <a:pt x="228" y="272"/>
                </a:lnTo>
                <a:lnTo>
                  <a:pt x="232" y="272"/>
                </a:lnTo>
                <a:lnTo>
                  <a:pt x="238" y="280"/>
                </a:lnTo>
                <a:lnTo>
                  <a:pt x="248" y="293"/>
                </a:lnTo>
                <a:lnTo>
                  <a:pt x="256" y="311"/>
                </a:lnTo>
                <a:lnTo>
                  <a:pt x="265" y="315"/>
                </a:lnTo>
                <a:lnTo>
                  <a:pt x="267" y="326"/>
                </a:lnTo>
                <a:lnTo>
                  <a:pt x="259" y="326"/>
                </a:lnTo>
                <a:lnTo>
                  <a:pt x="263" y="324"/>
                </a:lnTo>
                <a:lnTo>
                  <a:pt x="263" y="323"/>
                </a:lnTo>
                <a:lnTo>
                  <a:pt x="259" y="321"/>
                </a:lnTo>
                <a:lnTo>
                  <a:pt x="250" y="321"/>
                </a:lnTo>
                <a:lnTo>
                  <a:pt x="248" y="323"/>
                </a:lnTo>
                <a:lnTo>
                  <a:pt x="230" y="334"/>
                </a:lnTo>
                <a:lnTo>
                  <a:pt x="217" y="338"/>
                </a:lnTo>
                <a:lnTo>
                  <a:pt x="205" y="346"/>
                </a:lnTo>
                <a:lnTo>
                  <a:pt x="199" y="346"/>
                </a:lnTo>
                <a:lnTo>
                  <a:pt x="197" y="342"/>
                </a:lnTo>
                <a:lnTo>
                  <a:pt x="187" y="338"/>
                </a:lnTo>
                <a:lnTo>
                  <a:pt x="179" y="342"/>
                </a:lnTo>
                <a:lnTo>
                  <a:pt x="178" y="346"/>
                </a:lnTo>
                <a:lnTo>
                  <a:pt x="172" y="346"/>
                </a:lnTo>
                <a:lnTo>
                  <a:pt x="172" y="342"/>
                </a:lnTo>
                <a:lnTo>
                  <a:pt x="162" y="336"/>
                </a:lnTo>
                <a:lnTo>
                  <a:pt x="162" y="332"/>
                </a:lnTo>
                <a:lnTo>
                  <a:pt x="160" y="326"/>
                </a:lnTo>
                <a:lnTo>
                  <a:pt x="156" y="324"/>
                </a:lnTo>
                <a:lnTo>
                  <a:pt x="152" y="328"/>
                </a:lnTo>
                <a:lnTo>
                  <a:pt x="146" y="330"/>
                </a:lnTo>
                <a:lnTo>
                  <a:pt x="146" y="326"/>
                </a:lnTo>
                <a:lnTo>
                  <a:pt x="140" y="328"/>
                </a:lnTo>
                <a:lnTo>
                  <a:pt x="129" y="324"/>
                </a:lnTo>
                <a:lnTo>
                  <a:pt x="115" y="307"/>
                </a:lnTo>
                <a:lnTo>
                  <a:pt x="72" y="297"/>
                </a:lnTo>
                <a:lnTo>
                  <a:pt x="0" y="178"/>
                </a:lnTo>
                <a:lnTo>
                  <a:pt x="47" y="78"/>
                </a:lnTo>
                <a:lnTo>
                  <a:pt x="94" y="0"/>
                </a:lnTo>
                <a:lnTo>
                  <a:pt x="269"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8" name="Freeform 256"/>
          <p:cNvSpPr>
            <a:spLocks/>
          </p:cNvSpPr>
          <p:nvPr/>
        </p:nvSpPr>
        <p:spPr bwMode="ltGray">
          <a:xfrm>
            <a:off x="4457084" y="4097349"/>
            <a:ext cx="502004" cy="642935"/>
          </a:xfrm>
          <a:custGeom>
            <a:avLst/>
            <a:gdLst/>
            <a:ahLst/>
            <a:cxnLst>
              <a:cxn ang="0">
                <a:pos x="284" y="4"/>
              </a:cxn>
              <a:cxn ang="0">
                <a:pos x="296" y="16"/>
              </a:cxn>
              <a:cxn ang="0">
                <a:pos x="304" y="34"/>
              </a:cxn>
              <a:cxn ang="0">
                <a:pos x="306" y="62"/>
              </a:cxn>
              <a:cxn ang="0">
                <a:pos x="318" y="82"/>
              </a:cxn>
              <a:cxn ang="0">
                <a:pos x="320" y="96"/>
              </a:cxn>
              <a:cxn ang="0">
                <a:pos x="300" y="118"/>
              </a:cxn>
              <a:cxn ang="0">
                <a:pos x="290" y="146"/>
              </a:cxn>
              <a:cxn ang="0">
                <a:pos x="292" y="170"/>
              </a:cxn>
              <a:cxn ang="0">
                <a:pos x="282" y="188"/>
              </a:cxn>
              <a:cxn ang="0">
                <a:pos x="266" y="200"/>
              </a:cxn>
              <a:cxn ang="0">
                <a:pos x="262" y="218"/>
              </a:cxn>
              <a:cxn ang="0">
                <a:pos x="248" y="230"/>
              </a:cxn>
              <a:cxn ang="0">
                <a:pos x="246" y="258"/>
              </a:cxn>
              <a:cxn ang="0">
                <a:pos x="234" y="266"/>
              </a:cxn>
              <a:cxn ang="0">
                <a:pos x="226" y="268"/>
              </a:cxn>
              <a:cxn ang="0">
                <a:pos x="234" y="278"/>
              </a:cxn>
              <a:cxn ang="0">
                <a:pos x="244" y="286"/>
              </a:cxn>
              <a:cxn ang="0">
                <a:pos x="262" y="318"/>
              </a:cxn>
              <a:cxn ang="0">
                <a:pos x="274" y="334"/>
              </a:cxn>
              <a:cxn ang="0">
                <a:pos x="270" y="332"/>
              </a:cxn>
              <a:cxn ang="0">
                <a:pos x="266" y="328"/>
              </a:cxn>
              <a:cxn ang="0">
                <a:pos x="254" y="330"/>
              </a:cxn>
              <a:cxn ang="0">
                <a:pos x="222" y="346"/>
              </a:cxn>
              <a:cxn ang="0">
                <a:pos x="204" y="354"/>
              </a:cxn>
              <a:cxn ang="0">
                <a:pos x="192" y="346"/>
              </a:cxn>
              <a:cxn ang="0">
                <a:pos x="182" y="354"/>
              </a:cxn>
              <a:cxn ang="0">
                <a:pos x="176" y="350"/>
              </a:cxn>
              <a:cxn ang="0">
                <a:pos x="166" y="340"/>
              </a:cxn>
              <a:cxn ang="0">
                <a:pos x="160" y="332"/>
              </a:cxn>
              <a:cxn ang="0">
                <a:pos x="150" y="338"/>
              </a:cxn>
              <a:cxn ang="0">
                <a:pos x="144" y="336"/>
              </a:cxn>
              <a:cxn ang="0">
                <a:pos x="118" y="314"/>
              </a:cxn>
              <a:cxn ang="0">
                <a:pos x="0" y="182"/>
              </a:cxn>
              <a:cxn ang="0">
                <a:pos x="96" y="0"/>
              </a:cxn>
            </a:cxnLst>
            <a:rect l="0" t="0" r="r" b="b"/>
            <a:pathLst>
              <a:path w="325" h="355">
                <a:moveTo>
                  <a:pt x="276" y="0"/>
                </a:moveTo>
                <a:lnTo>
                  <a:pt x="284" y="4"/>
                </a:lnTo>
                <a:lnTo>
                  <a:pt x="292" y="14"/>
                </a:lnTo>
                <a:lnTo>
                  <a:pt x="296" y="16"/>
                </a:lnTo>
                <a:lnTo>
                  <a:pt x="300" y="26"/>
                </a:lnTo>
                <a:lnTo>
                  <a:pt x="304" y="34"/>
                </a:lnTo>
                <a:lnTo>
                  <a:pt x="304" y="52"/>
                </a:lnTo>
                <a:lnTo>
                  <a:pt x="306" y="62"/>
                </a:lnTo>
                <a:lnTo>
                  <a:pt x="308" y="74"/>
                </a:lnTo>
                <a:lnTo>
                  <a:pt x="318" y="82"/>
                </a:lnTo>
                <a:lnTo>
                  <a:pt x="324" y="86"/>
                </a:lnTo>
                <a:lnTo>
                  <a:pt x="320" y="96"/>
                </a:lnTo>
                <a:lnTo>
                  <a:pt x="302" y="104"/>
                </a:lnTo>
                <a:lnTo>
                  <a:pt x="300" y="118"/>
                </a:lnTo>
                <a:lnTo>
                  <a:pt x="294" y="138"/>
                </a:lnTo>
                <a:lnTo>
                  <a:pt x="290" y="146"/>
                </a:lnTo>
                <a:lnTo>
                  <a:pt x="292" y="152"/>
                </a:lnTo>
                <a:lnTo>
                  <a:pt x="292" y="170"/>
                </a:lnTo>
                <a:lnTo>
                  <a:pt x="288" y="178"/>
                </a:lnTo>
                <a:lnTo>
                  <a:pt x="282" y="188"/>
                </a:lnTo>
                <a:lnTo>
                  <a:pt x="276" y="188"/>
                </a:lnTo>
                <a:lnTo>
                  <a:pt x="266" y="200"/>
                </a:lnTo>
                <a:lnTo>
                  <a:pt x="266" y="212"/>
                </a:lnTo>
                <a:lnTo>
                  <a:pt x="262" y="218"/>
                </a:lnTo>
                <a:lnTo>
                  <a:pt x="254" y="218"/>
                </a:lnTo>
                <a:lnTo>
                  <a:pt x="248" y="230"/>
                </a:lnTo>
                <a:lnTo>
                  <a:pt x="246" y="250"/>
                </a:lnTo>
                <a:lnTo>
                  <a:pt x="246" y="258"/>
                </a:lnTo>
                <a:lnTo>
                  <a:pt x="240" y="262"/>
                </a:lnTo>
                <a:lnTo>
                  <a:pt x="234" y="266"/>
                </a:lnTo>
                <a:lnTo>
                  <a:pt x="230" y="266"/>
                </a:lnTo>
                <a:lnTo>
                  <a:pt x="226" y="268"/>
                </a:lnTo>
                <a:lnTo>
                  <a:pt x="226" y="272"/>
                </a:lnTo>
                <a:lnTo>
                  <a:pt x="234" y="278"/>
                </a:lnTo>
                <a:lnTo>
                  <a:pt x="238" y="278"/>
                </a:lnTo>
                <a:lnTo>
                  <a:pt x="244" y="286"/>
                </a:lnTo>
                <a:lnTo>
                  <a:pt x="254" y="300"/>
                </a:lnTo>
                <a:lnTo>
                  <a:pt x="262" y="318"/>
                </a:lnTo>
                <a:lnTo>
                  <a:pt x="272" y="322"/>
                </a:lnTo>
                <a:lnTo>
                  <a:pt x="274" y="334"/>
                </a:lnTo>
                <a:lnTo>
                  <a:pt x="266" y="334"/>
                </a:lnTo>
                <a:lnTo>
                  <a:pt x="270" y="332"/>
                </a:lnTo>
                <a:lnTo>
                  <a:pt x="270" y="330"/>
                </a:lnTo>
                <a:lnTo>
                  <a:pt x="266" y="328"/>
                </a:lnTo>
                <a:lnTo>
                  <a:pt x="256" y="328"/>
                </a:lnTo>
                <a:lnTo>
                  <a:pt x="254" y="330"/>
                </a:lnTo>
                <a:lnTo>
                  <a:pt x="236" y="342"/>
                </a:lnTo>
                <a:lnTo>
                  <a:pt x="222" y="346"/>
                </a:lnTo>
                <a:lnTo>
                  <a:pt x="210" y="354"/>
                </a:lnTo>
                <a:lnTo>
                  <a:pt x="204" y="354"/>
                </a:lnTo>
                <a:lnTo>
                  <a:pt x="202" y="350"/>
                </a:lnTo>
                <a:lnTo>
                  <a:pt x="192" y="346"/>
                </a:lnTo>
                <a:lnTo>
                  <a:pt x="184" y="350"/>
                </a:lnTo>
                <a:lnTo>
                  <a:pt x="182" y="354"/>
                </a:lnTo>
                <a:lnTo>
                  <a:pt x="176" y="354"/>
                </a:lnTo>
                <a:lnTo>
                  <a:pt x="176" y="350"/>
                </a:lnTo>
                <a:lnTo>
                  <a:pt x="166" y="344"/>
                </a:lnTo>
                <a:lnTo>
                  <a:pt x="166" y="340"/>
                </a:lnTo>
                <a:lnTo>
                  <a:pt x="164" y="334"/>
                </a:lnTo>
                <a:lnTo>
                  <a:pt x="160" y="332"/>
                </a:lnTo>
                <a:lnTo>
                  <a:pt x="156" y="336"/>
                </a:lnTo>
                <a:lnTo>
                  <a:pt x="150" y="338"/>
                </a:lnTo>
                <a:lnTo>
                  <a:pt x="150" y="334"/>
                </a:lnTo>
                <a:lnTo>
                  <a:pt x="144" y="336"/>
                </a:lnTo>
                <a:lnTo>
                  <a:pt x="132" y="332"/>
                </a:lnTo>
                <a:lnTo>
                  <a:pt x="118" y="314"/>
                </a:lnTo>
                <a:lnTo>
                  <a:pt x="74" y="304"/>
                </a:lnTo>
                <a:lnTo>
                  <a:pt x="0" y="182"/>
                </a:lnTo>
                <a:lnTo>
                  <a:pt x="48" y="80"/>
                </a:lnTo>
                <a:lnTo>
                  <a:pt x="96" y="0"/>
                </a:lnTo>
                <a:lnTo>
                  <a:pt x="27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59" name="Freeform 257"/>
          <p:cNvSpPr>
            <a:spLocks/>
          </p:cNvSpPr>
          <p:nvPr/>
        </p:nvSpPr>
        <p:spPr bwMode="ltGray">
          <a:xfrm>
            <a:off x="4272705" y="4479935"/>
            <a:ext cx="357911" cy="233361"/>
          </a:xfrm>
          <a:custGeom>
            <a:avLst/>
            <a:gdLst/>
            <a:ahLst/>
            <a:cxnLst>
              <a:cxn ang="0">
                <a:pos x="158" y="2"/>
              </a:cxn>
              <a:cxn ang="0">
                <a:pos x="168" y="15"/>
              </a:cxn>
              <a:cxn ang="0">
                <a:pos x="168" y="28"/>
              </a:cxn>
              <a:cxn ang="0">
                <a:pos x="170" y="41"/>
              </a:cxn>
              <a:cxn ang="0">
                <a:pos x="178" y="43"/>
              </a:cxn>
              <a:cxn ang="0">
                <a:pos x="180" y="47"/>
              </a:cxn>
              <a:cxn ang="0">
                <a:pos x="186" y="49"/>
              </a:cxn>
              <a:cxn ang="0">
                <a:pos x="193" y="53"/>
              </a:cxn>
              <a:cxn ang="0">
                <a:pos x="197" y="56"/>
              </a:cxn>
              <a:cxn ang="0">
                <a:pos x="199" y="60"/>
              </a:cxn>
              <a:cxn ang="0">
                <a:pos x="197" y="64"/>
              </a:cxn>
              <a:cxn ang="0">
                <a:pos x="213" y="75"/>
              </a:cxn>
              <a:cxn ang="0">
                <a:pos x="216" y="83"/>
              </a:cxn>
              <a:cxn ang="0">
                <a:pos x="218" y="90"/>
              </a:cxn>
              <a:cxn ang="0">
                <a:pos x="226" y="92"/>
              </a:cxn>
              <a:cxn ang="0">
                <a:pos x="230" y="98"/>
              </a:cxn>
              <a:cxn ang="0">
                <a:pos x="222" y="96"/>
              </a:cxn>
              <a:cxn ang="0">
                <a:pos x="218" y="98"/>
              </a:cxn>
              <a:cxn ang="0">
                <a:pos x="213" y="100"/>
              </a:cxn>
              <a:cxn ang="0">
                <a:pos x="207" y="100"/>
              </a:cxn>
              <a:cxn ang="0">
                <a:pos x="197" y="100"/>
              </a:cxn>
              <a:cxn ang="0">
                <a:pos x="193" y="104"/>
              </a:cxn>
              <a:cxn ang="0">
                <a:pos x="184" y="105"/>
              </a:cxn>
              <a:cxn ang="0">
                <a:pos x="176" y="105"/>
              </a:cxn>
              <a:cxn ang="0">
                <a:pos x="172" y="105"/>
              </a:cxn>
              <a:cxn ang="0">
                <a:pos x="166" y="107"/>
              </a:cxn>
              <a:cxn ang="0">
                <a:pos x="158" y="105"/>
              </a:cxn>
              <a:cxn ang="0">
                <a:pos x="149" y="105"/>
              </a:cxn>
              <a:cxn ang="0">
                <a:pos x="147" y="113"/>
              </a:cxn>
              <a:cxn ang="0">
                <a:pos x="141" y="117"/>
              </a:cxn>
              <a:cxn ang="0">
                <a:pos x="133" y="115"/>
              </a:cxn>
              <a:cxn ang="0">
                <a:pos x="120" y="111"/>
              </a:cxn>
              <a:cxn ang="0">
                <a:pos x="110" y="109"/>
              </a:cxn>
              <a:cxn ang="0">
                <a:pos x="106" y="105"/>
              </a:cxn>
              <a:cxn ang="0">
                <a:pos x="101" y="102"/>
              </a:cxn>
              <a:cxn ang="0">
                <a:pos x="97" y="100"/>
              </a:cxn>
              <a:cxn ang="0">
                <a:pos x="91" y="100"/>
              </a:cxn>
              <a:cxn ang="0">
                <a:pos x="81" y="113"/>
              </a:cxn>
              <a:cxn ang="0">
                <a:pos x="79" y="119"/>
              </a:cxn>
              <a:cxn ang="0">
                <a:pos x="73" y="122"/>
              </a:cxn>
              <a:cxn ang="0">
                <a:pos x="62" y="120"/>
              </a:cxn>
              <a:cxn ang="0">
                <a:pos x="46" y="119"/>
              </a:cxn>
              <a:cxn ang="0">
                <a:pos x="35" y="128"/>
              </a:cxn>
              <a:cxn ang="0">
                <a:pos x="17" y="128"/>
              </a:cxn>
              <a:cxn ang="0">
                <a:pos x="0" y="73"/>
              </a:cxn>
              <a:cxn ang="0">
                <a:pos x="58" y="30"/>
              </a:cxn>
              <a:cxn ang="0">
                <a:pos x="143" y="0"/>
              </a:cxn>
              <a:cxn ang="0">
                <a:pos x="158" y="2"/>
              </a:cxn>
            </a:cxnLst>
            <a:rect l="0" t="0" r="r" b="b"/>
            <a:pathLst>
              <a:path w="231" h="129">
                <a:moveTo>
                  <a:pt x="158" y="2"/>
                </a:moveTo>
                <a:lnTo>
                  <a:pt x="168" y="15"/>
                </a:lnTo>
                <a:lnTo>
                  <a:pt x="168" y="28"/>
                </a:lnTo>
                <a:lnTo>
                  <a:pt x="170" y="41"/>
                </a:lnTo>
                <a:lnTo>
                  <a:pt x="178" y="43"/>
                </a:lnTo>
                <a:lnTo>
                  <a:pt x="180" y="47"/>
                </a:lnTo>
                <a:lnTo>
                  <a:pt x="186" y="49"/>
                </a:lnTo>
                <a:lnTo>
                  <a:pt x="193" y="53"/>
                </a:lnTo>
                <a:lnTo>
                  <a:pt x="197" y="56"/>
                </a:lnTo>
                <a:lnTo>
                  <a:pt x="199" y="60"/>
                </a:lnTo>
                <a:lnTo>
                  <a:pt x="197" y="64"/>
                </a:lnTo>
                <a:lnTo>
                  <a:pt x="213" y="75"/>
                </a:lnTo>
                <a:lnTo>
                  <a:pt x="216" y="83"/>
                </a:lnTo>
                <a:lnTo>
                  <a:pt x="218" y="90"/>
                </a:lnTo>
                <a:lnTo>
                  <a:pt x="226" y="92"/>
                </a:lnTo>
                <a:lnTo>
                  <a:pt x="230" y="98"/>
                </a:lnTo>
                <a:lnTo>
                  <a:pt x="222" y="96"/>
                </a:lnTo>
                <a:lnTo>
                  <a:pt x="218" y="98"/>
                </a:lnTo>
                <a:lnTo>
                  <a:pt x="213" y="100"/>
                </a:lnTo>
                <a:lnTo>
                  <a:pt x="207" y="100"/>
                </a:lnTo>
                <a:lnTo>
                  <a:pt x="197" y="100"/>
                </a:lnTo>
                <a:lnTo>
                  <a:pt x="193" y="104"/>
                </a:lnTo>
                <a:lnTo>
                  <a:pt x="184" y="105"/>
                </a:lnTo>
                <a:lnTo>
                  <a:pt x="176" y="105"/>
                </a:lnTo>
                <a:lnTo>
                  <a:pt x="172" y="105"/>
                </a:lnTo>
                <a:lnTo>
                  <a:pt x="166" y="107"/>
                </a:lnTo>
                <a:lnTo>
                  <a:pt x="158" y="105"/>
                </a:lnTo>
                <a:lnTo>
                  <a:pt x="149" y="105"/>
                </a:lnTo>
                <a:lnTo>
                  <a:pt x="147" y="113"/>
                </a:lnTo>
                <a:lnTo>
                  <a:pt x="141" y="117"/>
                </a:lnTo>
                <a:lnTo>
                  <a:pt x="133" y="115"/>
                </a:lnTo>
                <a:lnTo>
                  <a:pt x="120" y="111"/>
                </a:lnTo>
                <a:lnTo>
                  <a:pt x="110" y="109"/>
                </a:lnTo>
                <a:lnTo>
                  <a:pt x="106" y="105"/>
                </a:lnTo>
                <a:lnTo>
                  <a:pt x="101" y="102"/>
                </a:lnTo>
                <a:lnTo>
                  <a:pt x="97" y="100"/>
                </a:lnTo>
                <a:lnTo>
                  <a:pt x="91" y="100"/>
                </a:lnTo>
                <a:lnTo>
                  <a:pt x="81" y="113"/>
                </a:lnTo>
                <a:lnTo>
                  <a:pt x="79" y="119"/>
                </a:lnTo>
                <a:lnTo>
                  <a:pt x="73" y="122"/>
                </a:lnTo>
                <a:lnTo>
                  <a:pt x="62" y="120"/>
                </a:lnTo>
                <a:lnTo>
                  <a:pt x="46" y="119"/>
                </a:lnTo>
                <a:lnTo>
                  <a:pt x="35" y="128"/>
                </a:lnTo>
                <a:lnTo>
                  <a:pt x="17" y="128"/>
                </a:lnTo>
                <a:lnTo>
                  <a:pt x="0" y="73"/>
                </a:lnTo>
                <a:lnTo>
                  <a:pt x="58" y="30"/>
                </a:lnTo>
                <a:lnTo>
                  <a:pt x="143" y="0"/>
                </a:lnTo>
                <a:lnTo>
                  <a:pt x="15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0" name="Freeform 258"/>
          <p:cNvSpPr>
            <a:spLocks/>
          </p:cNvSpPr>
          <p:nvPr/>
        </p:nvSpPr>
        <p:spPr bwMode="ltGray">
          <a:xfrm>
            <a:off x="4271156" y="4478347"/>
            <a:ext cx="368756" cy="247649"/>
          </a:xfrm>
          <a:custGeom>
            <a:avLst/>
            <a:gdLst/>
            <a:ahLst/>
            <a:cxnLst>
              <a:cxn ang="0">
                <a:pos x="164" y="2"/>
              </a:cxn>
              <a:cxn ang="0">
                <a:pos x="174" y="16"/>
              </a:cxn>
              <a:cxn ang="0">
                <a:pos x="174" y="30"/>
              </a:cxn>
              <a:cxn ang="0">
                <a:pos x="176" y="44"/>
              </a:cxn>
              <a:cxn ang="0">
                <a:pos x="184" y="46"/>
              </a:cxn>
              <a:cxn ang="0">
                <a:pos x="186" y="50"/>
              </a:cxn>
              <a:cxn ang="0">
                <a:pos x="192" y="52"/>
              </a:cxn>
              <a:cxn ang="0">
                <a:pos x="200" y="56"/>
              </a:cxn>
              <a:cxn ang="0">
                <a:pos x="204" y="60"/>
              </a:cxn>
              <a:cxn ang="0">
                <a:pos x="206" y="64"/>
              </a:cxn>
              <a:cxn ang="0">
                <a:pos x="204" y="68"/>
              </a:cxn>
              <a:cxn ang="0">
                <a:pos x="220" y="80"/>
              </a:cxn>
              <a:cxn ang="0">
                <a:pos x="224" y="88"/>
              </a:cxn>
              <a:cxn ang="0">
                <a:pos x="226" y="96"/>
              </a:cxn>
              <a:cxn ang="0">
                <a:pos x="234" y="98"/>
              </a:cxn>
              <a:cxn ang="0">
                <a:pos x="238" y="104"/>
              </a:cxn>
              <a:cxn ang="0">
                <a:pos x="230" y="102"/>
              </a:cxn>
              <a:cxn ang="0">
                <a:pos x="226" y="104"/>
              </a:cxn>
              <a:cxn ang="0">
                <a:pos x="220" y="106"/>
              </a:cxn>
              <a:cxn ang="0">
                <a:pos x="214" y="106"/>
              </a:cxn>
              <a:cxn ang="0">
                <a:pos x="204" y="106"/>
              </a:cxn>
              <a:cxn ang="0">
                <a:pos x="200" y="110"/>
              </a:cxn>
              <a:cxn ang="0">
                <a:pos x="190" y="112"/>
              </a:cxn>
              <a:cxn ang="0">
                <a:pos x="182" y="112"/>
              </a:cxn>
              <a:cxn ang="0">
                <a:pos x="178" y="112"/>
              </a:cxn>
              <a:cxn ang="0">
                <a:pos x="172" y="114"/>
              </a:cxn>
              <a:cxn ang="0">
                <a:pos x="164" y="112"/>
              </a:cxn>
              <a:cxn ang="0">
                <a:pos x="154" y="112"/>
              </a:cxn>
              <a:cxn ang="0">
                <a:pos x="152" y="120"/>
              </a:cxn>
              <a:cxn ang="0">
                <a:pos x="146" y="124"/>
              </a:cxn>
              <a:cxn ang="0">
                <a:pos x="138" y="122"/>
              </a:cxn>
              <a:cxn ang="0">
                <a:pos x="124" y="118"/>
              </a:cxn>
              <a:cxn ang="0">
                <a:pos x="114" y="116"/>
              </a:cxn>
              <a:cxn ang="0">
                <a:pos x="110" y="112"/>
              </a:cxn>
              <a:cxn ang="0">
                <a:pos x="104" y="108"/>
              </a:cxn>
              <a:cxn ang="0">
                <a:pos x="100" y="106"/>
              </a:cxn>
              <a:cxn ang="0">
                <a:pos x="94" y="106"/>
              </a:cxn>
              <a:cxn ang="0">
                <a:pos x="84" y="120"/>
              </a:cxn>
              <a:cxn ang="0">
                <a:pos x="82" y="126"/>
              </a:cxn>
              <a:cxn ang="0">
                <a:pos x="76" y="130"/>
              </a:cxn>
              <a:cxn ang="0">
                <a:pos x="64" y="128"/>
              </a:cxn>
              <a:cxn ang="0">
                <a:pos x="48" y="126"/>
              </a:cxn>
              <a:cxn ang="0">
                <a:pos x="36" y="136"/>
              </a:cxn>
              <a:cxn ang="0">
                <a:pos x="18" y="136"/>
              </a:cxn>
              <a:cxn ang="0">
                <a:pos x="0" y="78"/>
              </a:cxn>
              <a:cxn ang="0">
                <a:pos x="60" y="32"/>
              </a:cxn>
              <a:cxn ang="0">
                <a:pos x="148" y="0"/>
              </a:cxn>
              <a:cxn ang="0">
                <a:pos x="164" y="2"/>
              </a:cxn>
            </a:cxnLst>
            <a:rect l="0" t="0" r="r" b="b"/>
            <a:pathLst>
              <a:path w="239" h="137">
                <a:moveTo>
                  <a:pt x="164" y="2"/>
                </a:moveTo>
                <a:lnTo>
                  <a:pt x="174" y="16"/>
                </a:lnTo>
                <a:lnTo>
                  <a:pt x="174" y="30"/>
                </a:lnTo>
                <a:lnTo>
                  <a:pt x="176" y="44"/>
                </a:lnTo>
                <a:lnTo>
                  <a:pt x="184" y="46"/>
                </a:lnTo>
                <a:lnTo>
                  <a:pt x="186" y="50"/>
                </a:lnTo>
                <a:lnTo>
                  <a:pt x="192" y="52"/>
                </a:lnTo>
                <a:lnTo>
                  <a:pt x="200" y="56"/>
                </a:lnTo>
                <a:lnTo>
                  <a:pt x="204" y="60"/>
                </a:lnTo>
                <a:lnTo>
                  <a:pt x="206" y="64"/>
                </a:lnTo>
                <a:lnTo>
                  <a:pt x="204" y="68"/>
                </a:lnTo>
                <a:lnTo>
                  <a:pt x="220" y="80"/>
                </a:lnTo>
                <a:lnTo>
                  <a:pt x="224" y="88"/>
                </a:lnTo>
                <a:lnTo>
                  <a:pt x="226" y="96"/>
                </a:lnTo>
                <a:lnTo>
                  <a:pt x="234" y="98"/>
                </a:lnTo>
                <a:lnTo>
                  <a:pt x="238" y="104"/>
                </a:lnTo>
                <a:lnTo>
                  <a:pt x="230" y="102"/>
                </a:lnTo>
                <a:lnTo>
                  <a:pt x="226" y="104"/>
                </a:lnTo>
                <a:lnTo>
                  <a:pt x="220" y="106"/>
                </a:lnTo>
                <a:lnTo>
                  <a:pt x="214" y="106"/>
                </a:lnTo>
                <a:lnTo>
                  <a:pt x="204" y="106"/>
                </a:lnTo>
                <a:lnTo>
                  <a:pt x="200" y="110"/>
                </a:lnTo>
                <a:lnTo>
                  <a:pt x="190" y="112"/>
                </a:lnTo>
                <a:lnTo>
                  <a:pt x="182" y="112"/>
                </a:lnTo>
                <a:lnTo>
                  <a:pt x="178" y="112"/>
                </a:lnTo>
                <a:lnTo>
                  <a:pt x="172" y="114"/>
                </a:lnTo>
                <a:lnTo>
                  <a:pt x="164" y="112"/>
                </a:lnTo>
                <a:lnTo>
                  <a:pt x="154" y="112"/>
                </a:lnTo>
                <a:lnTo>
                  <a:pt x="152" y="120"/>
                </a:lnTo>
                <a:lnTo>
                  <a:pt x="146" y="124"/>
                </a:lnTo>
                <a:lnTo>
                  <a:pt x="138" y="122"/>
                </a:lnTo>
                <a:lnTo>
                  <a:pt x="124" y="118"/>
                </a:lnTo>
                <a:lnTo>
                  <a:pt x="114" y="116"/>
                </a:lnTo>
                <a:lnTo>
                  <a:pt x="110" y="112"/>
                </a:lnTo>
                <a:lnTo>
                  <a:pt x="104" y="108"/>
                </a:lnTo>
                <a:lnTo>
                  <a:pt x="100" y="106"/>
                </a:lnTo>
                <a:lnTo>
                  <a:pt x="94" y="106"/>
                </a:lnTo>
                <a:lnTo>
                  <a:pt x="84" y="120"/>
                </a:lnTo>
                <a:lnTo>
                  <a:pt x="82" y="126"/>
                </a:lnTo>
                <a:lnTo>
                  <a:pt x="76" y="130"/>
                </a:lnTo>
                <a:lnTo>
                  <a:pt x="64" y="128"/>
                </a:lnTo>
                <a:lnTo>
                  <a:pt x="48" y="126"/>
                </a:lnTo>
                <a:lnTo>
                  <a:pt x="36" y="136"/>
                </a:lnTo>
                <a:lnTo>
                  <a:pt x="18" y="136"/>
                </a:lnTo>
                <a:lnTo>
                  <a:pt x="0" y="78"/>
                </a:lnTo>
                <a:lnTo>
                  <a:pt x="60" y="32"/>
                </a:lnTo>
                <a:lnTo>
                  <a:pt x="148" y="0"/>
                </a:lnTo>
                <a:lnTo>
                  <a:pt x="16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1" name="Freeform 259"/>
          <p:cNvSpPr>
            <a:spLocks/>
          </p:cNvSpPr>
          <p:nvPr/>
        </p:nvSpPr>
        <p:spPr bwMode="ltGray">
          <a:xfrm>
            <a:off x="4255662" y="4043374"/>
            <a:ext cx="300582" cy="539748"/>
          </a:xfrm>
          <a:custGeom>
            <a:avLst/>
            <a:gdLst/>
            <a:ahLst/>
            <a:cxnLst>
              <a:cxn ang="0">
                <a:pos x="194" y="86"/>
              </a:cxn>
              <a:cxn ang="0">
                <a:pos x="192" y="132"/>
              </a:cxn>
              <a:cxn ang="0">
                <a:pos x="186" y="132"/>
              </a:cxn>
              <a:cxn ang="0">
                <a:pos x="181" y="136"/>
              </a:cxn>
              <a:cxn ang="0">
                <a:pos x="177" y="134"/>
              </a:cxn>
              <a:cxn ang="0">
                <a:pos x="169" y="132"/>
              </a:cxn>
              <a:cxn ang="0">
                <a:pos x="165" y="134"/>
              </a:cxn>
              <a:cxn ang="0">
                <a:pos x="163" y="138"/>
              </a:cxn>
              <a:cxn ang="0">
                <a:pos x="163" y="142"/>
              </a:cxn>
              <a:cxn ang="0">
                <a:pos x="161" y="152"/>
              </a:cxn>
              <a:cxn ang="0">
                <a:pos x="159" y="162"/>
              </a:cxn>
              <a:cxn ang="0">
                <a:pos x="161" y="166"/>
              </a:cxn>
              <a:cxn ang="0">
                <a:pos x="158" y="173"/>
              </a:cxn>
              <a:cxn ang="0">
                <a:pos x="152" y="183"/>
              </a:cxn>
              <a:cxn ang="0">
                <a:pos x="152" y="195"/>
              </a:cxn>
              <a:cxn ang="0">
                <a:pos x="150" y="201"/>
              </a:cxn>
              <a:cxn ang="0">
                <a:pos x="154" y="204"/>
              </a:cxn>
              <a:cxn ang="0">
                <a:pos x="158" y="204"/>
              </a:cxn>
              <a:cxn ang="0">
                <a:pos x="161" y="208"/>
              </a:cxn>
              <a:cxn ang="0">
                <a:pos x="161" y="222"/>
              </a:cxn>
              <a:cxn ang="0">
                <a:pos x="167" y="226"/>
              </a:cxn>
              <a:cxn ang="0">
                <a:pos x="171" y="228"/>
              </a:cxn>
              <a:cxn ang="0">
                <a:pos x="169" y="236"/>
              </a:cxn>
              <a:cxn ang="0">
                <a:pos x="129" y="261"/>
              </a:cxn>
              <a:cxn ang="0">
                <a:pos x="104" y="269"/>
              </a:cxn>
              <a:cxn ang="0">
                <a:pos x="96" y="267"/>
              </a:cxn>
              <a:cxn ang="0">
                <a:pos x="94" y="271"/>
              </a:cxn>
              <a:cxn ang="0">
                <a:pos x="94" y="277"/>
              </a:cxn>
              <a:cxn ang="0">
                <a:pos x="88" y="278"/>
              </a:cxn>
              <a:cxn ang="0">
                <a:pos x="75" y="278"/>
              </a:cxn>
              <a:cxn ang="0">
                <a:pos x="67" y="282"/>
              </a:cxn>
              <a:cxn ang="0">
                <a:pos x="67" y="286"/>
              </a:cxn>
              <a:cxn ang="0">
                <a:pos x="54" y="290"/>
              </a:cxn>
              <a:cxn ang="0">
                <a:pos x="50" y="286"/>
              </a:cxn>
              <a:cxn ang="0">
                <a:pos x="44" y="292"/>
              </a:cxn>
              <a:cxn ang="0">
                <a:pos x="42" y="296"/>
              </a:cxn>
              <a:cxn ang="0">
                <a:pos x="27" y="290"/>
              </a:cxn>
              <a:cxn ang="0">
                <a:pos x="0" y="240"/>
              </a:cxn>
              <a:cxn ang="0">
                <a:pos x="6" y="123"/>
              </a:cxn>
              <a:cxn ang="0">
                <a:pos x="65" y="0"/>
              </a:cxn>
              <a:cxn ang="0">
                <a:pos x="194" y="86"/>
              </a:cxn>
            </a:cxnLst>
            <a:rect l="0" t="0" r="r" b="b"/>
            <a:pathLst>
              <a:path w="195" h="297">
                <a:moveTo>
                  <a:pt x="194" y="86"/>
                </a:moveTo>
                <a:lnTo>
                  <a:pt x="192" y="132"/>
                </a:lnTo>
                <a:lnTo>
                  <a:pt x="186" y="132"/>
                </a:lnTo>
                <a:lnTo>
                  <a:pt x="181" y="136"/>
                </a:lnTo>
                <a:lnTo>
                  <a:pt x="177" y="134"/>
                </a:lnTo>
                <a:lnTo>
                  <a:pt x="169" y="132"/>
                </a:lnTo>
                <a:lnTo>
                  <a:pt x="165" y="134"/>
                </a:lnTo>
                <a:lnTo>
                  <a:pt x="163" y="138"/>
                </a:lnTo>
                <a:lnTo>
                  <a:pt x="163" y="142"/>
                </a:lnTo>
                <a:lnTo>
                  <a:pt x="161" y="152"/>
                </a:lnTo>
                <a:lnTo>
                  <a:pt x="159" y="162"/>
                </a:lnTo>
                <a:lnTo>
                  <a:pt x="161" y="166"/>
                </a:lnTo>
                <a:lnTo>
                  <a:pt x="158" y="173"/>
                </a:lnTo>
                <a:lnTo>
                  <a:pt x="152" y="183"/>
                </a:lnTo>
                <a:lnTo>
                  <a:pt x="152" y="195"/>
                </a:lnTo>
                <a:lnTo>
                  <a:pt x="150" y="201"/>
                </a:lnTo>
                <a:lnTo>
                  <a:pt x="154" y="204"/>
                </a:lnTo>
                <a:lnTo>
                  <a:pt x="158" y="204"/>
                </a:lnTo>
                <a:lnTo>
                  <a:pt x="161" y="208"/>
                </a:lnTo>
                <a:lnTo>
                  <a:pt x="161" y="222"/>
                </a:lnTo>
                <a:lnTo>
                  <a:pt x="167" y="226"/>
                </a:lnTo>
                <a:lnTo>
                  <a:pt x="171" y="228"/>
                </a:lnTo>
                <a:lnTo>
                  <a:pt x="169" y="236"/>
                </a:lnTo>
                <a:lnTo>
                  <a:pt x="129" y="261"/>
                </a:lnTo>
                <a:lnTo>
                  <a:pt x="104" y="269"/>
                </a:lnTo>
                <a:lnTo>
                  <a:pt x="96" y="267"/>
                </a:lnTo>
                <a:lnTo>
                  <a:pt x="94" y="271"/>
                </a:lnTo>
                <a:lnTo>
                  <a:pt x="94" y="277"/>
                </a:lnTo>
                <a:lnTo>
                  <a:pt x="88" y="278"/>
                </a:lnTo>
                <a:lnTo>
                  <a:pt x="75" y="278"/>
                </a:lnTo>
                <a:lnTo>
                  <a:pt x="67" y="282"/>
                </a:lnTo>
                <a:lnTo>
                  <a:pt x="67" y="286"/>
                </a:lnTo>
                <a:lnTo>
                  <a:pt x="54" y="290"/>
                </a:lnTo>
                <a:lnTo>
                  <a:pt x="50" y="286"/>
                </a:lnTo>
                <a:lnTo>
                  <a:pt x="44" y="292"/>
                </a:lnTo>
                <a:lnTo>
                  <a:pt x="42" y="296"/>
                </a:lnTo>
                <a:lnTo>
                  <a:pt x="27" y="290"/>
                </a:lnTo>
                <a:lnTo>
                  <a:pt x="0" y="240"/>
                </a:lnTo>
                <a:lnTo>
                  <a:pt x="6" y="123"/>
                </a:lnTo>
                <a:lnTo>
                  <a:pt x="65" y="0"/>
                </a:lnTo>
                <a:lnTo>
                  <a:pt x="194"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2" name="Freeform 260"/>
          <p:cNvSpPr>
            <a:spLocks/>
          </p:cNvSpPr>
          <p:nvPr/>
        </p:nvSpPr>
        <p:spPr bwMode="ltGray">
          <a:xfrm>
            <a:off x="4254112" y="4041787"/>
            <a:ext cx="311429" cy="554035"/>
          </a:xfrm>
          <a:custGeom>
            <a:avLst/>
            <a:gdLst/>
            <a:ahLst/>
            <a:cxnLst>
              <a:cxn ang="0">
                <a:pos x="202" y="88"/>
              </a:cxn>
              <a:cxn ang="0">
                <a:pos x="200" y="136"/>
              </a:cxn>
              <a:cxn ang="0">
                <a:pos x="194" y="136"/>
              </a:cxn>
              <a:cxn ang="0">
                <a:pos x="188" y="140"/>
              </a:cxn>
              <a:cxn ang="0">
                <a:pos x="184" y="138"/>
              </a:cxn>
              <a:cxn ang="0">
                <a:pos x="176" y="136"/>
              </a:cxn>
              <a:cxn ang="0">
                <a:pos x="172" y="138"/>
              </a:cxn>
              <a:cxn ang="0">
                <a:pos x="170" y="142"/>
              </a:cxn>
              <a:cxn ang="0">
                <a:pos x="170" y="146"/>
              </a:cxn>
              <a:cxn ang="0">
                <a:pos x="168" y="156"/>
              </a:cxn>
              <a:cxn ang="0">
                <a:pos x="166" y="166"/>
              </a:cxn>
              <a:cxn ang="0">
                <a:pos x="168" y="170"/>
              </a:cxn>
              <a:cxn ang="0">
                <a:pos x="164" y="178"/>
              </a:cxn>
              <a:cxn ang="0">
                <a:pos x="158" y="188"/>
              </a:cxn>
              <a:cxn ang="0">
                <a:pos x="158" y="200"/>
              </a:cxn>
              <a:cxn ang="0">
                <a:pos x="156" y="206"/>
              </a:cxn>
              <a:cxn ang="0">
                <a:pos x="160" y="210"/>
              </a:cxn>
              <a:cxn ang="0">
                <a:pos x="164" y="210"/>
              </a:cxn>
              <a:cxn ang="0">
                <a:pos x="168" y="214"/>
              </a:cxn>
              <a:cxn ang="0">
                <a:pos x="168" y="228"/>
              </a:cxn>
              <a:cxn ang="0">
                <a:pos x="174" y="232"/>
              </a:cxn>
              <a:cxn ang="0">
                <a:pos x="178" y="234"/>
              </a:cxn>
              <a:cxn ang="0">
                <a:pos x="176" y="242"/>
              </a:cxn>
              <a:cxn ang="0">
                <a:pos x="134" y="268"/>
              </a:cxn>
              <a:cxn ang="0">
                <a:pos x="108" y="276"/>
              </a:cxn>
              <a:cxn ang="0">
                <a:pos x="100" y="274"/>
              </a:cxn>
              <a:cxn ang="0">
                <a:pos x="98" y="278"/>
              </a:cxn>
              <a:cxn ang="0">
                <a:pos x="98" y="284"/>
              </a:cxn>
              <a:cxn ang="0">
                <a:pos x="92" y="286"/>
              </a:cxn>
              <a:cxn ang="0">
                <a:pos x="78" y="286"/>
              </a:cxn>
              <a:cxn ang="0">
                <a:pos x="70" y="290"/>
              </a:cxn>
              <a:cxn ang="0">
                <a:pos x="70" y="294"/>
              </a:cxn>
              <a:cxn ang="0">
                <a:pos x="56" y="298"/>
              </a:cxn>
              <a:cxn ang="0">
                <a:pos x="52" y="294"/>
              </a:cxn>
              <a:cxn ang="0">
                <a:pos x="46" y="300"/>
              </a:cxn>
              <a:cxn ang="0">
                <a:pos x="44" y="304"/>
              </a:cxn>
              <a:cxn ang="0">
                <a:pos x="28" y="298"/>
              </a:cxn>
              <a:cxn ang="0">
                <a:pos x="0" y="246"/>
              </a:cxn>
              <a:cxn ang="0">
                <a:pos x="6" y="126"/>
              </a:cxn>
              <a:cxn ang="0">
                <a:pos x="68" y="0"/>
              </a:cxn>
              <a:cxn ang="0">
                <a:pos x="202" y="88"/>
              </a:cxn>
            </a:cxnLst>
            <a:rect l="0" t="0" r="r" b="b"/>
            <a:pathLst>
              <a:path w="203" h="305">
                <a:moveTo>
                  <a:pt x="202" y="88"/>
                </a:moveTo>
                <a:lnTo>
                  <a:pt x="200" y="136"/>
                </a:lnTo>
                <a:lnTo>
                  <a:pt x="194" y="136"/>
                </a:lnTo>
                <a:lnTo>
                  <a:pt x="188" y="140"/>
                </a:lnTo>
                <a:lnTo>
                  <a:pt x="184" y="138"/>
                </a:lnTo>
                <a:lnTo>
                  <a:pt x="176" y="136"/>
                </a:lnTo>
                <a:lnTo>
                  <a:pt x="172" y="138"/>
                </a:lnTo>
                <a:lnTo>
                  <a:pt x="170" y="142"/>
                </a:lnTo>
                <a:lnTo>
                  <a:pt x="170" y="146"/>
                </a:lnTo>
                <a:lnTo>
                  <a:pt x="168" y="156"/>
                </a:lnTo>
                <a:lnTo>
                  <a:pt x="166" y="166"/>
                </a:lnTo>
                <a:lnTo>
                  <a:pt x="168" y="170"/>
                </a:lnTo>
                <a:lnTo>
                  <a:pt x="164" y="178"/>
                </a:lnTo>
                <a:lnTo>
                  <a:pt x="158" y="188"/>
                </a:lnTo>
                <a:lnTo>
                  <a:pt x="158" y="200"/>
                </a:lnTo>
                <a:lnTo>
                  <a:pt x="156" y="206"/>
                </a:lnTo>
                <a:lnTo>
                  <a:pt x="160" y="210"/>
                </a:lnTo>
                <a:lnTo>
                  <a:pt x="164" y="210"/>
                </a:lnTo>
                <a:lnTo>
                  <a:pt x="168" y="214"/>
                </a:lnTo>
                <a:lnTo>
                  <a:pt x="168" y="228"/>
                </a:lnTo>
                <a:lnTo>
                  <a:pt x="174" y="232"/>
                </a:lnTo>
                <a:lnTo>
                  <a:pt x="178" y="234"/>
                </a:lnTo>
                <a:lnTo>
                  <a:pt x="176" y="242"/>
                </a:lnTo>
                <a:lnTo>
                  <a:pt x="134" y="268"/>
                </a:lnTo>
                <a:lnTo>
                  <a:pt x="108" y="276"/>
                </a:lnTo>
                <a:lnTo>
                  <a:pt x="100" y="274"/>
                </a:lnTo>
                <a:lnTo>
                  <a:pt x="98" y="278"/>
                </a:lnTo>
                <a:lnTo>
                  <a:pt x="98" y="284"/>
                </a:lnTo>
                <a:lnTo>
                  <a:pt x="92" y="286"/>
                </a:lnTo>
                <a:lnTo>
                  <a:pt x="78" y="286"/>
                </a:lnTo>
                <a:lnTo>
                  <a:pt x="70" y="290"/>
                </a:lnTo>
                <a:lnTo>
                  <a:pt x="70" y="294"/>
                </a:lnTo>
                <a:lnTo>
                  <a:pt x="56" y="298"/>
                </a:lnTo>
                <a:lnTo>
                  <a:pt x="52" y="294"/>
                </a:lnTo>
                <a:lnTo>
                  <a:pt x="46" y="300"/>
                </a:lnTo>
                <a:lnTo>
                  <a:pt x="44" y="304"/>
                </a:lnTo>
                <a:lnTo>
                  <a:pt x="28" y="298"/>
                </a:lnTo>
                <a:lnTo>
                  <a:pt x="0" y="246"/>
                </a:lnTo>
                <a:lnTo>
                  <a:pt x="6" y="126"/>
                </a:lnTo>
                <a:lnTo>
                  <a:pt x="68" y="0"/>
                </a:lnTo>
                <a:lnTo>
                  <a:pt x="202" y="8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3" name="Freeform 261"/>
          <p:cNvSpPr>
            <a:spLocks/>
          </p:cNvSpPr>
          <p:nvPr/>
        </p:nvSpPr>
        <p:spPr bwMode="ltGray">
          <a:xfrm>
            <a:off x="4111568" y="4398973"/>
            <a:ext cx="216915" cy="377823"/>
          </a:xfrm>
          <a:custGeom>
            <a:avLst/>
            <a:gdLst/>
            <a:ahLst/>
            <a:cxnLst>
              <a:cxn ang="0">
                <a:pos x="108" y="0"/>
              </a:cxn>
              <a:cxn ang="0">
                <a:pos x="116" y="2"/>
              </a:cxn>
              <a:cxn ang="0">
                <a:pos x="118" y="6"/>
              </a:cxn>
              <a:cxn ang="0">
                <a:pos x="122" y="6"/>
              </a:cxn>
              <a:cxn ang="0">
                <a:pos x="130" y="18"/>
              </a:cxn>
              <a:cxn ang="0">
                <a:pos x="132" y="24"/>
              </a:cxn>
              <a:cxn ang="0">
                <a:pos x="128" y="34"/>
              </a:cxn>
              <a:cxn ang="0">
                <a:pos x="130" y="42"/>
              </a:cxn>
              <a:cxn ang="0">
                <a:pos x="130" y="46"/>
              </a:cxn>
              <a:cxn ang="0">
                <a:pos x="130" y="56"/>
              </a:cxn>
              <a:cxn ang="0">
                <a:pos x="110" y="54"/>
              </a:cxn>
              <a:cxn ang="0">
                <a:pos x="108" y="62"/>
              </a:cxn>
              <a:cxn ang="0">
                <a:pos x="138" y="94"/>
              </a:cxn>
              <a:cxn ang="0">
                <a:pos x="134" y="102"/>
              </a:cxn>
              <a:cxn ang="0">
                <a:pos x="130" y="106"/>
              </a:cxn>
              <a:cxn ang="0">
                <a:pos x="128" y="116"/>
              </a:cxn>
              <a:cxn ang="0">
                <a:pos x="124" y="120"/>
              </a:cxn>
              <a:cxn ang="0">
                <a:pos x="122" y="126"/>
              </a:cxn>
              <a:cxn ang="0">
                <a:pos x="116" y="130"/>
              </a:cxn>
              <a:cxn ang="0">
                <a:pos x="114" y="138"/>
              </a:cxn>
              <a:cxn ang="0">
                <a:pos x="114" y="142"/>
              </a:cxn>
              <a:cxn ang="0">
                <a:pos x="116" y="150"/>
              </a:cxn>
              <a:cxn ang="0">
                <a:pos x="122" y="158"/>
              </a:cxn>
              <a:cxn ang="0">
                <a:pos x="124" y="166"/>
              </a:cxn>
              <a:cxn ang="0">
                <a:pos x="128" y="176"/>
              </a:cxn>
              <a:cxn ang="0">
                <a:pos x="132" y="180"/>
              </a:cxn>
              <a:cxn ang="0">
                <a:pos x="138" y="186"/>
              </a:cxn>
              <a:cxn ang="0">
                <a:pos x="136" y="200"/>
              </a:cxn>
              <a:cxn ang="0">
                <a:pos x="140" y="204"/>
              </a:cxn>
              <a:cxn ang="0">
                <a:pos x="138" y="208"/>
              </a:cxn>
              <a:cxn ang="0">
                <a:pos x="130" y="204"/>
              </a:cxn>
              <a:cxn ang="0">
                <a:pos x="122" y="202"/>
              </a:cxn>
              <a:cxn ang="0">
                <a:pos x="118" y="202"/>
              </a:cxn>
              <a:cxn ang="0">
                <a:pos x="110" y="200"/>
              </a:cxn>
              <a:cxn ang="0">
                <a:pos x="110" y="196"/>
              </a:cxn>
              <a:cxn ang="0">
                <a:pos x="106" y="196"/>
              </a:cxn>
              <a:cxn ang="0">
                <a:pos x="104" y="198"/>
              </a:cxn>
              <a:cxn ang="0">
                <a:pos x="86" y="198"/>
              </a:cxn>
              <a:cxn ang="0">
                <a:pos x="84" y="192"/>
              </a:cxn>
              <a:cxn ang="0">
                <a:pos x="80" y="192"/>
              </a:cxn>
              <a:cxn ang="0">
                <a:pos x="76" y="194"/>
              </a:cxn>
              <a:cxn ang="0">
                <a:pos x="68" y="194"/>
              </a:cxn>
              <a:cxn ang="0">
                <a:pos x="62" y="194"/>
              </a:cxn>
              <a:cxn ang="0">
                <a:pos x="58" y="192"/>
              </a:cxn>
              <a:cxn ang="0">
                <a:pos x="52" y="194"/>
              </a:cxn>
              <a:cxn ang="0">
                <a:pos x="34" y="194"/>
              </a:cxn>
              <a:cxn ang="0">
                <a:pos x="28" y="196"/>
              </a:cxn>
              <a:cxn ang="0">
                <a:pos x="24" y="192"/>
              </a:cxn>
              <a:cxn ang="0">
                <a:pos x="22" y="186"/>
              </a:cxn>
              <a:cxn ang="0">
                <a:pos x="24" y="182"/>
              </a:cxn>
              <a:cxn ang="0">
                <a:pos x="26" y="174"/>
              </a:cxn>
              <a:cxn ang="0">
                <a:pos x="22" y="168"/>
              </a:cxn>
              <a:cxn ang="0">
                <a:pos x="20" y="166"/>
              </a:cxn>
              <a:cxn ang="0">
                <a:pos x="20" y="162"/>
              </a:cxn>
              <a:cxn ang="0">
                <a:pos x="12" y="158"/>
              </a:cxn>
              <a:cxn ang="0">
                <a:pos x="4" y="152"/>
              </a:cxn>
              <a:cxn ang="0">
                <a:pos x="0" y="142"/>
              </a:cxn>
              <a:cxn ang="0">
                <a:pos x="20" y="96"/>
              </a:cxn>
              <a:cxn ang="0">
                <a:pos x="108" y="0"/>
              </a:cxn>
            </a:cxnLst>
            <a:rect l="0" t="0" r="r" b="b"/>
            <a:pathLst>
              <a:path w="141" h="209">
                <a:moveTo>
                  <a:pt x="108" y="0"/>
                </a:moveTo>
                <a:lnTo>
                  <a:pt x="116" y="2"/>
                </a:lnTo>
                <a:lnTo>
                  <a:pt x="118" y="6"/>
                </a:lnTo>
                <a:lnTo>
                  <a:pt x="122" y="6"/>
                </a:lnTo>
                <a:lnTo>
                  <a:pt x="130" y="18"/>
                </a:lnTo>
                <a:lnTo>
                  <a:pt x="132" y="24"/>
                </a:lnTo>
                <a:lnTo>
                  <a:pt x="128" y="34"/>
                </a:lnTo>
                <a:lnTo>
                  <a:pt x="130" y="42"/>
                </a:lnTo>
                <a:lnTo>
                  <a:pt x="130" y="46"/>
                </a:lnTo>
                <a:lnTo>
                  <a:pt x="130" y="56"/>
                </a:lnTo>
                <a:lnTo>
                  <a:pt x="110" y="54"/>
                </a:lnTo>
                <a:lnTo>
                  <a:pt x="108" y="62"/>
                </a:lnTo>
                <a:lnTo>
                  <a:pt x="138" y="94"/>
                </a:lnTo>
                <a:lnTo>
                  <a:pt x="134" y="102"/>
                </a:lnTo>
                <a:lnTo>
                  <a:pt x="130" y="106"/>
                </a:lnTo>
                <a:lnTo>
                  <a:pt x="128" y="116"/>
                </a:lnTo>
                <a:lnTo>
                  <a:pt x="124" y="120"/>
                </a:lnTo>
                <a:lnTo>
                  <a:pt x="122" y="126"/>
                </a:lnTo>
                <a:lnTo>
                  <a:pt x="116" y="130"/>
                </a:lnTo>
                <a:lnTo>
                  <a:pt x="114" y="138"/>
                </a:lnTo>
                <a:lnTo>
                  <a:pt x="114" y="142"/>
                </a:lnTo>
                <a:lnTo>
                  <a:pt x="116" y="150"/>
                </a:lnTo>
                <a:lnTo>
                  <a:pt x="122" y="158"/>
                </a:lnTo>
                <a:lnTo>
                  <a:pt x="124" y="166"/>
                </a:lnTo>
                <a:lnTo>
                  <a:pt x="128" y="176"/>
                </a:lnTo>
                <a:lnTo>
                  <a:pt x="132" y="180"/>
                </a:lnTo>
                <a:lnTo>
                  <a:pt x="138" y="186"/>
                </a:lnTo>
                <a:lnTo>
                  <a:pt x="136" y="200"/>
                </a:lnTo>
                <a:lnTo>
                  <a:pt x="140" y="204"/>
                </a:lnTo>
                <a:lnTo>
                  <a:pt x="138" y="208"/>
                </a:lnTo>
                <a:lnTo>
                  <a:pt x="130" y="204"/>
                </a:lnTo>
                <a:lnTo>
                  <a:pt x="122" y="202"/>
                </a:lnTo>
                <a:lnTo>
                  <a:pt x="118" y="202"/>
                </a:lnTo>
                <a:lnTo>
                  <a:pt x="110" y="200"/>
                </a:lnTo>
                <a:lnTo>
                  <a:pt x="110" y="196"/>
                </a:lnTo>
                <a:lnTo>
                  <a:pt x="106" y="196"/>
                </a:lnTo>
                <a:lnTo>
                  <a:pt x="104" y="198"/>
                </a:lnTo>
                <a:lnTo>
                  <a:pt x="86" y="198"/>
                </a:lnTo>
                <a:lnTo>
                  <a:pt x="84" y="192"/>
                </a:lnTo>
                <a:lnTo>
                  <a:pt x="80" y="192"/>
                </a:lnTo>
                <a:lnTo>
                  <a:pt x="76" y="194"/>
                </a:lnTo>
                <a:lnTo>
                  <a:pt x="68" y="194"/>
                </a:lnTo>
                <a:lnTo>
                  <a:pt x="62" y="194"/>
                </a:lnTo>
                <a:lnTo>
                  <a:pt x="58" y="192"/>
                </a:lnTo>
                <a:lnTo>
                  <a:pt x="52" y="194"/>
                </a:lnTo>
                <a:lnTo>
                  <a:pt x="34" y="194"/>
                </a:lnTo>
                <a:lnTo>
                  <a:pt x="28" y="196"/>
                </a:lnTo>
                <a:lnTo>
                  <a:pt x="24" y="192"/>
                </a:lnTo>
                <a:lnTo>
                  <a:pt x="22" y="186"/>
                </a:lnTo>
                <a:lnTo>
                  <a:pt x="24" y="182"/>
                </a:lnTo>
                <a:lnTo>
                  <a:pt x="26" y="174"/>
                </a:lnTo>
                <a:lnTo>
                  <a:pt x="22" y="168"/>
                </a:lnTo>
                <a:lnTo>
                  <a:pt x="20" y="166"/>
                </a:lnTo>
                <a:lnTo>
                  <a:pt x="20" y="162"/>
                </a:lnTo>
                <a:lnTo>
                  <a:pt x="12" y="158"/>
                </a:lnTo>
                <a:lnTo>
                  <a:pt x="4" y="152"/>
                </a:lnTo>
                <a:lnTo>
                  <a:pt x="0" y="142"/>
                </a:lnTo>
                <a:lnTo>
                  <a:pt x="20" y="96"/>
                </a:lnTo>
                <a:lnTo>
                  <a:pt x="10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4" name="Freeform 262"/>
          <p:cNvSpPr>
            <a:spLocks/>
          </p:cNvSpPr>
          <p:nvPr/>
        </p:nvSpPr>
        <p:spPr bwMode="ltGray">
          <a:xfrm>
            <a:off x="3947332" y="4340236"/>
            <a:ext cx="353262" cy="331786"/>
          </a:xfrm>
          <a:custGeom>
            <a:avLst/>
            <a:gdLst/>
            <a:ahLst/>
            <a:cxnLst>
              <a:cxn ang="0">
                <a:pos x="208" y="20"/>
              </a:cxn>
              <a:cxn ang="0">
                <a:pos x="216" y="26"/>
              </a:cxn>
              <a:cxn ang="0">
                <a:pos x="220" y="32"/>
              </a:cxn>
              <a:cxn ang="0">
                <a:pos x="220" y="40"/>
              </a:cxn>
              <a:cxn ang="0">
                <a:pos x="224" y="44"/>
              </a:cxn>
              <a:cxn ang="0">
                <a:pos x="228" y="50"/>
              </a:cxn>
              <a:cxn ang="0">
                <a:pos x="228" y="56"/>
              </a:cxn>
              <a:cxn ang="0">
                <a:pos x="224" y="60"/>
              </a:cxn>
              <a:cxn ang="0">
                <a:pos x="220" y="64"/>
              </a:cxn>
              <a:cxn ang="0">
                <a:pos x="212" y="72"/>
              </a:cxn>
              <a:cxn ang="0">
                <a:pos x="212" y="74"/>
              </a:cxn>
              <a:cxn ang="0">
                <a:pos x="206" y="82"/>
              </a:cxn>
              <a:cxn ang="0">
                <a:pos x="204" y="86"/>
              </a:cxn>
              <a:cxn ang="0">
                <a:pos x="204" y="90"/>
              </a:cxn>
              <a:cxn ang="0">
                <a:pos x="196" y="98"/>
              </a:cxn>
              <a:cxn ang="0">
                <a:pos x="194" y="102"/>
              </a:cxn>
              <a:cxn ang="0">
                <a:pos x="186" y="106"/>
              </a:cxn>
              <a:cxn ang="0">
                <a:pos x="184" y="108"/>
              </a:cxn>
              <a:cxn ang="0">
                <a:pos x="180" y="116"/>
              </a:cxn>
              <a:cxn ang="0">
                <a:pos x="176" y="126"/>
              </a:cxn>
              <a:cxn ang="0">
                <a:pos x="174" y="128"/>
              </a:cxn>
              <a:cxn ang="0">
                <a:pos x="172" y="134"/>
              </a:cxn>
              <a:cxn ang="0">
                <a:pos x="168" y="138"/>
              </a:cxn>
              <a:cxn ang="0">
                <a:pos x="168" y="144"/>
              </a:cxn>
              <a:cxn ang="0">
                <a:pos x="164" y="144"/>
              </a:cxn>
              <a:cxn ang="0">
                <a:pos x="160" y="144"/>
              </a:cxn>
              <a:cxn ang="0">
                <a:pos x="158" y="140"/>
              </a:cxn>
              <a:cxn ang="0">
                <a:pos x="158" y="138"/>
              </a:cxn>
              <a:cxn ang="0">
                <a:pos x="150" y="136"/>
              </a:cxn>
              <a:cxn ang="0">
                <a:pos x="150" y="138"/>
              </a:cxn>
              <a:cxn ang="0">
                <a:pos x="146" y="138"/>
              </a:cxn>
              <a:cxn ang="0">
                <a:pos x="144" y="134"/>
              </a:cxn>
              <a:cxn ang="0">
                <a:pos x="142" y="134"/>
              </a:cxn>
              <a:cxn ang="0">
                <a:pos x="132" y="140"/>
              </a:cxn>
              <a:cxn ang="0">
                <a:pos x="132" y="144"/>
              </a:cxn>
              <a:cxn ang="0">
                <a:pos x="116" y="156"/>
              </a:cxn>
              <a:cxn ang="0">
                <a:pos x="112" y="166"/>
              </a:cxn>
              <a:cxn ang="0">
                <a:pos x="108" y="176"/>
              </a:cxn>
              <a:cxn ang="0">
                <a:pos x="94" y="180"/>
              </a:cxn>
              <a:cxn ang="0">
                <a:pos x="84" y="178"/>
              </a:cxn>
              <a:cxn ang="0">
                <a:pos x="70" y="180"/>
              </a:cxn>
              <a:cxn ang="0">
                <a:pos x="64" y="182"/>
              </a:cxn>
              <a:cxn ang="0">
                <a:pos x="60" y="180"/>
              </a:cxn>
              <a:cxn ang="0">
                <a:pos x="56" y="178"/>
              </a:cxn>
              <a:cxn ang="0">
                <a:pos x="48" y="164"/>
              </a:cxn>
              <a:cxn ang="0">
                <a:pos x="48" y="158"/>
              </a:cxn>
              <a:cxn ang="0">
                <a:pos x="42" y="148"/>
              </a:cxn>
              <a:cxn ang="0">
                <a:pos x="38" y="146"/>
              </a:cxn>
              <a:cxn ang="0">
                <a:pos x="28" y="140"/>
              </a:cxn>
              <a:cxn ang="0">
                <a:pos x="6" y="138"/>
              </a:cxn>
              <a:cxn ang="0">
                <a:pos x="0" y="134"/>
              </a:cxn>
              <a:cxn ang="0">
                <a:pos x="4" y="64"/>
              </a:cxn>
              <a:cxn ang="0">
                <a:pos x="48" y="0"/>
              </a:cxn>
              <a:cxn ang="0">
                <a:pos x="140" y="16"/>
              </a:cxn>
              <a:cxn ang="0">
                <a:pos x="208" y="20"/>
              </a:cxn>
            </a:cxnLst>
            <a:rect l="0" t="0" r="r" b="b"/>
            <a:pathLst>
              <a:path w="229" h="183">
                <a:moveTo>
                  <a:pt x="208" y="20"/>
                </a:moveTo>
                <a:lnTo>
                  <a:pt x="216" y="26"/>
                </a:lnTo>
                <a:lnTo>
                  <a:pt x="220" y="32"/>
                </a:lnTo>
                <a:lnTo>
                  <a:pt x="220" y="40"/>
                </a:lnTo>
                <a:lnTo>
                  <a:pt x="224" y="44"/>
                </a:lnTo>
                <a:lnTo>
                  <a:pt x="228" y="50"/>
                </a:lnTo>
                <a:lnTo>
                  <a:pt x="228" y="56"/>
                </a:lnTo>
                <a:lnTo>
                  <a:pt x="224" y="60"/>
                </a:lnTo>
                <a:lnTo>
                  <a:pt x="220" y="64"/>
                </a:lnTo>
                <a:lnTo>
                  <a:pt x="212" y="72"/>
                </a:lnTo>
                <a:lnTo>
                  <a:pt x="212" y="74"/>
                </a:lnTo>
                <a:lnTo>
                  <a:pt x="206" y="82"/>
                </a:lnTo>
                <a:lnTo>
                  <a:pt x="204" y="86"/>
                </a:lnTo>
                <a:lnTo>
                  <a:pt x="204" y="90"/>
                </a:lnTo>
                <a:lnTo>
                  <a:pt x="196" y="98"/>
                </a:lnTo>
                <a:lnTo>
                  <a:pt x="194" y="102"/>
                </a:lnTo>
                <a:lnTo>
                  <a:pt x="186" y="106"/>
                </a:lnTo>
                <a:lnTo>
                  <a:pt x="184" y="108"/>
                </a:lnTo>
                <a:lnTo>
                  <a:pt x="180" y="116"/>
                </a:lnTo>
                <a:lnTo>
                  <a:pt x="176" y="126"/>
                </a:lnTo>
                <a:lnTo>
                  <a:pt x="174" y="128"/>
                </a:lnTo>
                <a:lnTo>
                  <a:pt x="172" y="134"/>
                </a:lnTo>
                <a:lnTo>
                  <a:pt x="168" y="138"/>
                </a:lnTo>
                <a:lnTo>
                  <a:pt x="168" y="144"/>
                </a:lnTo>
                <a:lnTo>
                  <a:pt x="164" y="144"/>
                </a:lnTo>
                <a:lnTo>
                  <a:pt x="160" y="144"/>
                </a:lnTo>
                <a:lnTo>
                  <a:pt x="158" y="140"/>
                </a:lnTo>
                <a:lnTo>
                  <a:pt x="158" y="138"/>
                </a:lnTo>
                <a:lnTo>
                  <a:pt x="150" y="136"/>
                </a:lnTo>
                <a:lnTo>
                  <a:pt x="150" y="138"/>
                </a:lnTo>
                <a:lnTo>
                  <a:pt x="146" y="138"/>
                </a:lnTo>
                <a:lnTo>
                  <a:pt x="144" y="134"/>
                </a:lnTo>
                <a:lnTo>
                  <a:pt x="142" y="134"/>
                </a:lnTo>
                <a:lnTo>
                  <a:pt x="132" y="140"/>
                </a:lnTo>
                <a:lnTo>
                  <a:pt x="132" y="144"/>
                </a:lnTo>
                <a:lnTo>
                  <a:pt x="116" y="156"/>
                </a:lnTo>
                <a:lnTo>
                  <a:pt x="112" y="166"/>
                </a:lnTo>
                <a:lnTo>
                  <a:pt x="108" y="176"/>
                </a:lnTo>
                <a:lnTo>
                  <a:pt x="94" y="180"/>
                </a:lnTo>
                <a:lnTo>
                  <a:pt x="84" y="178"/>
                </a:lnTo>
                <a:lnTo>
                  <a:pt x="70" y="180"/>
                </a:lnTo>
                <a:lnTo>
                  <a:pt x="64" y="182"/>
                </a:lnTo>
                <a:lnTo>
                  <a:pt x="60" y="180"/>
                </a:lnTo>
                <a:lnTo>
                  <a:pt x="56" y="178"/>
                </a:lnTo>
                <a:lnTo>
                  <a:pt x="48" y="164"/>
                </a:lnTo>
                <a:lnTo>
                  <a:pt x="48" y="158"/>
                </a:lnTo>
                <a:lnTo>
                  <a:pt x="42" y="148"/>
                </a:lnTo>
                <a:lnTo>
                  <a:pt x="38" y="146"/>
                </a:lnTo>
                <a:lnTo>
                  <a:pt x="28" y="140"/>
                </a:lnTo>
                <a:lnTo>
                  <a:pt x="6" y="138"/>
                </a:lnTo>
                <a:lnTo>
                  <a:pt x="0" y="134"/>
                </a:lnTo>
                <a:lnTo>
                  <a:pt x="4" y="64"/>
                </a:lnTo>
                <a:lnTo>
                  <a:pt x="48" y="0"/>
                </a:lnTo>
                <a:lnTo>
                  <a:pt x="140" y="16"/>
                </a:lnTo>
                <a:lnTo>
                  <a:pt x="20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5" name="Freeform 263"/>
          <p:cNvSpPr>
            <a:spLocks/>
          </p:cNvSpPr>
          <p:nvPr/>
        </p:nvSpPr>
        <p:spPr bwMode="ltGray">
          <a:xfrm>
            <a:off x="3905499" y="4386273"/>
            <a:ext cx="82117" cy="196849"/>
          </a:xfrm>
          <a:custGeom>
            <a:avLst/>
            <a:gdLst/>
            <a:ahLst/>
            <a:cxnLst>
              <a:cxn ang="0">
                <a:pos x="50" y="9"/>
              </a:cxn>
              <a:cxn ang="0">
                <a:pos x="52" y="15"/>
              </a:cxn>
              <a:cxn ang="0">
                <a:pos x="52" y="20"/>
              </a:cxn>
              <a:cxn ang="0">
                <a:pos x="52" y="24"/>
              </a:cxn>
              <a:cxn ang="0">
                <a:pos x="50" y="30"/>
              </a:cxn>
              <a:cxn ang="0">
                <a:pos x="50" y="34"/>
              </a:cxn>
              <a:cxn ang="0">
                <a:pos x="52" y="39"/>
              </a:cxn>
              <a:cxn ang="0">
                <a:pos x="47" y="41"/>
              </a:cxn>
              <a:cxn ang="0">
                <a:pos x="47" y="47"/>
              </a:cxn>
              <a:cxn ang="0">
                <a:pos x="45" y="48"/>
              </a:cxn>
              <a:cxn ang="0">
                <a:pos x="42" y="52"/>
              </a:cxn>
              <a:cxn ang="0">
                <a:pos x="38" y="58"/>
              </a:cxn>
              <a:cxn ang="0">
                <a:pos x="36" y="61"/>
              </a:cxn>
              <a:cxn ang="0">
                <a:pos x="33" y="60"/>
              </a:cxn>
              <a:cxn ang="0">
                <a:pos x="33" y="63"/>
              </a:cxn>
              <a:cxn ang="0">
                <a:pos x="31" y="67"/>
              </a:cxn>
              <a:cxn ang="0">
                <a:pos x="31" y="69"/>
              </a:cxn>
              <a:cxn ang="0">
                <a:pos x="29" y="86"/>
              </a:cxn>
              <a:cxn ang="0">
                <a:pos x="31" y="89"/>
              </a:cxn>
              <a:cxn ang="0">
                <a:pos x="31" y="91"/>
              </a:cxn>
              <a:cxn ang="0">
                <a:pos x="28" y="95"/>
              </a:cxn>
              <a:cxn ang="0">
                <a:pos x="29" y="102"/>
              </a:cxn>
              <a:cxn ang="0">
                <a:pos x="29" y="106"/>
              </a:cxn>
              <a:cxn ang="0">
                <a:pos x="26" y="108"/>
              </a:cxn>
              <a:cxn ang="0">
                <a:pos x="24" y="106"/>
              </a:cxn>
              <a:cxn ang="0">
                <a:pos x="17" y="106"/>
              </a:cxn>
              <a:cxn ang="0">
                <a:pos x="10" y="108"/>
              </a:cxn>
              <a:cxn ang="0">
                <a:pos x="7" y="47"/>
              </a:cxn>
              <a:cxn ang="0">
                <a:pos x="0" y="35"/>
              </a:cxn>
              <a:cxn ang="0">
                <a:pos x="5" y="22"/>
              </a:cxn>
              <a:cxn ang="0">
                <a:pos x="35" y="0"/>
              </a:cxn>
              <a:cxn ang="0">
                <a:pos x="50" y="9"/>
              </a:cxn>
            </a:cxnLst>
            <a:rect l="0" t="0" r="r" b="b"/>
            <a:pathLst>
              <a:path w="53" h="109">
                <a:moveTo>
                  <a:pt x="50" y="9"/>
                </a:moveTo>
                <a:lnTo>
                  <a:pt x="52" y="15"/>
                </a:lnTo>
                <a:lnTo>
                  <a:pt x="52" y="20"/>
                </a:lnTo>
                <a:lnTo>
                  <a:pt x="52" y="24"/>
                </a:lnTo>
                <a:lnTo>
                  <a:pt x="50" y="30"/>
                </a:lnTo>
                <a:lnTo>
                  <a:pt x="50" y="34"/>
                </a:lnTo>
                <a:lnTo>
                  <a:pt x="52" y="39"/>
                </a:lnTo>
                <a:lnTo>
                  <a:pt x="47" y="41"/>
                </a:lnTo>
                <a:lnTo>
                  <a:pt x="47" y="47"/>
                </a:lnTo>
                <a:lnTo>
                  <a:pt x="45" y="48"/>
                </a:lnTo>
                <a:lnTo>
                  <a:pt x="42" y="52"/>
                </a:lnTo>
                <a:lnTo>
                  <a:pt x="38" y="58"/>
                </a:lnTo>
                <a:lnTo>
                  <a:pt x="36" y="61"/>
                </a:lnTo>
                <a:lnTo>
                  <a:pt x="33" y="60"/>
                </a:lnTo>
                <a:lnTo>
                  <a:pt x="33" y="63"/>
                </a:lnTo>
                <a:lnTo>
                  <a:pt x="31" y="67"/>
                </a:lnTo>
                <a:lnTo>
                  <a:pt x="31" y="69"/>
                </a:lnTo>
                <a:lnTo>
                  <a:pt x="29" y="86"/>
                </a:lnTo>
                <a:lnTo>
                  <a:pt x="31" y="89"/>
                </a:lnTo>
                <a:lnTo>
                  <a:pt x="31" y="91"/>
                </a:lnTo>
                <a:lnTo>
                  <a:pt x="28" y="95"/>
                </a:lnTo>
                <a:lnTo>
                  <a:pt x="29" y="102"/>
                </a:lnTo>
                <a:lnTo>
                  <a:pt x="29" y="106"/>
                </a:lnTo>
                <a:lnTo>
                  <a:pt x="26" y="108"/>
                </a:lnTo>
                <a:lnTo>
                  <a:pt x="24" y="106"/>
                </a:lnTo>
                <a:lnTo>
                  <a:pt x="17" y="106"/>
                </a:lnTo>
                <a:lnTo>
                  <a:pt x="10" y="108"/>
                </a:lnTo>
                <a:lnTo>
                  <a:pt x="7" y="47"/>
                </a:lnTo>
                <a:lnTo>
                  <a:pt x="0" y="35"/>
                </a:lnTo>
                <a:lnTo>
                  <a:pt x="5" y="22"/>
                </a:lnTo>
                <a:lnTo>
                  <a:pt x="35" y="0"/>
                </a:lnTo>
                <a:lnTo>
                  <a:pt x="50"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6" name="Freeform 264"/>
          <p:cNvSpPr>
            <a:spLocks/>
          </p:cNvSpPr>
          <p:nvPr/>
        </p:nvSpPr>
        <p:spPr bwMode="ltGray">
          <a:xfrm>
            <a:off x="3903949" y="4384686"/>
            <a:ext cx="96062" cy="211136"/>
          </a:xfrm>
          <a:custGeom>
            <a:avLst/>
            <a:gdLst/>
            <a:ahLst/>
            <a:cxnLst>
              <a:cxn ang="0">
                <a:pos x="58" y="10"/>
              </a:cxn>
              <a:cxn ang="0">
                <a:pos x="60" y="16"/>
              </a:cxn>
              <a:cxn ang="0">
                <a:pos x="60" y="22"/>
              </a:cxn>
              <a:cxn ang="0">
                <a:pos x="60" y="26"/>
              </a:cxn>
              <a:cxn ang="0">
                <a:pos x="58" y="32"/>
              </a:cxn>
              <a:cxn ang="0">
                <a:pos x="58" y="36"/>
              </a:cxn>
              <a:cxn ang="0">
                <a:pos x="60" y="42"/>
              </a:cxn>
              <a:cxn ang="0">
                <a:pos x="54" y="44"/>
              </a:cxn>
              <a:cxn ang="0">
                <a:pos x="54" y="50"/>
              </a:cxn>
              <a:cxn ang="0">
                <a:pos x="52" y="52"/>
              </a:cxn>
              <a:cxn ang="0">
                <a:pos x="48" y="56"/>
              </a:cxn>
              <a:cxn ang="0">
                <a:pos x="44" y="62"/>
              </a:cxn>
              <a:cxn ang="0">
                <a:pos x="42" y="66"/>
              </a:cxn>
              <a:cxn ang="0">
                <a:pos x="38" y="64"/>
              </a:cxn>
              <a:cxn ang="0">
                <a:pos x="38" y="68"/>
              </a:cxn>
              <a:cxn ang="0">
                <a:pos x="36" y="72"/>
              </a:cxn>
              <a:cxn ang="0">
                <a:pos x="36" y="74"/>
              </a:cxn>
              <a:cxn ang="0">
                <a:pos x="34" y="92"/>
              </a:cxn>
              <a:cxn ang="0">
                <a:pos x="36" y="96"/>
              </a:cxn>
              <a:cxn ang="0">
                <a:pos x="36" y="98"/>
              </a:cxn>
              <a:cxn ang="0">
                <a:pos x="32" y="102"/>
              </a:cxn>
              <a:cxn ang="0">
                <a:pos x="34" y="110"/>
              </a:cxn>
              <a:cxn ang="0">
                <a:pos x="34" y="114"/>
              </a:cxn>
              <a:cxn ang="0">
                <a:pos x="30" y="116"/>
              </a:cxn>
              <a:cxn ang="0">
                <a:pos x="28" y="114"/>
              </a:cxn>
              <a:cxn ang="0">
                <a:pos x="20" y="114"/>
              </a:cxn>
              <a:cxn ang="0">
                <a:pos x="12" y="116"/>
              </a:cxn>
              <a:cxn ang="0">
                <a:pos x="8" y="50"/>
              </a:cxn>
              <a:cxn ang="0">
                <a:pos x="0" y="38"/>
              </a:cxn>
              <a:cxn ang="0">
                <a:pos x="6" y="24"/>
              </a:cxn>
              <a:cxn ang="0">
                <a:pos x="40" y="0"/>
              </a:cxn>
              <a:cxn ang="0">
                <a:pos x="58" y="10"/>
              </a:cxn>
            </a:cxnLst>
            <a:rect l="0" t="0" r="r" b="b"/>
            <a:pathLst>
              <a:path w="61" h="117">
                <a:moveTo>
                  <a:pt x="58" y="10"/>
                </a:moveTo>
                <a:lnTo>
                  <a:pt x="60" y="16"/>
                </a:lnTo>
                <a:lnTo>
                  <a:pt x="60" y="22"/>
                </a:lnTo>
                <a:lnTo>
                  <a:pt x="60" y="26"/>
                </a:lnTo>
                <a:lnTo>
                  <a:pt x="58" y="32"/>
                </a:lnTo>
                <a:lnTo>
                  <a:pt x="58" y="36"/>
                </a:lnTo>
                <a:lnTo>
                  <a:pt x="60" y="42"/>
                </a:lnTo>
                <a:lnTo>
                  <a:pt x="54" y="44"/>
                </a:lnTo>
                <a:lnTo>
                  <a:pt x="54" y="50"/>
                </a:lnTo>
                <a:lnTo>
                  <a:pt x="52" y="52"/>
                </a:lnTo>
                <a:lnTo>
                  <a:pt x="48" y="56"/>
                </a:lnTo>
                <a:lnTo>
                  <a:pt x="44" y="62"/>
                </a:lnTo>
                <a:lnTo>
                  <a:pt x="42" y="66"/>
                </a:lnTo>
                <a:lnTo>
                  <a:pt x="38" y="64"/>
                </a:lnTo>
                <a:lnTo>
                  <a:pt x="38" y="68"/>
                </a:lnTo>
                <a:lnTo>
                  <a:pt x="36" y="72"/>
                </a:lnTo>
                <a:lnTo>
                  <a:pt x="36" y="74"/>
                </a:lnTo>
                <a:lnTo>
                  <a:pt x="34" y="92"/>
                </a:lnTo>
                <a:lnTo>
                  <a:pt x="36" y="96"/>
                </a:lnTo>
                <a:lnTo>
                  <a:pt x="36" y="98"/>
                </a:lnTo>
                <a:lnTo>
                  <a:pt x="32" y="102"/>
                </a:lnTo>
                <a:lnTo>
                  <a:pt x="34" y="110"/>
                </a:lnTo>
                <a:lnTo>
                  <a:pt x="34" y="114"/>
                </a:lnTo>
                <a:lnTo>
                  <a:pt x="30" y="116"/>
                </a:lnTo>
                <a:lnTo>
                  <a:pt x="28" y="114"/>
                </a:lnTo>
                <a:lnTo>
                  <a:pt x="20" y="114"/>
                </a:lnTo>
                <a:lnTo>
                  <a:pt x="12" y="116"/>
                </a:lnTo>
                <a:lnTo>
                  <a:pt x="8" y="50"/>
                </a:lnTo>
                <a:lnTo>
                  <a:pt x="0" y="38"/>
                </a:lnTo>
                <a:lnTo>
                  <a:pt x="6" y="24"/>
                </a:lnTo>
                <a:lnTo>
                  <a:pt x="40" y="0"/>
                </a:lnTo>
                <a:lnTo>
                  <a:pt x="5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7" name="Freeform 265"/>
          <p:cNvSpPr>
            <a:spLocks/>
          </p:cNvSpPr>
          <p:nvPr/>
        </p:nvSpPr>
        <p:spPr bwMode="ltGray">
          <a:xfrm>
            <a:off x="3882258" y="4419610"/>
            <a:ext cx="44933" cy="184149"/>
          </a:xfrm>
          <a:custGeom>
            <a:avLst/>
            <a:gdLst/>
            <a:ahLst/>
            <a:cxnLst>
              <a:cxn ang="0">
                <a:pos x="26" y="6"/>
              </a:cxn>
              <a:cxn ang="0">
                <a:pos x="18" y="14"/>
              </a:cxn>
              <a:cxn ang="0">
                <a:pos x="18" y="20"/>
              </a:cxn>
              <a:cxn ang="0">
                <a:pos x="26" y="26"/>
              </a:cxn>
              <a:cxn ang="0">
                <a:pos x="28" y="32"/>
              </a:cxn>
              <a:cxn ang="0">
                <a:pos x="26" y="88"/>
              </a:cxn>
              <a:cxn ang="0">
                <a:pos x="28" y="96"/>
              </a:cxn>
              <a:cxn ang="0">
                <a:pos x="16" y="100"/>
              </a:cxn>
              <a:cxn ang="0">
                <a:pos x="0" y="78"/>
              </a:cxn>
              <a:cxn ang="0">
                <a:pos x="0" y="0"/>
              </a:cxn>
              <a:cxn ang="0">
                <a:pos x="26" y="6"/>
              </a:cxn>
            </a:cxnLst>
            <a:rect l="0" t="0" r="r" b="b"/>
            <a:pathLst>
              <a:path w="29" h="101">
                <a:moveTo>
                  <a:pt x="26" y="6"/>
                </a:moveTo>
                <a:lnTo>
                  <a:pt x="18" y="14"/>
                </a:lnTo>
                <a:lnTo>
                  <a:pt x="18" y="20"/>
                </a:lnTo>
                <a:lnTo>
                  <a:pt x="26" y="26"/>
                </a:lnTo>
                <a:lnTo>
                  <a:pt x="28" y="32"/>
                </a:lnTo>
                <a:lnTo>
                  <a:pt x="26" y="88"/>
                </a:lnTo>
                <a:lnTo>
                  <a:pt x="28" y="96"/>
                </a:lnTo>
                <a:lnTo>
                  <a:pt x="16" y="100"/>
                </a:lnTo>
                <a:lnTo>
                  <a:pt x="0" y="78"/>
                </a:lnTo>
                <a:lnTo>
                  <a:pt x="0" y="0"/>
                </a:lnTo>
                <a:lnTo>
                  <a:pt x="2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8" name="Freeform 266"/>
          <p:cNvSpPr>
            <a:spLocks/>
          </p:cNvSpPr>
          <p:nvPr/>
        </p:nvSpPr>
        <p:spPr bwMode="ltGray">
          <a:xfrm>
            <a:off x="3778449" y="4425960"/>
            <a:ext cx="131698" cy="220661"/>
          </a:xfrm>
          <a:custGeom>
            <a:avLst/>
            <a:gdLst/>
            <a:ahLst/>
            <a:cxnLst>
              <a:cxn ang="0">
                <a:pos x="8" y="108"/>
              </a:cxn>
              <a:cxn ang="0">
                <a:pos x="18" y="112"/>
              </a:cxn>
              <a:cxn ang="0">
                <a:pos x="24" y="120"/>
              </a:cxn>
              <a:cxn ang="0">
                <a:pos x="30" y="114"/>
              </a:cxn>
              <a:cxn ang="0">
                <a:pos x="42" y="112"/>
              </a:cxn>
              <a:cxn ang="0">
                <a:pos x="50" y="110"/>
              </a:cxn>
              <a:cxn ang="0">
                <a:pos x="60" y="102"/>
              </a:cxn>
              <a:cxn ang="0">
                <a:pos x="66" y="102"/>
              </a:cxn>
              <a:cxn ang="0">
                <a:pos x="70" y="98"/>
              </a:cxn>
              <a:cxn ang="0">
                <a:pos x="80" y="98"/>
              </a:cxn>
              <a:cxn ang="0">
                <a:pos x="84" y="96"/>
              </a:cxn>
              <a:cxn ang="0">
                <a:pos x="78" y="78"/>
              </a:cxn>
              <a:cxn ang="0">
                <a:pos x="82" y="28"/>
              </a:cxn>
              <a:cxn ang="0">
                <a:pos x="78" y="24"/>
              </a:cxn>
              <a:cxn ang="0">
                <a:pos x="80" y="18"/>
              </a:cxn>
              <a:cxn ang="0">
                <a:pos x="72" y="2"/>
              </a:cxn>
              <a:cxn ang="0">
                <a:pos x="10" y="0"/>
              </a:cxn>
              <a:cxn ang="0">
                <a:pos x="0" y="86"/>
              </a:cxn>
              <a:cxn ang="0">
                <a:pos x="8" y="108"/>
              </a:cxn>
            </a:cxnLst>
            <a:rect l="0" t="0" r="r" b="b"/>
            <a:pathLst>
              <a:path w="85" h="121">
                <a:moveTo>
                  <a:pt x="8" y="108"/>
                </a:moveTo>
                <a:lnTo>
                  <a:pt x="18" y="112"/>
                </a:lnTo>
                <a:lnTo>
                  <a:pt x="24" y="120"/>
                </a:lnTo>
                <a:lnTo>
                  <a:pt x="30" y="114"/>
                </a:lnTo>
                <a:lnTo>
                  <a:pt x="42" y="112"/>
                </a:lnTo>
                <a:lnTo>
                  <a:pt x="50" y="110"/>
                </a:lnTo>
                <a:lnTo>
                  <a:pt x="60" y="102"/>
                </a:lnTo>
                <a:lnTo>
                  <a:pt x="66" y="102"/>
                </a:lnTo>
                <a:lnTo>
                  <a:pt x="70" y="98"/>
                </a:lnTo>
                <a:lnTo>
                  <a:pt x="80" y="98"/>
                </a:lnTo>
                <a:lnTo>
                  <a:pt x="84" y="96"/>
                </a:lnTo>
                <a:lnTo>
                  <a:pt x="78" y="78"/>
                </a:lnTo>
                <a:lnTo>
                  <a:pt x="82" y="28"/>
                </a:lnTo>
                <a:lnTo>
                  <a:pt x="78" y="24"/>
                </a:lnTo>
                <a:lnTo>
                  <a:pt x="80" y="18"/>
                </a:lnTo>
                <a:lnTo>
                  <a:pt x="72" y="2"/>
                </a:lnTo>
                <a:lnTo>
                  <a:pt x="10" y="0"/>
                </a:lnTo>
                <a:lnTo>
                  <a:pt x="0" y="86"/>
                </a:lnTo>
                <a:lnTo>
                  <a:pt x="8"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69" name="Freeform 267"/>
          <p:cNvSpPr>
            <a:spLocks/>
          </p:cNvSpPr>
          <p:nvPr/>
        </p:nvSpPr>
        <p:spPr bwMode="ltGray">
          <a:xfrm>
            <a:off x="3626608" y="4422785"/>
            <a:ext cx="184377" cy="215899"/>
          </a:xfrm>
          <a:custGeom>
            <a:avLst/>
            <a:gdLst/>
            <a:ahLst/>
            <a:cxnLst>
              <a:cxn ang="0">
                <a:pos x="112" y="18"/>
              </a:cxn>
              <a:cxn ang="0">
                <a:pos x="118" y="28"/>
              </a:cxn>
              <a:cxn ang="0">
                <a:pos x="116" y="44"/>
              </a:cxn>
              <a:cxn ang="0">
                <a:pos x="118" y="48"/>
              </a:cxn>
              <a:cxn ang="0">
                <a:pos x="118" y="56"/>
              </a:cxn>
              <a:cxn ang="0">
                <a:pos x="114" y="58"/>
              </a:cxn>
              <a:cxn ang="0">
                <a:pos x="110" y="64"/>
              </a:cxn>
              <a:cxn ang="0">
                <a:pos x="106" y="78"/>
              </a:cxn>
              <a:cxn ang="0">
                <a:pos x="104" y="82"/>
              </a:cxn>
              <a:cxn ang="0">
                <a:pos x="102" y="88"/>
              </a:cxn>
              <a:cxn ang="0">
                <a:pos x="106" y="100"/>
              </a:cxn>
              <a:cxn ang="0">
                <a:pos x="110" y="106"/>
              </a:cxn>
              <a:cxn ang="0">
                <a:pos x="110" y="112"/>
              </a:cxn>
              <a:cxn ang="0">
                <a:pos x="100" y="110"/>
              </a:cxn>
              <a:cxn ang="0">
                <a:pos x="90" y="108"/>
              </a:cxn>
              <a:cxn ang="0">
                <a:pos x="80" y="108"/>
              </a:cxn>
              <a:cxn ang="0">
                <a:pos x="72" y="108"/>
              </a:cxn>
              <a:cxn ang="0">
                <a:pos x="56" y="108"/>
              </a:cxn>
              <a:cxn ang="0">
                <a:pos x="40" y="112"/>
              </a:cxn>
              <a:cxn ang="0">
                <a:pos x="28" y="118"/>
              </a:cxn>
              <a:cxn ang="0">
                <a:pos x="22" y="118"/>
              </a:cxn>
              <a:cxn ang="0">
                <a:pos x="0" y="64"/>
              </a:cxn>
              <a:cxn ang="0">
                <a:pos x="22" y="0"/>
              </a:cxn>
              <a:cxn ang="0">
                <a:pos x="112" y="18"/>
              </a:cxn>
            </a:cxnLst>
            <a:rect l="0" t="0" r="r" b="b"/>
            <a:pathLst>
              <a:path w="119" h="119">
                <a:moveTo>
                  <a:pt x="112" y="18"/>
                </a:moveTo>
                <a:lnTo>
                  <a:pt x="118" y="28"/>
                </a:lnTo>
                <a:lnTo>
                  <a:pt x="116" y="44"/>
                </a:lnTo>
                <a:lnTo>
                  <a:pt x="118" y="48"/>
                </a:lnTo>
                <a:lnTo>
                  <a:pt x="118" y="56"/>
                </a:lnTo>
                <a:lnTo>
                  <a:pt x="114" y="58"/>
                </a:lnTo>
                <a:lnTo>
                  <a:pt x="110" y="64"/>
                </a:lnTo>
                <a:lnTo>
                  <a:pt x="106" y="78"/>
                </a:lnTo>
                <a:lnTo>
                  <a:pt x="104" y="82"/>
                </a:lnTo>
                <a:lnTo>
                  <a:pt x="102" y="88"/>
                </a:lnTo>
                <a:lnTo>
                  <a:pt x="106" y="100"/>
                </a:lnTo>
                <a:lnTo>
                  <a:pt x="110" y="106"/>
                </a:lnTo>
                <a:lnTo>
                  <a:pt x="110" y="112"/>
                </a:lnTo>
                <a:lnTo>
                  <a:pt x="100" y="110"/>
                </a:lnTo>
                <a:lnTo>
                  <a:pt x="90" y="108"/>
                </a:lnTo>
                <a:lnTo>
                  <a:pt x="80" y="108"/>
                </a:lnTo>
                <a:lnTo>
                  <a:pt x="72" y="108"/>
                </a:lnTo>
                <a:lnTo>
                  <a:pt x="56" y="108"/>
                </a:lnTo>
                <a:lnTo>
                  <a:pt x="40" y="112"/>
                </a:lnTo>
                <a:lnTo>
                  <a:pt x="28" y="118"/>
                </a:lnTo>
                <a:lnTo>
                  <a:pt x="22" y="118"/>
                </a:lnTo>
                <a:lnTo>
                  <a:pt x="0" y="64"/>
                </a:lnTo>
                <a:lnTo>
                  <a:pt x="22" y="0"/>
                </a:lnTo>
                <a:lnTo>
                  <a:pt x="112"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0" name="Freeform 268"/>
          <p:cNvSpPr>
            <a:spLocks/>
          </p:cNvSpPr>
          <p:nvPr/>
        </p:nvSpPr>
        <p:spPr bwMode="ltGray">
          <a:xfrm>
            <a:off x="3555336" y="4481522"/>
            <a:ext cx="119303" cy="157162"/>
          </a:xfrm>
          <a:custGeom>
            <a:avLst/>
            <a:gdLst/>
            <a:ahLst/>
            <a:cxnLst>
              <a:cxn ang="0">
                <a:pos x="0" y="28"/>
              </a:cxn>
              <a:cxn ang="0">
                <a:pos x="4" y="36"/>
              </a:cxn>
              <a:cxn ang="0">
                <a:pos x="22" y="52"/>
              </a:cxn>
              <a:cxn ang="0">
                <a:pos x="32" y="66"/>
              </a:cxn>
              <a:cxn ang="0">
                <a:pos x="38" y="68"/>
              </a:cxn>
              <a:cxn ang="0">
                <a:pos x="48" y="78"/>
              </a:cxn>
              <a:cxn ang="0">
                <a:pos x="60" y="84"/>
              </a:cxn>
              <a:cxn ang="0">
                <a:pos x="66" y="86"/>
              </a:cxn>
              <a:cxn ang="0">
                <a:pos x="70" y="86"/>
              </a:cxn>
              <a:cxn ang="0">
                <a:pos x="70" y="68"/>
              </a:cxn>
              <a:cxn ang="0">
                <a:pos x="76" y="58"/>
              </a:cxn>
              <a:cxn ang="0">
                <a:pos x="76" y="56"/>
              </a:cxn>
              <a:cxn ang="0">
                <a:pos x="66" y="54"/>
              </a:cxn>
              <a:cxn ang="0">
                <a:pos x="64" y="44"/>
              </a:cxn>
              <a:cxn ang="0">
                <a:pos x="52" y="42"/>
              </a:cxn>
              <a:cxn ang="0">
                <a:pos x="60" y="38"/>
              </a:cxn>
              <a:cxn ang="0">
                <a:pos x="60" y="32"/>
              </a:cxn>
              <a:cxn ang="0">
                <a:pos x="62" y="30"/>
              </a:cxn>
              <a:cxn ang="0">
                <a:pos x="62" y="20"/>
              </a:cxn>
              <a:cxn ang="0">
                <a:pos x="38" y="0"/>
              </a:cxn>
              <a:cxn ang="0">
                <a:pos x="8" y="14"/>
              </a:cxn>
              <a:cxn ang="0">
                <a:pos x="0" y="28"/>
              </a:cxn>
            </a:cxnLst>
            <a:rect l="0" t="0" r="r" b="b"/>
            <a:pathLst>
              <a:path w="77" h="87">
                <a:moveTo>
                  <a:pt x="0" y="28"/>
                </a:moveTo>
                <a:lnTo>
                  <a:pt x="4" y="36"/>
                </a:lnTo>
                <a:lnTo>
                  <a:pt x="22" y="52"/>
                </a:lnTo>
                <a:lnTo>
                  <a:pt x="32" y="66"/>
                </a:lnTo>
                <a:lnTo>
                  <a:pt x="38" y="68"/>
                </a:lnTo>
                <a:lnTo>
                  <a:pt x="48" y="78"/>
                </a:lnTo>
                <a:lnTo>
                  <a:pt x="60" y="84"/>
                </a:lnTo>
                <a:lnTo>
                  <a:pt x="66" y="86"/>
                </a:lnTo>
                <a:lnTo>
                  <a:pt x="70" y="86"/>
                </a:lnTo>
                <a:lnTo>
                  <a:pt x="70" y="68"/>
                </a:lnTo>
                <a:lnTo>
                  <a:pt x="76" y="58"/>
                </a:lnTo>
                <a:lnTo>
                  <a:pt x="76" y="56"/>
                </a:lnTo>
                <a:lnTo>
                  <a:pt x="66" y="54"/>
                </a:lnTo>
                <a:lnTo>
                  <a:pt x="64" y="44"/>
                </a:lnTo>
                <a:lnTo>
                  <a:pt x="52" y="42"/>
                </a:lnTo>
                <a:lnTo>
                  <a:pt x="60" y="38"/>
                </a:lnTo>
                <a:lnTo>
                  <a:pt x="60" y="32"/>
                </a:lnTo>
                <a:lnTo>
                  <a:pt x="62" y="30"/>
                </a:lnTo>
                <a:lnTo>
                  <a:pt x="62" y="20"/>
                </a:lnTo>
                <a:lnTo>
                  <a:pt x="38" y="0"/>
                </a:lnTo>
                <a:lnTo>
                  <a:pt x="8" y="14"/>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1" name="Freeform 269"/>
          <p:cNvSpPr>
            <a:spLocks/>
          </p:cNvSpPr>
          <p:nvPr/>
        </p:nvSpPr>
        <p:spPr bwMode="ltGray">
          <a:xfrm>
            <a:off x="3521250" y="4425960"/>
            <a:ext cx="80568" cy="122236"/>
          </a:xfrm>
          <a:custGeom>
            <a:avLst/>
            <a:gdLst/>
            <a:ahLst/>
            <a:cxnLst>
              <a:cxn ang="0">
                <a:pos x="0" y="22"/>
              </a:cxn>
              <a:cxn ang="0">
                <a:pos x="0" y="30"/>
              </a:cxn>
              <a:cxn ang="0">
                <a:pos x="2" y="38"/>
              </a:cxn>
              <a:cxn ang="0">
                <a:pos x="2" y="44"/>
              </a:cxn>
              <a:cxn ang="0">
                <a:pos x="8" y="50"/>
              </a:cxn>
              <a:cxn ang="0">
                <a:pos x="8" y="54"/>
              </a:cxn>
              <a:cxn ang="0">
                <a:pos x="18" y="58"/>
              </a:cxn>
              <a:cxn ang="0">
                <a:pos x="26" y="66"/>
              </a:cxn>
              <a:cxn ang="0">
                <a:pos x="28" y="66"/>
              </a:cxn>
              <a:cxn ang="0">
                <a:pos x="28" y="60"/>
              </a:cxn>
              <a:cxn ang="0">
                <a:pos x="32" y="60"/>
              </a:cxn>
              <a:cxn ang="0">
                <a:pos x="34" y="52"/>
              </a:cxn>
              <a:cxn ang="0">
                <a:pos x="40" y="48"/>
              </a:cxn>
              <a:cxn ang="0">
                <a:pos x="46" y="48"/>
              </a:cxn>
              <a:cxn ang="0">
                <a:pos x="46" y="40"/>
              </a:cxn>
              <a:cxn ang="0">
                <a:pos x="50" y="34"/>
              </a:cxn>
              <a:cxn ang="0">
                <a:pos x="46" y="2"/>
              </a:cxn>
              <a:cxn ang="0">
                <a:pos x="16" y="0"/>
              </a:cxn>
              <a:cxn ang="0">
                <a:pos x="0" y="22"/>
              </a:cxn>
            </a:cxnLst>
            <a:rect l="0" t="0" r="r" b="b"/>
            <a:pathLst>
              <a:path w="51" h="67">
                <a:moveTo>
                  <a:pt x="0" y="22"/>
                </a:moveTo>
                <a:lnTo>
                  <a:pt x="0" y="30"/>
                </a:lnTo>
                <a:lnTo>
                  <a:pt x="2" y="38"/>
                </a:lnTo>
                <a:lnTo>
                  <a:pt x="2" y="44"/>
                </a:lnTo>
                <a:lnTo>
                  <a:pt x="8" y="50"/>
                </a:lnTo>
                <a:lnTo>
                  <a:pt x="8" y="54"/>
                </a:lnTo>
                <a:lnTo>
                  <a:pt x="18" y="58"/>
                </a:lnTo>
                <a:lnTo>
                  <a:pt x="26" y="66"/>
                </a:lnTo>
                <a:lnTo>
                  <a:pt x="28" y="66"/>
                </a:lnTo>
                <a:lnTo>
                  <a:pt x="28" y="60"/>
                </a:lnTo>
                <a:lnTo>
                  <a:pt x="32" y="60"/>
                </a:lnTo>
                <a:lnTo>
                  <a:pt x="34" y="52"/>
                </a:lnTo>
                <a:lnTo>
                  <a:pt x="40" y="48"/>
                </a:lnTo>
                <a:lnTo>
                  <a:pt x="46" y="48"/>
                </a:lnTo>
                <a:lnTo>
                  <a:pt x="46" y="40"/>
                </a:lnTo>
                <a:lnTo>
                  <a:pt x="50" y="34"/>
                </a:lnTo>
                <a:lnTo>
                  <a:pt x="46" y="2"/>
                </a:lnTo>
                <a:lnTo>
                  <a:pt x="16" y="0"/>
                </a:lnTo>
                <a:lnTo>
                  <a:pt x="0"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2" name="Freeform 270"/>
          <p:cNvSpPr>
            <a:spLocks/>
          </p:cNvSpPr>
          <p:nvPr/>
        </p:nvSpPr>
        <p:spPr bwMode="ltGray">
          <a:xfrm>
            <a:off x="3474768" y="4341823"/>
            <a:ext cx="189026" cy="187324"/>
          </a:xfrm>
          <a:custGeom>
            <a:avLst/>
            <a:gdLst/>
            <a:ahLst/>
            <a:cxnLst>
              <a:cxn ang="0">
                <a:pos x="0" y="32"/>
              </a:cxn>
              <a:cxn ang="0">
                <a:pos x="8" y="35"/>
              </a:cxn>
              <a:cxn ang="0">
                <a:pos x="11" y="39"/>
              </a:cxn>
              <a:cxn ang="0">
                <a:pos x="17" y="45"/>
              </a:cxn>
              <a:cxn ang="0">
                <a:pos x="23" y="52"/>
              </a:cxn>
              <a:cxn ang="0">
                <a:pos x="23" y="57"/>
              </a:cxn>
              <a:cxn ang="0">
                <a:pos x="28" y="67"/>
              </a:cxn>
              <a:cxn ang="0">
                <a:pos x="38" y="61"/>
              </a:cxn>
              <a:cxn ang="0">
                <a:pos x="45" y="52"/>
              </a:cxn>
              <a:cxn ang="0">
                <a:pos x="51" y="46"/>
              </a:cxn>
              <a:cxn ang="0">
                <a:pos x="66" y="48"/>
              </a:cxn>
              <a:cxn ang="0">
                <a:pos x="68" y="52"/>
              </a:cxn>
              <a:cxn ang="0">
                <a:pos x="68" y="54"/>
              </a:cxn>
              <a:cxn ang="0">
                <a:pos x="69" y="63"/>
              </a:cxn>
              <a:cxn ang="0">
                <a:pos x="71" y="67"/>
              </a:cxn>
              <a:cxn ang="0">
                <a:pos x="71" y="76"/>
              </a:cxn>
              <a:cxn ang="0">
                <a:pos x="75" y="78"/>
              </a:cxn>
              <a:cxn ang="0">
                <a:pos x="79" y="76"/>
              </a:cxn>
              <a:cxn ang="0">
                <a:pos x="86" y="78"/>
              </a:cxn>
              <a:cxn ang="0">
                <a:pos x="92" y="87"/>
              </a:cxn>
              <a:cxn ang="0">
                <a:pos x="88" y="95"/>
              </a:cxn>
              <a:cxn ang="0">
                <a:pos x="88" y="98"/>
              </a:cxn>
              <a:cxn ang="0">
                <a:pos x="92" y="102"/>
              </a:cxn>
              <a:cxn ang="0">
                <a:pos x="99" y="96"/>
              </a:cxn>
              <a:cxn ang="0">
                <a:pos x="109" y="95"/>
              </a:cxn>
              <a:cxn ang="0">
                <a:pos x="113" y="89"/>
              </a:cxn>
              <a:cxn ang="0">
                <a:pos x="113" y="78"/>
              </a:cxn>
              <a:cxn ang="0">
                <a:pos x="118" y="78"/>
              </a:cxn>
              <a:cxn ang="0">
                <a:pos x="118" y="70"/>
              </a:cxn>
              <a:cxn ang="0">
                <a:pos x="114" y="67"/>
              </a:cxn>
              <a:cxn ang="0">
                <a:pos x="113" y="63"/>
              </a:cxn>
              <a:cxn ang="0">
                <a:pos x="113" y="57"/>
              </a:cxn>
              <a:cxn ang="0">
                <a:pos x="114" y="52"/>
              </a:cxn>
              <a:cxn ang="0">
                <a:pos x="118" y="48"/>
              </a:cxn>
              <a:cxn ang="0">
                <a:pos x="122" y="46"/>
              </a:cxn>
              <a:cxn ang="0">
                <a:pos x="116" y="15"/>
              </a:cxn>
              <a:cxn ang="0">
                <a:pos x="32" y="0"/>
              </a:cxn>
              <a:cxn ang="0">
                <a:pos x="2" y="26"/>
              </a:cxn>
              <a:cxn ang="0">
                <a:pos x="0" y="32"/>
              </a:cxn>
            </a:cxnLst>
            <a:rect l="0" t="0" r="r" b="b"/>
            <a:pathLst>
              <a:path w="123" h="103">
                <a:moveTo>
                  <a:pt x="0" y="32"/>
                </a:moveTo>
                <a:lnTo>
                  <a:pt x="8" y="35"/>
                </a:lnTo>
                <a:lnTo>
                  <a:pt x="11" y="39"/>
                </a:lnTo>
                <a:lnTo>
                  <a:pt x="17" y="45"/>
                </a:lnTo>
                <a:lnTo>
                  <a:pt x="23" y="52"/>
                </a:lnTo>
                <a:lnTo>
                  <a:pt x="23" y="57"/>
                </a:lnTo>
                <a:lnTo>
                  <a:pt x="28" y="67"/>
                </a:lnTo>
                <a:lnTo>
                  <a:pt x="38" y="61"/>
                </a:lnTo>
                <a:lnTo>
                  <a:pt x="45" y="52"/>
                </a:lnTo>
                <a:lnTo>
                  <a:pt x="51" y="46"/>
                </a:lnTo>
                <a:lnTo>
                  <a:pt x="66" y="48"/>
                </a:lnTo>
                <a:lnTo>
                  <a:pt x="68" y="52"/>
                </a:lnTo>
                <a:lnTo>
                  <a:pt x="68" y="54"/>
                </a:lnTo>
                <a:lnTo>
                  <a:pt x="69" y="63"/>
                </a:lnTo>
                <a:lnTo>
                  <a:pt x="71" y="67"/>
                </a:lnTo>
                <a:lnTo>
                  <a:pt x="71" y="76"/>
                </a:lnTo>
                <a:lnTo>
                  <a:pt x="75" y="78"/>
                </a:lnTo>
                <a:lnTo>
                  <a:pt x="79" y="76"/>
                </a:lnTo>
                <a:lnTo>
                  <a:pt x="86" y="78"/>
                </a:lnTo>
                <a:lnTo>
                  <a:pt x="92" y="87"/>
                </a:lnTo>
                <a:lnTo>
                  <a:pt x="88" y="95"/>
                </a:lnTo>
                <a:lnTo>
                  <a:pt x="88" y="98"/>
                </a:lnTo>
                <a:lnTo>
                  <a:pt x="92" y="102"/>
                </a:lnTo>
                <a:lnTo>
                  <a:pt x="99" y="96"/>
                </a:lnTo>
                <a:lnTo>
                  <a:pt x="109" y="95"/>
                </a:lnTo>
                <a:lnTo>
                  <a:pt x="113" y="89"/>
                </a:lnTo>
                <a:lnTo>
                  <a:pt x="113" y="78"/>
                </a:lnTo>
                <a:lnTo>
                  <a:pt x="118" y="78"/>
                </a:lnTo>
                <a:lnTo>
                  <a:pt x="118" y="70"/>
                </a:lnTo>
                <a:lnTo>
                  <a:pt x="114" y="67"/>
                </a:lnTo>
                <a:lnTo>
                  <a:pt x="113" y="63"/>
                </a:lnTo>
                <a:lnTo>
                  <a:pt x="113" y="57"/>
                </a:lnTo>
                <a:lnTo>
                  <a:pt x="114" y="52"/>
                </a:lnTo>
                <a:lnTo>
                  <a:pt x="118" y="48"/>
                </a:lnTo>
                <a:lnTo>
                  <a:pt x="122" y="46"/>
                </a:lnTo>
                <a:lnTo>
                  <a:pt x="116" y="15"/>
                </a:lnTo>
                <a:lnTo>
                  <a:pt x="32" y="0"/>
                </a:lnTo>
                <a:lnTo>
                  <a:pt x="2" y="26"/>
                </a:lnTo>
                <a:lnTo>
                  <a:pt x="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3" name="Freeform 271"/>
          <p:cNvSpPr>
            <a:spLocks/>
          </p:cNvSpPr>
          <p:nvPr/>
        </p:nvSpPr>
        <p:spPr bwMode="ltGray">
          <a:xfrm>
            <a:off x="3473218" y="4340236"/>
            <a:ext cx="201421" cy="201611"/>
          </a:xfrm>
          <a:custGeom>
            <a:avLst/>
            <a:gdLst/>
            <a:ahLst/>
            <a:cxnLst>
              <a:cxn ang="0">
                <a:pos x="0" y="34"/>
              </a:cxn>
              <a:cxn ang="0">
                <a:pos x="8" y="38"/>
              </a:cxn>
              <a:cxn ang="0">
                <a:pos x="12" y="42"/>
              </a:cxn>
              <a:cxn ang="0">
                <a:pos x="18" y="48"/>
              </a:cxn>
              <a:cxn ang="0">
                <a:pos x="24" y="56"/>
              </a:cxn>
              <a:cxn ang="0">
                <a:pos x="24" y="62"/>
              </a:cxn>
              <a:cxn ang="0">
                <a:pos x="30" y="72"/>
              </a:cxn>
              <a:cxn ang="0">
                <a:pos x="40" y="66"/>
              </a:cxn>
              <a:cxn ang="0">
                <a:pos x="48" y="56"/>
              </a:cxn>
              <a:cxn ang="0">
                <a:pos x="54" y="50"/>
              </a:cxn>
              <a:cxn ang="0">
                <a:pos x="70" y="52"/>
              </a:cxn>
              <a:cxn ang="0">
                <a:pos x="72" y="56"/>
              </a:cxn>
              <a:cxn ang="0">
                <a:pos x="72" y="58"/>
              </a:cxn>
              <a:cxn ang="0">
                <a:pos x="74" y="68"/>
              </a:cxn>
              <a:cxn ang="0">
                <a:pos x="76" y="72"/>
              </a:cxn>
              <a:cxn ang="0">
                <a:pos x="76" y="82"/>
              </a:cxn>
              <a:cxn ang="0">
                <a:pos x="80" y="84"/>
              </a:cxn>
              <a:cxn ang="0">
                <a:pos x="84" y="82"/>
              </a:cxn>
              <a:cxn ang="0">
                <a:pos x="92" y="84"/>
              </a:cxn>
              <a:cxn ang="0">
                <a:pos x="98" y="94"/>
              </a:cxn>
              <a:cxn ang="0">
                <a:pos x="94" y="102"/>
              </a:cxn>
              <a:cxn ang="0">
                <a:pos x="94" y="106"/>
              </a:cxn>
              <a:cxn ang="0">
                <a:pos x="98" y="110"/>
              </a:cxn>
              <a:cxn ang="0">
                <a:pos x="106" y="104"/>
              </a:cxn>
              <a:cxn ang="0">
                <a:pos x="116" y="102"/>
              </a:cxn>
              <a:cxn ang="0">
                <a:pos x="120" y="96"/>
              </a:cxn>
              <a:cxn ang="0">
                <a:pos x="120" y="84"/>
              </a:cxn>
              <a:cxn ang="0">
                <a:pos x="126" y="84"/>
              </a:cxn>
              <a:cxn ang="0">
                <a:pos x="126" y="76"/>
              </a:cxn>
              <a:cxn ang="0">
                <a:pos x="122" y="72"/>
              </a:cxn>
              <a:cxn ang="0">
                <a:pos x="120" y="68"/>
              </a:cxn>
              <a:cxn ang="0">
                <a:pos x="120" y="62"/>
              </a:cxn>
              <a:cxn ang="0">
                <a:pos x="122" y="56"/>
              </a:cxn>
              <a:cxn ang="0">
                <a:pos x="126" y="52"/>
              </a:cxn>
              <a:cxn ang="0">
                <a:pos x="130" y="50"/>
              </a:cxn>
              <a:cxn ang="0">
                <a:pos x="124" y="16"/>
              </a:cxn>
              <a:cxn ang="0">
                <a:pos x="34" y="0"/>
              </a:cxn>
              <a:cxn ang="0">
                <a:pos x="2" y="28"/>
              </a:cxn>
              <a:cxn ang="0">
                <a:pos x="0" y="34"/>
              </a:cxn>
            </a:cxnLst>
            <a:rect l="0" t="0" r="r" b="b"/>
            <a:pathLst>
              <a:path w="131" h="111">
                <a:moveTo>
                  <a:pt x="0" y="34"/>
                </a:moveTo>
                <a:lnTo>
                  <a:pt x="8" y="38"/>
                </a:lnTo>
                <a:lnTo>
                  <a:pt x="12" y="42"/>
                </a:lnTo>
                <a:lnTo>
                  <a:pt x="18" y="48"/>
                </a:lnTo>
                <a:lnTo>
                  <a:pt x="24" y="56"/>
                </a:lnTo>
                <a:lnTo>
                  <a:pt x="24" y="62"/>
                </a:lnTo>
                <a:lnTo>
                  <a:pt x="30" y="72"/>
                </a:lnTo>
                <a:lnTo>
                  <a:pt x="40" y="66"/>
                </a:lnTo>
                <a:lnTo>
                  <a:pt x="48" y="56"/>
                </a:lnTo>
                <a:lnTo>
                  <a:pt x="54" y="50"/>
                </a:lnTo>
                <a:lnTo>
                  <a:pt x="70" y="52"/>
                </a:lnTo>
                <a:lnTo>
                  <a:pt x="72" y="56"/>
                </a:lnTo>
                <a:lnTo>
                  <a:pt x="72" y="58"/>
                </a:lnTo>
                <a:lnTo>
                  <a:pt x="74" y="68"/>
                </a:lnTo>
                <a:lnTo>
                  <a:pt x="76" y="72"/>
                </a:lnTo>
                <a:lnTo>
                  <a:pt x="76" y="82"/>
                </a:lnTo>
                <a:lnTo>
                  <a:pt x="80" y="84"/>
                </a:lnTo>
                <a:lnTo>
                  <a:pt x="84" y="82"/>
                </a:lnTo>
                <a:lnTo>
                  <a:pt x="92" y="84"/>
                </a:lnTo>
                <a:lnTo>
                  <a:pt x="98" y="94"/>
                </a:lnTo>
                <a:lnTo>
                  <a:pt x="94" y="102"/>
                </a:lnTo>
                <a:lnTo>
                  <a:pt x="94" y="106"/>
                </a:lnTo>
                <a:lnTo>
                  <a:pt x="98" y="110"/>
                </a:lnTo>
                <a:lnTo>
                  <a:pt x="106" y="104"/>
                </a:lnTo>
                <a:lnTo>
                  <a:pt x="116" y="102"/>
                </a:lnTo>
                <a:lnTo>
                  <a:pt x="120" y="96"/>
                </a:lnTo>
                <a:lnTo>
                  <a:pt x="120" y="84"/>
                </a:lnTo>
                <a:lnTo>
                  <a:pt x="126" y="84"/>
                </a:lnTo>
                <a:lnTo>
                  <a:pt x="126" y="76"/>
                </a:lnTo>
                <a:lnTo>
                  <a:pt x="122" y="72"/>
                </a:lnTo>
                <a:lnTo>
                  <a:pt x="120" y="68"/>
                </a:lnTo>
                <a:lnTo>
                  <a:pt x="120" y="62"/>
                </a:lnTo>
                <a:lnTo>
                  <a:pt x="122" y="56"/>
                </a:lnTo>
                <a:lnTo>
                  <a:pt x="126" y="52"/>
                </a:lnTo>
                <a:lnTo>
                  <a:pt x="130" y="50"/>
                </a:lnTo>
                <a:lnTo>
                  <a:pt x="124" y="16"/>
                </a:lnTo>
                <a:lnTo>
                  <a:pt x="34" y="0"/>
                </a:lnTo>
                <a:lnTo>
                  <a:pt x="2" y="2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4" name="Freeform 272"/>
          <p:cNvSpPr>
            <a:spLocks/>
          </p:cNvSpPr>
          <p:nvPr/>
        </p:nvSpPr>
        <p:spPr bwMode="ltGray">
          <a:xfrm>
            <a:off x="3457724" y="3871925"/>
            <a:ext cx="396645" cy="433386"/>
          </a:xfrm>
          <a:custGeom>
            <a:avLst/>
            <a:gdLst/>
            <a:ahLst/>
            <a:cxnLst>
              <a:cxn ang="0">
                <a:pos x="14" y="98"/>
              </a:cxn>
              <a:cxn ang="0">
                <a:pos x="22" y="84"/>
              </a:cxn>
              <a:cxn ang="0">
                <a:pos x="124" y="4"/>
              </a:cxn>
              <a:cxn ang="0">
                <a:pos x="190" y="0"/>
              </a:cxn>
              <a:cxn ang="0">
                <a:pos x="256" y="64"/>
              </a:cxn>
              <a:cxn ang="0">
                <a:pos x="214" y="224"/>
              </a:cxn>
              <a:cxn ang="0">
                <a:pos x="70" y="238"/>
              </a:cxn>
              <a:cxn ang="0">
                <a:pos x="0" y="198"/>
              </a:cxn>
              <a:cxn ang="0">
                <a:pos x="2" y="188"/>
              </a:cxn>
              <a:cxn ang="0">
                <a:pos x="8" y="184"/>
              </a:cxn>
              <a:cxn ang="0">
                <a:pos x="6" y="178"/>
              </a:cxn>
              <a:cxn ang="0">
                <a:pos x="14" y="166"/>
              </a:cxn>
              <a:cxn ang="0">
                <a:pos x="18" y="156"/>
              </a:cxn>
              <a:cxn ang="0">
                <a:pos x="18" y="134"/>
              </a:cxn>
              <a:cxn ang="0">
                <a:pos x="12" y="128"/>
              </a:cxn>
              <a:cxn ang="0">
                <a:pos x="16" y="124"/>
              </a:cxn>
              <a:cxn ang="0">
                <a:pos x="20" y="106"/>
              </a:cxn>
              <a:cxn ang="0">
                <a:pos x="14" y="98"/>
              </a:cxn>
            </a:cxnLst>
            <a:rect l="0" t="0" r="r" b="b"/>
            <a:pathLst>
              <a:path w="257" h="239">
                <a:moveTo>
                  <a:pt x="14" y="98"/>
                </a:moveTo>
                <a:lnTo>
                  <a:pt x="22" y="84"/>
                </a:lnTo>
                <a:lnTo>
                  <a:pt x="124" y="4"/>
                </a:lnTo>
                <a:lnTo>
                  <a:pt x="190" y="0"/>
                </a:lnTo>
                <a:lnTo>
                  <a:pt x="256" y="64"/>
                </a:lnTo>
                <a:lnTo>
                  <a:pt x="214" y="224"/>
                </a:lnTo>
                <a:lnTo>
                  <a:pt x="70" y="238"/>
                </a:lnTo>
                <a:lnTo>
                  <a:pt x="0" y="198"/>
                </a:lnTo>
                <a:lnTo>
                  <a:pt x="2" y="188"/>
                </a:lnTo>
                <a:lnTo>
                  <a:pt x="8" y="184"/>
                </a:lnTo>
                <a:lnTo>
                  <a:pt x="6" y="178"/>
                </a:lnTo>
                <a:lnTo>
                  <a:pt x="14" y="166"/>
                </a:lnTo>
                <a:lnTo>
                  <a:pt x="18" y="156"/>
                </a:lnTo>
                <a:lnTo>
                  <a:pt x="18" y="134"/>
                </a:lnTo>
                <a:lnTo>
                  <a:pt x="12" y="128"/>
                </a:lnTo>
                <a:lnTo>
                  <a:pt x="16" y="124"/>
                </a:lnTo>
                <a:lnTo>
                  <a:pt x="20" y="106"/>
                </a:lnTo>
                <a:lnTo>
                  <a:pt x="14"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5" name="Freeform 273"/>
          <p:cNvSpPr>
            <a:spLocks/>
          </p:cNvSpPr>
          <p:nvPr/>
        </p:nvSpPr>
        <p:spPr bwMode="ltGray">
          <a:xfrm>
            <a:off x="3437582" y="4337061"/>
            <a:ext cx="83667" cy="69850"/>
          </a:xfrm>
          <a:custGeom>
            <a:avLst/>
            <a:gdLst/>
            <a:ahLst/>
            <a:cxnLst>
              <a:cxn ang="0">
                <a:pos x="28" y="38"/>
              </a:cxn>
              <a:cxn ang="0">
                <a:pos x="22" y="36"/>
              </a:cxn>
              <a:cxn ang="0">
                <a:pos x="20" y="34"/>
              </a:cxn>
              <a:cxn ang="0">
                <a:pos x="18" y="22"/>
              </a:cxn>
              <a:cxn ang="0">
                <a:pos x="16" y="20"/>
              </a:cxn>
              <a:cxn ang="0">
                <a:pos x="12" y="20"/>
              </a:cxn>
              <a:cxn ang="0">
                <a:pos x="0" y="6"/>
              </a:cxn>
              <a:cxn ang="0">
                <a:pos x="24" y="0"/>
              </a:cxn>
              <a:cxn ang="0">
                <a:pos x="52" y="4"/>
              </a:cxn>
              <a:cxn ang="0">
                <a:pos x="52" y="8"/>
              </a:cxn>
              <a:cxn ang="0">
                <a:pos x="48" y="12"/>
              </a:cxn>
              <a:cxn ang="0">
                <a:pos x="50" y="20"/>
              </a:cxn>
              <a:cxn ang="0">
                <a:pos x="44" y="26"/>
              </a:cxn>
              <a:cxn ang="0">
                <a:pos x="38" y="24"/>
              </a:cxn>
              <a:cxn ang="0">
                <a:pos x="30" y="32"/>
              </a:cxn>
              <a:cxn ang="0">
                <a:pos x="28" y="38"/>
              </a:cxn>
            </a:cxnLst>
            <a:rect l="0" t="0" r="r" b="b"/>
            <a:pathLst>
              <a:path w="53" h="39">
                <a:moveTo>
                  <a:pt x="28" y="38"/>
                </a:moveTo>
                <a:lnTo>
                  <a:pt x="22" y="36"/>
                </a:lnTo>
                <a:lnTo>
                  <a:pt x="20" y="34"/>
                </a:lnTo>
                <a:lnTo>
                  <a:pt x="18" y="22"/>
                </a:lnTo>
                <a:lnTo>
                  <a:pt x="16" y="20"/>
                </a:lnTo>
                <a:lnTo>
                  <a:pt x="12" y="20"/>
                </a:lnTo>
                <a:lnTo>
                  <a:pt x="0" y="6"/>
                </a:lnTo>
                <a:lnTo>
                  <a:pt x="24" y="0"/>
                </a:lnTo>
                <a:lnTo>
                  <a:pt x="52" y="4"/>
                </a:lnTo>
                <a:lnTo>
                  <a:pt x="52" y="8"/>
                </a:lnTo>
                <a:lnTo>
                  <a:pt x="48" y="12"/>
                </a:lnTo>
                <a:lnTo>
                  <a:pt x="50" y="20"/>
                </a:lnTo>
                <a:lnTo>
                  <a:pt x="44" y="26"/>
                </a:lnTo>
                <a:lnTo>
                  <a:pt x="38" y="24"/>
                </a:lnTo>
                <a:lnTo>
                  <a:pt x="30" y="32"/>
                </a:lnTo>
                <a:lnTo>
                  <a:pt x="28"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6" name="Freeform 274"/>
          <p:cNvSpPr>
            <a:spLocks/>
          </p:cNvSpPr>
          <p:nvPr/>
        </p:nvSpPr>
        <p:spPr bwMode="ltGray">
          <a:xfrm>
            <a:off x="3437582" y="4205298"/>
            <a:ext cx="136347" cy="163512"/>
          </a:xfrm>
          <a:custGeom>
            <a:avLst/>
            <a:gdLst/>
            <a:ahLst/>
            <a:cxnLst>
              <a:cxn ang="0">
                <a:pos x="0" y="30"/>
              </a:cxn>
              <a:cxn ang="0">
                <a:pos x="12" y="14"/>
              </a:cxn>
              <a:cxn ang="0">
                <a:pos x="12" y="8"/>
              </a:cxn>
              <a:cxn ang="0">
                <a:pos x="16" y="10"/>
              </a:cxn>
              <a:cxn ang="0">
                <a:pos x="24" y="2"/>
              </a:cxn>
              <a:cxn ang="0">
                <a:pos x="30" y="6"/>
              </a:cxn>
              <a:cxn ang="0">
                <a:pos x="38" y="0"/>
              </a:cxn>
              <a:cxn ang="0">
                <a:pos x="48" y="2"/>
              </a:cxn>
              <a:cxn ang="0">
                <a:pos x="56" y="4"/>
              </a:cxn>
              <a:cxn ang="0">
                <a:pos x="60" y="12"/>
              </a:cxn>
              <a:cxn ang="0">
                <a:pos x="68" y="12"/>
              </a:cxn>
              <a:cxn ang="0">
                <a:pos x="68" y="22"/>
              </a:cxn>
              <a:cxn ang="0">
                <a:pos x="72" y="26"/>
              </a:cxn>
              <a:cxn ang="0">
                <a:pos x="74" y="30"/>
              </a:cxn>
              <a:cxn ang="0">
                <a:pos x="82" y="42"/>
              </a:cxn>
              <a:cxn ang="0">
                <a:pos x="86" y="84"/>
              </a:cxn>
              <a:cxn ang="0">
                <a:pos x="82" y="88"/>
              </a:cxn>
              <a:cxn ang="0">
                <a:pos x="74" y="88"/>
              </a:cxn>
              <a:cxn ang="0">
                <a:pos x="58" y="78"/>
              </a:cxn>
              <a:cxn ang="0">
                <a:pos x="52" y="78"/>
              </a:cxn>
              <a:cxn ang="0">
                <a:pos x="46" y="76"/>
              </a:cxn>
              <a:cxn ang="0">
                <a:pos x="32" y="76"/>
              </a:cxn>
              <a:cxn ang="0">
                <a:pos x="24" y="76"/>
              </a:cxn>
              <a:cxn ang="0">
                <a:pos x="20" y="80"/>
              </a:cxn>
              <a:cxn ang="0">
                <a:pos x="16" y="78"/>
              </a:cxn>
              <a:cxn ang="0">
                <a:pos x="16" y="76"/>
              </a:cxn>
              <a:cxn ang="0">
                <a:pos x="10" y="78"/>
              </a:cxn>
              <a:cxn ang="0">
                <a:pos x="4" y="78"/>
              </a:cxn>
              <a:cxn ang="0">
                <a:pos x="0" y="78"/>
              </a:cxn>
              <a:cxn ang="0">
                <a:pos x="2" y="64"/>
              </a:cxn>
              <a:cxn ang="0">
                <a:pos x="6" y="54"/>
              </a:cxn>
              <a:cxn ang="0">
                <a:pos x="2" y="52"/>
              </a:cxn>
              <a:cxn ang="0">
                <a:pos x="2" y="42"/>
              </a:cxn>
              <a:cxn ang="0">
                <a:pos x="2" y="36"/>
              </a:cxn>
              <a:cxn ang="0">
                <a:pos x="0" y="34"/>
              </a:cxn>
              <a:cxn ang="0">
                <a:pos x="0" y="30"/>
              </a:cxn>
            </a:cxnLst>
            <a:rect l="0" t="0" r="r" b="b"/>
            <a:pathLst>
              <a:path w="87" h="89">
                <a:moveTo>
                  <a:pt x="0" y="30"/>
                </a:moveTo>
                <a:lnTo>
                  <a:pt x="12" y="14"/>
                </a:lnTo>
                <a:lnTo>
                  <a:pt x="12" y="8"/>
                </a:lnTo>
                <a:lnTo>
                  <a:pt x="16" y="10"/>
                </a:lnTo>
                <a:lnTo>
                  <a:pt x="24" y="2"/>
                </a:lnTo>
                <a:lnTo>
                  <a:pt x="30" y="6"/>
                </a:lnTo>
                <a:lnTo>
                  <a:pt x="38" y="0"/>
                </a:lnTo>
                <a:lnTo>
                  <a:pt x="48" y="2"/>
                </a:lnTo>
                <a:lnTo>
                  <a:pt x="56" y="4"/>
                </a:lnTo>
                <a:lnTo>
                  <a:pt x="60" y="12"/>
                </a:lnTo>
                <a:lnTo>
                  <a:pt x="68" y="12"/>
                </a:lnTo>
                <a:lnTo>
                  <a:pt x="68" y="22"/>
                </a:lnTo>
                <a:lnTo>
                  <a:pt x="72" y="26"/>
                </a:lnTo>
                <a:lnTo>
                  <a:pt x="74" y="30"/>
                </a:lnTo>
                <a:lnTo>
                  <a:pt x="82" y="42"/>
                </a:lnTo>
                <a:lnTo>
                  <a:pt x="86" y="84"/>
                </a:lnTo>
                <a:lnTo>
                  <a:pt x="82" y="88"/>
                </a:lnTo>
                <a:lnTo>
                  <a:pt x="74" y="88"/>
                </a:lnTo>
                <a:lnTo>
                  <a:pt x="58" y="78"/>
                </a:lnTo>
                <a:lnTo>
                  <a:pt x="52" y="78"/>
                </a:lnTo>
                <a:lnTo>
                  <a:pt x="46" y="76"/>
                </a:lnTo>
                <a:lnTo>
                  <a:pt x="32" y="76"/>
                </a:lnTo>
                <a:lnTo>
                  <a:pt x="24" y="76"/>
                </a:lnTo>
                <a:lnTo>
                  <a:pt x="20" y="80"/>
                </a:lnTo>
                <a:lnTo>
                  <a:pt x="16" y="78"/>
                </a:lnTo>
                <a:lnTo>
                  <a:pt x="16" y="76"/>
                </a:lnTo>
                <a:lnTo>
                  <a:pt x="10" y="78"/>
                </a:lnTo>
                <a:lnTo>
                  <a:pt x="4" y="78"/>
                </a:lnTo>
                <a:lnTo>
                  <a:pt x="0" y="78"/>
                </a:lnTo>
                <a:lnTo>
                  <a:pt x="2" y="64"/>
                </a:lnTo>
                <a:lnTo>
                  <a:pt x="6" y="54"/>
                </a:lnTo>
                <a:lnTo>
                  <a:pt x="2" y="52"/>
                </a:lnTo>
                <a:lnTo>
                  <a:pt x="2" y="42"/>
                </a:lnTo>
                <a:lnTo>
                  <a:pt x="2" y="36"/>
                </a:lnTo>
                <a:lnTo>
                  <a:pt x="0" y="34"/>
                </a:lnTo>
                <a:lnTo>
                  <a:pt x="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7" name="Freeform 275"/>
          <p:cNvSpPr>
            <a:spLocks/>
          </p:cNvSpPr>
          <p:nvPr/>
        </p:nvSpPr>
        <p:spPr bwMode="ltGray">
          <a:xfrm>
            <a:off x="3559984" y="3965587"/>
            <a:ext cx="483411" cy="492123"/>
          </a:xfrm>
          <a:custGeom>
            <a:avLst/>
            <a:gdLst/>
            <a:ahLst/>
            <a:cxnLst>
              <a:cxn ang="0">
                <a:pos x="184" y="2"/>
              </a:cxn>
              <a:cxn ang="0">
                <a:pos x="148" y="0"/>
              </a:cxn>
              <a:cxn ang="0">
                <a:pos x="136" y="136"/>
              </a:cxn>
              <a:cxn ang="0">
                <a:pos x="144" y="146"/>
              </a:cxn>
              <a:cxn ang="0">
                <a:pos x="136" y="164"/>
              </a:cxn>
              <a:cxn ang="0">
                <a:pos x="64" y="156"/>
              </a:cxn>
              <a:cxn ang="0">
                <a:pos x="56" y="148"/>
              </a:cxn>
              <a:cxn ang="0">
                <a:pos x="52" y="158"/>
              </a:cxn>
              <a:cxn ang="0">
                <a:pos x="44" y="158"/>
              </a:cxn>
              <a:cxn ang="0">
                <a:pos x="34" y="166"/>
              </a:cxn>
              <a:cxn ang="0">
                <a:pos x="30" y="168"/>
              </a:cxn>
              <a:cxn ang="0">
                <a:pos x="28" y="160"/>
              </a:cxn>
              <a:cxn ang="0">
                <a:pos x="30" y="158"/>
              </a:cxn>
              <a:cxn ang="0">
                <a:pos x="26" y="154"/>
              </a:cxn>
              <a:cxn ang="0">
                <a:pos x="20" y="158"/>
              </a:cxn>
              <a:cxn ang="0">
                <a:pos x="18" y="160"/>
              </a:cxn>
              <a:cxn ang="0">
                <a:pos x="14" y="178"/>
              </a:cxn>
              <a:cxn ang="0">
                <a:pos x="4" y="174"/>
              </a:cxn>
              <a:cxn ang="0">
                <a:pos x="0" y="200"/>
              </a:cxn>
              <a:cxn ang="0">
                <a:pos x="4" y="208"/>
              </a:cxn>
              <a:cxn ang="0">
                <a:pos x="6" y="212"/>
              </a:cxn>
              <a:cxn ang="0">
                <a:pos x="4" y="220"/>
              </a:cxn>
              <a:cxn ang="0">
                <a:pos x="12" y="222"/>
              </a:cxn>
              <a:cxn ang="0">
                <a:pos x="18" y="226"/>
              </a:cxn>
              <a:cxn ang="0">
                <a:pos x="28" y="234"/>
              </a:cxn>
              <a:cxn ang="0">
                <a:pos x="34" y="236"/>
              </a:cxn>
              <a:cxn ang="0">
                <a:pos x="46" y="228"/>
              </a:cxn>
              <a:cxn ang="0">
                <a:pos x="48" y="222"/>
              </a:cxn>
              <a:cxn ang="0">
                <a:pos x="58" y="222"/>
              </a:cxn>
              <a:cxn ang="0">
                <a:pos x="60" y="230"/>
              </a:cxn>
              <a:cxn ang="0">
                <a:pos x="64" y="236"/>
              </a:cxn>
              <a:cxn ang="0">
                <a:pos x="68" y="244"/>
              </a:cxn>
              <a:cxn ang="0">
                <a:pos x="62" y="250"/>
              </a:cxn>
              <a:cxn ang="0">
                <a:pos x="60" y="256"/>
              </a:cxn>
              <a:cxn ang="0">
                <a:pos x="70" y="254"/>
              </a:cxn>
              <a:cxn ang="0">
                <a:pos x="72" y="260"/>
              </a:cxn>
              <a:cxn ang="0">
                <a:pos x="74" y="258"/>
              </a:cxn>
              <a:cxn ang="0">
                <a:pos x="80" y="260"/>
              </a:cxn>
              <a:cxn ang="0">
                <a:pos x="86" y="266"/>
              </a:cxn>
              <a:cxn ang="0">
                <a:pos x="86" y="268"/>
              </a:cxn>
              <a:cxn ang="0">
                <a:pos x="98" y="262"/>
              </a:cxn>
              <a:cxn ang="0">
                <a:pos x="104" y="260"/>
              </a:cxn>
              <a:cxn ang="0">
                <a:pos x="108" y="270"/>
              </a:cxn>
              <a:cxn ang="0">
                <a:pos x="124" y="258"/>
              </a:cxn>
              <a:cxn ang="0">
                <a:pos x="312" y="176"/>
              </a:cxn>
              <a:cxn ang="0">
                <a:pos x="308" y="80"/>
              </a:cxn>
              <a:cxn ang="0">
                <a:pos x="184" y="2"/>
              </a:cxn>
            </a:cxnLst>
            <a:rect l="0" t="0" r="r" b="b"/>
            <a:pathLst>
              <a:path w="313" h="271">
                <a:moveTo>
                  <a:pt x="184" y="2"/>
                </a:moveTo>
                <a:lnTo>
                  <a:pt x="148" y="0"/>
                </a:lnTo>
                <a:lnTo>
                  <a:pt x="136" y="136"/>
                </a:lnTo>
                <a:lnTo>
                  <a:pt x="144" y="146"/>
                </a:lnTo>
                <a:lnTo>
                  <a:pt x="136" y="164"/>
                </a:lnTo>
                <a:lnTo>
                  <a:pt x="64" y="156"/>
                </a:lnTo>
                <a:lnTo>
                  <a:pt x="56" y="148"/>
                </a:lnTo>
                <a:lnTo>
                  <a:pt x="52" y="158"/>
                </a:lnTo>
                <a:lnTo>
                  <a:pt x="44" y="158"/>
                </a:lnTo>
                <a:lnTo>
                  <a:pt x="34" y="166"/>
                </a:lnTo>
                <a:lnTo>
                  <a:pt x="30" y="168"/>
                </a:lnTo>
                <a:lnTo>
                  <a:pt x="28" y="160"/>
                </a:lnTo>
                <a:lnTo>
                  <a:pt x="30" y="158"/>
                </a:lnTo>
                <a:lnTo>
                  <a:pt x="26" y="154"/>
                </a:lnTo>
                <a:lnTo>
                  <a:pt x="20" y="158"/>
                </a:lnTo>
                <a:lnTo>
                  <a:pt x="18" y="160"/>
                </a:lnTo>
                <a:lnTo>
                  <a:pt x="14" y="178"/>
                </a:lnTo>
                <a:lnTo>
                  <a:pt x="4" y="174"/>
                </a:lnTo>
                <a:lnTo>
                  <a:pt x="0" y="200"/>
                </a:lnTo>
                <a:lnTo>
                  <a:pt x="4" y="208"/>
                </a:lnTo>
                <a:lnTo>
                  <a:pt x="6" y="212"/>
                </a:lnTo>
                <a:lnTo>
                  <a:pt x="4" y="220"/>
                </a:lnTo>
                <a:lnTo>
                  <a:pt x="12" y="222"/>
                </a:lnTo>
                <a:lnTo>
                  <a:pt x="18" y="226"/>
                </a:lnTo>
                <a:lnTo>
                  <a:pt x="28" y="234"/>
                </a:lnTo>
                <a:lnTo>
                  <a:pt x="34" y="236"/>
                </a:lnTo>
                <a:lnTo>
                  <a:pt x="46" y="228"/>
                </a:lnTo>
                <a:lnTo>
                  <a:pt x="48" y="222"/>
                </a:lnTo>
                <a:lnTo>
                  <a:pt x="58" y="222"/>
                </a:lnTo>
                <a:lnTo>
                  <a:pt x="60" y="230"/>
                </a:lnTo>
                <a:lnTo>
                  <a:pt x="64" y="236"/>
                </a:lnTo>
                <a:lnTo>
                  <a:pt x="68" y="244"/>
                </a:lnTo>
                <a:lnTo>
                  <a:pt x="62" y="250"/>
                </a:lnTo>
                <a:lnTo>
                  <a:pt x="60" y="256"/>
                </a:lnTo>
                <a:lnTo>
                  <a:pt x="70" y="254"/>
                </a:lnTo>
                <a:lnTo>
                  <a:pt x="72" y="260"/>
                </a:lnTo>
                <a:lnTo>
                  <a:pt x="74" y="258"/>
                </a:lnTo>
                <a:lnTo>
                  <a:pt x="80" y="260"/>
                </a:lnTo>
                <a:lnTo>
                  <a:pt x="86" y="266"/>
                </a:lnTo>
                <a:lnTo>
                  <a:pt x="86" y="268"/>
                </a:lnTo>
                <a:lnTo>
                  <a:pt x="98" y="262"/>
                </a:lnTo>
                <a:lnTo>
                  <a:pt x="104" y="260"/>
                </a:lnTo>
                <a:lnTo>
                  <a:pt x="108" y="270"/>
                </a:lnTo>
                <a:lnTo>
                  <a:pt x="124" y="258"/>
                </a:lnTo>
                <a:lnTo>
                  <a:pt x="312" y="176"/>
                </a:lnTo>
                <a:lnTo>
                  <a:pt x="308" y="80"/>
                </a:lnTo>
                <a:lnTo>
                  <a:pt x="18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8" name="Freeform 276"/>
          <p:cNvSpPr>
            <a:spLocks/>
          </p:cNvSpPr>
          <p:nvPr/>
        </p:nvSpPr>
        <p:spPr bwMode="ltGray">
          <a:xfrm>
            <a:off x="3730417" y="4300548"/>
            <a:ext cx="233959" cy="182562"/>
          </a:xfrm>
          <a:custGeom>
            <a:avLst/>
            <a:gdLst/>
            <a:ahLst/>
            <a:cxnLst>
              <a:cxn ang="0">
                <a:pos x="118" y="0"/>
              </a:cxn>
              <a:cxn ang="0">
                <a:pos x="102" y="0"/>
              </a:cxn>
              <a:cxn ang="0">
                <a:pos x="74" y="14"/>
              </a:cxn>
              <a:cxn ang="0">
                <a:pos x="44" y="26"/>
              </a:cxn>
              <a:cxn ang="0">
                <a:pos x="32" y="26"/>
              </a:cxn>
              <a:cxn ang="0">
                <a:pos x="30" y="36"/>
              </a:cxn>
              <a:cxn ang="0">
                <a:pos x="24" y="38"/>
              </a:cxn>
              <a:cxn ang="0">
                <a:pos x="22" y="50"/>
              </a:cxn>
              <a:cxn ang="0">
                <a:pos x="10" y="52"/>
              </a:cxn>
              <a:cxn ang="0">
                <a:pos x="6" y="54"/>
              </a:cxn>
              <a:cxn ang="0">
                <a:pos x="6" y="64"/>
              </a:cxn>
              <a:cxn ang="0">
                <a:pos x="0" y="74"/>
              </a:cxn>
              <a:cxn ang="0">
                <a:pos x="8" y="82"/>
              </a:cxn>
              <a:cxn ang="0">
                <a:pos x="8" y="92"/>
              </a:cxn>
              <a:cxn ang="0">
                <a:pos x="8" y="96"/>
              </a:cxn>
              <a:cxn ang="0">
                <a:pos x="14" y="100"/>
              </a:cxn>
              <a:cxn ang="0">
                <a:pos x="20" y="98"/>
              </a:cxn>
              <a:cxn ang="0">
                <a:pos x="24" y="94"/>
              </a:cxn>
              <a:cxn ang="0">
                <a:pos x="32" y="94"/>
              </a:cxn>
              <a:cxn ang="0">
                <a:pos x="38" y="92"/>
              </a:cxn>
              <a:cxn ang="0">
                <a:pos x="46" y="96"/>
              </a:cxn>
              <a:cxn ang="0">
                <a:pos x="50" y="86"/>
              </a:cxn>
              <a:cxn ang="0">
                <a:pos x="46" y="78"/>
              </a:cxn>
              <a:cxn ang="0">
                <a:pos x="50" y="72"/>
              </a:cxn>
              <a:cxn ang="0">
                <a:pos x="92" y="76"/>
              </a:cxn>
              <a:cxn ang="0">
                <a:pos x="98" y="74"/>
              </a:cxn>
              <a:cxn ang="0">
                <a:pos x="108" y="74"/>
              </a:cxn>
              <a:cxn ang="0">
                <a:pos x="124" y="78"/>
              </a:cxn>
              <a:cxn ang="0">
                <a:pos x="134" y="70"/>
              </a:cxn>
              <a:cxn ang="0">
                <a:pos x="140" y="72"/>
              </a:cxn>
              <a:cxn ang="0">
                <a:pos x="148" y="66"/>
              </a:cxn>
              <a:cxn ang="0">
                <a:pos x="150" y="22"/>
              </a:cxn>
              <a:cxn ang="0">
                <a:pos x="118" y="0"/>
              </a:cxn>
            </a:cxnLst>
            <a:rect l="0" t="0" r="r" b="b"/>
            <a:pathLst>
              <a:path w="151" h="101">
                <a:moveTo>
                  <a:pt x="118" y="0"/>
                </a:moveTo>
                <a:lnTo>
                  <a:pt x="102" y="0"/>
                </a:lnTo>
                <a:lnTo>
                  <a:pt x="74" y="14"/>
                </a:lnTo>
                <a:lnTo>
                  <a:pt x="44" y="26"/>
                </a:lnTo>
                <a:lnTo>
                  <a:pt x="32" y="26"/>
                </a:lnTo>
                <a:lnTo>
                  <a:pt x="30" y="36"/>
                </a:lnTo>
                <a:lnTo>
                  <a:pt x="24" y="38"/>
                </a:lnTo>
                <a:lnTo>
                  <a:pt x="22" y="50"/>
                </a:lnTo>
                <a:lnTo>
                  <a:pt x="10" y="52"/>
                </a:lnTo>
                <a:lnTo>
                  <a:pt x="6" y="54"/>
                </a:lnTo>
                <a:lnTo>
                  <a:pt x="6" y="64"/>
                </a:lnTo>
                <a:lnTo>
                  <a:pt x="0" y="74"/>
                </a:lnTo>
                <a:lnTo>
                  <a:pt x="8" y="82"/>
                </a:lnTo>
                <a:lnTo>
                  <a:pt x="8" y="92"/>
                </a:lnTo>
                <a:lnTo>
                  <a:pt x="8" y="96"/>
                </a:lnTo>
                <a:lnTo>
                  <a:pt x="14" y="100"/>
                </a:lnTo>
                <a:lnTo>
                  <a:pt x="20" y="98"/>
                </a:lnTo>
                <a:lnTo>
                  <a:pt x="24" y="94"/>
                </a:lnTo>
                <a:lnTo>
                  <a:pt x="32" y="94"/>
                </a:lnTo>
                <a:lnTo>
                  <a:pt x="38" y="92"/>
                </a:lnTo>
                <a:lnTo>
                  <a:pt x="46" y="96"/>
                </a:lnTo>
                <a:lnTo>
                  <a:pt x="50" y="86"/>
                </a:lnTo>
                <a:lnTo>
                  <a:pt x="46" y="78"/>
                </a:lnTo>
                <a:lnTo>
                  <a:pt x="50" y="72"/>
                </a:lnTo>
                <a:lnTo>
                  <a:pt x="92" y="76"/>
                </a:lnTo>
                <a:lnTo>
                  <a:pt x="98" y="74"/>
                </a:lnTo>
                <a:lnTo>
                  <a:pt x="108" y="74"/>
                </a:lnTo>
                <a:lnTo>
                  <a:pt x="124" y="78"/>
                </a:lnTo>
                <a:lnTo>
                  <a:pt x="134" y="70"/>
                </a:lnTo>
                <a:lnTo>
                  <a:pt x="140" y="72"/>
                </a:lnTo>
                <a:lnTo>
                  <a:pt x="148" y="66"/>
                </a:lnTo>
                <a:lnTo>
                  <a:pt x="150" y="22"/>
                </a:lnTo>
                <a:lnTo>
                  <a:pt x="1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79" name="Freeform 277"/>
          <p:cNvSpPr>
            <a:spLocks/>
          </p:cNvSpPr>
          <p:nvPr/>
        </p:nvSpPr>
        <p:spPr bwMode="ltGray">
          <a:xfrm>
            <a:off x="3903949" y="4021149"/>
            <a:ext cx="450874" cy="400048"/>
          </a:xfrm>
          <a:custGeom>
            <a:avLst/>
            <a:gdLst/>
            <a:ahLst/>
            <a:cxnLst>
              <a:cxn ang="0">
                <a:pos x="282" y="86"/>
              </a:cxn>
              <a:cxn ang="0">
                <a:pos x="278" y="152"/>
              </a:cxn>
              <a:cxn ang="0">
                <a:pos x="238" y="178"/>
              </a:cxn>
              <a:cxn ang="0">
                <a:pos x="238" y="200"/>
              </a:cxn>
              <a:cxn ang="0">
                <a:pos x="214" y="210"/>
              </a:cxn>
              <a:cxn ang="0">
                <a:pos x="206" y="204"/>
              </a:cxn>
              <a:cxn ang="0">
                <a:pos x="194" y="202"/>
              </a:cxn>
              <a:cxn ang="0">
                <a:pos x="180" y="200"/>
              </a:cxn>
              <a:cxn ang="0">
                <a:pos x="164" y="208"/>
              </a:cxn>
              <a:cxn ang="0">
                <a:pos x="154" y="206"/>
              </a:cxn>
              <a:cxn ang="0">
                <a:pos x="148" y="204"/>
              </a:cxn>
              <a:cxn ang="0">
                <a:pos x="142" y="200"/>
              </a:cxn>
              <a:cxn ang="0">
                <a:pos x="134" y="198"/>
              </a:cxn>
              <a:cxn ang="0">
                <a:pos x="128" y="200"/>
              </a:cxn>
              <a:cxn ang="0">
                <a:pos x="120" y="200"/>
              </a:cxn>
              <a:cxn ang="0">
                <a:pos x="114" y="192"/>
              </a:cxn>
              <a:cxn ang="0">
                <a:pos x="110" y="194"/>
              </a:cxn>
              <a:cxn ang="0">
                <a:pos x="98" y="184"/>
              </a:cxn>
              <a:cxn ang="0">
                <a:pos x="72" y="188"/>
              </a:cxn>
              <a:cxn ang="0">
                <a:pos x="70" y="198"/>
              </a:cxn>
              <a:cxn ang="0">
                <a:pos x="60" y="216"/>
              </a:cxn>
              <a:cxn ang="0">
                <a:pos x="42" y="204"/>
              </a:cxn>
              <a:cxn ang="0">
                <a:pos x="36" y="220"/>
              </a:cxn>
              <a:cxn ang="0">
                <a:pos x="32" y="206"/>
              </a:cxn>
              <a:cxn ang="0">
                <a:pos x="30" y="202"/>
              </a:cxn>
              <a:cxn ang="0">
                <a:pos x="28" y="206"/>
              </a:cxn>
              <a:cxn ang="0">
                <a:pos x="16" y="194"/>
              </a:cxn>
              <a:cxn ang="0">
                <a:pos x="12" y="182"/>
              </a:cxn>
              <a:cxn ang="0">
                <a:pos x="6" y="178"/>
              </a:cxn>
              <a:cxn ang="0">
                <a:pos x="0" y="166"/>
              </a:cxn>
              <a:cxn ang="0">
                <a:pos x="6" y="154"/>
              </a:cxn>
              <a:cxn ang="0">
                <a:pos x="40" y="154"/>
              </a:cxn>
              <a:cxn ang="0">
                <a:pos x="64" y="152"/>
              </a:cxn>
              <a:cxn ang="0">
                <a:pos x="68" y="140"/>
              </a:cxn>
              <a:cxn ang="0">
                <a:pos x="78" y="126"/>
              </a:cxn>
              <a:cxn ang="0">
                <a:pos x="84" y="78"/>
              </a:cxn>
              <a:cxn ang="0">
                <a:pos x="214" y="0"/>
              </a:cxn>
              <a:cxn ang="0">
                <a:pos x="282" y="36"/>
              </a:cxn>
              <a:cxn ang="0">
                <a:pos x="284" y="64"/>
              </a:cxn>
              <a:cxn ang="0">
                <a:pos x="290" y="78"/>
              </a:cxn>
              <a:cxn ang="0">
                <a:pos x="282" y="86"/>
              </a:cxn>
            </a:cxnLst>
            <a:rect l="0" t="0" r="r" b="b"/>
            <a:pathLst>
              <a:path w="291" h="221">
                <a:moveTo>
                  <a:pt x="282" y="86"/>
                </a:moveTo>
                <a:lnTo>
                  <a:pt x="278" y="152"/>
                </a:lnTo>
                <a:lnTo>
                  <a:pt x="238" y="178"/>
                </a:lnTo>
                <a:lnTo>
                  <a:pt x="238" y="200"/>
                </a:lnTo>
                <a:lnTo>
                  <a:pt x="214" y="210"/>
                </a:lnTo>
                <a:lnTo>
                  <a:pt x="206" y="204"/>
                </a:lnTo>
                <a:lnTo>
                  <a:pt x="194" y="202"/>
                </a:lnTo>
                <a:lnTo>
                  <a:pt x="180" y="200"/>
                </a:lnTo>
                <a:lnTo>
                  <a:pt x="164" y="208"/>
                </a:lnTo>
                <a:lnTo>
                  <a:pt x="154" y="206"/>
                </a:lnTo>
                <a:lnTo>
                  <a:pt x="148" y="204"/>
                </a:lnTo>
                <a:lnTo>
                  <a:pt x="142" y="200"/>
                </a:lnTo>
                <a:lnTo>
                  <a:pt x="134" y="198"/>
                </a:lnTo>
                <a:lnTo>
                  <a:pt x="128" y="200"/>
                </a:lnTo>
                <a:lnTo>
                  <a:pt x="120" y="200"/>
                </a:lnTo>
                <a:lnTo>
                  <a:pt x="114" y="192"/>
                </a:lnTo>
                <a:lnTo>
                  <a:pt x="110" y="194"/>
                </a:lnTo>
                <a:lnTo>
                  <a:pt x="98" y="184"/>
                </a:lnTo>
                <a:lnTo>
                  <a:pt x="72" y="188"/>
                </a:lnTo>
                <a:lnTo>
                  <a:pt x="70" y="198"/>
                </a:lnTo>
                <a:lnTo>
                  <a:pt x="60" y="216"/>
                </a:lnTo>
                <a:lnTo>
                  <a:pt x="42" y="204"/>
                </a:lnTo>
                <a:lnTo>
                  <a:pt x="36" y="220"/>
                </a:lnTo>
                <a:lnTo>
                  <a:pt x="32" y="206"/>
                </a:lnTo>
                <a:lnTo>
                  <a:pt x="30" y="202"/>
                </a:lnTo>
                <a:lnTo>
                  <a:pt x="28" y="206"/>
                </a:lnTo>
                <a:lnTo>
                  <a:pt x="16" y="194"/>
                </a:lnTo>
                <a:lnTo>
                  <a:pt x="12" y="182"/>
                </a:lnTo>
                <a:lnTo>
                  <a:pt x="6" y="178"/>
                </a:lnTo>
                <a:lnTo>
                  <a:pt x="0" y="166"/>
                </a:lnTo>
                <a:lnTo>
                  <a:pt x="6" y="154"/>
                </a:lnTo>
                <a:lnTo>
                  <a:pt x="40" y="154"/>
                </a:lnTo>
                <a:lnTo>
                  <a:pt x="64" y="152"/>
                </a:lnTo>
                <a:lnTo>
                  <a:pt x="68" y="140"/>
                </a:lnTo>
                <a:lnTo>
                  <a:pt x="78" y="126"/>
                </a:lnTo>
                <a:lnTo>
                  <a:pt x="84" y="78"/>
                </a:lnTo>
                <a:lnTo>
                  <a:pt x="214" y="0"/>
                </a:lnTo>
                <a:lnTo>
                  <a:pt x="282" y="36"/>
                </a:lnTo>
                <a:lnTo>
                  <a:pt x="284" y="64"/>
                </a:lnTo>
                <a:lnTo>
                  <a:pt x="290" y="78"/>
                </a:lnTo>
                <a:lnTo>
                  <a:pt x="282"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0" name="Freeform 278"/>
          <p:cNvSpPr>
            <a:spLocks/>
          </p:cNvSpPr>
          <p:nvPr/>
        </p:nvSpPr>
        <p:spPr bwMode="ltGray">
          <a:xfrm>
            <a:off x="4599628" y="3803663"/>
            <a:ext cx="297484" cy="339724"/>
          </a:xfrm>
          <a:custGeom>
            <a:avLst/>
            <a:gdLst/>
            <a:ahLst/>
            <a:cxnLst>
              <a:cxn ang="0">
                <a:pos x="42" y="6"/>
              </a:cxn>
              <a:cxn ang="0">
                <a:pos x="58" y="12"/>
              </a:cxn>
              <a:cxn ang="0">
                <a:pos x="68" y="16"/>
              </a:cxn>
              <a:cxn ang="0">
                <a:pos x="80" y="18"/>
              </a:cxn>
              <a:cxn ang="0">
                <a:pos x="84" y="8"/>
              </a:cxn>
              <a:cxn ang="0">
                <a:pos x="88" y="6"/>
              </a:cxn>
              <a:cxn ang="0">
                <a:pos x="94" y="10"/>
              </a:cxn>
              <a:cxn ang="0">
                <a:pos x="102" y="8"/>
              </a:cxn>
              <a:cxn ang="0">
                <a:pos x="106" y="10"/>
              </a:cxn>
              <a:cxn ang="0">
                <a:pos x="108" y="4"/>
              </a:cxn>
              <a:cxn ang="0">
                <a:pos x="114" y="8"/>
              </a:cxn>
              <a:cxn ang="0">
                <a:pos x="120" y="8"/>
              </a:cxn>
              <a:cxn ang="0">
                <a:pos x="126" y="14"/>
              </a:cxn>
              <a:cxn ang="0">
                <a:pos x="140" y="14"/>
              </a:cxn>
              <a:cxn ang="0">
                <a:pos x="158" y="8"/>
              </a:cxn>
              <a:cxn ang="0">
                <a:pos x="170" y="0"/>
              </a:cxn>
              <a:cxn ang="0">
                <a:pos x="182" y="42"/>
              </a:cxn>
              <a:cxn ang="0">
                <a:pos x="182" y="62"/>
              </a:cxn>
              <a:cxn ang="0">
                <a:pos x="174" y="70"/>
              </a:cxn>
              <a:cxn ang="0">
                <a:pos x="164" y="80"/>
              </a:cxn>
              <a:cxn ang="0">
                <a:pos x="152" y="70"/>
              </a:cxn>
              <a:cxn ang="0">
                <a:pos x="144" y="60"/>
              </a:cxn>
              <a:cxn ang="0">
                <a:pos x="136" y="52"/>
              </a:cxn>
              <a:cxn ang="0">
                <a:pos x="128" y="34"/>
              </a:cxn>
              <a:cxn ang="0">
                <a:pos x="136" y="60"/>
              </a:cxn>
              <a:cxn ang="0">
                <a:pos x="148" y="72"/>
              </a:cxn>
              <a:cxn ang="0">
                <a:pos x="152" y="82"/>
              </a:cxn>
              <a:cxn ang="0">
                <a:pos x="162" y="98"/>
              </a:cxn>
              <a:cxn ang="0">
                <a:pos x="170" y="114"/>
              </a:cxn>
              <a:cxn ang="0">
                <a:pos x="176" y="126"/>
              </a:cxn>
              <a:cxn ang="0">
                <a:pos x="188" y="148"/>
              </a:cxn>
              <a:cxn ang="0">
                <a:pos x="188" y="160"/>
              </a:cxn>
              <a:cxn ang="0">
                <a:pos x="192" y="166"/>
              </a:cxn>
              <a:cxn ang="0">
                <a:pos x="186" y="172"/>
              </a:cxn>
              <a:cxn ang="0">
                <a:pos x="182" y="168"/>
              </a:cxn>
              <a:cxn ang="0">
                <a:pos x="180" y="176"/>
              </a:cxn>
              <a:cxn ang="0">
                <a:pos x="164" y="186"/>
              </a:cxn>
              <a:cxn ang="0">
                <a:pos x="158" y="184"/>
              </a:cxn>
              <a:cxn ang="0">
                <a:pos x="0" y="176"/>
              </a:cxn>
              <a:cxn ang="0">
                <a:pos x="0" y="2"/>
              </a:cxn>
              <a:cxn ang="0">
                <a:pos x="10" y="0"/>
              </a:cxn>
              <a:cxn ang="0">
                <a:pos x="14" y="4"/>
              </a:cxn>
              <a:cxn ang="0">
                <a:pos x="26" y="2"/>
              </a:cxn>
              <a:cxn ang="0">
                <a:pos x="42" y="6"/>
              </a:cxn>
            </a:cxnLst>
            <a:rect l="0" t="0" r="r" b="b"/>
            <a:pathLst>
              <a:path w="193" h="187">
                <a:moveTo>
                  <a:pt x="42" y="6"/>
                </a:moveTo>
                <a:lnTo>
                  <a:pt x="58" y="12"/>
                </a:lnTo>
                <a:lnTo>
                  <a:pt x="68" y="16"/>
                </a:lnTo>
                <a:lnTo>
                  <a:pt x="80" y="18"/>
                </a:lnTo>
                <a:lnTo>
                  <a:pt x="84" y="8"/>
                </a:lnTo>
                <a:lnTo>
                  <a:pt x="88" y="6"/>
                </a:lnTo>
                <a:lnTo>
                  <a:pt x="94" y="10"/>
                </a:lnTo>
                <a:lnTo>
                  <a:pt x="102" y="8"/>
                </a:lnTo>
                <a:lnTo>
                  <a:pt x="106" y="10"/>
                </a:lnTo>
                <a:lnTo>
                  <a:pt x="108" y="4"/>
                </a:lnTo>
                <a:lnTo>
                  <a:pt x="114" y="8"/>
                </a:lnTo>
                <a:lnTo>
                  <a:pt x="120" y="8"/>
                </a:lnTo>
                <a:lnTo>
                  <a:pt x="126" y="14"/>
                </a:lnTo>
                <a:lnTo>
                  <a:pt x="140" y="14"/>
                </a:lnTo>
                <a:lnTo>
                  <a:pt x="158" y="8"/>
                </a:lnTo>
                <a:lnTo>
                  <a:pt x="170" y="0"/>
                </a:lnTo>
                <a:lnTo>
                  <a:pt x="182" y="42"/>
                </a:lnTo>
                <a:lnTo>
                  <a:pt x="182" y="62"/>
                </a:lnTo>
                <a:lnTo>
                  <a:pt x="174" y="70"/>
                </a:lnTo>
                <a:lnTo>
                  <a:pt x="164" y="80"/>
                </a:lnTo>
                <a:lnTo>
                  <a:pt x="152" y="70"/>
                </a:lnTo>
                <a:lnTo>
                  <a:pt x="144" y="60"/>
                </a:lnTo>
                <a:lnTo>
                  <a:pt x="136" y="52"/>
                </a:lnTo>
                <a:lnTo>
                  <a:pt x="128" y="34"/>
                </a:lnTo>
                <a:lnTo>
                  <a:pt x="136" y="60"/>
                </a:lnTo>
                <a:lnTo>
                  <a:pt x="148" y="72"/>
                </a:lnTo>
                <a:lnTo>
                  <a:pt x="152" y="82"/>
                </a:lnTo>
                <a:lnTo>
                  <a:pt x="162" y="98"/>
                </a:lnTo>
                <a:lnTo>
                  <a:pt x="170" y="114"/>
                </a:lnTo>
                <a:lnTo>
                  <a:pt x="176" y="126"/>
                </a:lnTo>
                <a:lnTo>
                  <a:pt x="188" y="148"/>
                </a:lnTo>
                <a:lnTo>
                  <a:pt x="188" y="160"/>
                </a:lnTo>
                <a:lnTo>
                  <a:pt x="192" y="166"/>
                </a:lnTo>
                <a:lnTo>
                  <a:pt x="186" y="172"/>
                </a:lnTo>
                <a:lnTo>
                  <a:pt x="182" y="168"/>
                </a:lnTo>
                <a:lnTo>
                  <a:pt x="180" y="176"/>
                </a:lnTo>
                <a:lnTo>
                  <a:pt x="164" y="186"/>
                </a:lnTo>
                <a:lnTo>
                  <a:pt x="158" y="184"/>
                </a:lnTo>
                <a:lnTo>
                  <a:pt x="0" y="176"/>
                </a:lnTo>
                <a:lnTo>
                  <a:pt x="0" y="2"/>
                </a:lnTo>
                <a:lnTo>
                  <a:pt x="10" y="0"/>
                </a:lnTo>
                <a:lnTo>
                  <a:pt x="14" y="4"/>
                </a:lnTo>
                <a:lnTo>
                  <a:pt x="26" y="2"/>
                </a:lnTo>
                <a:lnTo>
                  <a:pt x="4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1" name="Freeform 279"/>
          <p:cNvSpPr>
            <a:spLocks/>
          </p:cNvSpPr>
          <p:nvPr/>
        </p:nvSpPr>
        <p:spPr bwMode="ltGray">
          <a:xfrm>
            <a:off x="4164248" y="3730638"/>
            <a:ext cx="457072" cy="503235"/>
          </a:xfrm>
          <a:custGeom>
            <a:avLst/>
            <a:gdLst/>
            <a:ahLst/>
            <a:cxnLst>
              <a:cxn ang="0">
                <a:pos x="132" y="16"/>
              </a:cxn>
              <a:cxn ang="0">
                <a:pos x="132" y="24"/>
              </a:cxn>
              <a:cxn ang="0">
                <a:pos x="138" y="36"/>
              </a:cxn>
              <a:cxn ang="0">
                <a:pos x="144" y="40"/>
              </a:cxn>
              <a:cxn ang="0">
                <a:pos x="154" y="40"/>
              </a:cxn>
              <a:cxn ang="0">
                <a:pos x="174" y="44"/>
              </a:cxn>
              <a:cxn ang="0">
                <a:pos x="186" y="56"/>
              </a:cxn>
              <a:cxn ang="0">
                <a:pos x="192" y="60"/>
              </a:cxn>
              <a:cxn ang="0">
                <a:pos x="202" y="58"/>
              </a:cxn>
              <a:cxn ang="0">
                <a:pos x="210" y="50"/>
              </a:cxn>
              <a:cxn ang="0">
                <a:pos x="212" y="44"/>
              </a:cxn>
              <a:cxn ang="0">
                <a:pos x="206" y="36"/>
              </a:cxn>
              <a:cxn ang="0">
                <a:pos x="208" y="28"/>
              </a:cxn>
              <a:cxn ang="0">
                <a:pos x="214" y="20"/>
              </a:cxn>
              <a:cxn ang="0">
                <a:pos x="226" y="16"/>
              </a:cxn>
              <a:cxn ang="0">
                <a:pos x="240" y="16"/>
              </a:cxn>
              <a:cxn ang="0">
                <a:pos x="250" y="18"/>
              </a:cxn>
              <a:cxn ang="0">
                <a:pos x="260" y="22"/>
              </a:cxn>
              <a:cxn ang="0">
                <a:pos x="258" y="26"/>
              </a:cxn>
              <a:cxn ang="0">
                <a:pos x="264" y="32"/>
              </a:cxn>
              <a:cxn ang="0">
                <a:pos x="270" y="30"/>
              </a:cxn>
              <a:cxn ang="0">
                <a:pos x="276" y="36"/>
              </a:cxn>
              <a:cxn ang="0">
                <a:pos x="284" y="34"/>
              </a:cxn>
              <a:cxn ang="0">
                <a:pos x="292" y="40"/>
              </a:cxn>
              <a:cxn ang="0">
                <a:pos x="290" y="44"/>
              </a:cxn>
              <a:cxn ang="0">
                <a:pos x="290" y="52"/>
              </a:cxn>
              <a:cxn ang="0">
                <a:pos x="294" y="60"/>
              </a:cxn>
              <a:cxn ang="0">
                <a:pos x="296" y="62"/>
              </a:cxn>
              <a:cxn ang="0">
                <a:pos x="292" y="70"/>
              </a:cxn>
              <a:cxn ang="0">
                <a:pos x="296" y="88"/>
              </a:cxn>
              <a:cxn ang="0">
                <a:pos x="286" y="254"/>
              </a:cxn>
              <a:cxn ang="0">
                <a:pos x="268" y="252"/>
              </a:cxn>
              <a:cxn ang="0">
                <a:pos x="268" y="276"/>
              </a:cxn>
              <a:cxn ang="0">
                <a:pos x="134" y="184"/>
              </a:cxn>
              <a:cxn ang="0">
                <a:pos x="110" y="198"/>
              </a:cxn>
              <a:cxn ang="0">
                <a:pos x="102" y="202"/>
              </a:cxn>
              <a:cxn ang="0">
                <a:pos x="96" y="204"/>
              </a:cxn>
              <a:cxn ang="0">
                <a:pos x="88" y="200"/>
              </a:cxn>
              <a:cxn ang="0">
                <a:pos x="74" y="186"/>
              </a:cxn>
              <a:cxn ang="0">
                <a:pos x="62" y="180"/>
              </a:cxn>
              <a:cxn ang="0">
                <a:pos x="34" y="174"/>
              </a:cxn>
              <a:cxn ang="0">
                <a:pos x="0" y="118"/>
              </a:cxn>
              <a:cxn ang="0">
                <a:pos x="24" y="34"/>
              </a:cxn>
              <a:cxn ang="0">
                <a:pos x="68" y="4"/>
              </a:cxn>
              <a:cxn ang="0">
                <a:pos x="78" y="0"/>
              </a:cxn>
              <a:cxn ang="0">
                <a:pos x="82" y="4"/>
              </a:cxn>
              <a:cxn ang="0">
                <a:pos x="90" y="8"/>
              </a:cxn>
              <a:cxn ang="0">
                <a:pos x="96" y="6"/>
              </a:cxn>
              <a:cxn ang="0">
                <a:pos x="104" y="6"/>
              </a:cxn>
              <a:cxn ang="0">
                <a:pos x="114" y="12"/>
              </a:cxn>
              <a:cxn ang="0">
                <a:pos x="120" y="16"/>
              </a:cxn>
              <a:cxn ang="0">
                <a:pos x="128" y="18"/>
              </a:cxn>
              <a:cxn ang="0">
                <a:pos x="132" y="16"/>
              </a:cxn>
            </a:cxnLst>
            <a:rect l="0" t="0" r="r" b="b"/>
            <a:pathLst>
              <a:path w="297" h="277">
                <a:moveTo>
                  <a:pt x="132" y="16"/>
                </a:moveTo>
                <a:lnTo>
                  <a:pt x="132" y="24"/>
                </a:lnTo>
                <a:lnTo>
                  <a:pt x="138" y="36"/>
                </a:lnTo>
                <a:lnTo>
                  <a:pt x="144" y="40"/>
                </a:lnTo>
                <a:lnTo>
                  <a:pt x="154" y="40"/>
                </a:lnTo>
                <a:lnTo>
                  <a:pt x="174" y="44"/>
                </a:lnTo>
                <a:lnTo>
                  <a:pt x="186" y="56"/>
                </a:lnTo>
                <a:lnTo>
                  <a:pt x="192" y="60"/>
                </a:lnTo>
                <a:lnTo>
                  <a:pt x="202" y="58"/>
                </a:lnTo>
                <a:lnTo>
                  <a:pt x="210" y="50"/>
                </a:lnTo>
                <a:lnTo>
                  <a:pt x="212" y="44"/>
                </a:lnTo>
                <a:lnTo>
                  <a:pt x="206" y="36"/>
                </a:lnTo>
                <a:lnTo>
                  <a:pt x="208" y="28"/>
                </a:lnTo>
                <a:lnTo>
                  <a:pt x="214" y="20"/>
                </a:lnTo>
                <a:lnTo>
                  <a:pt x="226" y="16"/>
                </a:lnTo>
                <a:lnTo>
                  <a:pt x="240" y="16"/>
                </a:lnTo>
                <a:lnTo>
                  <a:pt x="250" y="18"/>
                </a:lnTo>
                <a:lnTo>
                  <a:pt x="260" y="22"/>
                </a:lnTo>
                <a:lnTo>
                  <a:pt x="258" y="26"/>
                </a:lnTo>
                <a:lnTo>
                  <a:pt x="264" y="32"/>
                </a:lnTo>
                <a:lnTo>
                  <a:pt x="270" y="30"/>
                </a:lnTo>
                <a:lnTo>
                  <a:pt x="276" y="36"/>
                </a:lnTo>
                <a:lnTo>
                  <a:pt x="284" y="34"/>
                </a:lnTo>
                <a:lnTo>
                  <a:pt x="292" y="40"/>
                </a:lnTo>
                <a:lnTo>
                  <a:pt x="290" y="44"/>
                </a:lnTo>
                <a:lnTo>
                  <a:pt x="290" y="52"/>
                </a:lnTo>
                <a:lnTo>
                  <a:pt x="294" y="60"/>
                </a:lnTo>
                <a:lnTo>
                  <a:pt x="296" y="62"/>
                </a:lnTo>
                <a:lnTo>
                  <a:pt x="292" y="70"/>
                </a:lnTo>
                <a:lnTo>
                  <a:pt x="296" y="88"/>
                </a:lnTo>
                <a:lnTo>
                  <a:pt x="286" y="254"/>
                </a:lnTo>
                <a:lnTo>
                  <a:pt x="268" y="252"/>
                </a:lnTo>
                <a:lnTo>
                  <a:pt x="268" y="276"/>
                </a:lnTo>
                <a:lnTo>
                  <a:pt x="134" y="184"/>
                </a:lnTo>
                <a:lnTo>
                  <a:pt x="110" y="198"/>
                </a:lnTo>
                <a:lnTo>
                  <a:pt x="102" y="202"/>
                </a:lnTo>
                <a:lnTo>
                  <a:pt x="96" y="204"/>
                </a:lnTo>
                <a:lnTo>
                  <a:pt x="88" y="200"/>
                </a:lnTo>
                <a:lnTo>
                  <a:pt x="74" y="186"/>
                </a:lnTo>
                <a:lnTo>
                  <a:pt x="62" y="180"/>
                </a:lnTo>
                <a:lnTo>
                  <a:pt x="34" y="174"/>
                </a:lnTo>
                <a:lnTo>
                  <a:pt x="0" y="118"/>
                </a:lnTo>
                <a:lnTo>
                  <a:pt x="24" y="34"/>
                </a:lnTo>
                <a:lnTo>
                  <a:pt x="68" y="4"/>
                </a:lnTo>
                <a:lnTo>
                  <a:pt x="78" y="0"/>
                </a:lnTo>
                <a:lnTo>
                  <a:pt x="82" y="4"/>
                </a:lnTo>
                <a:lnTo>
                  <a:pt x="90" y="8"/>
                </a:lnTo>
                <a:lnTo>
                  <a:pt x="96" y="6"/>
                </a:lnTo>
                <a:lnTo>
                  <a:pt x="104" y="6"/>
                </a:lnTo>
                <a:lnTo>
                  <a:pt x="114" y="12"/>
                </a:lnTo>
                <a:lnTo>
                  <a:pt x="120" y="16"/>
                </a:lnTo>
                <a:lnTo>
                  <a:pt x="128" y="18"/>
                </a:lnTo>
                <a:lnTo>
                  <a:pt x="132"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2" name="Freeform 280"/>
          <p:cNvSpPr>
            <a:spLocks/>
          </p:cNvSpPr>
          <p:nvPr/>
        </p:nvSpPr>
        <p:spPr bwMode="ltGray">
          <a:xfrm>
            <a:off x="4159600" y="3586176"/>
            <a:ext cx="125500" cy="230187"/>
          </a:xfrm>
          <a:custGeom>
            <a:avLst/>
            <a:gdLst/>
            <a:ahLst/>
            <a:cxnLst>
              <a:cxn ang="0">
                <a:pos x="44" y="12"/>
              </a:cxn>
              <a:cxn ang="0">
                <a:pos x="46" y="6"/>
              </a:cxn>
              <a:cxn ang="0">
                <a:pos x="54" y="2"/>
              </a:cxn>
              <a:cxn ang="0">
                <a:pos x="64" y="0"/>
              </a:cxn>
              <a:cxn ang="0">
                <a:pos x="70" y="4"/>
              </a:cxn>
              <a:cxn ang="0">
                <a:pos x="70" y="8"/>
              </a:cxn>
              <a:cxn ang="0">
                <a:pos x="68" y="18"/>
              </a:cxn>
              <a:cxn ang="0">
                <a:pos x="80" y="12"/>
              </a:cxn>
              <a:cxn ang="0">
                <a:pos x="80" y="18"/>
              </a:cxn>
              <a:cxn ang="0">
                <a:pos x="74" y="26"/>
              </a:cxn>
              <a:cxn ang="0">
                <a:pos x="72" y="34"/>
              </a:cxn>
              <a:cxn ang="0">
                <a:pos x="76" y="38"/>
              </a:cxn>
              <a:cxn ang="0">
                <a:pos x="78" y="46"/>
              </a:cxn>
              <a:cxn ang="0">
                <a:pos x="66" y="56"/>
              </a:cxn>
              <a:cxn ang="0">
                <a:pos x="58" y="60"/>
              </a:cxn>
              <a:cxn ang="0">
                <a:pos x="56" y="64"/>
              </a:cxn>
              <a:cxn ang="0">
                <a:pos x="60" y="70"/>
              </a:cxn>
              <a:cxn ang="0">
                <a:pos x="76" y="78"/>
              </a:cxn>
              <a:cxn ang="0">
                <a:pos x="82" y="80"/>
              </a:cxn>
              <a:cxn ang="0">
                <a:pos x="74" y="96"/>
              </a:cxn>
              <a:cxn ang="0">
                <a:pos x="70" y="94"/>
              </a:cxn>
              <a:cxn ang="0">
                <a:pos x="60" y="102"/>
              </a:cxn>
              <a:cxn ang="0">
                <a:pos x="48" y="116"/>
              </a:cxn>
              <a:cxn ang="0">
                <a:pos x="38" y="126"/>
              </a:cxn>
              <a:cxn ang="0">
                <a:pos x="26" y="124"/>
              </a:cxn>
              <a:cxn ang="0">
                <a:pos x="0" y="58"/>
              </a:cxn>
              <a:cxn ang="0">
                <a:pos x="36" y="12"/>
              </a:cxn>
              <a:cxn ang="0">
                <a:pos x="44" y="12"/>
              </a:cxn>
            </a:cxnLst>
            <a:rect l="0" t="0" r="r" b="b"/>
            <a:pathLst>
              <a:path w="83" h="127">
                <a:moveTo>
                  <a:pt x="44" y="12"/>
                </a:moveTo>
                <a:lnTo>
                  <a:pt x="46" y="6"/>
                </a:lnTo>
                <a:lnTo>
                  <a:pt x="54" y="2"/>
                </a:lnTo>
                <a:lnTo>
                  <a:pt x="64" y="0"/>
                </a:lnTo>
                <a:lnTo>
                  <a:pt x="70" y="4"/>
                </a:lnTo>
                <a:lnTo>
                  <a:pt x="70" y="8"/>
                </a:lnTo>
                <a:lnTo>
                  <a:pt x="68" y="18"/>
                </a:lnTo>
                <a:lnTo>
                  <a:pt x="80" y="12"/>
                </a:lnTo>
                <a:lnTo>
                  <a:pt x="80" y="18"/>
                </a:lnTo>
                <a:lnTo>
                  <a:pt x="74" y="26"/>
                </a:lnTo>
                <a:lnTo>
                  <a:pt x="72" y="34"/>
                </a:lnTo>
                <a:lnTo>
                  <a:pt x="76" y="38"/>
                </a:lnTo>
                <a:lnTo>
                  <a:pt x="78" y="46"/>
                </a:lnTo>
                <a:lnTo>
                  <a:pt x="66" y="56"/>
                </a:lnTo>
                <a:lnTo>
                  <a:pt x="58" y="60"/>
                </a:lnTo>
                <a:lnTo>
                  <a:pt x="56" y="64"/>
                </a:lnTo>
                <a:lnTo>
                  <a:pt x="60" y="70"/>
                </a:lnTo>
                <a:lnTo>
                  <a:pt x="76" y="78"/>
                </a:lnTo>
                <a:lnTo>
                  <a:pt x="82" y="80"/>
                </a:lnTo>
                <a:lnTo>
                  <a:pt x="74" y="96"/>
                </a:lnTo>
                <a:lnTo>
                  <a:pt x="70" y="94"/>
                </a:lnTo>
                <a:lnTo>
                  <a:pt x="60" y="102"/>
                </a:lnTo>
                <a:lnTo>
                  <a:pt x="48" y="116"/>
                </a:lnTo>
                <a:lnTo>
                  <a:pt x="38" y="126"/>
                </a:lnTo>
                <a:lnTo>
                  <a:pt x="26" y="124"/>
                </a:lnTo>
                <a:lnTo>
                  <a:pt x="0" y="58"/>
                </a:lnTo>
                <a:lnTo>
                  <a:pt x="36" y="12"/>
                </a:lnTo>
                <a:lnTo>
                  <a:pt x="4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3" name="Freeform 281"/>
          <p:cNvSpPr>
            <a:spLocks/>
          </p:cNvSpPr>
          <p:nvPr/>
        </p:nvSpPr>
        <p:spPr bwMode="ltGray">
          <a:xfrm>
            <a:off x="3724220" y="3595701"/>
            <a:ext cx="498905" cy="581023"/>
          </a:xfrm>
          <a:custGeom>
            <a:avLst/>
            <a:gdLst/>
            <a:ahLst/>
            <a:cxnLst>
              <a:cxn ang="0">
                <a:pos x="246" y="2"/>
              </a:cxn>
              <a:cxn ang="0">
                <a:pos x="258" y="4"/>
              </a:cxn>
              <a:cxn ang="0">
                <a:pos x="271" y="4"/>
              </a:cxn>
              <a:cxn ang="0">
                <a:pos x="289" y="2"/>
              </a:cxn>
              <a:cxn ang="0">
                <a:pos x="302" y="4"/>
              </a:cxn>
              <a:cxn ang="0">
                <a:pos x="310" y="8"/>
              </a:cxn>
              <a:cxn ang="0">
                <a:pos x="306" y="20"/>
              </a:cxn>
              <a:cxn ang="0">
                <a:pos x="306" y="27"/>
              </a:cxn>
              <a:cxn ang="0">
                <a:pos x="306" y="33"/>
              </a:cxn>
              <a:cxn ang="0">
                <a:pos x="293" y="53"/>
              </a:cxn>
              <a:cxn ang="0">
                <a:pos x="285" y="51"/>
              </a:cxn>
              <a:cxn ang="0">
                <a:pos x="285" y="64"/>
              </a:cxn>
              <a:cxn ang="0">
                <a:pos x="291" y="72"/>
              </a:cxn>
              <a:cxn ang="0">
                <a:pos x="297" y="74"/>
              </a:cxn>
              <a:cxn ang="0">
                <a:pos x="297" y="80"/>
              </a:cxn>
              <a:cxn ang="0">
                <a:pos x="306" y="96"/>
              </a:cxn>
              <a:cxn ang="0">
                <a:pos x="304" y="119"/>
              </a:cxn>
              <a:cxn ang="0">
                <a:pos x="301" y="127"/>
              </a:cxn>
              <a:cxn ang="0">
                <a:pos x="304" y="133"/>
              </a:cxn>
              <a:cxn ang="0">
                <a:pos x="306" y="150"/>
              </a:cxn>
              <a:cxn ang="0">
                <a:pos x="308" y="164"/>
              </a:cxn>
              <a:cxn ang="0">
                <a:pos x="310" y="168"/>
              </a:cxn>
              <a:cxn ang="0">
                <a:pos x="312" y="174"/>
              </a:cxn>
              <a:cxn ang="0">
                <a:pos x="304" y="183"/>
              </a:cxn>
              <a:cxn ang="0">
                <a:pos x="306" y="195"/>
              </a:cxn>
              <a:cxn ang="0">
                <a:pos x="299" y="207"/>
              </a:cxn>
              <a:cxn ang="0">
                <a:pos x="304" y="219"/>
              </a:cxn>
              <a:cxn ang="0">
                <a:pos x="306" y="230"/>
              </a:cxn>
              <a:cxn ang="0">
                <a:pos x="310" y="232"/>
              </a:cxn>
              <a:cxn ang="0">
                <a:pos x="322" y="244"/>
              </a:cxn>
              <a:cxn ang="0">
                <a:pos x="222" y="308"/>
              </a:cxn>
              <a:cxn ang="0">
                <a:pos x="183" y="320"/>
              </a:cxn>
              <a:cxn ang="0">
                <a:pos x="180" y="316"/>
              </a:cxn>
              <a:cxn ang="0">
                <a:pos x="180" y="310"/>
              </a:cxn>
              <a:cxn ang="0">
                <a:pos x="174" y="295"/>
              </a:cxn>
              <a:cxn ang="0">
                <a:pos x="170" y="289"/>
              </a:cxn>
              <a:cxn ang="0">
                <a:pos x="166" y="289"/>
              </a:cxn>
              <a:cxn ang="0">
                <a:pos x="162" y="291"/>
              </a:cxn>
              <a:cxn ang="0">
                <a:pos x="156" y="283"/>
              </a:cxn>
              <a:cxn ang="0">
                <a:pos x="150" y="281"/>
              </a:cxn>
              <a:cxn ang="0">
                <a:pos x="144" y="271"/>
              </a:cxn>
              <a:cxn ang="0">
                <a:pos x="0" y="148"/>
              </a:cxn>
              <a:cxn ang="0">
                <a:pos x="8" y="115"/>
              </a:cxn>
              <a:cxn ang="0">
                <a:pos x="113" y="68"/>
              </a:cxn>
              <a:cxn ang="0">
                <a:pos x="146" y="21"/>
              </a:cxn>
              <a:cxn ang="0">
                <a:pos x="154" y="21"/>
              </a:cxn>
              <a:cxn ang="0">
                <a:pos x="166" y="12"/>
              </a:cxn>
              <a:cxn ang="0">
                <a:pos x="181" y="10"/>
              </a:cxn>
              <a:cxn ang="0">
                <a:pos x="199" y="6"/>
              </a:cxn>
              <a:cxn ang="0">
                <a:pos x="215" y="4"/>
              </a:cxn>
              <a:cxn ang="0">
                <a:pos x="219" y="4"/>
              </a:cxn>
              <a:cxn ang="0">
                <a:pos x="230" y="0"/>
              </a:cxn>
              <a:cxn ang="0">
                <a:pos x="238" y="2"/>
              </a:cxn>
              <a:cxn ang="0">
                <a:pos x="246" y="2"/>
              </a:cxn>
            </a:cxnLst>
            <a:rect l="0" t="0" r="r" b="b"/>
            <a:pathLst>
              <a:path w="323" h="321">
                <a:moveTo>
                  <a:pt x="246" y="2"/>
                </a:moveTo>
                <a:lnTo>
                  <a:pt x="258" y="4"/>
                </a:lnTo>
                <a:lnTo>
                  <a:pt x="271" y="4"/>
                </a:lnTo>
                <a:lnTo>
                  <a:pt x="289" y="2"/>
                </a:lnTo>
                <a:lnTo>
                  <a:pt x="302" y="4"/>
                </a:lnTo>
                <a:lnTo>
                  <a:pt x="310" y="8"/>
                </a:lnTo>
                <a:lnTo>
                  <a:pt x="306" y="20"/>
                </a:lnTo>
                <a:lnTo>
                  <a:pt x="306" y="27"/>
                </a:lnTo>
                <a:lnTo>
                  <a:pt x="306" y="33"/>
                </a:lnTo>
                <a:lnTo>
                  <a:pt x="293" y="53"/>
                </a:lnTo>
                <a:lnTo>
                  <a:pt x="285" y="51"/>
                </a:lnTo>
                <a:lnTo>
                  <a:pt x="285" y="64"/>
                </a:lnTo>
                <a:lnTo>
                  <a:pt x="291" y="72"/>
                </a:lnTo>
                <a:lnTo>
                  <a:pt x="297" y="74"/>
                </a:lnTo>
                <a:lnTo>
                  <a:pt x="297" y="80"/>
                </a:lnTo>
                <a:lnTo>
                  <a:pt x="306" y="96"/>
                </a:lnTo>
                <a:lnTo>
                  <a:pt x="304" y="119"/>
                </a:lnTo>
                <a:lnTo>
                  <a:pt x="301" y="127"/>
                </a:lnTo>
                <a:lnTo>
                  <a:pt x="304" y="133"/>
                </a:lnTo>
                <a:lnTo>
                  <a:pt x="306" y="150"/>
                </a:lnTo>
                <a:lnTo>
                  <a:pt x="308" y="164"/>
                </a:lnTo>
                <a:lnTo>
                  <a:pt x="310" y="168"/>
                </a:lnTo>
                <a:lnTo>
                  <a:pt x="312" y="174"/>
                </a:lnTo>
                <a:lnTo>
                  <a:pt x="304" y="183"/>
                </a:lnTo>
                <a:lnTo>
                  <a:pt x="306" y="195"/>
                </a:lnTo>
                <a:lnTo>
                  <a:pt x="299" y="207"/>
                </a:lnTo>
                <a:lnTo>
                  <a:pt x="304" y="219"/>
                </a:lnTo>
                <a:lnTo>
                  <a:pt x="306" y="230"/>
                </a:lnTo>
                <a:lnTo>
                  <a:pt x="310" y="232"/>
                </a:lnTo>
                <a:lnTo>
                  <a:pt x="322" y="244"/>
                </a:lnTo>
                <a:lnTo>
                  <a:pt x="222" y="308"/>
                </a:lnTo>
                <a:lnTo>
                  <a:pt x="183" y="320"/>
                </a:lnTo>
                <a:lnTo>
                  <a:pt x="180" y="316"/>
                </a:lnTo>
                <a:lnTo>
                  <a:pt x="180" y="310"/>
                </a:lnTo>
                <a:lnTo>
                  <a:pt x="174" y="295"/>
                </a:lnTo>
                <a:lnTo>
                  <a:pt x="170" y="289"/>
                </a:lnTo>
                <a:lnTo>
                  <a:pt x="166" y="289"/>
                </a:lnTo>
                <a:lnTo>
                  <a:pt x="162" y="291"/>
                </a:lnTo>
                <a:lnTo>
                  <a:pt x="156" y="283"/>
                </a:lnTo>
                <a:lnTo>
                  <a:pt x="150" y="281"/>
                </a:lnTo>
                <a:lnTo>
                  <a:pt x="144" y="271"/>
                </a:lnTo>
                <a:lnTo>
                  <a:pt x="0" y="148"/>
                </a:lnTo>
                <a:lnTo>
                  <a:pt x="8" y="115"/>
                </a:lnTo>
                <a:lnTo>
                  <a:pt x="113" y="68"/>
                </a:lnTo>
                <a:lnTo>
                  <a:pt x="146" y="21"/>
                </a:lnTo>
                <a:lnTo>
                  <a:pt x="154" y="21"/>
                </a:lnTo>
                <a:lnTo>
                  <a:pt x="166" y="12"/>
                </a:lnTo>
                <a:lnTo>
                  <a:pt x="181" y="10"/>
                </a:lnTo>
                <a:lnTo>
                  <a:pt x="199" y="6"/>
                </a:lnTo>
                <a:lnTo>
                  <a:pt x="215" y="4"/>
                </a:lnTo>
                <a:lnTo>
                  <a:pt x="219" y="4"/>
                </a:lnTo>
                <a:lnTo>
                  <a:pt x="230" y="0"/>
                </a:lnTo>
                <a:lnTo>
                  <a:pt x="238" y="2"/>
                </a:lnTo>
                <a:lnTo>
                  <a:pt x="24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4" name="Freeform 282"/>
          <p:cNvSpPr>
            <a:spLocks/>
          </p:cNvSpPr>
          <p:nvPr/>
        </p:nvSpPr>
        <p:spPr bwMode="ltGray">
          <a:xfrm>
            <a:off x="3722671" y="3594114"/>
            <a:ext cx="511300" cy="595309"/>
          </a:xfrm>
          <a:custGeom>
            <a:avLst/>
            <a:gdLst/>
            <a:ahLst/>
            <a:cxnLst>
              <a:cxn ang="0">
                <a:pos x="252" y="2"/>
              </a:cxn>
              <a:cxn ang="0">
                <a:pos x="264" y="4"/>
              </a:cxn>
              <a:cxn ang="0">
                <a:pos x="278" y="4"/>
              </a:cxn>
              <a:cxn ang="0">
                <a:pos x="296" y="2"/>
              </a:cxn>
              <a:cxn ang="0">
                <a:pos x="310" y="4"/>
              </a:cxn>
              <a:cxn ang="0">
                <a:pos x="318" y="8"/>
              </a:cxn>
              <a:cxn ang="0">
                <a:pos x="314" y="20"/>
              </a:cxn>
              <a:cxn ang="0">
                <a:pos x="314" y="28"/>
              </a:cxn>
              <a:cxn ang="0">
                <a:pos x="314" y="34"/>
              </a:cxn>
              <a:cxn ang="0">
                <a:pos x="300" y="54"/>
              </a:cxn>
              <a:cxn ang="0">
                <a:pos x="292" y="52"/>
              </a:cxn>
              <a:cxn ang="0">
                <a:pos x="292" y="66"/>
              </a:cxn>
              <a:cxn ang="0">
                <a:pos x="298" y="74"/>
              </a:cxn>
              <a:cxn ang="0">
                <a:pos x="304" y="76"/>
              </a:cxn>
              <a:cxn ang="0">
                <a:pos x="304" y="82"/>
              </a:cxn>
              <a:cxn ang="0">
                <a:pos x="314" y="98"/>
              </a:cxn>
              <a:cxn ang="0">
                <a:pos x="312" y="122"/>
              </a:cxn>
              <a:cxn ang="0">
                <a:pos x="308" y="130"/>
              </a:cxn>
              <a:cxn ang="0">
                <a:pos x="312" y="136"/>
              </a:cxn>
              <a:cxn ang="0">
                <a:pos x="314" y="154"/>
              </a:cxn>
              <a:cxn ang="0">
                <a:pos x="316" y="168"/>
              </a:cxn>
              <a:cxn ang="0">
                <a:pos x="318" y="172"/>
              </a:cxn>
              <a:cxn ang="0">
                <a:pos x="320" y="178"/>
              </a:cxn>
              <a:cxn ang="0">
                <a:pos x="312" y="188"/>
              </a:cxn>
              <a:cxn ang="0">
                <a:pos x="314" y="200"/>
              </a:cxn>
              <a:cxn ang="0">
                <a:pos x="306" y="212"/>
              </a:cxn>
              <a:cxn ang="0">
                <a:pos x="312" y="224"/>
              </a:cxn>
              <a:cxn ang="0">
                <a:pos x="314" y="236"/>
              </a:cxn>
              <a:cxn ang="0">
                <a:pos x="318" y="238"/>
              </a:cxn>
              <a:cxn ang="0">
                <a:pos x="330" y="250"/>
              </a:cxn>
              <a:cxn ang="0">
                <a:pos x="228" y="316"/>
              </a:cxn>
              <a:cxn ang="0">
                <a:pos x="188" y="328"/>
              </a:cxn>
              <a:cxn ang="0">
                <a:pos x="184" y="324"/>
              </a:cxn>
              <a:cxn ang="0">
                <a:pos x="184" y="318"/>
              </a:cxn>
              <a:cxn ang="0">
                <a:pos x="178" y="302"/>
              </a:cxn>
              <a:cxn ang="0">
                <a:pos x="174" y="296"/>
              </a:cxn>
              <a:cxn ang="0">
                <a:pos x="170" y="296"/>
              </a:cxn>
              <a:cxn ang="0">
                <a:pos x="166" y="298"/>
              </a:cxn>
              <a:cxn ang="0">
                <a:pos x="160" y="290"/>
              </a:cxn>
              <a:cxn ang="0">
                <a:pos x="154" y="288"/>
              </a:cxn>
              <a:cxn ang="0">
                <a:pos x="148" y="278"/>
              </a:cxn>
              <a:cxn ang="0">
                <a:pos x="0" y="152"/>
              </a:cxn>
              <a:cxn ang="0">
                <a:pos x="8" y="118"/>
              </a:cxn>
              <a:cxn ang="0">
                <a:pos x="116" y="70"/>
              </a:cxn>
              <a:cxn ang="0">
                <a:pos x="150" y="22"/>
              </a:cxn>
              <a:cxn ang="0">
                <a:pos x="158" y="22"/>
              </a:cxn>
              <a:cxn ang="0">
                <a:pos x="170" y="12"/>
              </a:cxn>
              <a:cxn ang="0">
                <a:pos x="186" y="10"/>
              </a:cxn>
              <a:cxn ang="0">
                <a:pos x="204" y="6"/>
              </a:cxn>
              <a:cxn ang="0">
                <a:pos x="220" y="4"/>
              </a:cxn>
              <a:cxn ang="0">
                <a:pos x="224" y="4"/>
              </a:cxn>
              <a:cxn ang="0">
                <a:pos x="236" y="0"/>
              </a:cxn>
              <a:cxn ang="0">
                <a:pos x="244" y="2"/>
              </a:cxn>
              <a:cxn ang="0">
                <a:pos x="252" y="2"/>
              </a:cxn>
            </a:cxnLst>
            <a:rect l="0" t="0" r="r" b="b"/>
            <a:pathLst>
              <a:path w="331" h="329">
                <a:moveTo>
                  <a:pt x="252" y="2"/>
                </a:moveTo>
                <a:lnTo>
                  <a:pt x="264" y="4"/>
                </a:lnTo>
                <a:lnTo>
                  <a:pt x="278" y="4"/>
                </a:lnTo>
                <a:lnTo>
                  <a:pt x="296" y="2"/>
                </a:lnTo>
                <a:lnTo>
                  <a:pt x="310" y="4"/>
                </a:lnTo>
                <a:lnTo>
                  <a:pt x="318" y="8"/>
                </a:lnTo>
                <a:lnTo>
                  <a:pt x="314" y="20"/>
                </a:lnTo>
                <a:lnTo>
                  <a:pt x="314" y="28"/>
                </a:lnTo>
                <a:lnTo>
                  <a:pt x="314" y="34"/>
                </a:lnTo>
                <a:lnTo>
                  <a:pt x="300" y="54"/>
                </a:lnTo>
                <a:lnTo>
                  <a:pt x="292" y="52"/>
                </a:lnTo>
                <a:lnTo>
                  <a:pt x="292" y="66"/>
                </a:lnTo>
                <a:lnTo>
                  <a:pt x="298" y="74"/>
                </a:lnTo>
                <a:lnTo>
                  <a:pt x="304" y="76"/>
                </a:lnTo>
                <a:lnTo>
                  <a:pt x="304" y="82"/>
                </a:lnTo>
                <a:lnTo>
                  <a:pt x="314" y="98"/>
                </a:lnTo>
                <a:lnTo>
                  <a:pt x="312" y="122"/>
                </a:lnTo>
                <a:lnTo>
                  <a:pt x="308" y="130"/>
                </a:lnTo>
                <a:lnTo>
                  <a:pt x="312" y="136"/>
                </a:lnTo>
                <a:lnTo>
                  <a:pt x="314" y="154"/>
                </a:lnTo>
                <a:lnTo>
                  <a:pt x="316" y="168"/>
                </a:lnTo>
                <a:lnTo>
                  <a:pt x="318" y="172"/>
                </a:lnTo>
                <a:lnTo>
                  <a:pt x="320" y="178"/>
                </a:lnTo>
                <a:lnTo>
                  <a:pt x="312" y="188"/>
                </a:lnTo>
                <a:lnTo>
                  <a:pt x="314" y="200"/>
                </a:lnTo>
                <a:lnTo>
                  <a:pt x="306" y="212"/>
                </a:lnTo>
                <a:lnTo>
                  <a:pt x="312" y="224"/>
                </a:lnTo>
                <a:lnTo>
                  <a:pt x="314" y="236"/>
                </a:lnTo>
                <a:lnTo>
                  <a:pt x="318" y="238"/>
                </a:lnTo>
                <a:lnTo>
                  <a:pt x="330" y="250"/>
                </a:lnTo>
                <a:lnTo>
                  <a:pt x="228" y="316"/>
                </a:lnTo>
                <a:lnTo>
                  <a:pt x="188" y="328"/>
                </a:lnTo>
                <a:lnTo>
                  <a:pt x="184" y="324"/>
                </a:lnTo>
                <a:lnTo>
                  <a:pt x="184" y="318"/>
                </a:lnTo>
                <a:lnTo>
                  <a:pt x="178" y="302"/>
                </a:lnTo>
                <a:lnTo>
                  <a:pt x="174" y="296"/>
                </a:lnTo>
                <a:lnTo>
                  <a:pt x="170" y="296"/>
                </a:lnTo>
                <a:lnTo>
                  <a:pt x="166" y="298"/>
                </a:lnTo>
                <a:lnTo>
                  <a:pt x="160" y="290"/>
                </a:lnTo>
                <a:lnTo>
                  <a:pt x="154" y="288"/>
                </a:lnTo>
                <a:lnTo>
                  <a:pt x="148" y="278"/>
                </a:lnTo>
                <a:lnTo>
                  <a:pt x="0" y="152"/>
                </a:lnTo>
                <a:lnTo>
                  <a:pt x="8" y="118"/>
                </a:lnTo>
                <a:lnTo>
                  <a:pt x="116" y="70"/>
                </a:lnTo>
                <a:lnTo>
                  <a:pt x="150" y="22"/>
                </a:lnTo>
                <a:lnTo>
                  <a:pt x="158" y="22"/>
                </a:lnTo>
                <a:lnTo>
                  <a:pt x="170" y="12"/>
                </a:lnTo>
                <a:lnTo>
                  <a:pt x="186" y="10"/>
                </a:lnTo>
                <a:lnTo>
                  <a:pt x="204" y="6"/>
                </a:lnTo>
                <a:lnTo>
                  <a:pt x="220" y="4"/>
                </a:lnTo>
                <a:lnTo>
                  <a:pt x="224" y="4"/>
                </a:lnTo>
                <a:lnTo>
                  <a:pt x="236" y="0"/>
                </a:lnTo>
                <a:lnTo>
                  <a:pt x="244" y="2"/>
                </a:lnTo>
                <a:lnTo>
                  <a:pt x="25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5" name="Freeform 283"/>
          <p:cNvSpPr>
            <a:spLocks/>
          </p:cNvSpPr>
          <p:nvPr/>
        </p:nvSpPr>
        <p:spPr bwMode="ltGray">
          <a:xfrm>
            <a:off x="3632806" y="3598876"/>
            <a:ext cx="317625" cy="241299"/>
          </a:xfrm>
          <a:custGeom>
            <a:avLst/>
            <a:gdLst/>
            <a:ahLst/>
            <a:cxnLst>
              <a:cxn ang="0">
                <a:pos x="154" y="0"/>
              </a:cxn>
              <a:cxn ang="0">
                <a:pos x="156" y="9"/>
              </a:cxn>
              <a:cxn ang="0">
                <a:pos x="164" y="13"/>
              </a:cxn>
              <a:cxn ang="0">
                <a:pos x="171" y="13"/>
              </a:cxn>
              <a:cxn ang="0">
                <a:pos x="177" y="13"/>
              </a:cxn>
              <a:cxn ang="0">
                <a:pos x="185" y="11"/>
              </a:cxn>
              <a:cxn ang="0">
                <a:pos x="194" y="9"/>
              </a:cxn>
              <a:cxn ang="0">
                <a:pos x="191" y="17"/>
              </a:cxn>
              <a:cxn ang="0">
                <a:pos x="196" y="21"/>
              </a:cxn>
              <a:cxn ang="0">
                <a:pos x="202" y="19"/>
              </a:cxn>
              <a:cxn ang="0">
                <a:pos x="206" y="26"/>
              </a:cxn>
              <a:cxn ang="0">
                <a:pos x="204" y="34"/>
              </a:cxn>
              <a:cxn ang="0">
                <a:pos x="206" y="40"/>
              </a:cxn>
              <a:cxn ang="0">
                <a:pos x="204" y="55"/>
              </a:cxn>
              <a:cxn ang="0">
                <a:pos x="204" y="64"/>
              </a:cxn>
              <a:cxn ang="0">
                <a:pos x="206" y="68"/>
              </a:cxn>
              <a:cxn ang="0">
                <a:pos x="202" y="72"/>
              </a:cxn>
              <a:cxn ang="0">
                <a:pos x="191" y="74"/>
              </a:cxn>
              <a:cxn ang="0">
                <a:pos x="181" y="74"/>
              </a:cxn>
              <a:cxn ang="0">
                <a:pos x="177" y="77"/>
              </a:cxn>
              <a:cxn ang="0">
                <a:pos x="177" y="85"/>
              </a:cxn>
              <a:cxn ang="0">
                <a:pos x="131" y="104"/>
              </a:cxn>
              <a:cxn ang="0">
                <a:pos x="123" y="106"/>
              </a:cxn>
              <a:cxn ang="0">
                <a:pos x="114" y="104"/>
              </a:cxn>
              <a:cxn ang="0">
                <a:pos x="104" y="107"/>
              </a:cxn>
              <a:cxn ang="0">
                <a:pos x="89" y="109"/>
              </a:cxn>
              <a:cxn ang="0">
                <a:pos x="67" y="119"/>
              </a:cxn>
              <a:cxn ang="0">
                <a:pos x="67" y="132"/>
              </a:cxn>
              <a:cxn ang="0">
                <a:pos x="0" y="121"/>
              </a:cxn>
              <a:cxn ang="0">
                <a:pos x="15" y="121"/>
              </a:cxn>
              <a:cxn ang="0">
                <a:pos x="27" y="115"/>
              </a:cxn>
              <a:cxn ang="0">
                <a:pos x="46" y="106"/>
              </a:cxn>
              <a:cxn ang="0">
                <a:pos x="65" y="85"/>
              </a:cxn>
              <a:cxn ang="0">
                <a:pos x="62" y="81"/>
              </a:cxn>
              <a:cxn ang="0">
                <a:pos x="65" y="72"/>
              </a:cxn>
              <a:cxn ang="0">
                <a:pos x="69" y="64"/>
              </a:cxn>
              <a:cxn ang="0">
                <a:pos x="79" y="58"/>
              </a:cxn>
              <a:cxn ang="0">
                <a:pos x="81" y="53"/>
              </a:cxn>
              <a:cxn ang="0">
                <a:pos x="85" y="47"/>
              </a:cxn>
              <a:cxn ang="0">
                <a:pos x="92" y="43"/>
              </a:cxn>
              <a:cxn ang="0">
                <a:pos x="102" y="36"/>
              </a:cxn>
              <a:cxn ang="0">
                <a:pos x="110" y="36"/>
              </a:cxn>
              <a:cxn ang="0">
                <a:pos x="119" y="32"/>
              </a:cxn>
              <a:cxn ang="0">
                <a:pos x="129" y="25"/>
              </a:cxn>
              <a:cxn ang="0">
                <a:pos x="142" y="11"/>
              </a:cxn>
              <a:cxn ang="0">
                <a:pos x="154" y="0"/>
              </a:cxn>
            </a:cxnLst>
            <a:rect l="0" t="0" r="r" b="b"/>
            <a:pathLst>
              <a:path w="207" h="133">
                <a:moveTo>
                  <a:pt x="154" y="0"/>
                </a:moveTo>
                <a:lnTo>
                  <a:pt x="156" y="9"/>
                </a:lnTo>
                <a:lnTo>
                  <a:pt x="164" y="13"/>
                </a:lnTo>
                <a:lnTo>
                  <a:pt x="171" y="13"/>
                </a:lnTo>
                <a:lnTo>
                  <a:pt x="177" y="13"/>
                </a:lnTo>
                <a:lnTo>
                  <a:pt x="185" y="11"/>
                </a:lnTo>
                <a:lnTo>
                  <a:pt x="194" y="9"/>
                </a:lnTo>
                <a:lnTo>
                  <a:pt x="191" y="17"/>
                </a:lnTo>
                <a:lnTo>
                  <a:pt x="196" y="21"/>
                </a:lnTo>
                <a:lnTo>
                  <a:pt x="202" y="19"/>
                </a:lnTo>
                <a:lnTo>
                  <a:pt x="206" y="26"/>
                </a:lnTo>
                <a:lnTo>
                  <a:pt x="204" y="34"/>
                </a:lnTo>
                <a:lnTo>
                  <a:pt x="206" y="40"/>
                </a:lnTo>
                <a:lnTo>
                  <a:pt x="204" y="55"/>
                </a:lnTo>
                <a:lnTo>
                  <a:pt x="204" y="64"/>
                </a:lnTo>
                <a:lnTo>
                  <a:pt x="206" y="68"/>
                </a:lnTo>
                <a:lnTo>
                  <a:pt x="202" y="72"/>
                </a:lnTo>
                <a:lnTo>
                  <a:pt x="191" y="74"/>
                </a:lnTo>
                <a:lnTo>
                  <a:pt x="181" y="74"/>
                </a:lnTo>
                <a:lnTo>
                  <a:pt x="177" y="77"/>
                </a:lnTo>
                <a:lnTo>
                  <a:pt x="177" y="85"/>
                </a:lnTo>
                <a:lnTo>
                  <a:pt x="131" y="104"/>
                </a:lnTo>
                <a:lnTo>
                  <a:pt x="123" y="106"/>
                </a:lnTo>
                <a:lnTo>
                  <a:pt x="114" y="104"/>
                </a:lnTo>
                <a:lnTo>
                  <a:pt x="104" y="107"/>
                </a:lnTo>
                <a:lnTo>
                  <a:pt x="89" y="109"/>
                </a:lnTo>
                <a:lnTo>
                  <a:pt x="67" y="119"/>
                </a:lnTo>
                <a:lnTo>
                  <a:pt x="67" y="132"/>
                </a:lnTo>
                <a:lnTo>
                  <a:pt x="0" y="121"/>
                </a:lnTo>
                <a:lnTo>
                  <a:pt x="15" y="121"/>
                </a:lnTo>
                <a:lnTo>
                  <a:pt x="27" y="115"/>
                </a:lnTo>
                <a:lnTo>
                  <a:pt x="46" y="106"/>
                </a:lnTo>
                <a:lnTo>
                  <a:pt x="65" y="85"/>
                </a:lnTo>
                <a:lnTo>
                  <a:pt x="62" y="81"/>
                </a:lnTo>
                <a:lnTo>
                  <a:pt x="65" y="72"/>
                </a:lnTo>
                <a:lnTo>
                  <a:pt x="69" y="64"/>
                </a:lnTo>
                <a:lnTo>
                  <a:pt x="79" y="58"/>
                </a:lnTo>
                <a:lnTo>
                  <a:pt x="81" y="53"/>
                </a:lnTo>
                <a:lnTo>
                  <a:pt x="85" y="47"/>
                </a:lnTo>
                <a:lnTo>
                  <a:pt x="92" y="43"/>
                </a:lnTo>
                <a:lnTo>
                  <a:pt x="102" y="36"/>
                </a:lnTo>
                <a:lnTo>
                  <a:pt x="110" y="36"/>
                </a:lnTo>
                <a:lnTo>
                  <a:pt x="119" y="32"/>
                </a:lnTo>
                <a:lnTo>
                  <a:pt x="129" y="25"/>
                </a:lnTo>
                <a:lnTo>
                  <a:pt x="142" y="11"/>
                </a:lnTo>
                <a:lnTo>
                  <a:pt x="15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6" name="Freeform 284"/>
          <p:cNvSpPr>
            <a:spLocks/>
          </p:cNvSpPr>
          <p:nvPr/>
        </p:nvSpPr>
        <p:spPr bwMode="ltGray">
          <a:xfrm>
            <a:off x="3631256" y="3597289"/>
            <a:ext cx="330021" cy="255586"/>
          </a:xfrm>
          <a:custGeom>
            <a:avLst/>
            <a:gdLst/>
            <a:ahLst/>
            <a:cxnLst>
              <a:cxn ang="0">
                <a:pos x="160" y="0"/>
              </a:cxn>
              <a:cxn ang="0">
                <a:pos x="162" y="10"/>
              </a:cxn>
              <a:cxn ang="0">
                <a:pos x="170" y="14"/>
              </a:cxn>
              <a:cxn ang="0">
                <a:pos x="178" y="14"/>
              </a:cxn>
              <a:cxn ang="0">
                <a:pos x="184" y="14"/>
              </a:cxn>
              <a:cxn ang="0">
                <a:pos x="192" y="12"/>
              </a:cxn>
              <a:cxn ang="0">
                <a:pos x="202" y="10"/>
              </a:cxn>
              <a:cxn ang="0">
                <a:pos x="198" y="18"/>
              </a:cxn>
              <a:cxn ang="0">
                <a:pos x="204" y="22"/>
              </a:cxn>
              <a:cxn ang="0">
                <a:pos x="210" y="20"/>
              </a:cxn>
              <a:cxn ang="0">
                <a:pos x="214" y="28"/>
              </a:cxn>
              <a:cxn ang="0">
                <a:pos x="212" y="36"/>
              </a:cxn>
              <a:cxn ang="0">
                <a:pos x="214" y="42"/>
              </a:cxn>
              <a:cxn ang="0">
                <a:pos x="212" y="58"/>
              </a:cxn>
              <a:cxn ang="0">
                <a:pos x="212" y="68"/>
              </a:cxn>
              <a:cxn ang="0">
                <a:pos x="214" y="72"/>
              </a:cxn>
              <a:cxn ang="0">
                <a:pos x="210" y="76"/>
              </a:cxn>
              <a:cxn ang="0">
                <a:pos x="198" y="78"/>
              </a:cxn>
              <a:cxn ang="0">
                <a:pos x="188" y="78"/>
              </a:cxn>
              <a:cxn ang="0">
                <a:pos x="184" y="82"/>
              </a:cxn>
              <a:cxn ang="0">
                <a:pos x="184" y="90"/>
              </a:cxn>
              <a:cxn ang="0">
                <a:pos x="136" y="110"/>
              </a:cxn>
              <a:cxn ang="0">
                <a:pos x="128" y="112"/>
              </a:cxn>
              <a:cxn ang="0">
                <a:pos x="118" y="110"/>
              </a:cxn>
              <a:cxn ang="0">
                <a:pos x="108" y="114"/>
              </a:cxn>
              <a:cxn ang="0">
                <a:pos x="92" y="116"/>
              </a:cxn>
              <a:cxn ang="0">
                <a:pos x="70" y="126"/>
              </a:cxn>
              <a:cxn ang="0">
                <a:pos x="70" y="140"/>
              </a:cxn>
              <a:cxn ang="0">
                <a:pos x="0" y="128"/>
              </a:cxn>
              <a:cxn ang="0">
                <a:pos x="16" y="128"/>
              </a:cxn>
              <a:cxn ang="0">
                <a:pos x="28" y="122"/>
              </a:cxn>
              <a:cxn ang="0">
                <a:pos x="48" y="112"/>
              </a:cxn>
              <a:cxn ang="0">
                <a:pos x="68" y="90"/>
              </a:cxn>
              <a:cxn ang="0">
                <a:pos x="64" y="86"/>
              </a:cxn>
              <a:cxn ang="0">
                <a:pos x="68" y="76"/>
              </a:cxn>
              <a:cxn ang="0">
                <a:pos x="72" y="68"/>
              </a:cxn>
              <a:cxn ang="0">
                <a:pos x="82" y="62"/>
              </a:cxn>
              <a:cxn ang="0">
                <a:pos x="84" y="56"/>
              </a:cxn>
              <a:cxn ang="0">
                <a:pos x="88" y="50"/>
              </a:cxn>
              <a:cxn ang="0">
                <a:pos x="96" y="46"/>
              </a:cxn>
              <a:cxn ang="0">
                <a:pos x="106" y="38"/>
              </a:cxn>
              <a:cxn ang="0">
                <a:pos x="114" y="38"/>
              </a:cxn>
              <a:cxn ang="0">
                <a:pos x="124" y="34"/>
              </a:cxn>
              <a:cxn ang="0">
                <a:pos x="134" y="26"/>
              </a:cxn>
              <a:cxn ang="0">
                <a:pos x="148" y="12"/>
              </a:cxn>
              <a:cxn ang="0">
                <a:pos x="160" y="0"/>
              </a:cxn>
            </a:cxnLst>
            <a:rect l="0" t="0" r="r" b="b"/>
            <a:pathLst>
              <a:path w="215" h="141">
                <a:moveTo>
                  <a:pt x="160" y="0"/>
                </a:moveTo>
                <a:lnTo>
                  <a:pt x="162" y="10"/>
                </a:lnTo>
                <a:lnTo>
                  <a:pt x="170" y="14"/>
                </a:lnTo>
                <a:lnTo>
                  <a:pt x="178" y="14"/>
                </a:lnTo>
                <a:lnTo>
                  <a:pt x="184" y="14"/>
                </a:lnTo>
                <a:lnTo>
                  <a:pt x="192" y="12"/>
                </a:lnTo>
                <a:lnTo>
                  <a:pt x="202" y="10"/>
                </a:lnTo>
                <a:lnTo>
                  <a:pt x="198" y="18"/>
                </a:lnTo>
                <a:lnTo>
                  <a:pt x="204" y="22"/>
                </a:lnTo>
                <a:lnTo>
                  <a:pt x="210" y="20"/>
                </a:lnTo>
                <a:lnTo>
                  <a:pt x="214" y="28"/>
                </a:lnTo>
                <a:lnTo>
                  <a:pt x="212" y="36"/>
                </a:lnTo>
                <a:lnTo>
                  <a:pt x="214" y="42"/>
                </a:lnTo>
                <a:lnTo>
                  <a:pt x="212" y="58"/>
                </a:lnTo>
                <a:lnTo>
                  <a:pt x="212" y="68"/>
                </a:lnTo>
                <a:lnTo>
                  <a:pt x="214" y="72"/>
                </a:lnTo>
                <a:lnTo>
                  <a:pt x="210" y="76"/>
                </a:lnTo>
                <a:lnTo>
                  <a:pt x="198" y="78"/>
                </a:lnTo>
                <a:lnTo>
                  <a:pt x="188" y="78"/>
                </a:lnTo>
                <a:lnTo>
                  <a:pt x="184" y="82"/>
                </a:lnTo>
                <a:lnTo>
                  <a:pt x="184" y="90"/>
                </a:lnTo>
                <a:lnTo>
                  <a:pt x="136" y="110"/>
                </a:lnTo>
                <a:lnTo>
                  <a:pt x="128" y="112"/>
                </a:lnTo>
                <a:lnTo>
                  <a:pt x="118" y="110"/>
                </a:lnTo>
                <a:lnTo>
                  <a:pt x="108" y="114"/>
                </a:lnTo>
                <a:lnTo>
                  <a:pt x="92" y="116"/>
                </a:lnTo>
                <a:lnTo>
                  <a:pt x="70" y="126"/>
                </a:lnTo>
                <a:lnTo>
                  <a:pt x="70" y="140"/>
                </a:lnTo>
                <a:lnTo>
                  <a:pt x="0" y="128"/>
                </a:lnTo>
                <a:lnTo>
                  <a:pt x="16" y="128"/>
                </a:lnTo>
                <a:lnTo>
                  <a:pt x="28" y="122"/>
                </a:lnTo>
                <a:lnTo>
                  <a:pt x="48" y="112"/>
                </a:lnTo>
                <a:lnTo>
                  <a:pt x="68" y="90"/>
                </a:lnTo>
                <a:lnTo>
                  <a:pt x="64" y="86"/>
                </a:lnTo>
                <a:lnTo>
                  <a:pt x="68" y="76"/>
                </a:lnTo>
                <a:lnTo>
                  <a:pt x="72" y="68"/>
                </a:lnTo>
                <a:lnTo>
                  <a:pt x="82" y="62"/>
                </a:lnTo>
                <a:lnTo>
                  <a:pt x="84" y="56"/>
                </a:lnTo>
                <a:lnTo>
                  <a:pt x="88" y="50"/>
                </a:lnTo>
                <a:lnTo>
                  <a:pt x="96" y="46"/>
                </a:lnTo>
                <a:lnTo>
                  <a:pt x="106" y="38"/>
                </a:lnTo>
                <a:lnTo>
                  <a:pt x="114" y="38"/>
                </a:lnTo>
                <a:lnTo>
                  <a:pt x="124" y="34"/>
                </a:lnTo>
                <a:lnTo>
                  <a:pt x="134" y="26"/>
                </a:lnTo>
                <a:lnTo>
                  <a:pt x="148" y="12"/>
                </a:lnTo>
                <a:lnTo>
                  <a:pt x="16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7" name="Freeform 285"/>
          <p:cNvSpPr>
            <a:spLocks/>
          </p:cNvSpPr>
          <p:nvPr/>
        </p:nvSpPr>
        <p:spPr bwMode="ltGray">
          <a:xfrm>
            <a:off x="3479415" y="3832238"/>
            <a:ext cx="249453" cy="206374"/>
          </a:xfrm>
          <a:custGeom>
            <a:avLst/>
            <a:gdLst/>
            <a:ahLst/>
            <a:cxnLst>
              <a:cxn ang="0">
                <a:pos x="84" y="15"/>
              </a:cxn>
              <a:cxn ang="0">
                <a:pos x="93" y="0"/>
              </a:cxn>
              <a:cxn ang="0">
                <a:pos x="160" y="11"/>
              </a:cxn>
              <a:cxn ang="0">
                <a:pos x="150" y="39"/>
              </a:cxn>
              <a:cxn ang="0">
                <a:pos x="107" y="36"/>
              </a:cxn>
              <a:cxn ang="0">
                <a:pos x="91" y="80"/>
              </a:cxn>
              <a:cxn ang="0">
                <a:pos x="84" y="80"/>
              </a:cxn>
              <a:cxn ang="0">
                <a:pos x="76" y="82"/>
              </a:cxn>
              <a:cxn ang="0">
                <a:pos x="70" y="90"/>
              </a:cxn>
              <a:cxn ang="0">
                <a:pos x="65" y="107"/>
              </a:cxn>
              <a:cxn ang="0">
                <a:pos x="65" y="114"/>
              </a:cxn>
              <a:cxn ang="0">
                <a:pos x="8" y="107"/>
              </a:cxn>
              <a:cxn ang="0">
                <a:pos x="0" y="114"/>
              </a:cxn>
              <a:cxn ang="0">
                <a:pos x="6" y="95"/>
              </a:cxn>
              <a:cxn ang="0">
                <a:pos x="6" y="90"/>
              </a:cxn>
              <a:cxn ang="0">
                <a:pos x="11" y="88"/>
              </a:cxn>
              <a:cxn ang="0">
                <a:pos x="15" y="88"/>
              </a:cxn>
              <a:cxn ang="0">
                <a:pos x="23" y="75"/>
              </a:cxn>
              <a:cxn ang="0">
                <a:pos x="29" y="73"/>
              </a:cxn>
              <a:cxn ang="0">
                <a:pos x="29" y="65"/>
              </a:cxn>
              <a:cxn ang="0">
                <a:pos x="32" y="64"/>
              </a:cxn>
              <a:cxn ang="0">
                <a:pos x="46" y="52"/>
              </a:cxn>
              <a:cxn ang="0">
                <a:pos x="57" y="37"/>
              </a:cxn>
              <a:cxn ang="0">
                <a:pos x="57" y="30"/>
              </a:cxn>
              <a:cxn ang="0">
                <a:pos x="72" y="22"/>
              </a:cxn>
              <a:cxn ang="0">
                <a:pos x="80" y="19"/>
              </a:cxn>
              <a:cxn ang="0">
                <a:pos x="84" y="15"/>
              </a:cxn>
            </a:cxnLst>
            <a:rect l="0" t="0" r="r" b="b"/>
            <a:pathLst>
              <a:path w="161" h="115">
                <a:moveTo>
                  <a:pt x="84" y="15"/>
                </a:moveTo>
                <a:lnTo>
                  <a:pt x="93" y="0"/>
                </a:lnTo>
                <a:lnTo>
                  <a:pt x="160" y="11"/>
                </a:lnTo>
                <a:lnTo>
                  <a:pt x="150" y="39"/>
                </a:lnTo>
                <a:lnTo>
                  <a:pt x="107" y="36"/>
                </a:lnTo>
                <a:lnTo>
                  <a:pt x="91" y="80"/>
                </a:lnTo>
                <a:lnTo>
                  <a:pt x="84" y="80"/>
                </a:lnTo>
                <a:lnTo>
                  <a:pt x="76" y="82"/>
                </a:lnTo>
                <a:lnTo>
                  <a:pt x="70" y="90"/>
                </a:lnTo>
                <a:lnTo>
                  <a:pt x="65" y="107"/>
                </a:lnTo>
                <a:lnTo>
                  <a:pt x="65" y="114"/>
                </a:lnTo>
                <a:lnTo>
                  <a:pt x="8" y="107"/>
                </a:lnTo>
                <a:lnTo>
                  <a:pt x="0" y="114"/>
                </a:lnTo>
                <a:lnTo>
                  <a:pt x="6" y="95"/>
                </a:lnTo>
                <a:lnTo>
                  <a:pt x="6" y="90"/>
                </a:lnTo>
                <a:lnTo>
                  <a:pt x="11" y="88"/>
                </a:lnTo>
                <a:lnTo>
                  <a:pt x="15" y="88"/>
                </a:lnTo>
                <a:lnTo>
                  <a:pt x="23" y="75"/>
                </a:lnTo>
                <a:lnTo>
                  <a:pt x="29" y="73"/>
                </a:lnTo>
                <a:lnTo>
                  <a:pt x="29" y="65"/>
                </a:lnTo>
                <a:lnTo>
                  <a:pt x="32" y="64"/>
                </a:lnTo>
                <a:lnTo>
                  <a:pt x="46" y="52"/>
                </a:lnTo>
                <a:lnTo>
                  <a:pt x="57" y="37"/>
                </a:lnTo>
                <a:lnTo>
                  <a:pt x="57" y="30"/>
                </a:lnTo>
                <a:lnTo>
                  <a:pt x="72" y="22"/>
                </a:lnTo>
                <a:lnTo>
                  <a:pt x="80" y="19"/>
                </a:lnTo>
                <a:lnTo>
                  <a:pt x="84" y="1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8" name="Freeform 286"/>
          <p:cNvSpPr>
            <a:spLocks/>
          </p:cNvSpPr>
          <p:nvPr/>
        </p:nvSpPr>
        <p:spPr bwMode="ltGray">
          <a:xfrm>
            <a:off x="3479415" y="3829063"/>
            <a:ext cx="260298" cy="222249"/>
          </a:xfrm>
          <a:custGeom>
            <a:avLst/>
            <a:gdLst/>
            <a:ahLst/>
            <a:cxnLst>
              <a:cxn ang="0">
                <a:pos x="88" y="16"/>
              </a:cxn>
              <a:cxn ang="0">
                <a:pos x="98" y="0"/>
              </a:cxn>
              <a:cxn ang="0">
                <a:pos x="168" y="12"/>
              </a:cxn>
              <a:cxn ang="0">
                <a:pos x="158" y="42"/>
              </a:cxn>
              <a:cxn ang="0">
                <a:pos x="112" y="38"/>
              </a:cxn>
              <a:cxn ang="0">
                <a:pos x="96" y="86"/>
              </a:cxn>
              <a:cxn ang="0">
                <a:pos x="88" y="86"/>
              </a:cxn>
              <a:cxn ang="0">
                <a:pos x="80" y="88"/>
              </a:cxn>
              <a:cxn ang="0">
                <a:pos x="74" y="96"/>
              </a:cxn>
              <a:cxn ang="0">
                <a:pos x="68" y="114"/>
              </a:cxn>
              <a:cxn ang="0">
                <a:pos x="68" y="122"/>
              </a:cxn>
              <a:cxn ang="0">
                <a:pos x="8" y="114"/>
              </a:cxn>
              <a:cxn ang="0">
                <a:pos x="0" y="122"/>
              </a:cxn>
              <a:cxn ang="0">
                <a:pos x="6" y="102"/>
              </a:cxn>
              <a:cxn ang="0">
                <a:pos x="6" y="96"/>
              </a:cxn>
              <a:cxn ang="0">
                <a:pos x="12" y="94"/>
              </a:cxn>
              <a:cxn ang="0">
                <a:pos x="16" y="94"/>
              </a:cxn>
              <a:cxn ang="0">
                <a:pos x="24" y="80"/>
              </a:cxn>
              <a:cxn ang="0">
                <a:pos x="30" y="78"/>
              </a:cxn>
              <a:cxn ang="0">
                <a:pos x="30" y="70"/>
              </a:cxn>
              <a:cxn ang="0">
                <a:pos x="34" y="68"/>
              </a:cxn>
              <a:cxn ang="0">
                <a:pos x="48" y="56"/>
              </a:cxn>
              <a:cxn ang="0">
                <a:pos x="60" y="40"/>
              </a:cxn>
              <a:cxn ang="0">
                <a:pos x="60" y="32"/>
              </a:cxn>
              <a:cxn ang="0">
                <a:pos x="76" y="24"/>
              </a:cxn>
              <a:cxn ang="0">
                <a:pos x="84" y="20"/>
              </a:cxn>
              <a:cxn ang="0">
                <a:pos x="88" y="16"/>
              </a:cxn>
            </a:cxnLst>
            <a:rect l="0" t="0" r="r" b="b"/>
            <a:pathLst>
              <a:path w="169" h="123">
                <a:moveTo>
                  <a:pt x="88" y="16"/>
                </a:moveTo>
                <a:lnTo>
                  <a:pt x="98" y="0"/>
                </a:lnTo>
                <a:lnTo>
                  <a:pt x="168" y="12"/>
                </a:lnTo>
                <a:lnTo>
                  <a:pt x="158" y="42"/>
                </a:lnTo>
                <a:lnTo>
                  <a:pt x="112" y="38"/>
                </a:lnTo>
                <a:lnTo>
                  <a:pt x="96" y="86"/>
                </a:lnTo>
                <a:lnTo>
                  <a:pt x="88" y="86"/>
                </a:lnTo>
                <a:lnTo>
                  <a:pt x="80" y="88"/>
                </a:lnTo>
                <a:lnTo>
                  <a:pt x="74" y="96"/>
                </a:lnTo>
                <a:lnTo>
                  <a:pt x="68" y="114"/>
                </a:lnTo>
                <a:lnTo>
                  <a:pt x="68" y="122"/>
                </a:lnTo>
                <a:lnTo>
                  <a:pt x="8" y="114"/>
                </a:lnTo>
                <a:lnTo>
                  <a:pt x="0" y="122"/>
                </a:lnTo>
                <a:lnTo>
                  <a:pt x="6" y="102"/>
                </a:lnTo>
                <a:lnTo>
                  <a:pt x="6" y="96"/>
                </a:lnTo>
                <a:lnTo>
                  <a:pt x="12" y="94"/>
                </a:lnTo>
                <a:lnTo>
                  <a:pt x="16" y="94"/>
                </a:lnTo>
                <a:lnTo>
                  <a:pt x="24" y="80"/>
                </a:lnTo>
                <a:lnTo>
                  <a:pt x="30" y="78"/>
                </a:lnTo>
                <a:lnTo>
                  <a:pt x="30" y="70"/>
                </a:lnTo>
                <a:lnTo>
                  <a:pt x="34" y="68"/>
                </a:lnTo>
                <a:lnTo>
                  <a:pt x="48" y="56"/>
                </a:lnTo>
                <a:lnTo>
                  <a:pt x="60" y="40"/>
                </a:lnTo>
                <a:lnTo>
                  <a:pt x="60" y="32"/>
                </a:lnTo>
                <a:lnTo>
                  <a:pt x="76" y="24"/>
                </a:lnTo>
                <a:lnTo>
                  <a:pt x="84" y="2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89" name="Freeform 287"/>
          <p:cNvSpPr>
            <a:spLocks/>
          </p:cNvSpPr>
          <p:nvPr/>
        </p:nvSpPr>
        <p:spPr bwMode="ltGray">
          <a:xfrm>
            <a:off x="3442230" y="4297373"/>
            <a:ext cx="75921" cy="30163"/>
          </a:xfrm>
          <a:custGeom>
            <a:avLst/>
            <a:gdLst/>
            <a:ahLst/>
            <a:cxnLst>
              <a:cxn ang="0">
                <a:pos x="4" y="4"/>
              </a:cxn>
              <a:cxn ang="0">
                <a:pos x="10" y="6"/>
              </a:cxn>
              <a:cxn ang="0">
                <a:pos x="18" y="6"/>
              </a:cxn>
              <a:cxn ang="0">
                <a:pos x="26" y="0"/>
              </a:cxn>
              <a:cxn ang="0">
                <a:pos x="36" y="4"/>
              </a:cxn>
              <a:cxn ang="0">
                <a:pos x="44" y="8"/>
              </a:cxn>
              <a:cxn ang="0">
                <a:pos x="48" y="12"/>
              </a:cxn>
              <a:cxn ang="0">
                <a:pos x="44" y="16"/>
              </a:cxn>
              <a:cxn ang="0">
                <a:pos x="38" y="14"/>
              </a:cxn>
              <a:cxn ang="0">
                <a:pos x="34" y="8"/>
              </a:cxn>
              <a:cxn ang="0">
                <a:pos x="30" y="12"/>
              </a:cxn>
              <a:cxn ang="0">
                <a:pos x="20" y="12"/>
              </a:cxn>
              <a:cxn ang="0">
                <a:pos x="18" y="16"/>
              </a:cxn>
              <a:cxn ang="0">
                <a:pos x="10" y="16"/>
              </a:cxn>
              <a:cxn ang="0">
                <a:pos x="6" y="12"/>
              </a:cxn>
              <a:cxn ang="0">
                <a:pos x="0" y="14"/>
              </a:cxn>
              <a:cxn ang="0">
                <a:pos x="4" y="4"/>
              </a:cxn>
            </a:cxnLst>
            <a:rect l="0" t="0" r="r" b="b"/>
            <a:pathLst>
              <a:path w="49" h="17">
                <a:moveTo>
                  <a:pt x="4" y="4"/>
                </a:moveTo>
                <a:lnTo>
                  <a:pt x="10" y="6"/>
                </a:lnTo>
                <a:lnTo>
                  <a:pt x="18" y="6"/>
                </a:lnTo>
                <a:lnTo>
                  <a:pt x="26" y="0"/>
                </a:lnTo>
                <a:lnTo>
                  <a:pt x="36" y="4"/>
                </a:lnTo>
                <a:lnTo>
                  <a:pt x="44" y="8"/>
                </a:lnTo>
                <a:lnTo>
                  <a:pt x="48" y="12"/>
                </a:lnTo>
                <a:lnTo>
                  <a:pt x="44" y="16"/>
                </a:lnTo>
                <a:lnTo>
                  <a:pt x="38" y="14"/>
                </a:lnTo>
                <a:lnTo>
                  <a:pt x="34" y="8"/>
                </a:lnTo>
                <a:lnTo>
                  <a:pt x="30" y="12"/>
                </a:lnTo>
                <a:lnTo>
                  <a:pt x="20" y="12"/>
                </a:lnTo>
                <a:lnTo>
                  <a:pt x="18" y="16"/>
                </a:lnTo>
                <a:lnTo>
                  <a:pt x="10" y="16"/>
                </a:lnTo>
                <a:lnTo>
                  <a:pt x="6" y="12"/>
                </a:lnTo>
                <a:lnTo>
                  <a:pt x="0" y="14"/>
                </a:lnTo>
                <a:lnTo>
                  <a:pt x="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0" name="Freeform 288"/>
          <p:cNvSpPr>
            <a:spLocks/>
          </p:cNvSpPr>
          <p:nvPr/>
        </p:nvSpPr>
        <p:spPr bwMode="ltGray">
          <a:xfrm>
            <a:off x="3559984" y="3806838"/>
            <a:ext cx="13945" cy="25400"/>
          </a:xfrm>
          <a:custGeom>
            <a:avLst/>
            <a:gdLst/>
            <a:ahLst/>
            <a:cxnLst>
              <a:cxn ang="0">
                <a:pos x="6" y="0"/>
              </a:cxn>
              <a:cxn ang="0">
                <a:pos x="0" y="6"/>
              </a:cxn>
              <a:cxn ang="0">
                <a:pos x="2" y="12"/>
              </a:cxn>
              <a:cxn ang="0">
                <a:pos x="8" y="8"/>
              </a:cxn>
              <a:cxn ang="0">
                <a:pos x="8" y="4"/>
              </a:cxn>
              <a:cxn ang="0">
                <a:pos x="6" y="0"/>
              </a:cxn>
            </a:cxnLst>
            <a:rect l="0" t="0" r="r" b="b"/>
            <a:pathLst>
              <a:path w="9" h="13">
                <a:moveTo>
                  <a:pt x="6" y="0"/>
                </a:moveTo>
                <a:lnTo>
                  <a:pt x="0" y="6"/>
                </a:lnTo>
                <a:lnTo>
                  <a:pt x="2" y="12"/>
                </a:lnTo>
                <a:lnTo>
                  <a:pt x="8" y="8"/>
                </a:lnTo>
                <a:lnTo>
                  <a:pt x="8" y="4"/>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1" name="Freeform 289"/>
          <p:cNvSpPr>
            <a:spLocks/>
          </p:cNvSpPr>
          <p:nvPr/>
        </p:nvSpPr>
        <p:spPr bwMode="ltGray">
          <a:xfrm>
            <a:off x="3598719" y="3795725"/>
            <a:ext cx="20142" cy="23813"/>
          </a:xfrm>
          <a:custGeom>
            <a:avLst/>
            <a:gdLst/>
            <a:ahLst/>
            <a:cxnLst>
              <a:cxn ang="0">
                <a:pos x="10" y="0"/>
              </a:cxn>
              <a:cxn ang="0">
                <a:pos x="0" y="10"/>
              </a:cxn>
              <a:cxn ang="0">
                <a:pos x="2" y="12"/>
              </a:cxn>
              <a:cxn ang="0">
                <a:pos x="6" y="12"/>
              </a:cxn>
              <a:cxn ang="0">
                <a:pos x="10" y="6"/>
              </a:cxn>
              <a:cxn ang="0">
                <a:pos x="12" y="0"/>
              </a:cxn>
              <a:cxn ang="0">
                <a:pos x="10" y="0"/>
              </a:cxn>
            </a:cxnLst>
            <a:rect l="0" t="0" r="r" b="b"/>
            <a:pathLst>
              <a:path w="13" h="13">
                <a:moveTo>
                  <a:pt x="10" y="0"/>
                </a:moveTo>
                <a:lnTo>
                  <a:pt x="0" y="10"/>
                </a:lnTo>
                <a:lnTo>
                  <a:pt x="2" y="12"/>
                </a:lnTo>
                <a:lnTo>
                  <a:pt x="6" y="12"/>
                </a:lnTo>
                <a:lnTo>
                  <a:pt x="10" y="6"/>
                </a:lnTo>
                <a:lnTo>
                  <a:pt x="12" y="0"/>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2" name="Freeform 290"/>
          <p:cNvSpPr>
            <a:spLocks/>
          </p:cNvSpPr>
          <p:nvPr/>
        </p:nvSpPr>
        <p:spPr bwMode="ltGray">
          <a:xfrm>
            <a:off x="3618861" y="3781438"/>
            <a:ext cx="13945" cy="12700"/>
          </a:xfrm>
          <a:custGeom>
            <a:avLst/>
            <a:gdLst/>
            <a:ahLst/>
            <a:cxnLst>
              <a:cxn ang="0">
                <a:pos x="8" y="0"/>
              </a:cxn>
              <a:cxn ang="0">
                <a:pos x="2" y="4"/>
              </a:cxn>
              <a:cxn ang="0">
                <a:pos x="0" y="6"/>
              </a:cxn>
              <a:cxn ang="0">
                <a:pos x="4" y="6"/>
              </a:cxn>
              <a:cxn ang="0">
                <a:pos x="8" y="4"/>
              </a:cxn>
              <a:cxn ang="0">
                <a:pos x="8" y="0"/>
              </a:cxn>
            </a:cxnLst>
            <a:rect l="0" t="0" r="r" b="b"/>
            <a:pathLst>
              <a:path w="9" h="7">
                <a:moveTo>
                  <a:pt x="8" y="0"/>
                </a:moveTo>
                <a:lnTo>
                  <a:pt x="2" y="4"/>
                </a:lnTo>
                <a:lnTo>
                  <a:pt x="0" y="6"/>
                </a:lnTo>
                <a:lnTo>
                  <a:pt x="4" y="6"/>
                </a:lnTo>
                <a:lnTo>
                  <a:pt x="8"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3" name="Freeform 291"/>
          <p:cNvSpPr>
            <a:spLocks/>
          </p:cNvSpPr>
          <p:nvPr/>
        </p:nvSpPr>
        <p:spPr bwMode="ltGray">
          <a:xfrm>
            <a:off x="3592522" y="3813188"/>
            <a:ext cx="9296" cy="11112"/>
          </a:xfrm>
          <a:custGeom>
            <a:avLst/>
            <a:gdLst/>
            <a:ahLst/>
            <a:cxnLst>
              <a:cxn ang="0">
                <a:pos x="0" y="0"/>
              </a:cxn>
              <a:cxn ang="0">
                <a:pos x="0" y="4"/>
              </a:cxn>
              <a:cxn ang="0">
                <a:pos x="4" y="4"/>
              </a:cxn>
              <a:cxn ang="0">
                <a:pos x="4" y="0"/>
              </a:cxn>
              <a:cxn ang="0">
                <a:pos x="0" y="0"/>
              </a:cxn>
            </a:cxnLst>
            <a:rect l="0" t="0" r="r" b="b"/>
            <a:pathLst>
              <a:path w="5" h="5">
                <a:moveTo>
                  <a:pt x="0" y="0"/>
                </a:moveTo>
                <a:lnTo>
                  <a:pt x="0" y="4"/>
                </a:lnTo>
                <a:lnTo>
                  <a:pt x="4" y="4"/>
                </a:lnTo>
                <a:lnTo>
                  <a:pt x="4"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4" name="Freeform 292"/>
          <p:cNvSpPr>
            <a:spLocks/>
          </p:cNvSpPr>
          <p:nvPr/>
        </p:nvSpPr>
        <p:spPr bwMode="ltGray">
          <a:xfrm>
            <a:off x="3536743" y="3795725"/>
            <a:ext cx="13944" cy="15875"/>
          </a:xfrm>
          <a:custGeom>
            <a:avLst/>
            <a:gdLst/>
            <a:ahLst/>
            <a:cxnLst>
              <a:cxn ang="0">
                <a:pos x="0" y="0"/>
              </a:cxn>
              <a:cxn ang="0">
                <a:pos x="0" y="6"/>
              </a:cxn>
              <a:cxn ang="0">
                <a:pos x="4" y="8"/>
              </a:cxn>
              <a:cxn ang="0">
                <a:pos x="6" y="8"/>
              </a:cxn>
              <a:cxn ang="0">
                <a:pos x="8" y="0"/>
              </a:cxn>
              <a:cxn ang="0">
                <a:pos x="0" y="0"/>
              </a:cxn>
            </a:cxnLst>
            <a:rect l="0" t="0" r="r" b="b"/>
            <a:pathLst>
              <a:path w="9" h="9">
                <a:moveTo>
                  <a:pt x="0" y="0"/>
                </a:moveTo>
                <a:lnTo>
                  <a:pt x="0" y="6"/>
                </a:lnTo>
                <a:lnTo>
                  <a:pt x="4" y="8"/>
                </a:lnTo>
                <a:lnTo>
                  <a:pt x="6" y="8"/>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5" name="Freeform 293"/>
          <p:cNvSpPr>
            <a:spLocks/>
          </p:cNvSpPr>
          <p:nvPr/>
        </p:nvSpPr>
        <p:spPr bwMode="ltGray">
          <a:xfrm>
            <a:off x="3516601" y="3775088"/>
            <a:ext cx="6198" cy="15875"/>
          </a:xfrm>
          <a:custGeom>
            <a:avLst/>
            <a:gdLst/>
            <a:ahLst/>
            <a:cxnLst>
              <a:cxn ang="0">
                <a:pos x="2" y="0"/>
              </a:cxn>
              <a:cxn ang="0">
                <a:pos x="0" y="4"/>
              </a:cxn>
              <a:cxn ang="0">
                <a:pos x="0" y="8"/>
              </a:cxn>
              <a:cxn ang="0">
                <a:pos x="4" y="6"/>
              </a:cxn>
              <a:cxn ang="0">
                <a:pos x="4" y="2"/>
              </a:cxn>
              <a:cxn ang="0">
                <a:pos x="2" y="0"/>
              </a:cxn>
            </a:cxnLst>
            <a:rect l="0" t="0" r="r" b="b"/>
            <a:pathLst>
              <a:path w="5" h="9">
                <a:moveTo>
                  <a:pt x="2" y="0"/>
                </a:moveTo>
                <a:lnTo>
                  <a:pt x="0" y="4"/>
                </a:lnTo>
                <a:lnTo>
                  <a:pt x="0" y="8"/>
                </a:lnTo>
                <a:lnTo>
                  <a:pt x="4" y="6"/>
                </a:lnTo>
                <a:lnTo>
                  <a:pt x="4"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6" name="Freeform 294"/>
          <p:cNvSpPr>
            <a:spLocks/>
          </p:cNvSpPr>
          <p:nvPr/>
        </p:nvSpPr>
        <p:spPr bwMode="ltGray">
          <a:xfrm>
            <a:off x="3518151" y="3794138"/>
            <a:ext cx="6198" cy="12700"/>
          </a:xfrm>
          <a:custGeom>
            <a:avLst/>
            <a:gdLst/>
            <a:ahLst/>
            <a:cxnLst>
              <a:cxn ang="0">
                <a:pos x="4" y="6"/>
              </a:cxn>
              <a:cxn ang="0">
                <a:pos x="0" y="6"/>
              </a:cxn>
              <a:cxn ang="0">
                <a:pos x="0" y="0"/>
              </a:cxn>
              <a:cxn ang="0">
                <a:pos x="4" y="0"/>
              </a:cxn>
              <a:cxn ang="0">
                <a:pos x="4" y="6"/>
              </a:cxn>
            </a:cxnLst>
            <a:rect l="0" t="0" r="r" b="b"/>
            <a:pathLst>
              <a:path w="5" h="7">
                <a:moveTo>
                  <a:pt x="4" y="6"/>
                </a:moveTo>
                <a:lnTo>
                  <a:pt x="0" y="6"/>
                </a:ln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7" name="Freeform 295"/>
          <p:cNvSpPr>
            <a:spLocks/>
          </p:cNvSpPr>
          <p:nvPr/>
        </p:nvSpPr>
        <p:spPr bwMode="ltGray">
          <a:xfrm>
            <a:off x="3521250" y="3803663"/>
            <a:ext cx="9296" cy="4762"/>
          </a:xfrm>
          <a:custGeom>
            <a:avLst/>
            <a:gdLst/>
            <a:ahLst/>
            <a:cxnLst>
              <a:cxn ang="0">
                <a:pos x="0" y="0"/>
              </a:cxn>
              <a:cxn ang="0">
                <a:pos x="4" y="0"/>
              </a:cxn>
              <a:cxn ang="0">
                <a:pos x="4" y="2"/>
              </a:cxn>
              <a:cxn ang="0">
                <a:pos x="0" y="2"/>
              </a:cxn>
              <a:cxn ang="0">
                <a:pos x="0" y="0"/>
              </a:cxn>
            </a:cxnLst>
            <a:rect l="0" t="0" r="r" b="b"/>
            <a:pathLst>
              <a:path w="5" h="3">
                <a:moveTo>
                  <a:pt x="0" y="0"/>
                </a:moveTo>
                <a:lnTo>
                  <a:pt x="4" y="0"/>
                </a:ln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8" name="Freeform 296"/>
          <p:cNvSpPr>
            <a:spLocks/>
          </p:cNvSpPr>
          <p:nvPr/>
        </p:nvSpPr>
        <p:spPr bwMode="ltGray">
          <a:xfrm>
            <a:off x="3572379" y="3648089"/>
            <a:ext cx="12395" cy="15875"/>
          </a:xfrm>
          <a:custGeom>
            <a:avLst/>
            <a:gdLst/>
            <a:ahLst/>
            <a:cxnLst>
              <a:cxn ang="0">
                <a:pos x="2" y="0"/>
              </a:cxn>
              <a:cxn ang="0">
                <a:pos x="6" y="2"/>
              </a:cxn>
              <a:cxn ang="0">
                <a:pos x="8" y="4"/>
              </a:cxn>
              <a:cxn ang="0">
                <a:pos x="4" y="8"/>
              </a:cxn>
              <a:cxn ang="0">
                <a:pos x="0" y="6"/>
              </a:cxn>
              <a:cxn ang="0">
                <a:pos x="2" y="0"/>
              </a:cxn>
            </a:cxnLst>
            <a:rect l="0" t="0" r="r" b="b"/>
            <a:pathLst>
              <a:path w="9" h="9">
                <a:moveTo>
                  <a:pt x="2" y="0"/>
                </a:moveTo>
                <a:lnTo>
                  <a:pt x="6" y="2"/>
                </a:lnTo>
                <a:lnTo>
                  <a:pt x="8" y="4"/>
                </a:lnTo>
                <a:lnTo>
                  <a:pt x="4" y="8"/>
                </a:lnTo>
                <a:lnTo>
                  <a:pt x="0" y="6"/>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299" name="Freeform 297"/>
          <p:cNvSpPr>
            <a:spLocks/>
          </p:cNvSpPr>
          <p:nvPr/>
        </p:nvSpPr>
        <p:spPr bwMode="ltGray">
          <a:xfrm>
            <a:off x="3442230" y="4376748"/>
            <a:ext cx="17044" cy="26988"/>
          </a:xfrm>
          <a:custGeom>
            <a:avLst/>
            <a:gdLst/>
            <a:ahLst/>
            <a:cxnLst>
              <a:cxn ang="0">
                <a:pos x="2" y="0"/>
              </a:cxn>
              <a:cxn ang="0">
                <a:pos x="0" y="4"/>
              </a:cxn>
              <a:cxn ang="0">
                <a:pos x="2" y="14"/>
              </a:cxn>
              <a:cxn ang="0">
                <a:pos x="10" y="12"/>
              </a:cxn>
              <a:cxn ang="0">
                <a:pos x="10" y="8"/>
              </a:cxn>
              <a:cxn ang="0">
                <a:pos x="2" y="0"/>
              </a:cxn>
            </a:cxnLst>
            <a:rect l="0" t="0" r="r" b="b"/>
            <a:pathLst>
              <a:path w="11" h="15">
                <a:moveTo>
                  <a:pt x="2" y="0"/>
                </a:moveTo>
                <a:lnTo>
                  <a:pt x="0" y="4"/>
                </a:lnTo>
                <a:lnTo>
                  <a:pt x="2" y="14"/>
                </a:lnTo>
                <a:lnTo>
                  <a:pt x="10" y="12"/>
                </a:lnTo>
                <a:lnTo>
                  <a:pt x="1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0" name="Freeform 298"/>
          <p:cNvSpPr>
            <a:spLocks/>
          </p:cNvSpPr>
          <p:nvPr/>
        </p:nvSpPr>
        <p:spPr bwMode="ltGray">
          <a:xfrm>
            <a:off x="4175094" y="5019683"/>
            <a:ext cx="337768" cy="396873"/>
          </a:xfrm>
          <a:custGeom>
            <a:avLst/>
            <a:gdLst/>
            <a:ahLst/>
            <a:cxnLst>
              <a:cxn ang="0">
                <a:pos x="31" y="4"/>
              </a:cxn>
              <a:cxn ang="0">
                <a:pos x="39" y="0"/>
              </a:cxn>
              <a:cxn ang="0">
                <a:pos x="104" y="8"/>
              </a:cxn>
              <a:cxn ang="0">
                <a:pos x="106" y="37"/>
              </a:cxn>
              <a:cxn ang="0">
                <a:pos x="118" y="44"/>
              </a:cxn>
              <a:cxn ang="0">
                <a:pos x="145" y="42"/>
              </a:cxn>
              <a:cxn ang="0">
                <a:pos x="152" y="23"/>
              </a:cxn>
              <a:cxn ang="0">
                <a:pos x="168" y="25"/>
              </a:cxn>
              <a:cxn ang="0">
                <a:pos x="174" y="31"/>
              </a:cxn>
              <a:cxn ang="0">
                <a:pos x="183" y="44"/>
              </a:cxn>
              <a:cxn ang="0">
                <a:pos x="185" y="77"/>
              </a:cxn>
              <a:cxn ang="0">
                <a:pos x="191" y="89"/>
              </a:cxn>
              <a:cxn ang="0">
                <a:pos x="201" y="98"/>
              </a:cxn>
              <a:cxn ang="0">
                <a:pos x="218" y="95"/>
              </a:cxn>
              <a:cxn ang="0">
                <a:pos x="214" y="129"/>
              </a:cxn>
              <a:cxn ang="0">
                <a:pos x="179" y="135"/>
              </a:cxn>
              <a:cxn ang="0">
                <a:pos x="199" y="218"/>
              </a:cxn>
              <a:cxn ang="0">
                <a:pos x="147" y="218"/>
              </a:cxn>
              <a:cxn ang="0">
                <a:pos x="133" y="212"/>
              </a:cxn>
              <a:cxn ang="0">
                <a:pos x="120" y="203"/>
              </a:cxn>
              <a:cxn ang="0">
                <a:pos x="50" y="199"/>
              </a:cxn>
              <a:cxn ang="0">
                <a:pos x="39" y="203"/>
              </a:cxn>
              <a:cxn ang="0">
                <a:pos x="29" y="197"/>
              </a:cxn>
              <a:cxn ang="0">
                <a:pos x="12" y="201"/>
              </a:cxn>
              <a:cxn ang="0">
                <a:pos x="0" y="187"/>
              </a:cxn>
              <a:cxn ang="0">
                <a:pos x="2" y="174"/>
              </a:cxn>
              <a:cxn ang="0">
                <a:pos x="6" y="156"/>
              </a:cxn>
              <a:cxn ang="0">
                <a:pos x="15" y="131"/>
              </a:cxn>
              <a:cxn ang="0">
                <a:pos x="29" y="118"/>
              </a:cxn>
              <a:cxn ang="0">
                <a:pos x="41" y="87"/>
              </a:cxn>
              <a:cxn ang="0">
                <a:pos x="33" y="73"/>
              </a:cxn>
              <a:cxn ang="0">
                <a:pos x="33" y="52"/>
              </a:cxn>
              <a:cxn ang="0">
                <a:pos x="27" y="33"/>
              </a:cxn>
              <a:cxn ang="0">
                <a:pos x="25" y="17"/>
              </a:cxn>
            </a:cxnLst>
            <a:rect l="0" t="0" r="r" b="b"/>
            <a:pathLst>
              <a:path w="219" h="219">
                <a:moveTo>
                  <a:pt x="14" y="6"/>
                </a:moveTo>
                <a:lnTo>
                  <a:pt x="31" y="4"/>
                </a:lnTo>
                <a:lnTo>
                  <a:pt x="37" y="4"/>
                </a:lnTo>
                <a:lnTo>
                  <a:pt x="39" y="0"/>
                </a:lnTo>
                <a:lnTo>
                  <a:pt x="100" y="4"/>
                </a:lnTo>
                <a:lnTo>
                  <a:pt x="104" y="8"/>
                </a:lnTo>
                <a:lnTo>
                  <a:pt x="102" y="31"/>
                </a:lnTo>
                <a:lnTo>
                  <a:pt x="106" y="37"/>
                </a:lnTo>
                <a:lnTo>
                  <a:pt x="110" y="42"/>
                </a:lnTo>
                <a:lnTo>
                  <a:pt x="118" y="44"/>
                </a:lnTo>
                <a:lnTo>
                  <a:pt x="122" y="41"/>
                </a:lnTo>
                <a:lnTo>
                  <a:pt x="145" y="42"/>
                </a:lnTo>
                <a:lnTo>
                  <a:pt x="145" y="23"/>
                </a:lnTo>
                <a:lnTo>
                  <a:pt x="152" y="23"/>
                </a:lnTo>
                <a:lnTo>
                  <a:pt x="164" y="25"/>
                </a:lnTo>
                <a:lnTo>
                  <a:pt x="168" y="25"/>
                </a:lnTo>
                <a:lnTo>
                  <a:pt x="168" y="31"/>
                </a:lnTo>
                <a:lnTo>
                  <a:pt x="174" y="31"/>
                </a:lnTo>
                <a:lnTo>
                  <a:pt x="179" y="29"/>
                </a:lnTo>
                <a:lnTo>
                  <a:pt x="183" y="44"/>
                </a:lnTo>
                <a:lnTo>
                  <a:pt x="183" y="69"/>
                </a:lnTo>
                <a:lnTo>
                  <a:pt x="185" y="77"/>
                </a:lnTo>
                <a:lnTo>
                  <a:pt x="191" y="83"/>
                </a:lnTo>
                <a:lnTo>
                  <a:pt x="191" y="89"/>
                </a:lnTo>
                <a:lnTo>
                  <a:pt x="191" y="98"/>
                </a:lnTo>
                <a:lnTo>
                  <a:pt x="201" y="98"/>
                </a:lnTo>
                <a:lnTo>
                  <a:pt x="208" y="102"/>
                </a:lnTo>
                <a:lnTo>
                  <a:pt x="218" y="95"/>
                </a:lnTo>
                <a:lnTo>
                  <a:pt x="218" y="123"/>
                </a:lnTo>
                <a:lnTo>
                  <a:pt x="214" y="129"/>
                </a:lnTo>
                <a:lnTo>
                  <a:pt x="218" y="137"/>
                </a:lnTo>
                <a:lnTo>
                  <a:pt x="179" y="135"/>
                </a:lnTo>
                <a:lnTo>
                  <a:pt x="177" y="193"/>
                </a:lnTo>
                <a:lnTo>
                  <a:pt x="199" y="218"/>
                </a:lnTo>
                <a:lnTo>
                  <a:pt x="170" y="218"/>
                </a:lnTo>
                <a:lnTo>
                  <a:pt x="147" y="218"/>
                </a:lnTo>
                <a:lnTo>
                  <a:pt x="137" y="214"/>
                </a:lnTo>
                <a:lnTo>
                  <a:pt x="133" y="212"/>
                </a:lnTo>
                <a:lnTo>
                  <a:pt x="125" y="210"/>
                </a:lnTo>
                <a:lnTo>
                  <a:pt x="120" y="203"/>
                </a:lnTo>
                <a:lnTo>
                  <a:pt x="58" y="204"/>
                </a:lnTo>
                <a:lnTo>
                  <a:pt x="50" y="199"/>
                </a:lnTo>
                <a:lnTo>
                  <a:pt x="46" y="203"/>
                </a:lnTo>
                <a:lnTo>
                  <a:pt x="39" y="203"/>
                </a:lnTo>
                <a:lnTo>
                  <a:pt x="33" y="201"/>
                </a:lnTo>
                <a:lnTo>
                  <a:pt x="29" y="197"/>
                </a:lnTo>
                <a:lnTo>
                  <a:pt x="17" y="199"/>
                </a:lnTo>
                <a:lnTo>
                  <a:pt x="12" y="201"/>
                </a:lnTo>
                <a:lnTo>
                  <a:pt x="0" y="201"/>
                </a:lnTo>
                <a:lnTo>
                  <a:pt x="0" y="187"/>
                </a:lnTo>
                <a:lnTo>
                  <a:pt x="4" y="177"/>
                </a:lnTo>
                <a:lnTo>
                  <a:pt x="2" y="174"/>
                </a:lnTo>
                <a:lnTo>
                  <a:pt x="8" y="170"/>
                </a:lnTo>
                <a:lnTo>
                  <a:pt x="6" y="156"/>
                </a:lnTo>
                <a:lnTo>
                  <a:pt x="14" y="145"/>
                </a:lnTo>
                <a:lnTo>
                  <a:pt x="15" y="131"/>
                </a:lnTo>
                <a:lnTo>
                  <a:pt x="21" y="123"/>
                </a:lnTo>
                <a:lnTo>
                  <a:pt x="29" y="118"/>
                </a:lnTo>
                <a:lnTo>
                  <a:pt x="35" y="116"/>
                </a:lnTo>
                <a:lnTo>
                  <a:pt x="41" y="87"/>
                </a:lnTo>
                <a:lnTo>
                  <a:pt x="37" y="83"/>
                </a:lnTo>
                <a:lnTo>
                  <a:pt x="33" y="73"/>
                </a:lnTo>
                <a:lnTo>
                  <a:pt x="33" y="58"/>
                </a:lnTo>
                <a:lnTo>
                  <a:pt x="33" y="52"/>
                </a:lnTo>
                <a:lnTo>
                  <a:pt x="33" y="44"/>
                </a:lnTo>
                <a:lnTo>
                  <a:pt x="27" y="33"/>
                </a:lnTo>
                <a:lnTo>
                  <a:pt x="27" y="27"/>
                </a:lnTo>
                <a:lnTo>
                  <a:pt x="25" y="17"/>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1" name="Freeform 299"/>
          <p:cNvSpPr>
            <a:spLocks/>
          </p:cNvSpPr>
          <p:nvPr/>
        </p:nvSpPr>
        <p:spPr bwMode="ltGray">
          <a:xfrm>
            <a:off x="4175094" y="5018095"/>
            <a:ext cx="347064" cy="411161"/>
          </a:xfrm>
          <a:custGeom>
            <a:avLst/>
            <a:gdLst/>
            <a:ahLst/>
            <a:cxnLst>
              <a:cxn ang="0">
                <a:pos x="32" y="4"/>
              </a:cxn>
              <a:cxn ang="0">
                <a:pos x="40" y="0"/>
              </a:cxn>
              <a:cxn ang="0">
                <a:pos x="108" y="8"/>
              </a:cxn>
              <a:cxn ang="0">
                <a:pos x="110" y="38"/>
              </a:cxn>
              <a:cxn ang="0">
                <a:pos x="122" y="46"/>
              </a:cxn>
              <a:cxn ang="0">
                <a:pos x="150" y="44"/>
              </a:cxn>
              <a:cxn ang="0">
                <a:pos x="158" y="24"/>
              </a:cxn>
              <a:cxn ang="0">
                <a:pos x="174" y="26"/>
              </a:cxn>
              <a:cxn ang="0">
                <a:pos x="180" y="32"/>
              </a:cxn>
              <a:cxn ang="0">
                <a:pos x="190" y="46"/>
              </a:cxn>
              <a:cxn ang="0">
                <a:pos x="192" y="80"/>
              </a:cxn>
              <a:cxn ang="0">
                <a:pos x="198" y="92"/>
              </a:cxn>
              <a:cxn ang="0">
                <a:pos x="208" y="102"/>
              </a:cxn>
              <a:cxn ang="0">
                <a:pos x="226" y="98"/>
              </a:cxn>
              <a:cxn ang="0">
                <a:pos x="222" y="134"/>
              </a:cxn>
              <a:cxn ang="0">
                <a:pos x="186" y="140"/>
              </a:cxn>
              <a:cxn ang="0">
                <a:pos x="206" y="226"/>
              </a:cxn>
              <a:cxn ang="0">
                <a:pos x="152" y="226"/>
              </a:cxn>
              <a:cxn ang="0">
                <a:pos x="138" y="220"/>
              </a:cxn>
              <a:cxn ang="0">
                <a:pos x="124" y="210"/>
              </a:cxn>
              <a:cxn ang="0">
                <a:pos x="52" y="206"/>
              </a:cxn>
              <a:cxn ang="0">
                <a:pos x="40" y="210"/>
              </a:cxn>
              <a:cxn ang="0">
                <a:pos x="30" y="204"/>
              </a:cxn>
              <a:cxn ang="0">
                <a:pos x="12" y="208"/>
              </a:cxn>
              <a:cxn ang="0">
                <a:pos x="0" y="194"/>
              </a:cxn>
              <a:cxn ang="0">
                <a:pos x="2" y="180"/>
              </a:cxn>
              <a:cxn ang="0">
                <a:pos x="6" y="162"/>
              </a:cxn>
              <a:cxn ang="0">
                <a:pos x="16" y="136"/>
              </a:cxn>
              <a:cxn ang="0">
                <a:pos x="30" y="122"/>
              </a:cxn>
              <a:cxn ang="0">
                <a:pos x="42" y="90"/>
              </a:cxn>
              <a:cxn ang="0">
                <a:pos x="34" y="76"/>
              </a:cxn>
              <a:cxn ang="0">
                <a:pos x="34" y="54"/>
              </a:cxn>
              <a:cxn ang="0">
                <a:pos x="28" y="34"/>
              </a:cxn>
              <a:cxn ang="0">
                <a:pos x="26" y="18"/>
              </a:cxn>
            </a:cxnLst>
            <a:rect l="0" t="0" r="r" b="b"/>
            <a:pathLst>
              <a:path w="227" h="227">
                <a:moveTo>
                  <a:pt x="14" y="6"/>
                </a:moveTo>
                <a:lnTo>
                  <a:pt x="32" y="4"/>
                </a:lnTo>
                <a:lnTo>
                  <a:pt x="38" y="4"/>
                </a:lnTo>
                <a:lnTo>
                  <a:pt x="40" y="0"/>
                </a:lnTo>
                <a:lnTo>
                  <a:pt x="104" y="4"/>
                </a:lnTo>
                <a:lnTo>
                  <a:pt x="108" y="8"/>
                </a:lnTo>
                <a:lnTo>
                  <a:pt x="106" y="32"/>
                </a:lnTo>
                <a:lnTo>
                  <a:pt x="110" y="38"/>
                </a:lnTo>
                <a:lnTo>
                  <a:pt x="114" y="44"/>
                </a:lnTo>
                <a:lnTo>
                  <a:pt x="122" y="46"/>
                </a:lnTo>
                <a:lnTo>
                  <a:pt x="126" y="42"/>
                </a:lnTo>
                <a:lnTo>
                  <a:pt x="150" y="44"/>
                </a:lnTo>
                <a:lnTo>
                  <a:pt x="150" y="24"/>
                </a:lnTo>
                <a:lnTo>
                  <a:pt x="158" y="24"/>
                </a:lnTo>
                <a:lnTo>
                  <a:pt x="170" y="26"/>
                </a:lnTo>
                <a:lnTo>
                  <a:pt x="174" y="26"/>
                </a:lnTo>
                <a:lnTo>
                  <a:pt x="174" y="32"/>
                </a:lnTo>
                <a:lnTo>
                  <a:pt x="180" y="32"/>
                </a:lnTo>
                <a:lnTo>
                  <a:pt x="186" y="30"/>
                </a:lnTo>
                <a:lnTo>
                  <a:pt x="190" y="46"/>
                </a:lnTo>
                <a:lnTo>
                  <a:pt x="190" y="72"/>
                </a:lnTo>
                <a:lnTo>
                  <a:pt x="192" y="80"/>
                </a:lnTo>
                <a:lnTo>
                  <a:pt x="198" y="86"/>
                </a:lnTo>
                <a:lnTo>
                  <a:pt x="198" y="92"/>
                </a:lnTo>
                <a:lnTo>
                  <a:pt x="198" y="102"/>
                </a:lnTo>
                <a:lnTo>
                  <a:pt x="208" y="102"/>
                </a:lnTo>
                <a:lnTo>
                  <a:pt x="216" y="106"/>
                </a:lnTo>
                <a:lnTo>
                  <a:pt x="226" y="98"/>
                </a:lnTo>
                <a:lnTo>
                  <a:pt x="226" y="128"/>
                </a:lnTo>
                <a:lnTo>
                  <a:pt x="222" y="134"/>
                </a:lnTo>
                <a:lnTo>
                  <a:pt x="226" y="142"/>
                </a:lnTo>
                <a:lnTo>
                  <a:pt x="186" y="140"/>
                </a:lnTo>
                <a:lnTo>
                  <a:pt x="184" y="200"/>
                </a:lnTo>
                <a:lnTo>
                  <a:pt x="206" y="226"/>
                </a:lnTo>
                <a:lnTo>
                  <a:pt x="176" y="226"/>
                </a:lnTo>
                <a:lnTo>
                  <a:pt x="152" y="226"/>
                </a:lnTo>
                <a:lnTo>
                  <a:pt x="142" y="222"/>
                </a:lnTo>
                <a:lnTo>
                  <a:pt x="138" y="220"/>
                </a:lnTo>
                <a:lnTo>
                  <a:pt x="130" y="218"/>
                </a:lnTo>
                <a:lnTo>
                  <a:pt x="124" y="210"/>
                </a:lnTo>
                <a:lnTo>
                  <a:pt x="60" y="212"/>
                </a:lnTo>
                <a:lnTo>
                  <a:pt x="52" y="206"/>
                </a:lnTo>
                <a:lnTo>
                  <a:pt x="48" y="210"/>
                </a:lnTo>
                <a:lnTo>
                  <a:pt x="40" y="210"/>
                </a:lnTo>
                <a:lnTo>
                  <a:pt x="34" y="208"/>
                </a:lnTo>
                <a:lnTo>
                  <a:pt x="30" y="204"/>
                </a:lnTo>
                <a:lnTo>
                  <a:pt x="18" y="206"/>
                </a:lnTo>
                <a:lnTo>
                  <a:pt x="12" y="208"/>
                </a:lnTo>
                <a:lnTo>
                  <a:pt x="0" y="208"/>
                </a:lnTo>
                <a:lnTo>
                  <a:pt x="0" y="194"/>
                </a:lnTo>
                <a:lnTo>
                  <a:pt x="4" y="184"/>
                </a:lnTo>
                <a:lnTo>
                  <a:pt x="2" y="180"/>
                </a:lnTo>
                <a:lnTo>
                  <a:pt x="8" y="176"/>
                </a:lnTo>
                <a:lnTo>
                  <a:pt x="6" y="162"/>
                </a:lnTo>
                <a:lnTo>
                  <a:pt x="14" y="150"/>
                </a:lnTo>
                <a:lnTo>
                  <a:pt x="16" y="136"/>
                </a:lnTo>
                <a:lnTo>
                  <a:pt x="22" y="128"/>
                </a:lnTo>
                <a:lnTo>
                  <a:pt x="30" y="122"/>
                </a:lnTo>
                <a:lnTo>
                  <a:pt x="36" y="120"/>
                </a:lnTo>
                <a:lnTo>
                  <a:pt x="42" y="90"/>
                </a:lnTo>
                <a:lnTo>
                  <a:pt x="38" y="86"/>
                </a:lnTo>
                <a:lnTo>
                  <a:pt x="34" y="76"/>
                </a:lnTo>
                <a:lnTo>
                  <a:pt x="34" y="60"/>
                </a:lnTo>
                <a:lnTo>
                  <a:pt x="34" y="54"/>
                </a:lnTo>
                <a:lnTo>
                  <a:pt x="34" y="46"/>
                </a:lnTo>
                <a:lnTo>
                  <a:pt x="28" y="34"/>
                </a:lnTo>
                <a:lnTo>
                  <a:pt x="28" y="28"/>
                </a:lnTo>
                <a:lnTo>
                  <a:pt x="26" y="18"/>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2" name="Freeform 300"/>
          <p:cNvSpPr>
            <a:spLocks/>
          </p:cNvSpPr>
          <p:nvPr/>
        </p:nvSpPr>
        <p:spPr bwMode="ltGray">
          <a:xfrm>
            <a:off x="4576386" y="5238757"/>
            <a:ext cx="27889" cy="3175"/>
          </a:xfrm>
          <a:custGeom>
            <a:avLst/>
            <a:gdLst/>
            <a:ahLst/>
            <a:cxnLst>
              <a:cxn ang="0">
                <a:pos x="0" y="0"/>
              </a:cxn>
              <a:cxn ang="0">
                <a:pos x="16" y="0"/>
              </a:cxn>
            </a:cxnLst>
            <a:rect l="0" t="0" r="r" b="b"/>
            <a:pathLst>
              <a:path w="17" h="1">
                <a:moveTo>
                  <a:pt x="0" y="0"/>
                </a:moveTo>
                <a:lnTo>
                  <a:pt x="16"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3" name="Freeform 301"/>
          <p:cNvSpPr>
            <a:spLocks/>
          </p:cNvSpPr>
          <p:nvPr/>
        </p:nvSpPr>
        <p:spPr bwMode="ltGray">
          <a:xfrm>
            <a:off x="4959087" y="5067308"/>
            <a:ext cx="4648" cy="12700"/>
          </a:xfrm>
          <a:custGeom>
            <a:avLst/>
            <a:gdLst/>
            <a:ahLst/>
            <a:cxnLst>
              <a:cxn ang="0">
                <a:pos x="1" y="0"/>
              </a:cxn>
              <a:cxn ang="0">
                <a:pos x="1" y="3"/>
              </a:cxn>
              <a:cxn ang="0">
                <a:pos x="2" y="6"/>
              </a:cxn>
              <a:cxn ang="0">
                <a:pos x="0" y="5"/>
              </a:cxn>
              <a:cxn ang="0">
                <a:pos x="0" y="3"/>
              </a:cxn>
              <a:cxn ang="0">
                <a:pos x="1" y="0"/>
              </a:cxn>
            </a:cxnLst>
            <a:rect l="0" t="0" r="r" b="b"/>
            <a:pathLst>
              <a:path w="3" h="7">
                <a:moveTo>
                  <a:pt x="1" y="0"/>
                </a:moveTo>
                <a:lnTo>
                  <a:pt x="1" y="3"/>
                </a:lnTo>
                <a:lnTo>
                  <a:pt x="2" y="6"/>
                </a:lnTo>
                <a:lnTo>
                  <a:pt x="0" y="5"/>
                </a:lnTo>
                <a:lnTo>
                  <a:pt x="0" y="3"/>
                </a:lnTo>
                <a:lnTo>
                  <a:pt x="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4" name="Freeform 302"/>
          <p:cNvSpPr>
            <a:spLocks/>
          </p:cNvSpPr>
          <p:nvPr/>
        </p:nvSpPr>
        <p:spPr bwMode="ltGray">
          <a:xfrm>
            <a:off x="4957537" y="5065720"/>
            <a:ext cx="17044" cy="26988"/>
          </a:xfrm>
          <a:custGeom>
            <a:avLst/>
            <a:gdLst/>
            <a:ahLst/>
            <a:cxnLst>
              <a:cxn ang="0">
                <a:pos x="6" y="0"/>
              </a:cxn>
              <a:cxn ang="0">
                <a:pos x="6" y="6"/>
              </a:cxn>
              <a:cxn ang="0">
                <a:pos x="10" y="14"/>
              </a:cxn>
              <a:cxn ang="0">
                <a:pos x="2" y="12"/>
              </a:cxn>
              <a:cxn ang="0">
                <a:pos x="0" y="8"/>
              </a:cxn>
              <a:cxn ang="0">
                <a:pos x="6" y="0"/>
              </a:cxn>
            </a:cxnLst>
            <a:rect l="0" t="0" r="r" b="b"/>
            <a:pathLst>
              <a:path w="11" h="15">
                <a:moveTo>
                  <a:pt x="6" y="0"/>
                </a:moveTo>
                <a:lnTo>
                  <a:pt x="6" y="6"/>
                </a:lnTo>
                <a:lnTo>
                  <a:pt x="10" y="14"/>
                </a:lnTo>
                <a:lnTo>
                  <a:pt x="2" y="12"/>
                </a:lnTo>
                <a:lnTo>
                  <a:pt x="0" y="8"/>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5" name="Freeform 303"/>
          <p:cNvSpPr>
            <a:spLocks/>
          </p:cNvSpPr>
          <p:nvPr/>
        </p:nvSpPr>
        <p:spPr bwMode="ltGray">
          <a:xfrm>
            <a:off x="4976130" y="5032383"/>
            <a:ext cx="7747" cy="31750"/>
          </a:xfrm>
          <a:custGeom>
            <a:avLst/>
            <a:gdLst/>
            <a:ahLst/>
            <a:cxnLst>
              <a:cxn ang="0">
                <a:pos x="0" y="8"/>
              </a:cxn>
              <a:cxn ang="0">
                <a:pos x="2" y="0"/>
              </a:cxn>
              <a:cxn ang="0">
                <a:pos x="4" y="8"/>
              </a:cxn>
              <a:cxn ang="0">
                <a:pos x="2" y="16"/>
              </a:cxn>
              <a:cxn ang="0">
                <a:pos x="0" y="8"/>
              </a:cxn>
            </a:cxnLst>
            <a:rect l="0" t="0" r="r" b="b"/>
            <a:pathLst>
              <a:path w="5" h="17">
                <a:moveTo>
                  <a:pt x="0" y="8"/>
                </a:moveTo>
                <a:lnTo>
                  <a:pt x="2" y="0"/>
                </a:lnTo>
                <a:lnTo>
                  <a:pt x="4" y="8"/>
                </a:lnTo>
                <a:lnTo>
                  <a:pt x="2" y="16"/>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6" name="Freeform 304"/>
          <p:cNvSpPr>
            <a:spLocks/>
          </p:cNvSpPr>
          <p:nvPr/>
        </p:nvSpPr>
        <p:spPr bwMode="ltGray">
          <a:xfrm>
            <a:off x="4965285" y="5126044"/>
            <a:ext cx="12395" cy="20638"/>
          </a:xfrm>
          <a:custGeom>
            <a:avLst/>
            <a:gdLst/>
            <a:ahLst/>
            <a:cxnLst>
              <a:cxn ang="0">
                <a:pos x="6" y="0"/>
              </a:cxn>
              <a:cxn ang="0">
                <a:pos x="0" y="6"/>
              </a:cxn>
              <a:cxn ang="0">
                <a:pos x="6" y="10"/>
              </a:cxn>
              <a:cxn ang="0">
                <a:pos x="6" y="0"/>
              </a:cxn>
            </a:cxnLst>
            <a:rect l="0" t="0" r="r" b="b"/>
            <a:pathLst>
              <a:path w="7" h="11">
                <a:moveTo>
                  <a:pt x="6" y="0"/>
                </a:moveTo>
                <a:lnTo>
                  <a:pt x="0" y="6"/>
                </a:lnTo>
                <a:lnTo>
                  <a:pt x="6" y="10"/>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7" name="Freeform 305"/>
          <p:cNvSpPr>
            <a:spLocks/>
          </p:cNvSpPr>
          <p:nvPr/>
        </p:nvSpPr>
        <p:spPr bwMode="ltGray">
          <a:xfrm>
            <a:off x="5014865" y="5313369"/>
            <a:ext cx="216915" cy="425448"/>
          </a:xfrm>
          <a:custGeom>
            <a:avLst/>
            <a:gdLst/>
            <a:ahLst/>
            <a:cxnLst>
              <a:cxn ang="0">
                <a:pos x="132" y="8"/>
              </a:cxn>
              <a:cxn ang="0">
                <a:pos x="138" y="31"/>
              </a:cxn>
              <a:cxn ang="0">
                <a:pos x="140" y="56"/>
              </a:cxn>
              <a:cxn ang="0">
                <a:pos x="132" y="68"/>
              </a:cxn>
              <a:cxn ang="0">
                <a:pos x="127" y="60"/>
              </a:cxn>
              <a:cxn ang="0">
                <a:pos x="129" y="75"/>
              </a:cxn>
              <a:cxn ang="0">
                <a:pos x="121" y="93"/>
              </a:cxn>
              <a:cxn ang="0">
                <a:pos x="108" y="110"/>
              </a:cxn>
              <a:cxn ang="0">
                <a:pos x="106" y="126"/>
              </a:cxn>
              <a:cxn ang="0">
                <a:pos x="91" y="157"/>
              </a:cxn>
              <a:cxn ang="0">
                <a:pos x="76" y="188"/>
              </a:cxn>
              <a:cxn ang="0">
                <a:pos x="72" y="199"/>
              </a:cxn>
              <a:cxn ang="0">
                <a:pos x="51" y="226"/>
              </a:cxn>
              <a:cxn ang="0">
                <a:pos x="36" y="228"/>
              </a:cxn>
              <a:cxn ang="0">
                <a:pos x="23" y="234"/>
              </a:cxn>
              <a:cxn ang="0">
                <a:pos x="9" y="224"/>
              </a:cxn>
              <a:cxn ang="0">
                <a:pos x="0" y="211"/>
              </a:cxn>
              <a:cxn ang="0">
                <a:pos x="2" y="201"/>
              </a:cxn>
              <a:cxn ang="0">
                <a:pos x="6" y="190"/>
              </a:cxn>
              <a:cxn ang="0">
                <a:pos x="0" y="178"/>
              </a:cxn>
              <a:cxn ang="0">
                <a:pos x="6" y="157"/>
              </a:cxn>
              <a:cxn ang="0">
                <a:pos x="13" y="153"/>
              </a:cxn>
              <a:cxn ang="0">
                <a:pos x="21" y="139"/>
              </a:cxn>
              <a:cxn ang="0">
                <a:pos x="28" y="128"/>
              </a:cxn>
              <a:cxn ang="0">
                <a:pos x="28" y="120"/>
              </a:cxn>
              <a:cxn ang="0">
                <a:pos x="25" y="101"/>
              </a:cxn>
              <a:cxn ang="0">
                <a:pos x="38" y="70"/>
              </a:cxn>
              <a:cxn ang="0">
                <a:pos x="45" y="64"/>
              </a:cxn>
              <a:cxn ang="0">
                <a:pos x="59" y="62"/>
              </a:cxn>
              <a:cxn ang="0">
                <a:pos x="66" y="58"/>
              </a:cxn>
              <a:cxn ang="0">
                <a:pos x="79" y="52"/>
              </a:cxn>
              <a:cxn ang="0">
                <a:pos x="91" y="43"/>
              </a:cxn>
              <a:cxn ang="0">
                <a:pos x="102" y="35"/>
              </a:cxn>
              <a:cxn ang="0">
                <a:pos x="102" y="23"/>
              </a:cxn>
              <a:cxn ang="0">
                <a:pos x="112" y="21"/>
              </a:cxn>
              <a:cxn ang="0">
                <a:pos x="119" y="10"/>
              </a:cxn>
              <a:cxn ang="0">
                <a:pos x="123" y="2"/>
              </a:cxn>
            </a:cxnLst>
            <a:rect l="0" t="0" r="r" b="b"/>
            <a:pathLst>
              <a:path w="141" h="235">
                <a:moveTo>
                  <a:pt x="131" y="0"/>
                </a:moveTo>
                <a:lnTo>
                  <a:pt x="132" y="8"/>
                </a:lnTo>
                <a:lnTo>
                  <a:pt x="136" y="14"/>
                </a:lnTo>
                <a:lnTo>
                  <a:pt x="138" y="31"/>
                </a:lnTo>
                <a:lnTo>
                  <a:pt x="140" y="50"/>
                </a:lnTo>
                <a:lnTo>
                  <a:pt x="140" y="56"/>
                </a:lnTo>
                <a:lnTo>
                  <a:pt x="136" y="66"/>
                </a:lnTo>
                <a:lnTo>
                  <a:pt x="132" y="68"/>
                </a:lnTo>
                <a:lnTo>
                  <a:pt x="129" y="64"/>
                </a:lnTo>
                <a:lnTo>
                  <a:pt x="127" y="60"/>
                </a:lnTo>
                <a:lnTo>
                  <a:pt x="129" y="64"/>
                </a:lnTo>
                <a:lnTo>
                  <a:pt x="129" y="75"/>
                </a:lnTo>
                <a:lnTo>
                  <a:pt x="127" y="81"/>
                </a:lnTo>
                <a:lnTo>
                  <a:pt x="121" y="93"/>
                </a:lnTo>
                <a:lnTo>
                  <a:pt x="115" y="102"/>
                </a:lnTo>
                <a:lnTo>
                  <a:pt x="108" y="110"/>
                </a:lnTo>
                <a:lnTo>
                  <a:pt x="106" y="120"/>
                </a:lnTo>
                <a:lnTo>
                  <a:pt x="106" y="126"/>
                </a:lnTo>
                <a:lnTo>
                  <a:pt x="98" y="143"/>
                </a:lnTo>
                <a:lnTo>
                  <a:pt x="91" y="157"/>
                </a:lnTo>
                <a:lnTo>
                  <a:pt x="83" y="172"/>
                </a:lnTo>
                <a:lnTo>
                  <a:pt x="76" y="188"/>
                </a:lnTo>
                <a:lnTo>
                  <a:pt x="72" y="193"/>
                </a:lnTo>
                <a:lnTo>
                  <a:pt x="72" y="199"/>
                </a:lnTo>
                <a:lnTo>
                  <a:pt x="61" y="213"/>
                </a:lnTo>
                <a:lnTo>
                  <a:pt x="51" y="226"/>
                </a:lnTo>
                <a:lnTo>
                  <a:pt x="44" y="228"/>
                </a:lnTo>
                <a:lnTo>
                  <a:pt x="36" y="228"/>
                </a:lnTo>
                <a:lnTo>
                  <a:pt x="28" y="230"/>
                </a:lnTo>
                <a:lnTo>
                  <a:pt x="23" y="234"/>
                </a:lnTo>
                <a:lnTo>
                  <a:pt x="17" y="232"/>
                </a:lnTo>
                <a:lnTo>
                  <a:pt x="9" y="224"/>
                </a:lnTo>
                <a:lnTo>
                  <a:pt x="4" y="217"/>
                </a:lnTo>
                <a:lnTo>
                  <a:pt x="0" y="211"/>
                </a:lnTo>
                <a:lnTo>
                  <a:pt x="0" y="205"/>
                </a:lnTo>
                <a:lnTo>
                  <a:pt x="2" y="201"/>
                </a:lnTo>
                <a:lnTo>
                  <a:pt x="2" y="195"/>
                </a:lnTo>
                <a:lnTo>
                  <a:pt x="6" y="190"/>
                </a:lnTo>
                <a:lnTo>
                  <a:pt x="2" y="182"/>
                </a:lnTo>
                <a:lnTo>
                  <a:pt x="0" y="178"/>
                </a:lnTo>
                <a:lnTo>
                  <a:pt x="0" y="166"/>
                </a:lnTo>
                <a:lnTo>
                  <a:pt x="6" y="157"/>
                </a:lnTo>
                <a:lnTo>
                  <a:pt x="9" y="155"/>
                </a:lnTo>
                <a:lnTo>
                  <a:pt x="13" y="153"/>
                </a:lnTo>
                <a:lnTo>
                  <a:pt x="17" y="145"/>
                </a:lnTo>
                <a:lnTo>
                  <a:pt x="21" y="139"/>
                </a:lnTo>
                <a:lnTo>
                  <a:pt x="26" y="135"/>
                </a:lnTo>
                <a:lnTo>
                  <a:pt x="28" y="128"/>
                </a:lnTo>
                <a:lnTo>
                  <a:pt x="30" y="124"/>
                </a:lnTo>
                <a:lnTo>
                  <a:pt x="28" y="120"/>
                </a:lnTo>
                <a:lnTo>
                  <a:pt x="28" y="106"/>
                </a:lnTo>
                <a:lnTo>
                  <a:pt x="25" y="101"/>
                </a:lnTo>
                <a:lnTo>
                  <a:pt x="25" y="83"/>
                </a:lnTo>
                <a:lnTo>
                  <a:pt x="38" y="70"/>
                </a:lnTo>
                <a:lnTo>
                  <a:pt x="38" y="62"/>
                </a:lnTo>
                <a:lnTo>
                  <a:pt x="45" y="64"/>
                </a:lnTo>
                <a:lnTo>
                  <a:pt x="51" y="60"/>
                </a:lnTo>
                <a:lnTo>
                  <a:pt x="59" y="62"/>
                </a:lnTo>
                <a:lnTo>
                  <a:pt x="59" y="58"/>
                </a:lnTo>
                <a:lnTo>
                  <a:pt x="66" y="58"/>
                </a:lnTo>
                <a:lnTo>
                  <a:pt x="70" y="58"/>
                </a:lnTo>
                <a:lnTo>
                  <a:pt x="79" y="52"/>
                </a:lnTo>
                <a:lnTo>
                  <a:pt x="83" y="50"/>
                </a:lnTo>
                <a:lnTo>
                  <a:pt x="91" y="43"/>
                </a:lnTo>
                <a:lnTo>
                  <a:pt x="89" y="48"/>
                </a:lnTo>
                <a:lnTo>
                  <a:pt x="102" y="35"/>
                </a:lnTo>
                <a:lnTo>
                  <a:pt x="102" y="29"/>
                </a:lnTo>
                <a:lnTo>
                  <a:pt x="102" y="23"/>
                </a:lnTo>
                <a:lnTo>
                  <a:pt x="110" y="27"/>
                </a:lnTo>
                <a:lnTo>
                  <a:pt x="112" y="21"/>
                </a:lnTo>
                <a:lnTo>
                  <a:pt x="115" y="21"/>
                </a:lnTo>
                <a:lnTo>
                  <a:pt x="119" y="10"/>
                </a:lnTo>
                <a:lnTo>
                  <a:pt x="119" y="4"/>
                </a:lnTo>
                <a:lnTo>
                  <a:pt x="123" y="2"/>
                </a:lnTo>
                <a:lnTo>
                  <a:pt x="13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8" name="Freeform 306"/>
          <p:cNvSpPr>
            <a:spLocks/>
          </p:cNvSpPr>
          <p:nvPr/>
        </p:nvSpPr>
        <p:spPr bwMode="ltGray">
          <a:xfrm>
            <a:off x="5013315" y="5311782"/>
            <a:ext cx="229310" cy="441323"/>
          </a:xfrm>
          <a:custGeom>
            <a:avLst/>
            <a:gdLst/>
            <a:ahLst/>
            <a:cxnLst>
              <a:cxn ang="0">
                <a:pos x="140" y="8"/>
              </a:cxn>
              <a:cxn ang="0">
                <a:pos x="146" y="32"/>
              </a:cxn>
              <a:cxn ang="0">
                <a:pos x="148" y="58"/>
              </a:cxn>
              <a:cxn ang="0">
                <a:pos x="140" y="70"/>
              </a:cxn>
              <a:cxn ang="0">
                <a:pos x="134" y="62"/>
              </a:cxn>
              <a:cxn ang="0">
                <a:pos x="136" y="78"/>
              </a:cxn>
              <a:cxn ang="0">
                <a:pos x="128" y="96"/>
              </a:cxn>
              <a:cxn ang="0">
                <a:pos x="114" y="114"/>
              </a:cxn>
              <a:cxn ang="0">
                <a:pos x="112" y="130"/>
              </a:cxn>
              <a:cxn ang="0">
                <a:pos x="96" y="162"/>
              </a:cxn>
              <a:cxn ang="0">
                <a:pos x="80" y="194"/>
              </a:cxn>
              <a:cxn ang="0">
                <a:pos x="76" y="206"/>
              </a:cxn>
              <a:cxn ang="0">
                <a:pos x="54" y="234"/>
              </a:cxn>
              <a:cxn ang="0">
                <a:pos x="38" y="236"/>
              </a:cxn>
              <a:cxn ang="0">
                <a:pos x="24" y="242"/>
              </a:cxn>
              <a:cxn ang="0">
                <a:pos x="10" y="232"/>
              </a:cxn>
              <a:cxn ang="0">
                <a:pos x="0" y="218"/>
              </a:cxn>
              <a:cxn ang="0">
                <a:pos x="2" y="208"/>
              </a:cxn>
              <a:cxn ang="0">
                <a:pos x="6" y="196"/>
              </a:cxn>
              <a:cxn ang="0">
                <a:pos x="0" y="184"/>
              </a:cxn>
              <a:cxn ang="0">
                <a:pos x="6" y="162"/>
              </a:cxn>
              <a:cxn ang="0">
                <a:pos x="14" y="158"/>
              </a:cxn>
              <a:cxn ang="0">
                <a:pos x="22" y="144"/>
              </a:cxn>
              <a:cxn ang="0">
                <a:pos x="30" y="132"/>
              </a:cxn>
              <a:cxn ang="0">
                <a:pos x="30" y="124"/>
              </a:cxn>
              <a:cxn ang="0">
                <a:pos x="26" y="104"/>
              </a:cxn>
              <a:cxn ang="0">
                <a:pos x="40" y="72"/>
              </a:cxn>
              <a:cxn ang="0">
                <a:pos x="48" y="66"/>
              </a:cxn>
              <a:cxn ang="0">
                <a:pos x="62" y="64"/>
              </a:cxn>
              <a:cxn ang="0">
                <a:pos x="70" y="60"/>
              </a:cxn>
              <a:cxn ang="0">
                <a:pos x="84" y="54"/>
              </a:cxn>
              <a:cxn ang="0">
                <a:pos x="96" y="44"/>
              </a:cxn>
              <a:cxn ang="0">
                <a:pos x="108" y="36"/>
              </a:cxn>
              <a:cxn ang="0">
                <a:pos x="108" y="24"/>
              </a:cxn>
              <a:cxn ang="0">
                <a:pos x="118" y="22"/>
              </a:cxn>
              <a:cxn ang="0">
                <a:pos x="126" y="10"/>
              </a:cxn>
              <a:cxn ang="0">
                <a:pos x="130" y="2"/>
              </a:cxn>
            </a:cxnLst>
            <a:rect l="0" t="0" r="r" b="b"/>
            <a:pathLst>
              <a:path w="149" h="243">
                <a:moveTo>
                  <a:pt x="138" y="0"/>
                </a:moveTo>
                <a:lnTo>
                  <a:pt x="140" y="8"/>
                </a:lnTo>
                <a:lnTo>
                  <a:pt x="144" y="14"/>
                </a:lnTo>
                <a:lnTo>
                  <a:pt x="146" y="32"/>
                </a:lnTo>
                <a:lnTo>
                  <a:pt x="148" y="52"/>
                </a:lnTo>
                <a:lnTo>
                  <a:pt x="148" y="58"/>
                </a:lnTo>
                <a:lnTo>
                  <a:pt x="144" y="68"/>
                </a:lnTo>
                <a:lnTo>
                  <a:pt x="140" y="70"/>
                </a:lnTo>
                <a:lnTo>
                  <a:pt x="136" y="66"/>
                </a:lnTo>
                <a:lnTo>
                  <a:pt x="134" y="62"/>
                </a:lnTo>
                <a:lnTo>
                  <a:pt x="136" y="66"/>
                </a:lnTo>
                <a:lnTo>
                  <a:pt x="136" y="78"/>
                </a:lnTo>
                <a:lnTo>
                  <a:pt x="134" y="84"/>
                </a:lnTo>
                <a:lnTo>
                  <a:pt x="128" y="96"/>
                </a:lnTo>
                <a:lnTo>
                  <a:pt x="122" y="106"/>
                </a:lnTo>
                <a:lnTo>
                  <a:pt x="114" y="114"/>
                </a:lnTo>
                <a:lnTo>
                  <a:pt x="112" y="124"/>
                </a:lnTo>
                <a:lnTo>
                  <a:pt x="112" y="130"/>
                </a:lnTo>
                <a:lnTo>
                  <a:pt x="104" y="148"/>
                </a:lnTo>
                <a:lnTo>
                  <a:pt x="96" y="162"/>
                </a:lnTo>
                <a:lnTo>
                  <a:pt x="88" y="178"/>
                </a:lnTo>
                <a:lnTo>
                  <a:pt x="80" y="194"/>
                </a:lnTo>
                <a:lnTo>
                  <a:pt x="76" y="200"/>
                </a:lnTo>
                <a:lnTo>
                  <a:pt x="76" y="206"/>
                </a:lnTo>
                <a:lnTo>
                  <a:pt x="64" y="220"/>
                </a:lnTo>
                <a:lnTo>
                  <a:pt x="54" y="234"/>
                </a:lnTo>
                <a:lnTo>
                  <a:pt x="46" y="236"/>
                </a:lnTo>
                <a:lnTo>
                  <a:pt x="38" y="236"/>
                </a:lnTo>
                <a:lnTo>
                  <a:pt x="30" y="238"/>
                </a:lnTo>
                <a:lnTo>
                  <a:pt x="24" y="242"/>
                </a:lnTo>
                <a:lnTo>
                  <a:pt x="18" y="240"/>
                </a:lnTo>
                <a:lnTo>
                  <a:pt x="10" y="232"/>
                </a:lnTo>
                <a:lnTo>
                  <a:pt x="4" y="224"/>
                </a:lnTo>
                <a:lnTo>
                  <a:pt x="0" y="218"/>
                </a:lnTo>
                <a:lnTo>
                  <a:pt x="0" y="212"/>
                </a:lnTo>
                <a:lnTo>
                  <a:pt x="2" y="208"/>
                </a:lnTo>
                <a:lnTo>
                  <a:pt x="2" y="202"/>
                </a:lnTo>
                <a:lnTo>
                  <a:pt x="6" y="196"/>
                </a:lnTo>
                <a:lnTo>
                  <a:pt x="2" y="188"/>
                </a:lnTo>
                <a:lnTo>
                  <a:pt x="0" y="184"/>
                </a:lnTo>
                <a:lnTo>
                  <a:pt x="0" y="172"/>
                </a:lnTo>
                <a:lnTo>
                  <a:pt x="6" y="162"/>
                </a:lnTo>
                <a:lnTo>
                  <a:pt x="10" y="160"/>
                </a:lnTo>
                <a:lnTo>
                  <a:pt x="14" y="158"/>
                </a:lnTo>
                <a:lnTo>
                  <a:pt x="18" y="150"/>
                </a:lnTo>
                <a:lnTo>
                  <a:pt x="22" y="144"/>
                </a:lnTo>
                <a:lnTo>
                  <a:pt x="28" y="140"/>
                </a:lnTo>
                <a:lnTo>
                  <a:pt x="30" y="132"/>
                </a:lnTo>
                <a:lnTo>
                  <a:pt x="32" y="128"/>
                </a:lnTo>
                <a:lnTo>
                  <a:pt x="30" y="124"/>
                </a:lnTo>
                <a:lnTo>
                  <a:pt x="30" y="110"/>
                </a:lnTo>
                <a:lnTo>
                  <a:pt x="26" y="104"/>
                </a:lnTo>
                <a:lnTo>
                  <a:pt x="26" y="86"/>
                </a:lnTo>
                <a:lnTo>
                  <a:pt x="40" y="72"/>
                </a:lnTo>
                <a:lnTo>
                  <a:pt x="40" y="64"/>
                </a:lnTo>
                <a:lnTo>
                  <a:pt x="48" y="66"/>
                </a:lnTo>
                <a:lnTo>
                  <a:pt x="54" y="62"/>
                </a:lnTo>
                <a:lnTo>
                  <a:pt x="62" y="64"/>
                </a:lnTo>
                <a:lnTo>
                  <a:pt x="62" y="60"/>
                </a:lnTo>
                <a:lnTo>
                  <a:pt x="70" y="60"/>
                </a:lnTo>
                <a:lnTo>
                  <a:pt x="74" y="60"/>
                </a:lnTo>
                <a:lnTo>
                  <a:pt x="84" y="54"/>
                </a:lnTo>
                <a:lnTo>
                  <a:pt x="88" y="52"/>
                </a:lnTo>
                <a:lnTo>
                  <a:pt x="96" y="44"/>
                </a:lnTo>
                <a:lnTo>
                  <a:pt x="94" y="50"/>
                </a:lnTo>
                <a:lnTo>
                  <a:pt x="108" y="36"/>
                </a:lnTo>
                <a:lnTo>
                  <a:pt x="108" y="30"/>
                </a:lnTo>
                <a:lnTo>
                  <a:pt x="108" y="24"/>
                </a:lnTo>
                <a:lnTo>
                  <a:pt x="116" y="28"/>
                </a:lnTo>
                <a:lnTo>
                  <a:pt x="118" y="22"/>
                </a:lnTo>
                <a:lnTo>
                  <a:pt x="122" y="22"/>
                </a:lnTo>
                <a:lnTo>
                  <a:pt x="126" y="10"/>
                </a:lnTo>
                <a:lnTo>
                  <a:pt x="126" y="4"/>
                </a:lnTo>
                <a:lnTo>
                  <a:pt x="130" y="2"/>
                </a:lnTo>
                <a:lnTo>
                  <a:pt x="1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09" name="Freeform 307"/>
          <p:cNvSpPr>
            <a:spLocks/>
          </p:cNvSpPr>
          <p:nvPr/>
        </p:nvSpPr>
        <p:spPr bwMode="ltGray">
          <a:xfrm>
            <a:off x="5059797" y="5267332"/>
            <a:ext cx="10846" cy="22225"/>
          </a:xfrm>
          <a:custGeom>
            <a:avLst/>
            <a:gdLst/>
            <a:ahLst/>
            <a:cxnLst>
              <a:cxn ang="0">
                <a:pos x="0" y="4"/>
              </a:cxn>
              <a:cxn ang="0">
                <a:pos x="4" y="0"/>
              </a:cxn>
              <a:cxn ang="0">
                <a:pos x="6" y="4"/>
              </a:cxn>
              <a:cxn ang="0">
                <a:pos x="4" y="10"/>
              </a:cxn>
              <a:cxn ang="0">
                <a:pos x="0" y="4"/>
              </a:cxn>
            </a:cxnLst>
            <a:rect l="0" t="0" r="r" b="b"/>
            <a:pathLst>
              <a:path w="7" h="11">
                <a:moveTo>
                  <a:pt x="0" y="4"/>
                </a:moveTo>
                <a:lnTo>
                  <a:pt x="4" y="0"/>
                </a:lnTo>
                <a:lnTo>
                  <a:pt x="6" y="4"/>
                </a:lnTo>
                <a:lnTo>
                  <a:pt x="4" y="1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0" name="Freeform 308"/>
          <p:cNvSpPr>
            <a:spLocks/>
          </p:cNvSpPr>
          <p:nvPr/>
        </p:nvSpPr>
        <p:spPr bwMode="ltGray">
          <a:xfrm>
            <a:off x="5107829" y="5314957"/>
            <a:ext cx="9296" cy="15875"/>
          </a:xfrm>
          <a:custGeom>
            <a:avLst/>
            <a:gdLst/>
            <a:ahLst/>
            <a:cxnLst>
              <a:cxn ang="0">
                <a:pos x="0" y="4"/>
              </a:cxn>
              <a:cxn ang="0">
                <a:pos x="2" y="0"/>
              </a:cxn>
              <a:cxn ang="0">
                <a:pos x="4" y="4"/>
              </a:cxn>
              <a:cxn ang="0">
                <a:pos x="2" y="8"/>
              </a:cxn>
              <a:cxn ang="0">
                <a:pos x="0" y="4"/>
              </a:cxn>
            </a:cxnLst>
            <a:rect l="0" t="0" r="r" b="b"/>
            <a:pathLst>
              <a:path w="5" h="9">
                <a:moveTo>
                  <a:pt x="0" y="4"/>
                </a:moveTo>
                <a:lnTo>
                  <a:pt x="2" y="0"/>
                </a:lnTo>
                <a:lnTo>
                  <a:pt x="4" y="4"/>
                </a:lnTo>
                <a:lnTo>
                  <a:pt x="2" y="8"/>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1" name="Freeform 309"/>
          <p:cNvSpPr>
            <a:spLocks/>
          </p:cNvSpPr>
          <p:nvPr/>
        </p:nvSpPr>
        <p:spPr bwMode="ltGray">
          <a:xfrm>
            <a:off x="5078390" y="5289557"/>
            <a:ext cx="6198" cy="11112"/>
          </a:xfrm>
          <a:custGeom>
            <a:avLst/>
            <a:gdLst/>
            <a:ahLst/>
            <a:cxnLst>
              <a:cxn ang="0">
                <a:pos x="2" y="6"/>
              </a:cxn>
              <a:cxn ang="0">
                <a:pos x="0" y="6"/>
              </a:cxn>
              <a:cxn ang="0">
                <a:pos x="0" y="0"/>
              </a:cxn>
              <a:cxn ang="0">
                <a:pos x="2" y="0"/>
              </a:cxn>
              <a:cxn ang="0">
                <a:pos x="2" y="6"/>
              </a:cxn>
            </a:cxnLst>
            <a:rect l="0" t="0" r="r" b="b"/>
            <a:pathLst>
              <a:path w="3" h="7">
                <a:moveTo>
                  <a:pt x="2" y="6"/>
                </a:moveTo>
                <a:lnTo>
                  <a:pt x="0" y="6"/>
                </a:lnTo>
                <a:lnTo>
                  <a:pt x="0" y="0"/>
                </a:lnTo>
                <a:lnTo>
                  <a:pt x="2" y="0"/>
                </a:lnTo>
                <a:lnTo>
                  <a:pt x="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2" name="Freeform 310"/>
          <p:cNvSpPr>
            <a:spLocks/>
          </p:cNvSpPr>
          <p:nvPr/>
        </p:nvSpPr>
        <p:spPr bwMode="ltGray">
          <a:xfrm>
            <a:off x="5079940" y="5294319"/>
            <a:ext cx="10845" cy="9525"/>
          </a:xfrm>
          <a:custGeom>
            <a:avLst/>
            <a:gdLst/>
            <a:ahLst/>
            <a:cxnLst>
              <a:cxn ang="0">
                <a:pos x="0" y="2"/>
              </a:cxn>
              <a:cxn ang="0">
                <a:pos x="4" y="0"/>
              </a:cxn>
              <a:cxn ang="0">
                <a:pos x="6" y="2"/>
              </a:cxn>
              <a:cxn ang="0">
                <a:pos x="4" y="4"/>
              </a:cxn>
              <a:cxn ang="0">
                <a:pos x="0" y="2"/>
              </a:cxn>
            </a:cxnLst>
            <a:rect l="0" t="0" r="r" b="b"/>
            <a:pathLst>
              <a:path w="7" h="5">
                <a:moveTo>
                  <a:pt x="0" y="2"/>
                </a:moveTo>
                <a:lnTo>
                  <a:pt x="4" y="0"/>
                </a:lnTo>
                <a:lnTo>
                  <a:pt x="6" y="2"/>
                </a:lnTo>
                <a:lnTo>
                  <a:pt x="4" y="4"/>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3" name="Freeform 311"/>
          <p:cNvSpPr>
            <a:spLocks/>
          </p:cNvSpPr>
          <p:nvPr/>
        </p:nvSpPr>
        <p:spPr bwMode="ltGray">
          <a:xfrm>
            <a:off x="5064446" y="5300669"/>
            <a:ext cx="12395" cy="12700"/>
          </a:xfrm>
          <a:custGeom>
            <a:avLst/>
            <a:gdLst/>
            <a:ahLst/>
            <a:cxnLst>
              <a:cxn ang="0">
                <a:pos x="0" y="2"/>
              </a:cxn>
              <a:cxn ang="0">
                <a:pos x="2" y="0"/>
              </a:cxn>
              <a:cxn ang="0">
                <a:pos x="6" y="2"/>
              </a:cxn>
              <a:cxn ang="0">
                <a:pos x="2" y="6"/>
              </a:cxn>
              <a:cxn ang="0">
                <a:pos x="0" y="2"/>
              </a:cxn>
            </a:cxnLst>
            <a:rect l="0" t="0" r="r" b="b"/>
            <a:pathLst>
              <a:path w="7" h="7">
                <a:moveTo>
                  <a:pt x="0" y="2"/>
                </a:moveTo>
                <a:lnTo>
                  <a:pt x="2" y="0"/>
                </a:lnTo>
                <a:lnTo>
                  <a:pt x="6" y="2"/>
                </a:lnTo>
                <a:lnTo>
                  <a:pt x="2" y="6"/>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4" name="Freeform 312"/>
          <p:cNvSpPr>
            <a:spLocks/>
          </p:cNvSpPr>
          <p:nvPr/>
        </p:nvSpPr>
        <p:spPr bwMode="ltGray">
          <a:xfrm>
            <a:off x="5177551" y="5330832"/>
            <a:ext cx="10846" cy="12700"/>
          </a:xfrm>
          <a:custGeom>
            <a:avLst/>
            <a:gdLst/>
            <a:ahLst/>
            <a:cxnLst>
              <a:cxn ang="0">
                <a:pos x="6" y="6"/>
              </a:cxn>
              <a:cxn ang="0">
                <a:pos x="0" y="6"/>
              </a:cxn>
              <a:cxn ang="0">
                <a:pos x="0" y="0"/>
              </a:cxn>
              <a:cxn ang="0">
                <a:pos x="6" y="0"/>
              </a:cxn>
              <a:cxn ang="0">
                <a:pos x="6" y="6"/>
              </a:cxn>
            </a:cxnLst>
            <a:rect l="0" t="0" r="r" b="b"/>
            <a:pathLst>
              <a:path w="7" h="7">
                <a:moveTo>
                  <a:pt x="6" y="6"/>
                </a:moveTo>
                <a:lnTo>
                  <a:pt x="0" y="6"/>
                </a:lnTo>
                <a:lnTo>
                  <a:pt x="0" y="0"/>
                </a:lnTo>
                <a:lnTo>
                  <a:pt x="6" y="0"/>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5" name="Freeform 313"/>
          <p:cNvSpPr>
            <a:spLocks/>
          </p:cNvSpPr>
          <p:nvPr/>
        </p:nvSpPr>
        <p:spPr bwMode="ltGray">
          <a:xfrm>
            <a:off x="5185299" y="5340356"/>
            <a:ext cx="7746" cy="4762"/>
          </a:xfrm>
          <a:custGeom>
            <a:avLst/>
            <a:gdLst/>
            <a:ahLst/>
            <a:cxnLst>
              <a:cxn ang="0">
                <a:pos x="0" y="0"/>
              </a:cxn>
              <a:cxn ang="0">
                <a:pos x="2" y="0"/>
              </a:cxn>
              <a:cxn ang="0">
                <a:pos x="4" y="2"/>
              </a:cxn>
              <a:cxn ang="0">
                <a:pos x="2" y="2"/>
              </a:cxn>
              <a:cxn ang="0">
                <a:pos x="0" y="0"/>
              </a:cxn>
            </a:cxnLst>
            <a:rect l="0" t="0" r="r" b="b"/>
            <a:pathLst>
              <a:path w="5" h="3">
                <a:moveTo>
                  <a:pt x="0" y="0"/>
                </a:moveTo>
                <a:lnTo>
                  <a:pt x="2" y="0"/>
                </a:lnTo>
                <a:lnTo>
                  <a:pt x="4" y="2"/>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6" name="Freeform 314"/>
          <p:cNvSpPr>
            <a:spLocks/>
          </p:cNvSpPr>
          <p:nvPr/>
        </p:nvSpPr>
        <p:spPr bwMode="ltGray">
          <a:xfrm>
            <a:off x="5324744" y="5634042"/>
            <a:ext cx="13944" cy="19050"/>
          </a:xfrm>
          <a:custGeom>
            <a:avLst/>
            <a:gdLst/>
            <a:ahLst/>
            <a:cxnLst>
              <a:cxn ang="0">
                <a:pos x="0" y="2"/>
              </a:cxn>
              <a:cxn ang="0">
                <a:pos x="0" y="6"/>
              </a:cxn>
              <a:cxn ang="0">
                <a:pos x="6" y="10"/>
              </a:cxn>
              <a:cxn ang="0">
                <a:pos x="8" y="0"/>
              </a:cxn>
              <a:cxn ang="0">
                <a:pos x="0" y="2"/>
              </a:cxn>
            </a:cxnLst>
            <a:rect l="0" t="0" r="r" b="b"/>
            <a:pathLst>
              <a:path w="9" h="11">
                <a:moveTo>
                  <a:pt x="0" y="2"/>
                </a:moveTo>
                <a:lnTo>
                  <a:pt x="0" y="6"/>
                </a:lnTo>
                <a:lnTo>
                  <a:pt x="6" y="10"/>
                </a:lnTo>
                <a:lnTo>
                  <a:pt x="8"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7" name="Freeform 315"/>
          <p:cNvSpPr>
            <a:spLocks/>
          </p:cNvSpPr>
          <p:nvPr/>
        </p:nvSpPr>
        <p:spPr bwMode="ltGray">
          <a:xfrm>
            <a:off x="5349534" y="5616580"/>
            <a:ext cx="13944" cy="19050"/>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8" name="Freeform 316"/>
          <p:cNvSpPr>
            <a:spLocks/>
          </p:cNvSpPr>
          <p:nvPr/>
        </p:nvSpPr>
        <p:spPr bwMode="ltGray">
          <a:xfrm>
            <a:off x="3891554" y="3557601"/>
            <a:ext cx="10846" cy="15875"/>
          </a:xfrm>
          <a:custGeom>
            <a:avLst/>
            <a:gdLst/>
            <a:ahLst/>
            <a:cxnLst>
              <a:cxn ang="0">
                <a:pos x="2" y="8"/>
              </a:cxn>
              <a:cxn ang="0">
                <a:pos x="0" y="4"/>
              </a:cxn>
              <a:cxn ang="0">
                <a:pos x="2" y="0"/>
              </a:cxn>
              <a:cxn ang="0">
                <a:pos x="6" y="4"/>
              </a:cxn>
              <a:cxn ang="0">
                <a:pos x="2" y="8"/>
              </a:cxn>
            </a:cxnLst>
            <a:rect l="0" t="0" r="r" b="b"/>
            <a:pathLst>
              <a:path w="7" h="9">
                <a:moveTo>
                  <a:pt x="2" y="8"/>
                </a:moveTo>
                <a:lnTo>
                  <a:pt x="0" y="4"/>
                </a:lnTo>
                <a:lnTo>
                  <a:pt x="2" y="0"/>
                </a:lnTo>
                <a:lnTo>
                  <a:pt x="6" y="4"/>
                </a:lnTo>
                <a:lnTo>
                  <a:pt x="2"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19" name="Freeform 317"/>
          <p:cNvSpPr>
            <a:spLocks/>
          </p:cNvSpPr>
          <p:nvPr/>
        </p:nvSpPr>
        <p:spPr bwMode="ltGray">
          <a:xfrm>
            <a:off x="4381163" y="3578239"/>
            <a:ext cx="9296" cy="17462"/>
          </a:xfrm>
          <a:custGeom>
            <a:avLst/>
            <a:gdLst/>
            <a:ahLst/>
            <a:cxnLst>
              <a:cxn ang="0">
                <a:pos x="6" y="8"/>
              </a:cxn>
              <a:cxn ang="0">
                <a:pos x="0" y="6"/>
              </a:cxn>
              <a:cxn ang="0">
                <a:pos x="4" y="0"/>
              </a:cxn>
              <a:cxn ang="0">
                <a:pos x="6" y="8"/>
              </a:cxn>
            </a:cxnLst>
            <a:rect l="0" t="0" r="r" b="b"/>
            <a:pathLst>
              <a:path w="7" h="9">
                <a:moveTo>
                  <a:pt x="6" y="8"/>
                </a:moveTo>
                <a:lnTo>
                  <a:pt x="0" y="6"/>
                </a:lnTo>
                <a:lnTo>
                  <a:pt x="4" y="0"/>
                </a:lnTo>
                <a:lnTo>
                  <a:pt x="6"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0" name="Freeform 318"/>
          <p:cNvSpPr>
            <a:spLocks/>
          </p:cNvSpPr>
          <p:nvPr/>
        </p:nvSpPr>
        <p:spPr bwMode="ltGray">
          <a:xfrm>
            <a:off x="4297495" y="3270265"/>
            <a:ext cx="6198" cy="17462"/>
          </a:xfrm>
          <a:custGeom>
            <a:avLst/>
            <a:gdLst/>
            <a:ahLst/>
            <a:cxnLst>
              <a:cxn ang="0">
                <a:pos x="2" y="0"/>
              </a:cxn>
              <a:cxn ang="0">
                <a:pos x="0" y="4"/>
              </a:cxn>
              <a:cxn ang="0">
                <a:pos x="2" y="8"/>
              </a:cxn>
              <a:cxn ang="0">
                <a:pos x="4" y="4"/>
              </a:cxn>
              <a:cxn ang="0">
                <a:pos x="2" y="0"/>
              </a:cxn>
            </a:cxnLst>
            <a:rect l="0" t="0" r="r" b="b"/>
            <a:pathLst>
              <a:path w="5" h="9">
                <a:moveTo>
                  <a:pt x="2" y="0"/>
                </a:moveTo>
                <a:lnTo>
                  <a:pt x="0" y="4"/>
                </a:lnTo>
                <a:lnTo>
                  <a:pt x="2" y="8"/>
                </a:lnTo>
                <a:lnTo>
                  <a:pt x="4" y="4"/>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1" name="Freeform 319"/>
          <p:cNvSpPr>
            <a:spLocks/>
          </p:cNvSpPr>
          <p:nvPr/>
        </p:nvSpPr>
        <p:spPr bwMode="ltGray">
          <a:xfrm>
            <a:off x="7845608" y="4938720"/>
            <a:ext cx="140995" cy="49213"/>
          </a:xfrm>
          <a:custGeom>
            <a:avLst/>
            <a:gdLst/>
            <a:ahLst/>
            <a:cxnLst>
              <a:cxn ang="0">
                <a:pos x="0" y="0"/>
              </a:cxn>
              <a:cxn ang="0">
                <a:pos x="30" y="8"/>
              </a:cxn>
              <a:cxn ang="0">
                <a:pos x="38" y="22"/>
              </a:cxn>
              <a:cxn ang="0">
                <a:pos x="74" y="26"/>
              </a:cxn>
              <a:cxn ang="0">
                <a:pos x="90" y="12"/>
              </a:cxn>
              <a:cxn ang="0">
                <a:pos x="84" y="2"/>
              </a:cxn>
              <a:cxn ang="0">
                <a:pos x="72" y="14"/>
              </a:cxn>
              <a:cxn ang="0">
                <a:pos x="50" y="10"/>
              </a:cxn>
              <a:cxn ang="0">
                <a:pos x="34" y="6"/>
              </a:cxn>
              <a:cxn ang="0">
                <a:pos x="0" y="0"/>
              </a:cxn>
            </a:cxnLst>
            <a:rect l="0" t="0" r="r" b="b"/>
            <a:pathLst>
              <a:path w="91" h="27">
                <a:moveTo>
                  <a:pt x="0" y="0"/>
                </a:moveTo>
                <a:lnTo>
                  <a:pt x="30" y="8"/>
                </a:lnTo>
                <a:lnTo>
                  <a:pt x="38" y="22"/>
                </a:lnTo>
                <a:lnTo>
                  <a:pt x="74" y="26"/>
                </a:lnTo>
                <a:lnTo>
                  <a:pt x="90" y="12"/>
                </a:lnTo>
                <a:lnTo>
                  <a:pt x="84" y="2"/>
                </a:lnTo>
                <a:lnTo>
                  <a:pt x="72" y="14"/>
                </a:lnTo>
                <a:lnTo>
                  <a:pt x="50" y="10"/>
                </a:lnTo>
                <a:lnTo>
                  <a:pt x="3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2" name="Freeform 320"/>
          <p:cNvSpPr>
            <a:spLocks/>
          </p:cNvSpPr>
          <p:nvPr/>
        </p:nvSpPr>
        <p:spPr bwMode="ltGray">
          <a:xfrm>
            <a:off x="7935473" y="4868870"/>
            <a:ext cx="72822" cy="53975"/>
          </a:xfrm>
          <a:custGeom>
            <a:avLst/>
            <a:gdLst/>
            <a:ahLst/>
            <a:cxnLst>
              <a:cxn ang="0">
                <a:pos x="0" y="0"/>
              </a:cxn>
              <a:cxn ang="0">
                <a:pos x="18" y="16"/>
              </a:cxn>
              <a:cxn ang="0">
                <a:pos x="46" y="28"/>
              </a:cxn>
              <a:cxn ang="0">
                <a:pos x="20" y="4"/>
              </a:cxn>
              <a:cxn ang="0">
                <a:pos x="0" y="0"/>
              </a:cxn>
            </a:cxnLst>
            <a:rect l="0" t="0" r="r" b="b"/>
            <a:pathLst>
              <a:path w="47" h="29">
                <a:moveTo>
                  <a:pt x="0" y="0"/>
                </a:moveTo>
                <a:lnTo>
                  <a:pt x="18" y="16"/>
                </a:lnTo>
                <a:lnTo>
                  <a:pt x="46" y="28"/>
                </a:lnTo>
                <a:lnTo>
                  <a:pt x="20"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3" name="Freeform 321"/>
          <p:cNvSpPr>
            <a:spLocks/>
          </p:cNvSpPr>
          <p:nvPr/>
        </p:nvSpPr>
        <p:spPr bwMode="ltGray">
          <a:xfrm>
            <a:off x="8043930" y="4945070"/>
            <a:ext cx="44933" cy="68263"/>
          </a:xfrm>
          <a:custGeom>
            <a:avLst/>
            <a:gdLst/>
            <a:ahLst/>
            <a:cxnLst>
              <a:cxn ang="0">
                <a:pos x="0" y="0"/>
              </a:cxn>
              <a:cxn ang="0">
                <a:pos x="6" y="22"/>
              </a:cxn>
              <a:cxn ang="0">
                <a:pos x="28" y="36"/>
              </a:cxn>
              <a:cxn ang="0">
                <a:pos x="26" y="24"/>
              </a:cxn>
              <a:cxn ang="0">
                <a:pos x="12" y="14"/>
              </a:cxn>
              <a:cxn ang="0">
                <a:pos x="0" y="0"/>
              </a:cxn>
            </a:cxnLst>
            <a:rect l="0" t="0" r="r" b="b"/>
            <a:pathLst>
              <a:path w="29" h="37">
                <a:moveTo>
                  <a:pt x="0" y="0"/>
                </a:moveTo>
                <a:lnTo>
                  <a:pt x="6" y="22"/>
                </a:lnTo>
                <a:lnTo>
                  <a:pt x="28" y="36"/>
                </a:lnTo>
                <a:lnTo>
                  <a:pt x="26" y="24"/>
                </a:lnTo>
                <a:lnTo>
                  <a:pt x="12" y="1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4" name="Freeform 322"/>
          <p:cNvSpPr>
            <a:spLocks/>
          </p:cNvSpPr>
          <p:nvPr/>
        </p:nvSpPr>
        <p:spPr bwMode="ltGray">
          <a:xfrm>
            <a:off x="8118301" y="5046670"/>
            <a:ext cx="30988" cy="34925"/>
          </a:xfrm>
          <a:custGeom>
            <a:avLst/>
            <a:gdLst/>
            <a:ahLst/>
            <a:cxnLst>
              <a:cxn ang="0">
                <a:pos x="0" y="0"/>
              </a:cxn>
              <a:cxn ang="0">
                <a:pos x="20" y="18"/>
              </a:cxn>
              <a:cxn ang="0">
                <a:pos x="12" y="0"/>
              </a:cxn>
              <a:cxn ang="0">
                <a:pos x="0" y="0"/>
              </a:cxn>
            </a:cxnLst>
            <a:rect l="0" t="0" r="r" b="b"/>
            <a:pathLst>
              <a:path w="21" h="19">
                <a:moveTo>
                  <a:pt x="0" y="0"/>
                </a:moveTo>
                <a:lnTo>
                  <a:pt x="20" y="18"/>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5" name="Freeform 323"/>
          <p:cNvSpPr>
            <a:spLocks/>
          </p:cNvSpPr>
          <p:nvPr/>
        </p:nvSpPr>
        <p:spPr bwMode="ltGray">
          <a:xfrm>
            <a:off x="8155487" y="5038733"/>
            <a:ext cx="37185" cy="36512"/>
          </a:xfrm>
          <a:custGeom>
            <a:avLst/>
            <a:gdLst/>
            <a:ahLst/>
            <a:cxnLst>
              <a:cxn ang="0">
                <a:pos x="0" y="0"/>
              </a:cxn>
              <a:cxn ang="0">
                <a:pos x="24" y="18"/>
              </a:cxn>
              <a:cxn ang="0">
                <a:pos x="14" y="4"/>
              </a:cxn>
              <a:cxn ang="0">
                <a:pos x="0" y="0"/>
              </a:cxn>
            </a:cxnLst>
            <a:rect l="0" t="0" r="r" b="b"/>
            <a:pathLst>
              <a:path w="25" h="19">
                <a:moveTo>
                  <a:pt x="0" y="0"/>
                </a:moveTo>
                <a:lnTo>
                  <a:pt x="24" y="18"/>
                </a:lnTo>
                <a:lnTo>
                  <a:pt x="1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6" name="Freeform 324"/>
          <p:cNvSpPr>
            <a:spLocks/>
          </p:cNvSpPr>
          <p:nvPr/>
        </p:nvSpPr>
        <p:spPr bwMode="ltGray">
          <a:xfrm>
            <a:off x="8178728" y="5091120"/>
            <a:ext cx="38734" cy="25400"/>
          </a:xfrm>
          <a:custGeom>
            <a:avLst/>
            <a:gdLst/>
            <a:ahLst/>
            <a:cxnLst>
              <a:cxn ang="0">
                <a:pos x="0" y="0"/>
              </a:cxn>
              <a:cxn ang="0">
                <a:pos x="4" y="10"/>
              </a:cxn>
              <a:cxn ang="0">
                <a:pos x="24" y="14"/>
              </a:cxn>
              <a:cxn ang="0">
                <a:pos x="22" y="6"/>
              </a:cxn>
              <a:cxn ang="0">
                <a:pos x="0" y="0"/>
              </a:cxn>
            </a:cxnLst>
            <a:rect l="0" t="0" r="r" b="b"/>
            <a:pathLst>
              <a:path w="25" h="15">
                <a:moveTo>
                  <a:pt x="0" y="0"/>
                </a:moveTo>
                <a:lnTo>
                  <a:pt x="4" y="10"/>
                </a:lnTo>
                <a:lnTo>
                  <a:pt x="24" y="14"/>
                </a:lnTo>
                <a:lnTo>
                  <a:pt x="22"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7" name="Freeform 325"/>
          <p:cNvSpPr>
            <a:spLocks/>
          </p:cNvSpPr>
          <p:nvPr/>
        </p:nvSpPr>
        <p:spPr bwMode="ltGray">
          <a:xfrm>
            <a:off x="8231407" y="5126044"/>
            <a:ext cx="26339" cy="31750"/>
          </a:xfrm>
          <a:custGeom>
            <a:avLst/>
            <a:gdLst/>
            <a:ahLst/>
            <a:cxnLst>
              <a:cxn ang="0">
                <a:pos x="0" y="0"/>
              </a:cxn>
              <a:cxn ang="0">
                <a:pos x="16" y="16"/>
              </a:cxn>
              <a:cxn ang="0">
                <a:pos x="16" y="6"/>
              </a:cxn>
              <a:cxn ang="0">
                <a:pos x="0" y="0"/>
              </a:cxn>
            </a:cxnLst>
            <a:rect l="0" t="0" r="r" b="b"/>
            <a:pathLst>
              <a:path w="17" h="17">
                <a:moveTo>
                  <a:pt x="0" y="0"/>
                </a:moveTo>
                <a:lnTo>
                  <a:pt x="16" y="16"/>
                </a:lnTo>
                <a:lnTo>
                  <a:pt x="16"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8" name="Freeform 326"/>
          <p:cNvSpPr>
            <a:spLocks/>
          </p:cNvSpPr>
          <p:nvPr/>
        </p:nvSpPr>
        <p:spPr bwMode="ltGray">
          <a:xfrm>
            <a:off x="5258120" y="3352815"/>
            <a:ext cx="419886" cy="333374"/>
          </a:xfrm>
          <a:custGeom>
            <a:avLst/>
            <a:gdLst/>
            <a:ahLst/>
            <a:cxnLst>
              <a:cxn ang="0">
                <a:pos x="268" y="132"/>
              </a:cxn>
              <a:cxn ang="0">
                <a:pos x="268" y="106"/>
              </a:cxn>
              <a:cxn ang="0">
                <a:pos x="230" y="94"/>
              </a:cxn>
              <a:cxn ang="0">
                <a:pos x="202" y="80"/>
              </a:cxn>
              <a:cxn ang="0">
                <a:pos x="182" y="62"/>
              </a:cxn>
              <a:cxn ang="0">
                <a:pos x="166" y="40"/>
              </a:cxn>
              <a:cxn ang="0">
                <a:pos x="142" y="36"/>
              </a:cxn>
              <a:cxn ang="0">
                <a:pos x="110" y="16"/>
              </a:cxn>
              <a:cxn ang="0">
                <a:pos x="86" y="16"/>
              </a:cxn>
              <a:cxn ang="0">
                <a:pos x="68" y="22"/>
              </a:cxn>
              <a:cxn ang="0">
                <a:pos x="40" y="12"/>
              </a:cxn>
              <a:cxn ang="0">
                <a:pos x="4" y="0"/>
              </a:cxn>
              <a:cxn ang="0">
                <a:pos x="18" y="14"/>
              </a:cxn>
              <a:cxn ang="0">
                <a:pos x="6" y="24"/>
              </a:cxn>
              <a:cxn ang="0">
                <a:pos x="10" y="62"/>
              </a:cxn>
              <a:cxn ang="0">
                <a:pos x="6" y="108"/>
              </a:cxn>
              <a:cxn ang="0">
                <a:pos x="20" y="122"/>
              </a:cxn>
              <a:cxn ang="0">
                <a:pos x="72" y="144"/>
              </a:cxn>
              <a:cxn ang="0">
                <a:pos x="88" y="130"/>
              </a:cxn>
              <a:cxn ang="0">
                <a:pos x="100" y="124"/>
              </a:cxn>
              <a:cxn ang="0">
                <a:pos x="114" y="116"/>
              </a:cxn>
              <a:cxn ang="0">
                <a:pos x="128" y="116"/>
              </a:cxn>
              <a:cxn ang="0">
                <a:pos x="148" y="116"/>
              </a:cxn>
              <a:cxn ang="0">
                <a:pos x="168" y="126"/>
              </a:cxn>
              <a:cxn ang="0">
                <a:pos x="178" y="138"/>
              </a:cxn>
              <a:cxn ang="0">
                <a:pos x="188" y="150"/>
              </a:cxn>
              <a:cxn ang="0">
                <a:pos x="206" y="158"/>
              </a:cxn>
              <a:cxn ang="0">
                <a:pos x="226" y="176"/>
              </a:cxn>
              <a:cxn ang="0">
                <a:pos x="238" y="182"/>
              </a:cxn>
              <a:cxn ang="0">
                <a:pos x="254" y="166"/>
              </a:cxn>
              <a:cxn ang="0">
                <a:pos x="268" y="150"/>
              </a:cxn>
              <a:cxn ang="0">
                <a:pos x="268" y="144"/>
              </a:cxn>
            </a:cxnLst>
            <a:rect l="0" t="0" r="r" b="b"/>
            <a:pathLst>
              <a:path w="271" h="183">
                <a:moveTo>
                  <a:pt x="268" y="144"/>
                </a:moveTo>
                <a:lnTo>
                  <a:pt x="268" y="132"/>
                </a:lnTo>
                <a:lnTo>
                  <a:pt x="270" y="116"/>
                </a:lnTo>
                <a:lnTo>
                  <a:pt x="268" y="106"/>
                </a:lnTo>
                <a:lnTo>
                  <a:pt x="246" y="100"/>
                </a:lnTo>
                <a:lnTo>
                  <a:pt x="230" y="94"/>
                </a:lnTo>
                <a:lnTo>
                  <a:pt x="212" y="96"/>
                </a:lnTo>
                <a:lnTo>
                  <a:pt x="202" y="80"/>
                </a:lnTo>
                <a:lnTo>
                  <a:pt x="192" y="72"/>
                </a:lnTo>
                <a:lnTo>
                  <a:pt x="182" y="62"/>
                </a:lnTo>
                <a:lnTo>
                  <a:pt x="172" y="54"/>
                </a:lnTo>
                <a:lnTo>
                  <a:pt x="166" y="40"/>
                </a:lnTo>
                <a:lnTo>
                  <a:pt x="148" y="40"/>
                </a:lnTo>
                <a:lnTo>
                  <a:pt x="142" y="36"/>
                </a:lnTo>
                <a:lnTo>
                  <a:pt x="132" y="24"/>
                </a:lnTo>
                <a:lnTo>
                  <a:pt x="110" y="16"/>
                </a:lnTo>
                <a:lnTo>
                  <a:pt x="102" y="22"/>
                </a:lnTo>
                <a:lnTo>
                  <a:pt x="86" y="16"/>
                </a:lnTo>
                <a:lnTo>
                  <a:pt x="82" y="24"/>
                </a:lnTo>
                <a:lnTo>
                  <a:pt x="68" y="22"/>
                </a:lnTo>
                <a:lnTo>
                  <a:pt x="54" y="14"/>
                </a:lnTo>
                <a:lnTo>
                  <a:pt x="40" y="12"/>
                </a:lnTo>
                <a:lnTo>
                  <a:pt x="20" y="0"/>
                </a:lnTo>
                <a:lnTo>
                  <a:pt x="4" y="0"/>
                </a:lnTo>
                <a:lnTo>
                  <a:pt x="12" y="4"/>
                </a:lnTo>
                <a:lnTo>
                  <a:pt x="18" y="14"/>
                </a:lnTo>
                <a:lnTo>
                  <a:pt x="20" y="24"/>
                </a:lnTo>
                <a:lnTo>
                  <a:pt x="6" y="24"/>
                </a:lnTo>
                <a:lnTo>
                  <a:pt x="0" y="26"/>
                </a:lnTo>
                <a:lnTo>
                  <a:pt x="10" y="62"/>
                </a:lnTo>
                <a:lnTo>
                  <a:pt x="22" y="92"/>
                </a:lnTo>
                <a:lnTo>
                  <a:pt x="6" y="108"/>
                </a:lnTo>
                <a:lnTo>
                  <a:pt x="6" y="118"/>
                </a:lnTo>
                <a:lnTo>
                  <a:pt x="20" y="122"/>
                </a:lnTo>
                <a:lnTo>
                  <a:pt x="42" y="138"/>
                </a:lnTo>
                <a:lnTo>
                  <a:pt x="72" y="144"/>
                </a:lnTo>
                <a:lnTo>
                  <a:pt x="90" y="144"/>
                </a:lnTo>
                <a:lnTo>
                  <a:pt x="88" y="130"/>
                </a:lnTo>
                <a:lnTo>
                  <a:pt x="98" y="128"/>
                </a:lnTo>
                <a:lnTo>
                  <a:pt x="100" y="124"/>
                </a:lnTo>
                <a:lnTo>
                  <a:pt x="104" y="118"/>
                </a:lnTo>
                <a:lnTo>
                  <a:pt x="114" y="116"/>
                </a:lnTo>
                <a:lnTo>
                  <a:pt x="122" y="114"/>
                </a:lnTo>
                <a:lnTo>
                  <a:pt x="128" y="116"/>
                </a:lnTo>
                <a:lnTo>
                  <a:pt x="134" y="114"/>
                </a:lnTo>
                <a:lnTo>
                  <a:pt x="148" y="116"/>
                </a:lnTo>
                <a:lnTo>
                  <a:pt x="156" y="124"/>
                </a:lnTo>
                <a:lnTo>
                  <a:pt x="168" y="126"/>
                </a:lnTo>
                <a:lnTo>
                  <a:pt x="176" y="134"/>
                </a:lnTo>
                <a:lnTo>
                  <a:pt x="178" y="138"/>
                </a:lnTo>
                <a:lnTo>
                  <a:pt x="186" y="142"/>
                </a:lnTo>
                <a:lnTo>
                  <a:pt x="188" y="150"/>
                </a:lnTo>
                <a:lnTo>
                  <a:pt x="202" y="154"/>
                </a:lnTo>
                <a:lnTo>
                  <a:pt x="206" y="158"/>
                </a:lnTo>
                <a:lnTo>
                  <a:pt x="206" y="172"/>
                </a:lnTo>
                <a:lnTo>
                  <a:pt x="226" y="176"/>
                </a:lnTo>
                <a:lnTo>
                  <a:pt x="228" y="180"/>
                </a:lnTo>
                <a:lnTo>
                  <a:pt x="238" y="182"/>
                </a:lnTo>
                <a:lnTo>
                  <a:pt x="240" y="172"/>
                </a:lnTo>
                <a:lnTo>
                  <a:pt x="254" y="166"/>
                </a:lnTo>
                <a:lnTo>
                  <a:pt x="262" y="154"/>
                </a:lnTo>
                <a:lnTo>
                  <a:pt x="268" y="150"/>
                </a:lnTo>
                <a:lnTo>
                  <a:pt x="264" y="144"/>
                </a:lnTo>
                <a:lnTo>
                  <a:pt x="268" y="1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29" name="Freeform 327"/>
          <p:cNvSpPr>
            <a:spLocks/>
          </p:cNvSpPr>
          <p:nvPr/>
        </p:nvSpPr>
        <p:spPr bwMode="ltGray">
          <a:xfrm>
            <a:off x="5316997" y="3252802"/>
            <a:ext cx="675536" cy="382586"/>
          </a:xfrm>
          <a:custGeom>
            <a:avLst/>
            <a:gdLst/>
            <a:ahLst/>
            <a:cxnLst>
              <a:cxn ang="0">
                <a:pos x="302" y="210"/>
              </a:cxn>
              <a:cxn ang="0">
                <a:pos x="300" y="188"/>
              </a:cxn>
              <a:cxn ang="0">
                <a:pos x="284" y="174"/>
              </a:cxn>
              <a:cxn ang="0">
                <a:pos x="286" y="156"/>
              </a:cxn>
              <a:cxn ang="0">
                <a:pos x="318" y="130"/>
              </a:cxn>
              <a:cxn ang="0">
                <a:pos x="334" y="120"/>
              </a:cxn>
              <a:cxn ang="0">
                <a:pos x="354" y="108"/>
              </a:cxn>
              <a:cxn ang="0">
                <a:pos x="368" y="118"/>
              </a:cxn>
              <a:cxn ang="0">
                <a:pos x="394" y="150"/>
              </a:cxn>
              <a:cxn ang="0">
                <a:pos x="418" y="148"/>
              </a:cxn>
              <a:cxn ang="0">
                <a:pos x="436" y="144"/>
              </a:cxn>
              <a:cxn ang="0">
                <a:pos x="428" y="134"/>
              </a:cxn>
              <a:cxn ang="0">
                <a:pos x="416" y="132"/>
              </a:cxn>
              <a:cxn ang="0">
                <a:pos x="398" y="112"/>
              </a:cxn>
              <a:cxn ang="0">
                <a:pos x="412" y="78"/>
              </a:cxn>
              <a:cxn ang="0">
                <a:pos x="422" y="68"/>
              </a:cxn>
              <a:cxn ang="0">
                <a:pos x="406" y="56"/>
              </a:cxn>
              <a:cxn ang="0">
                <a:pos x="368" y="72"/>
              </a:cxn>
              <a:cxn ang="0">
                <a:pos x="338" y="54"/>
              </a:cxn>
              <a:cxn ang="0">
                <a:pos x="334" y="54"/>
              </a:cxn>
              <a:cxn ang="0">
                <a:pos x="314" y="54"/>
              </a:cxn>
              <a:cxn ang="0">
                <a:pos x="296" y="70"/>
              </a:cxn>
              <a:cxn ang="0">
                <a:pos x="274" y="76"/>
              </a:cxn>
              <a:cxn ang="0">
                <a:pos x="260" y="90"/>
              </a:cxn>
              <a:cxn ang="0">
                <a:pos x="238" y="96"/>
              </a:cxn>
              <a:cxn ang="0">
                <a:pos x="214" y="76"/>
              </a:cxn>
              <a:cxn ang="0">
                <a:pos x="192" y="62"/>
              </a:cxn>
              <a:cxn ang="0">
                <a:pos x="168" y="22"/>
              </a:cxn>
              <a:cxn ang="0">
                <a:pos x="160" y="14"/>
              </a:cxn>
              <a:cxn ang="0">
                <a:pos x="128" y="20"/>
              </a:cxn>
              <a:cxn ang="0">
                <a:pos x="98" y="28"/>
              </a:cxn>
              <a:cxn ang="0">
                <a:pos x="84" y="42"/>
              </a:cxn>
              <a:cxn ang="0">
                <a:pos x="76" y="38"/>
              </a:cxn>
              <a:cxn ang="0">
                <a:pos x="44" y="0"/>
              </a:cxn>
              <a:cxn ang="0">
                <a:pos x="0" y="16"/>
              </a:cxn>
              <a:cxn ang="0">
                <a:pos x="0" y="68"/>
              </a:cxn>
              <a:cxn ang="0">
                <a:pos x="20" y="72"/>
              </a:cxn>
              <a:cxn ang="0">
                <a:pos x="34" y="80"/>
              </a:cxn>
              <a:cxn ang="0">
                <a:pos x="50" y="82"/>
              </a:cxn>
              <a:cxn ang="0">
                <a:pos x="52" y="74"/>
              </a:cxn>
              <a:cxn ang="0">
                <a:pos x="68" y="80"/>
              </a:cxn>
              <a:cxn ang="0">
                <a:pos x="76" y="74"/>
              </a:cxn>
              <a:cxn ang="0">
                <a:pos x="96" y="84"/>
              </a:cxn>
              <a:cxn ang="0">
                <a:pos x="114" y="98"/>
              </a:cxn>
              <a:cxn ang="0">
                <a:pos x="128" y="98"/>
              </a:cxn>
              <a:cxn ang="0">
                <a:pos x="134" y="112"/>
              </a:cxn>
              <a:cxn ang="0">
                <a:pos x="166" y="140"/>
              </a:cxn>
              <a:cxn ang="0">
                <a:pos x="176" y="152"/>
              </a:cxn>
              <a:cxn ang="0">
                <a:pos x="198" y="154"/>
              </a:cxn>
              <a:cxn ang="0">
                <a:pos x="214" y="160"/>
              </a:cxn>
              <a:cxn ang="0">
                <a:pos x="232" y="164"/>
              </a:cxn>
              <a:cxn ang="0">
                <a:pos x="232" y="178"/>
              </a:cxn>
              <a:cxn ang="0">
                <a:pos x="230" y="190"/>
              </a:cxn>
              <a:cxn ang="0">
                <a:pos x="232" y="200"/>
              </a:cxn>
              <a:cxn ang="0">
                <a:pos x="248" y="200"/>
              </a:cxn>
              <a:cxn ang="0">
                <a:pos x="256" y="200"/>
              </a:cxn>
              <a:cxn ang="0">
                <a:pos x="270" y="200"/>
              </a:cxn>
              <a:cxn ang="0">
                <a:pos x="272" y="206"/>
              </a:cxn>
              <a:cxn ang="0">
                <a:pos x="282" y="208"/>
              </a:cxn>
              <a:cxn ang="0">
                <a:pos x="284" y="210"/>
              </a:cxn>
              <a:cxn ang="0">
                <a:pos x="302" y="210"/>
              </a:cxn>
            </a:cxnLst>
            <a:rect l="0" t="0" r="r" b="b"/>
            <a:pathLst>
              <a:path w="437" h="211">
                <a:moveTo>
                  <a:pt x="302" y="210"/>
                </a:moveTo>
                <a:lnTo>
                  <a:pt x="300" y="188"/>
                </a:lnTo>
                <a:lnTo>
                  <a:pt x="284" y="174"/>
                </a:lnTo>
                <a:lnTo>
                  <a:pt x="286" y="156"/>
                </a:lnTo>
                <a:lnTo>
                  <a:pt x="318" y="130"/>
                </a:lnTo>
                <a:lnTo>
                  <a:pt x="334" y="120"/>
                </a:lnTo>
                <a:lnTo>
                  <a:pt x="354" y="108"/>
                </a:lnTo>
                <a:lnTo>
                  <a:pt x="368" y="118"/>
                </a:lnTo>
                <a:lnTo>
                  <a:pt x="394" y="150"/>
                </a:lnTo>
                <a:lnTo>
                  <a:pt x="418" y="148"/>
                </a:lnTo>
                <a:lnTo>
                  <a:pt x="436" y="144"/>
                </a:lnTo>
                <a:lnTo>
                  <a:pt x="428" y="134"/>
                </a:lnTo>
                <a:lnTo>
                  <a:pt x="416" y="132"/>
                </a:lnTo>
                <a:lnTo>
                  <a:pt x="398" y="112"/>
                </a:lnTo>
                <a:lnTo>
                  <a:pt x="412" y="78"/>
                </a:lnTo>
                <a:lnTo>
                  <a:pt x="422" y="68"/>
                </a:lnTo>
                <a:lnTo>
                  <a:pt x="406" y="56"/>
                </a:lnTo>
                <a:lnTo>
                  <a:pt x="368" y="72"/>
                </a:lnTo>
                <a:lnTo>
                  <a:pt x="338" y="54"/>
                </a:lnTo>
                <a:lnTo>
                  <a:pt x="334" y="54"/>
                </a:lnTo>
                <a:lnTo>
                  <a:pt x="314" y="54"/>
                </a:lnTo>
                <a:lnTo>
                  <a:pt x="296" y="70"/>
                </a:lnTo>
                <a:lnTo>
                  <a:pt x="274" y="76"/>
                </a:lnTo>
                <a:lnTo>
                  <a:pt x="260" y="90"/>
                </a:lnTo>
                <a:lnTo>
                  <a:pt x="238" y="96"/>
                </a:lnTo>
                <a:lnTo>
                  <a:pt x="214" y="76"/>
                </a:lnTo>
                <a:lnTo>
                  <a:pt x="192" y="62"/>
                </a:lnTo>
                <a:lnTo>
                  <a:pt x="168" y="22"/>
                </a:lnTo>
                <a:lnTo>
                  <a:pt x="160" y="14"/>
                </a:lnTo>
                <a:lnTo>
                  <a:pt x="128" y="20"/>
                </a:lnTo>
                <a:lnTo>
                  <a:pt x="98" y="28"/>
                </a:lnTo>
                <a:lnTo>
                  <a:pt x="84" y="42"/>
                </a:lnTo>
                <a:lnTo>
                  <a:pt x="76" y="38"/>
                </a:lnTo>
                <a:lnTo>
                  <a:pt x="44" y="0"/>
                </a:lnTo>
                <a:lnTo>
                  <a:pt x="0" y="16"/>
                </a:lnTo>
                <a:lnTo>
                  <a:pt x="0" y="68"/>
                </a:lnTo>
                <a:lnTo>
                  <a:pt x="20" y="72"/>
                </a:lnTo>
                <a:lnTo>
                  <a:pt x="34" y="80"/>
                </a:lnTo>
                <a:lnTo>
                  <a:pt x="50" y="82"/>
                </a:lnTo>
                <a:lnTo>
                  <a:pt x="52" y="74"/>
                </a:lnTo>
                <a:lnTo>
                  <a:pt x="68" y="80"/>
                </a:lnTo>
                <a:lnTo>
                  <a:pt x="76" y="74"/>
                </a:lnTo>
                <a:lnTo>
                  <a:pt x="96" y="84"/>
                </a:lnTo>
                <a:lnTo>
                  <a:pt x="114" y="98"/>
                </a:lnTo>
                <a:lnTo>
                  <a:pt x="128" y="98"/>
                </a:lnTo>
                <a:lnTo>
                  <a:pt x="134" y="112"/>
                </a:lnTo>
                <a:lnTo>
                  <a:pt x="166" y="140"/>
                </a:lnTo>
                <a:lnTo>
                  <a:pt x="176" y="152"/>
                </a:lnTo>
                <a:lnTo>
                  <a:pt x="198" y="154"/>
                </a:lnTo>
                <a:lnTo>
                  <a:pt x="214" y="160"/>
                </a:lnTo>
                <a:lnTo>
                  <a:pt x="232" y="164"/>
                </a:lnTo>
                <a:lnTo>
                  <a:pt x="232" y="178"/>
                </a:lnTo>
                <a:lnTo>
                  <a:pt x="230" y="190"/>
                </a:lnTo>
                <a:lnTo>
                  <a:pt x="232" y="200"/>
                </a:lnTo>
                <a:lnTo>
                  <a:pt x="248" y="200"/>
                </a:lnTo>
                <a:lnTo>
                  <a:pt x="256" y="200"/>
                </a:lnTo>
                <a:lnTo>
                  <a:pt x="270" y="200"/>
                </a:lnTo>
                <a:lnTo>
                  <a:pt x="272" y="206"/>
                </a:lnTo>
                <a:lnTo>
                  <a:pt x="282" y="208"/>
                </a:lnTo>
                <a:lnTo>
                  <a:pt x="284" y="210"/>
                </a:lnTo>
                <a:lnTo>
                  <a:pt x="302" y="2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0" name="Freeform 328"/>
          <p:cNvSpPr>
            <a:spLocks/>
          </p:cNvSpPr>
          <p:nvPr/>
        </p:nvSpPr>
        <p:spPr bwMode="ltGray">
          <a:xfrm>
            <a:off x="5910415" y="3376627"/>
            <a:ext cx="218464" cy="185737"/>
          </a:xfrm>
          <a:custGeom>
            <a:avLst/>
            <a:gdLst/>
            <a:ahLst/>
            <a:cxnLst>
              <a:cxn ang="0">
                <a:pos x="46" y="98"/>
              </a:cxn>
              <a:cxn ang="0">
                <a:pos x="36" y="100"/>
              </a:cxn>
              <a:cxn ang="0">
                <a:pos x="26" y="100"/>
              </a:cxn>
              <a:cxn ang="0">
                <a:pos x="14" y="100"/>
              </a:cxn>
              <a:cxn ang="0">
                <a:pos x="4" y="102"/>
              </a:cxn>
              <a:cxn ang="0">
                <a:pos x="0" y="96"/>
              </a:cxn>
              <a:cxn ang="0">
                <a:pos x="2" y="88"/>
              </a:cxn>
              <a:cxn ang="0">
                <a:pos x="4" y="78"/>
              </a:cxn>
              <a:cxn ang="0">
                <a:pos x="16" y="74"/>
              </a:cxn>
              <a:cxn ang="0">
                <a:pos x="30" y="76"/>
              </a:cxn>
              <a:cxn ang="0">
                <a:pos x="42" y="74"/>
              </a:cxn>
              <a:cxn ang="0">
                <a:pos x="50" y="72"/>
              </a:cxn>
              <a:cxn ang="0">
                <a:pos x="44" y="66"/>
              </a:cxn>
              <a:cxn ang="0">
                <a:pos x="34" y="64"/>
              </a:cxn>
              <a:cxn ang="0">
                <a:pos x="22" y="56"/>
              </a:cxn>
              <a:cxn ang="0">
                <a:pos x="12" y="42"/>
              </a:cxn>
              <a:cxn ang="0">
                <a:pos x="14" y="40"/>
              </a:cxn>
              <a:cxn ang="0">
                <a:pos x="22" y="22"/>
              </a:cxn>
              <a:cxn ang="0">
                <a:pos x="24" y="8"/>
              </a:cxn>
              <a:cxn ang="0">
                <a:pos x="38" y="0"/>
              </a:cxn>
              <a:cxn ang="0">
                <a:pos x="50" y="6"/>
              </a:cxn>
              <a:cxn ang="0">
                <a:pos x="106" y="14"/>
              </a:cxn>
              <a:cxn ang="0">
                <a:pos x="124" y="20"/>
              </a:cxn>
              <a:cxn ang="0">
                <a:pos x="140" y="14"/>
              </a:cxn>
              <a:cxn ang="0">
                <a:pos x="138" y="34"/>
              </a:cxn>
              <a:cxn ang="0">
                <a:pos x="140" y="42"/>
              </a:cxn>
              <a:cxn ang="0">
                <a:pos x="132" y="66"/>
              </a:cxn>
              <a:cxn ang="0">
                <a:pos x="126" y="70"/>
              </a:cxn>
              <a:cxn ang="0">
                <a:pos x="122" y="74"/>
              </a:cxn>
              <a:cxn ang="0">
                <a:pos x="106" y="76"/>
              </a:cxn>
              <a:cxn ang="0">
                <a:pos x="104" y="84"/>
              </a:cxn>
              <a:cxn ang="0">
                <a:pos x="96" y="82"/>
              </a:cxn>
              <a:cxn ang="0">
                <a:pos x="84" y="82"/>
              </a:cxn>
              <a:cxn ang="0">
                <a:pos x="80" y="90"/>
              </a:cxn>
              <a:cxn ang="0">
                <a:pos x="74" y="94"/>
              </a:cxn>
              <a:cxn ang="0">
                <a:pos x="66" y="92"/>
              </a:cxn>
              <a:cxn ang="0">
                <a:pos x="60" y="86"/>
              </a:cxn>
              <a:cxn ang="0">
                <a:pos x="56" y="88"/>
              </a:cxn>
              <a:cxn ang="0">
                <a:pos x="52" y="92"/>
              </a:cxn>
              <a:cxn ang="0">
                <a:pos x="46" y="94"/>
              </a:cxn>
              <a:cxn ang="0">
                <a:pos x="46" y="98"/>
              </a:cxn>
            </a:cxnLst>
            <a:rect l="0" t="0" r="r" b="b"/>
            <a:pathLst>
              <a:path w="141" h="103">
                <a:moveTo>
                  <a:pt x="46" y="98"/>
                </a:moveTo>
                <a:lnTo>
                  <a:pt x="36" y="100"/>
                </a:lnTo>
                <a:lnTo>
                  <a:pt x="26" y="100"/>
                </a:lnTo>
                <a:lnTo>
                  <a:pt x="14" y="100"/>
                </a:lnTo>
                <a:lnTo>
                  <a:pt x="4" y="102"/>
                </a:lnTo>
                <a:lnTo>
                  <a:pt x="0" y="96"/>
                </a:lnTo>
                <a:lnTo>
                  <a:pt x="2" y="88"/>
                </a:lnTo>
                <a:lnTo>
                  <a:pt x="4" y="78"/>
                </a:lnTo>
                <a:lnTo>
                  <a:pt x="16" y="74"/>
                </a:lnTo>
                <a:lnTo>
                  <a:pt x="30" y="76"/>
                </a:lnTo>
                <a:lnTo>
                  <a:pt x="42" y="74"/>
                </a:lnTo>
                <a:lnTo>
                  <a:pt x="50" y="72"/>
                </a:lnTo>
                <a:lnTo>
                  <a:pt x="44" y="66"/>
                </a:lnTo>
                <a:lnTo>
                  <a:pt x="34" y="64"/>
                </a:lnTo>
                <a:lnTo>
                  <a:pt x="22" y="56"/>
                </a:lnTo>
                <a:lnTo>
                  <a:pt x="12" y="42"/>
                </a:lnTo>
                <a:lnTo>
                  <a:pt x="14" y="40"/>
                </a:lnTo>
                <a:lnTo>
                  <a:pt x="22" y="22"/>
                </a:lnTo>
                <a:lnTo>
                  <a:pt x="24" y="8"/>
                </a:lnTo>
                <a:lnTo>
                  <a:pt x="38" y="0"/>
                </a:lnTo>
                <a:lnTo>
                  <a:pt x="50" y="6"/>
                </a:lnTo>
                <a:lnTo>
                  <a:pt x="106" y="14"/>
                </a:lnTo>
                <a:lnTo>
                  <a:pt x="124" y="20"/>
                </a:lnTo>
                <a:lnTo>
                  <a:pt x="140" y="14"/>
                </a:lnTo>
                <a:lnTo>
                  <a:pt x="138" y="34"/>
                </a:lnTo>
                <a:lnTo>
                  <a:pt x="140" y="42"/>
                </a:lnTo>
                <a:lnTo>
                  <a:pt x="132" y="66"/>
                </a:lnTo>
                <a:lnTo>
                  <a:pt x="126" y="70"/>
                </a:lnTo>
                <a:lnTo>
                  <a:pt x="122" y="74"/>
                </a:lnTo>
                <a:lnTo>
                  <a:pt x="106" y="76"/>
                </a:lnTo>
                <a:lnTo>
                  <a:pt x="104" y="84"/>
                </a:lnTo>
                <a:lnTo>
                  <a:pt x="96" y="82"/>
                </a:lnTo>
                <a:lnTo>
                  <a:pt x="84" y="82"/>
                </a:lnTo>
                <a:lnTo>
                  <a:pt x="80" y="90"/>
                </a:lnTo>
                <a:lnTo>
                  <a:pt x="74" y="94"/>
                </a:lnTo>
                <a:lnTo>
                  <a:pt x="66" y="92"/>
                </a:lnTo>
                <a:lnTo>
                  <a:pt x="60" y="86"/>
                </a:lnTo>
                <a:lnTo>
                  <a:pt x="56" y="88"/>
                </a:lnTo>
                <a:lnTo>
                  <a:pt x="52" y="92"/>
                </a:lnTo>
                <a:lnTo>
                  <a:pt x="46" y="94"/>
                </a:lnTo>
                <a:lnTo>
                  <a:pt x="46"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1" name="Freeform 329"/>
          <p:cNvSpPr>
            <a:spLocks/>
          </p:cNvSpPr>
          <p:nvPr/>
        </p:nvSpPr>
        <p:spPr bwMode="ltGray">
          <a:xfrm>
            <a:off x="3936487" y="3078178"/>
            <a:ext cx="13944" cy="9525"/>
          </a:xfrm>
          <a:custGeom>
            <a:avLst/>
            <a:gdLst/>
            <a:ahLst/>
            <a:cxnLst>
              <a:cxn ang="0">
                <a:pos x="4" y="0"/>
              </a:cxn>
              <a:cxn ang="0">
                <a:pos x="8" y="2"/>
              </a:cxn>
              <a:cxn ang="0">
                <a:pos x="2" y="4"/>
              </a:cxn>
              <a:cxn ang="0">
                <a:pos x="0" y="2"/>
              </a:cxn>
              <a:cxn ang="0">
                <a:pos x="4" y="0"/>
              </a:cxn>
            </a:cxnLst>
            <a:rect l="0" t="0" r="r" b="b"/>
            <a:pathLst>
              <a:path w="9" h="5">
                <a:moveTo>
                  <a:pt x="4" y="0"/>
                </a:moveTo>
                <a:lnTo>
                  <a:pt x="8" y="2"/>
                </a:lnTo>
                <a:lnTo>
                  <a:pt x="2" y="4"/>
                </a:lnTo>
                <a:lnTo>
                  <a:pt x="0"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2" name="Freeform 330"/>
          <p:cNvSpPr>
            <a:spLocks/>
          </p:cNvSpPr>
          <p:nvPr/>
        </p:nvSpPr>
        <p:spPr bwMode="ltGray">
          <a:xfrm>
            <a:off x="3947332" y="3089291"/>
            <a:ext cx="13945" cy="6350"/>
          </a:xfrm>
          <a:custGeom>
            <a:avLst/>
            <a:gdLst/>
            <a:ahLst/>
            <a:cxnLst>
              <a:cxn ang="0">
                <a:pos x="4" y="0"/>
              </a:cxn>
              <a:cxn ang="0">
                <a:pos x="8" y="2"/>
              </a:cxn>
              <a:cxn ang="0">
                <a:pos x="0" y="2"/>
              </a:cxn>
              <a:cxn ang="0">
                <a:pos x="4" y="0"/>
              </a:cxn>
            </a:cxnLst>
            <a:rect l="0" t="0" r="r" b="b"/>
            <a:pathLst>
              <a:path w="9" h="3">
                <a:moveTo>
                  <a:pt x="4" y="0"/>
                </a:moveTo>
                <a:lnTo>
                  <a:pt x="8" y="2"/>
                </a:lnTo>
                <a:lnTo>
                  <a:pt x="0"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3" name="Freeform 331"/>
          <p:cNvSpPr>
            <a:spLocks/>
          </p:cNvSpPr>
          <p:nvPr/>
        </p:nvSpPr>
        <p:spPr bwMode="ltGray">
          <a:xfrm>
            <a:off x="4453985" y="3314715"/>
            <a:ext cx="63525" cy="128586"/>
          </a:xfrm>
          <a:custGeom>
            <a:avLst/>
            <a:gdLst/>
            <a:ahLst/>
            <a:cxnLst>
              <a:cxn ang="0">
                <a:pos x="22" y="70"/>
              </a:cxn>
              <a:cxn ang="0">
                <a:pos x="16" y="66"/>
              </a:cxn>
              <a:cxn ang="0">
                <a:pos x="6" y="56"/>
              </a:cxn>
              <a:cxn ang="0">
                <a:pos x="8" y="36"/>
              </a:cxn>
              <a:cxn ang="0">
                <a:pos x="8" y="32"/>
              </a:cxn>
              <a:cxn ang="0">
                <a:pos x="8" y="28"/>
              </a:cxn>
              <a:cxn ang="0">
                <a:pos x="4" y="26"/>
              </a:cxn>
              <a:cxn ang="0">
                <a:pos x="0" y="8"/>
              </a:cxn>
              <a:cxn ang="0">
                <a:pos x="14" y="2"/>
              </a:cxn>
              <a:cxn ang="0">
                <a:pos x="26" y="0"/>
              </a:cxn>
              <a:cxn ang="0">
                <a:pos x="34" y="6"/>
              </a:cxn>
              <a:cxn ang="0">
                <a:pos x="38" y="16"/>
              </a:cxn>
              <a:cxn ang="0">
                <a:pos x="40" y="26"/>
              </a:cxn>
              <a:cxn ang="0">
                <a:pos x="40" y="38"/>
              </a:cxn>
              <a:cxn ang="0">
                <a:pos x="40" y="46"/>
              </a:cxn>
              <a:cxn ang="0">
                <a:pos x="36" y="52"/>
              </a:cxn>
              <a:cxn ang="0">
                <a:pos x="36" y="54"/>
              </a:cxn>
              <a:cxn ang="0">
                <a:pos x="28" y="66"/>
              </a:cxn>
              <a:cxn ang="0">
                <a:pos x="22" y="70"/>
              </a:cxn>
            </a:cxnLst>
            <a:rect l="0" t="0" r="r" b="b"/>
            <a:pathLst>
              <a:path w="41" h="71">
                <a:moveTo>
                  <a:pt x="22" y="70"/>
                </a:moveTo>
                <a:lnTo>
                  <a:pt x="16" y="66"/>
                </a:lnTo>
                <a:lnTo>
                  <a:pt x="6" y="56"/>
                </a:lnTo>
                <a:lnTo>
                  <a:pt x="8" y="36"/>
                </a:lnTo>
                <a:lnTo>
                  <a:pt x="8" y="32"/>
                </a:lnTo>
                <a:lnTo>
                  <a:pt x="8" y="28"/>
                </a:lnTo>
                <a:lnTo>
                  <a:pt x="4" y="26"/>
                </a:lnTo>
                <a:lnTo>
                  <a:pt x="0" y="8"/>
                </a:lnTo>
                <a:lnTo>
                  <a:pt x="14" y="2"/>
                </a:lnTo>
                <a:lnTo>
                  <a:pt x="26" y="0"/>
                </a:lnTo>
                <a:lnTo>
                  <a:pt x="34" y="6"/>
                </a:lnTo>
                <a:lnTo>
                  <a:pt x="38" y="16"/>
                </a:lnTo>
                <a:lnTo>
                  <a:pt x="40" y="26"/>
                </a:lnTo>
                <a:lnTo>
                  <a:pt x="40" y="38"/>
                </a:lnTo>
                <a:lnTo>
                  <a:pt x="40" y="46"/>
                </a:lnTo>
                <a:lnTo>
                  <a:pt x="36" y="52"/>
                </a:lnTo>
                <a:lnTo>
                  <a:pt x="36" y="54"/>
                </a:lnTo>
                <a:lnTo>
                  <a:pt x="28" y="66"/>
                </a:lnTo>
                <a:lnTo>
                  <a:pt x="22"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4" name="Freeform 332"/>
          <p:cNvSpPr>
            <a:spLocks/>
          </p:cNvSpPr>
          <p:nvPr/>
        </p:nvSpPr>
        <p:spPr bwMode="ltGray">
          <a:xfrm>
            <a:off x="4312989" y="3176603"/>
            <a:ext cx="240157" cy="222249"/>
          </a:xfrm>
          <a:custGeom>
            <a:avLst/>
            <a:gdLst/>
            <a:ahLst/>
            <a:cxnLst>
              <a:cxn ang="0">
                <a:pos x="58" y="0"/>
              </a:cxn>
              <a:cxn ang="0">
                <a:pos x="66" y="8"/>
              </a:cxn>
              <a:cxn ang="0">
                <a:pos x="108" y="8"/>
              </a:cxn>
              <a:cxn ang="0">
                <a:pos x="120" y="10"/>
              </a:cxn>
              <a:cxn ang="0">
                <a:pos x="124" y="16"/>
              </a:cxn>
              <a:cxn ang="0">
                <a:pos x="124" y="24"/>
              </a:cxn>
              <a:cxn ang="0">
                <a:pos x="128" y="28"/>
              </a:cxn>
              <a:cxn ang="0">
                <a:pos x="130" y="32"/>
              </a:cxn>
              <a:cxn ang="0">
                <a:pos x="134" y="38"/>
              </a:cxn>
              <a:cxn ang="0">
                <a:pos x="140" y="40"/>
              </a:cxn>
              <a:cxn ang="0">
                <a:pos x="146" y="42"/>
              </a:cxn>
              <a:cxn ang="0">
                <a:pos x="148" y="46"/>
              </a:cxn>
              <a:cxn ang="0">
                <a:pos x="150" y="50"/>
              </a:cxn>
              <a:cxn ang="0">
                <a:pos x="148" y="56"/>
              </a:cxn>
              <a:cxn ang="0">
                <a:pos x="146" y="64"/>
              </a:cxn>
              <a:cxn ang="0">
                <a:pos x="148" y="72"/>
              </a:cxn>
              <a:cxn ang="0">
                <a:pos x="150" y="76"/>
              </a:cxn>
              <a:cxn ang="0">
                <a:pos x="148" y="82"/>
              </a:cxn>
              <a:cxn ang="0">
                <a:pos x="146" y="86"/>
              </a:cxn>
              <a:cxn ang="0">
                <a:pos x="146" y="94"/>
              </a:cxn>
              <a:cxn ang="0">
                <a:pos x="150" y="100"/>
              </a:cxn>
              <a:cxn ang="0">
                <a:pos x="152" y="106"/>
              </a:cxn>
              <a:cxn ang="0">
                <a:pos x="156" y="114"/>
              </a:cxn>
              <a:cxn ang="0">
                <a:pos x="152" y="118"/>
              </a:cxn>
              <a:cxn ang="0">
                <a:pos x="146" y="120"/>
              </a:cxn>
              <a:cxn ang="0">
                <a:pos x="138" y="120"/>
              </a:cxn>
              <a:cxn ang="0">
                <a:pos x="132" y="122"/>
              </a:cxn>
              <a:cxn ang="0">
                <a:pos x="128" y="122"/>
              </a:cxn>
              <a:cxn ang="0">
                <a:pos x="122" y="116"/>
              </a:cxn>
              <a:cxn ang="0">
                <a:pos x="122" y="108"/>
              </a:cxn>
              <a:cxn ang="0">
                <a:pos x="122" y="104"/>
              </a:cxn>
              <a:cxn ang="0">
                <a:pos x="120" y="96"/>
              </a:cxn>
              <a:cxn ang="0">
                <a:pos x="116" y="90"/>
              </a:cxn>
              <a:cxn ang="0">
                <a:pos x="112" y="88"/>
              </a:cxn>
              <a:cxn ang="0">
                <a:pos x="106" y="86"/>
              </a:cxn>
              <a:cxn ang="0">
                <a:pos x="100" y="90"/>
              </a:cxn>
              <a:cxn ang="0">
                <a:pos x="96" y="98"/>
              </a:cxn>
              <a:cxn ang="0">
                <a:pos x="96" y="102"/>
              </a:cxn>
              <a:cxn ang="0">
                <a:pos x="90" y="94"/>
              </a:cxn>
              <a:cxn ang="0">
                <a:pos x="84" y="90"/>
              </a:cxn>
              <a:cxn ang="0">
                <a:pos x="78" y="86"/>
              </a:cxn>
              <a:cxn ang="0">
                <a:pos x="70" y="82"/>
              </a:cxn>
              <a:cxn ang="0">
                <a:pos x="64" y="74"/>
              </a:cxn>
              <a:cxn ang="0">
                <a:pos x="60" y="70"/>
              </a:cxn>
              <a:cxn ang="0">
                <a:pos x="54" y="72"/>
              </a:cxn>
              <a:cxn ang="0">
                <a:pos x="48" y="68"/>
              </a:cxn>
              <a:cxn ang="0">
                <a:pos x="44" y="60"/>
              </a:cxn>
              <a:cxn ang="0">
                <a:pos x="28" y="40"/>
              </a:cxn>
              <a:cxn ang="0">
                <a:pos x="26" y="44"/>
              </a:cxn>
              <a:cxn ang="0">
                <a:pos x="24" y="46"/>
              </a:cxn>
              <a:cxn ang="0">
                <a:pos x="18" y="44"/>
              </a:cxn>
              <a:cxn ang="0">
                <a:pos x="20" y="40"/>
              </a:cxn>
              <a:cxn ang="0">
                <a:pos x="18" y="32"/>
              </a:cxn>
              <a:cxn ang="0">
                <a:pos x="16" y="30"/>
              </a:cxn>
              <a:cxn ang="0">
                <a:pos x="14" y="28"/>
              </a:cxn>
              <a:cxn ang="0">
                <a:pos x="6" y="26"/>
              </a:cxn>
              <a:cxn ang="0">
                <a:pos x="0" y="20"/>
              </a:cxn>
              <a:cxn ang="0">
                <a:pos x="0" y="4"/>
              </a:cxn>
              <a:cxn ang="0">
                <a:pos x="30" y="0"/>
              </a:cxn>
              <a:cxn ang="0">
                <a:pos x="58" y="0"/>
              </a:cxn>
            </a:cxnLst>
            <a:rect l="0" t="0" r="r" b="b"/>
            <a:pathLst>
              <a:path w="157" h="123">
                <a:moveTo>
                  <a:pt x="58" y="0"/>
                </a:moveTo>
                <a:lnTo>
                  <a:pt x="66" y="8"/>
                </a:lnTo>
                <a:lnTo>
                  <a:pt x="108" y="8"/>
                </a:lnTo>
                <a:lnTo>
                  <a:pt x="120" y="10"/>
                </a:lnTo>
                <a:lnTo>
                  <a:pt x="124" y="16"/>
                </a:lnTo>
                <a:lnTo>
                  <a:pt x="124" y="24"/>
                </a:lnTo>
                <a:lnTo>
                  <a:pt x="128" y="28"/>
                </a:lnTo>
                <a:lnTo>
                  <a:pt x="130" y="32"/>
                </a:lnTo>
                <a:lnTo>
                  <a:pt x="134" y="38"/>
                </a:lnTo>
                <a:lnTo>
                  <a:pt x="140" y="40"/>
                </a:lnTo>
                <a:lnTo>
                  <a:pt x="146" y="42"/>
                </a:lnTo>
                <a:lnTo>
                  <a:pt x="148" y="46"/>
                </a:lnTo>
                <a:lnTo>
                  <a:pt x="150" y="50"/>
                </a:lnTo>
                <a:lnTo>
                  <a:pt x="148" y="56"/>
                </a:lnTo>
                <a:lnTo>
                  <a:pt x="146" y="64"/>
                </a:lnTo>
                <a:lnTo>
                  <a:pt x="148" y="72"/>
                </a:lnTo>
                <a:lnTo>
                  <a:pt x="150" y="76"/>
                </a:lnTo>
                <a:lnTo>
                  <a:pt x="148" y="82"/>
                </a:lnTo>
                <a:lnTo>
                  <a:pt x="146" y="86"/>
                </a:lnTo>
                <a:lnTo>
                  <a:pt x="146" y="94"/>
                </a:lnTo>
                <a:lnTo>
                  <a:pt x="150" y="100"/>
                </a:lnTo>
                <a:lnTo>
                  <a:pt x="152" y="106"/>
                </a:lnTo>
                <a:lnTo>
                  <a:pt x="156" y="114"/>
                </a:lnTo>
                <a:lnTo>
                  <a:pt x="152" y="118"/>
                </a:lnTo>
                <a:lnTo>
                  <a:pt x="146" y="120"/>
                </a:lnTo>
                <a:lnTo>
                  <a:pt x="138" y="120"/>
                </a:lnTo>
                <a:lnTo>
                  <a:pt x="132" y="122"/>
                </a:lnTo>
                <a:lnTo>
                  <a:pt x="128" y="122"/>
                </a:lnTo>
                <a:lnTo>
                  <a:pt x="122" y="116"/>
                </a:lnTo>
                <a:lnTo>
                  <a:pt x="122" y="108"/>
                </a:lnTo>
                <a:lnTo>
                  <a:pt x="122" y="104"/>
                </a:lnTo>
                <a:lnTo>
                  <a:pt x="120" y="96"/>
                </a:lnTo>
                <a:lnTo>
                  <a:pt x="116" y="90"/>
                </a:lnTo>
                <a:lnTo>
                  <a:pt x="112" y="88"/>
                </a:lnTo>
                <a:lnTo>
                  <a:pt x="106" y="86"/>
                </a:lnTo>
                <a:lnTo>
                  <a:pt x="100" y="90"/>
                </a:lnTo>
                <a:lnTo>
                  <a:pt x="96" y="98"/>
                </a:lnTo>
                <a:lnTo>
                  <a:pt x="96" y="102"/>
                </a:lnTo>
                <a:lnTo>
                  <a:pt x="90" y="94"/>
                </a:lnTo>
                <a:lnTo>
                  <a:pt x="84" y="90"/>
                </a:lnTo>
                <a:lnTo>
                  <a:pt x="78" y="86"/>
                </a:lnTo>
                <a:lnTo>
                  <a:pt x="70" y="82"/>
                </a:lnTo>
                <a:lnTo>
                  <a:pt x="64" y="74"/>
                </a:lnTo>
                <a:lnTo>
                  <a:pt x="60" y="70"/>
                </a:lnTo>
                <a:lnTo>
                  <a:pt x="54" y="72"/>
                </a:lnTo>
                <a:lnTo>
                  <a:pt x="48" y="68"/>
                </a:lnTo>
                <a:lnTo>
                  <a:pt x="44" y="60"/>
                </a:lnTo>
                <a:lnTo>
                  <a:pt x="28" y="40"/>
                </a:lnTo>
                <a:lnTo>
                  <a:pt x="26" y="44"/>
                </a:lnTo>
                <a:lnTo>
                  <a:pt x="24" y="46"/>
                </a:lnTo>
                <a:lnTo>
                  <a:pt x="18" y="44"/>
                </a:lnTo>
                <a:lnTo>
                  <a:pt x="20" y="40"/>
                </a:lnTo>
                <a:lnTo>
                  <a:pt x="18" y="32"/>
                </a:lnTo>
                <a:lnTo>
                  <a:pt x="16" y="30"/>
                </a:lnTo>
                <a:lnTo>
                  <a:pt x="14" y="28"/>
                </a:lnTo>
                <a:lnTo>
                  <a:pt x="6" y="26"/>
                </a:lnTo>
                <a:lnTo>
                  <a:pt x="0" y="20"/>
                </a:lnTo>
                <a:lnTo>
                  <a:pt x="0" y="4"/>
                </a:lnTo>
                <a:lnTo>
                  <a:pt x="30" y="0"/>
                </a:lnTo>
                <a:lnTo>
                  <a:pt x="5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5" name="Freeform 333"/>
          <p:cNvSpPr>
            <a:spLocks/>
          </p:cNvSpPr>
          <p:nvPr/>
        </p:nvSpPr>
        <p:spPr bwMode="ltGray">
          <a:xfrm>
            <a:off x="4497368" y="3343290"/>
            <a:ext cx="55778" cy="55562"/>
          </a:xfrm>
          <a:custGeom>
            <a:avLst/>
            <a:gdLst/>
            <a:ahLst/>
            <a:cxnLst>
              <a:cxn ang="0">
                <a:pos x="0" y="4"/>
              </a:cxn>
              <a:cxn ang="0">
                <a:pos x="4" y="2"/>
              </a:cxn>
              <a:cxn ang="0">
                <a:pos x="8" y="0"/>
              </a:cxn>
              <a:cxn ang="0">
                <a:pos x="14" y="0"/>
              </a:cxn>
              <a:cxn ang="0">
                <a:pos x="20" y="0"/>
              </a:cxn>
              <a:cxn ang="0">
                <a:pos x="26" y="0"/>
              </a:cxn>
              <a:cxn ang="0">
                <a:pos x="28" y="4"/>
              </a:cxn>
              <a:cxn ang="0">
                <a:pos x="30" y="8"/>
              </a:cxn>
              <a:cxn ang="0">
                <a:pos x="32" y="14"/>
              </a:cxn>
              <a:cxn ang="0">
                <a:pos x="36" y="22"/>
              </a:cxn>
              <a:cxn ang="0">
                <a:pos x="32" y="26"/>
              </a:cxn>
              <a:cxn ang="0">
                <a:pos x="26" y="28"/>
              </a:cxn>
              <a:cxn ang="0">
                <a:pos x="14" y="30"/>
              </a:cxn>
              <a:cxn ang="0">
                <a:pos x="8" y="30"/>
              </a:cxn>
              <a:cxn ang="0">
                <a:pos x="2" y="24"/>
              </a:cxn>
              <a:cxn ang="0">
                <a:pos x="2" y="10"/>
              </a:cxn>
              <a:cxn ang="0">
                <a:pos x="0" y="4"/>
              </a:cxn>
            </a:cxnLst>
            <a:rect l="0" t="0" r="r" b="b"/>
            <a:pathLst>
              <a:path w="37" h="31">
                <a:moveTo>
                  <a:pt x="0" y="4"/>
                </a:moveTo>
                <a:lnTo>
                  <a:pt x="4" y="2"/>
                </a:lnTo>
                <a:lnTo>
                  <a:pt x="8" y="0"/>
                </a:lnTo>
                <a:lnTo>
                  <a:pt x="14" y="0"/>
                </a:lnTo>
                <a:lnTo>
                  <a:pt x="20" y="0"/>
                </a:lnTo>
                <a:lnTo>
                  <a:pt x="26" y="0"/>
                </a:lnTo>
                <a:lnTo>
                  <a:pt x="28" y="4"/>
                </a:lnTo>
                <a:lnTo>
                  <a:pt x="30" y="8"/>
                </a:lnTo>
                <a:lnTo>
                  <a:pt x="32" y="14"/>
                </a:lnTo>
                <a:lnTo>
                  <a:pt x="36" y="22"/>
                </a:lnTo>
                <a:lnTo>
                  <a:pt x="32" y="26"/>
                </a:lnTo>
                <a:lnTo>
                  <a:pt x="26" y="28"/>
                </a:lnTo>
                <a:lnTo>
                  <a:pt x="14" y="30"/>
                </a:lnTo>
                <a:lnTo>
                  <a:pt x="8" y="30"/>
                </a:lnTo>
                <a:lnTo>
                  <a:pt x="2" y="24"/>
                </a:lnTo>
                <a:lnTo>
                  <a:pt x="2" y="1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6" name="Freeform 334"/>
          <p:cNvSpPr>
            <a:spLocks/>
          </p:cNvSpPr>
          <p:nvPr/>
        </p:nvSpPr>
        <p:spPr bwMode="ltGray">
          <a:xfrm>
            <a:off x="4370317" y="3216291"/>
            <a:ext cx="97611" cy="117474"/>
          </a:xfrm>
          <a:custGeom>
            <a:avLst/>
            <a:gdLst/>
            <a:ahLst/>
            <a:cxnLst>
              <a:cxn ang="0">
                <a:pos x="40" y="64"/>
              </a:cxn>
              <a:cxn ang="0">
                <a:pos x="40" y="60"/>
              </a:cxn>
              <a:cxn ang="0">
                <a:pos x="44" y="56"/>
              </a:cxn>
              <a:cxn ang="0">
                <a:pos x="50" y="54"/>
              </a:cxn>
              <a:cxn ang="0">
                <a:pos x="56" y="50"/>
              </a:cxn>
              <a:cxn ang="0">
                <a:pos x="62" y="50"/>
              </a:cxn>
              <a:cxn ang="0">
                <a:pos x="60" y="44"/>
              </a:cxn>
              <a:cxn ang="0">
                <a:pos x="60" y="40"/>
              </a:cxn>
              <a:cxn ang="0">
                <a:pos x="62" y="34"/>
              </a:cxn>
              <a:cxn ang="0">
                <a:pos x="60" y="24"/>
              </a:cxn>
              <a:cxn ang="0">
                <a:pos x="60" y="22"/>
              </a:cxn>
              <a:cxn ang="0">
                <a:pos x="58" y="16"/>
              </a:cxn>
              <a:cxn ang="0">
                <a:pos x="52" y="14"/>
              </a:cxn>
              <a:cxn ang="0">
                <a:pos x="48" y="16"/>
              </a:cxn>
              <a:cxn ang="0">
                <a:pos x="42" y="14"/>
              </a:cxn>
              <a:cxn ang="0">
                <a:pos x="38" y="14"/>
              </a:cxn>
              <a:cxn ang="0">
                <a:pos x="30" y="12"/>
              </a:cxn>
              <a:cxn ang="0">
                <a:pos x="18" y="10"/>
              </a:cxn>
              <a:cxn ang="0">
                <a:pos x="12" y="6"/>
              </a:cxn>
              <a:cxn ang="0">
                <a:pos x="6" y="6"/>
              </a:cxn>
              <a:cxn ang="0">
                <a:pos x="2" y="0"/>
              </a:cxn>
              <a:cxn ang="0">
                <a:pos x="0" y="4"/>
              </a:cxn>
              <a:cxn ang="0">
                <a:pos x="34" y="52"/>
              </a:cxn>
              <a:cxn ang="0">
                <a:pos x="36" y="58"/>
              </a:cxn>
              <a:cxn ang="0">
                <a:pos x="36" y="62"/>
              </a:cxn>
              <a:cxn ang="0">
                <a:pos x="40" y="64"/>
              </a:cxn>
            </a:cxnLst>
            <a:rect l="0" t="0" r="r" b="b"/>
            <a:pathLst>
              <a:path w="63" h="65">
                <a:moveTo>
                  <a:pt x="40" y="64"/>
                </a:moveTo>
                <a:lnTo>
                  <a:pt x="40" y="60"/>
                </a:lnTo>
                <a:lnTo>
                  <a:pt x="44" y="56"/>
                </a:lnTo>
                <a:lnTo>
                  <a:pt x="50" y="54"/>
                </a:lnTo>
                <a:lnTo>
                  <a:pt x="56" y="50"/>
                </a:lnTo>
                <a:lnTo>
                  <a:pt x="62" y="50"/>
                </a:lnTo>
                <a:lnTo>
                  <a:pt x="60" y="44"/>
                </a:lnTo>
                <a:lnTo>
                  <a:pt x="60" y="40"/>
                </a:lnTo>
                <a:lnTo>
                  <a:pt x="62" y="34"/>
                </a:lnTo>
                <a:lnTo>
                  <a:pt x="60" y="24"/>
                </a:lnTo>
                <a:lnTo>
                  <a:pt x="60" y="22"/>
                </a:lnTo>
                <a:lnTo>
                  <a:pt x="58" y="16"/>
                </a:lnTo>
                <a:lnTo>
                  <a:pt x="52" y="14"/>
                </a:lnTo>
                <a:lnTo>
                  <a:pt x="48" y="16"/>
                </a:lnTo>
                <a:lnTo>
                  <a:pt x="42" y="14"/>
                </a:lnTo>
                <a:lnTo>
                  <a:pt x="38" y="14"/>
                </a:lnTo>
                <a:lnTo>
                  <a:pt x="30" y="12"/>
                </a:lnTo>
                <a:lnTo>
                  <a:pt x="18" y="10"/>
                </a:lnTo>
                <a:lnTo>
                  <a:pt x="12" y="6"/>
                </a:lnTo>
                <a:lnTo>
                  <a:pt x="6" y="6"/>
                </a:lnTo>
                <a:lnTo>
                  <a:pt x="2" y="0"/>
                </a:lnTo>
                <a:lnTo>
                  <a:pt x="0" y="4"/>
                </a:lnTo>
                <a:lnTo>
                  <a:pt x="34" y="52"/>
                </a:lnTo>
                <a:lnTo>
                  <a:pt x="36" y="58"/>
                </a:lnTo>
                <a:lnTo>
                  <a:pt x="36" y="62"/>
                </a:lnTo>
                <a:lnTo>
                  <a:pt x="40" y="6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7" name="Freeform 335"/>
          <p:cNvSpPr>
            <a:spLocks/>
          </p:cNvSpPr>
          <p:nvPr/>
        </p:nvSpPr>
        <p:spPr bwMode="ltGray">
          <a:xfrm>
            <a:off x="4340878" y="3194066"/>
            <a:ext cx="110007" cy="136524"/>
          </a:xfrm>
          <a:custGeom>
            <a:avLst/>
            <a:gdLst/>
            <a:ahLst/>
            <a:cxnLst>
              <a:cxn ang="0">
                <a:pos x="58" y="74"/>
              </a:cxn>
              <a:cxn ang="0">
                <a:pos x="56" y="68"/>
              </a:cxn>
              <a:cxn ang="0">
                <a:pos x="54" y="62"/>
              </a:cxn>
              <a:cxn ang="0">
                <a:pos x="20" y="16"/>
              </a:cxn>
              <a:cxn ang="0">
                <a:pos x="22" y="12"/>
              </a:cxn>
              <a:cxn ang="0">
                <a:pos x="28" y="18"/>
              </a:cxn>
              <a:cxn ang="0">
                <a:pos x="32" y="20"/>
              </a:cxn>
              <a:cxn ang="0">
                <a:pos x="48" y="24"/>
              </a:cxn>
              <a:cxn ang="0">
                <a:pos x="60" y="28"/>
              </a:cxn>
              <a:cxn ang="0">
                <a:pos x="70" y="28"/>
              </a:cxn>
              <a:cxn ang="0">
                <a:pos x="72" y="14"/>
              </a:cxn>
              <a:cxn ang="0">
                <a:pos x="56" y="12"/>
              </a:cxn>
              <a:cxn ang="0">
                <a:pos x="46" y="6"/>
              </a:cxn>
              <a:cxn ang="0">
                <a:pos x="42" y="0"/>
              </a:cxn>
              <a:cxn ang="0">
                <a:pos x="18" y="6"/>
              </a:cxn>
              <a:cxn ang="0">
                <a:pos x="12" y="12"/>
              </a:cxn>
              <a:cxn ang="0">
                <a:pos x="0" y="26"/>
              </a:cxn>
              <a:cxn ang="0">
                <a:pos x="2" y="30"/>
              </a:cxn>
              <a:cxn ang="0">
                <a:pos x="0" y="34"/>
              </a:cxn>
              <a:cxn ang="0">
                <a:pos x="6" y="36"/>
              </a:cxn>
              <a:cxn ang="0">
                <a:pos x="10" y="34"/>
              </a:cxn>
              <a:cxn ang="0">
                <a:pos x="10" y="32"/>
              </a:cxn>
              <a:cxn ang="0">
                <a:pos x="26" y="50"/>
              </a:cxn>
              <a:cxn ang="0">
                <a:pos x="30" y="58"/>
              </a:cxn>
              <a:cxn ang="0">
                <a:pos x="36" y="62"/>
              </a:cxn>
              <a:cxn ang="0">
                <a:pos x="44" y="62"/>
              </a:cxn>
              <a:cxn ang="0">
                <a:pos x="52" y="72"/>
              </a:cxn>
              <a:cxn ang="0">
                <a:pos x="58" y="74"/>
              </a:cxn>
            </a:cxnLst>
            <a:rect l="0" t="0" r="r" b="b"/>
            <a:pathLst>
              <a:path w="73" h="75">
                <a:moveTo>
                  <a:pt x="58" y="74"/>
                </a:moveTo>
                <a:lnTo>
                  <a:pt x="56" y="68"/>
                </a:lnTo>
                <a:lnTo>
                  <a:pt x="54" y="62"/>
                </a:lnTo>
                <a:lnTo>
                  <a:pt x="20" y="16"/>
                </a:lnTo>
                <a:lnTo>
                  <a:pt x="22" y="12"/>
                </a:lnTo>
                <a:lnTo>
                  <a:pt x="28" y="18"/>
                </a:lnTo>
                <a:lnTo>
                  <a:pt x="32" y="20"/>
                </a:lnTo>
                <a:lnTo>
                  <a:pt x="48" y="24"/>
                </a:lnTo>
                <a:lnTo>
                  <a:pt x="60" y="28"/>
                </a:lnTo>
                <a:lnTo>
                  <a:pt x="70" y="28"/>
                </a:lnTo>
                <a:lnTo>
                  <a:pt x="72" y="14"/>
                </a:lnTo>
                <a:lnTo>
                  <a:pt x="56" y="12"/>
                </a:lnTo>
                <a:lnTo>
                  <a:pt x="46" y="6"/>
                </a:lnTo>
                <a:lnTo>
                  <a:pt x="42" y="0"/>
                </a:lnTo>
                <a:lnTo>
                  <a:pt x="18" y="6"/>
                </a:lnTo>
                <a:lnTo>
                  <a:pt x="12" y="12"/>
                </a:lnTo>
                <a:lnTo>
                  <a:pt x="0" y="26"/>
                </a:lnTo>
                <a:lnTo>
                  <a:pt x="2" y="30"/>
                </a:lnTo>
                <a:lnTo>
                  <a:pt x="0" y="34"/>
                </a:lnTo>
                <a:lnTo>
                  <a:pt x="6" y="36"/>
                </a:lnTo>
                <a:lnTo>
                  <a:pt x="10" y="34"/>
                </a:lnTo>
                <a:lnTo>
                  <a:pt x="10" y="32"/>
                </a:lnTo>
                <a:lnTo>
                  <a:pt x="26" y="50"/>
                </a:lnTo>
                <a:lnTo>
                  <a:pt x="30" y="58"/>
                </a:lnTo>
                <a:lnTo>
                  <a:pt x="36" y="62"/>
                </a:lnTo>
                <a:lnTo>
                  <a:pt x="44" y="62"/>
                </a:lnTo>
                <a:lnTo>
                  <a:pt x="52" y="72"/>
                </a:lnTo>
                <a:lnTo>
                  <a:pt x="58" y="7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8" name="Freeform 336"/>
          <p:cNvSpPr>
            <a:spLocks/>
          </p:cNvSpPr>
          <p:nvPr/>
        </p:nvSpPr>
        <p:spPr bwMode="ltGray">
          <a:xfrm>
            <a:off x="4663152" y="3136916"/>
            <a:ext cx="60427" cy="85725"/>
          </a:xfrm>
          <a:custGeom>
            <a:avLst/>
            <a:gdLst/>
            <a:ahLst/>
            <a:cxnLst>
              <a:cxn ang="0">
                <a:pos x="2" y="38"/>
              </a:cxn>
              <a:cxn ang="0">
                <a:pos x="4" y="42"/>
              </a:cxn>
              <a:cxn ang="0">
                <a:pos x="10" y="46"/>
              </a:cxn>
              <a:cxn ang="0">
                <a:pos x="20" y="44"/>
              </a:cxn>
              <a:cxn ang="0">
                <a:pos x="28" y="32"/>
              </a:cxn>
              <a:cxn ang="0">
                <a:pos x="38" y="28"/>
              </a:cxn>
              <a:cxn ang="0">
                <a:pos x="28" y="14"/>
              </a:cxn>
              <a:cxn ang="0">
                <a:pos x="10" y="4"/>
              </a:cxn>
              <a:cxn ang="0">
                <a:pos x="0" y="0"/>
              </a:cxn>
              <a:cxn ang="0">
                <a:pos x="2" y="38"/>
              </a:cxn>
            </a:cxnLst>
            <a:rect l="0" t="0" r="r" b="b"/>
            <a:pathLst>
              <a:path w="39" h="47">
                <a:moveTo>
                  <a:pt x="2" y="38"/>
                </a:moveTo>
                <a:lnTo>
                  <a:pt x="4" y="42"/>
                </a:lnTo>
                <a:lnTo>
                  <a:pt x="10" y="46"/>
                </a:lnTo>
                <a:lnTo>
                  <a:pt x="20" y="44"/>
                </a:lnTo>
                <a:lnTo>
                  <a:pt x="28" y="32"/>
                </a:lnTo>
                <a:lnTo>
                  <a:pt x="38" y="28"/>
                </a:lnTo>
                <a:lnTo>
                  <a:pt x="28" y="14"/>
                </a:lnTo>
                <a:lnTo>
                  <a:pt x="10" y="4"/>
                </a:lnTo>
                <a:lnTo>
                  <a:pt x="0" y="0"/>
                </a:lnTo>
                <a:lnTo>
                  <a:pt x="2"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39" name="Freeform 337"/>
          <p:cNvSpPr>
            <a:spLocks/>
          </p:cNvSpPr>
          <p:nvPr/>
        </p:nvSpPr>
        <p:spPr bwMode="ltGray">
          <a:xfrm>
            <a:off x="4398207" y="3097228"/>
            <a:ext cx="178180" cy="128587"/>
          </a:xfrm>
          <a:custGeom>
            <a:avLst/>
            <a:gdLst/>
            <a:ahLst/>
            <a:cxnLst>
              <a:cxn ang="0">
                <a:pos x="0" y="46"/>
              </a:cxn>
              <a:cxn ang="0">
                <a:pos x="16" y="36"/>
              </a:cxn>
              <a:cxn ang="0">
                <a:pos x="20" y="26"/>
              </a:cxn>
              <a:cxn ang="0">
                <a:pos x="24" y="26"/>
              </a:cxn>
              <a:cxn ang="0">
                <a:pos x="30" y="22"/>
              </a:cxn>
              <a:cxn ang="0">
                <a:pos x="34" y="22"/>
              </a:cxn>
              <a:cxn ang="0">
                <a:pos x="34" y="12"/>
              </a:cxn>
              <a:cxn ang="0">
                <a:pos x="46" y="10"/>
              </a:cxn>
              <a:cxn ang="0">
                <a:pos x="54" y="10"/>
              </a:cxn>
              <a:cxn ang="0">
                <a:pos x="66" y="0"/>
              </a:cxn>
              <a:cxn ang="0">
                <a:pos x="74" y="2"/>
              </a:cxn>
              <a:cxn ang="0">
                <a:pos x="80" y="10"/>
              </a:cxn>
              <a:cxn ang="0">
                <a:pos x="88" y="2"/>
              </a:cxn>
              <a:cxn ang="0">
                <a:pos x="92" y="8"/>
              </a:cxn>
              <a:cxn ang="0">
                <a:pos x="98" y="8"/>
              </a:cxn>
              <a:cxn ang="0">
                <a:pos x="108" y="8"/>
              </a:cxn>
              <a:cxn ang="0">
                <a:pos x="114" y="12"/>
              </a:cxn>
              <a:cxn ang="0">
                <a:pos x="108" y="18"/>
              </a:cxn>
              <a:cxn ang="0">
                <a:pos x="108" y="22"/>
              </a:cxn>
              <a:cxn ang="0">
                <a:pos x="102" y="26"/>
              </a:cxn>
              <a:cxn ang="0">
                <a:pos x="94" y="30"/>
              </a:cxn>
              <a:cxn ang="0">
                <a:pos x="92" y="36"/>
              </a:cxn>
              <a:cxn ang="0">
                <a:pos x="90" y="42"/>
              </a:cxn>
              <a:cxn ang="0">
                <a:pos x="84" y="46"/>
              </a:cxn>
              <a:cxn ang="0">
                <a:pos x="80" y="48"/>
              </a:cxn>
              <a:cxn ang="0">
                <a:pos x="74" y="54"/>
              </a:cxn>
              <a:cxn ang="0">
                <a:pos x="70" y="54"/>
              </a:cxn>
              <a:cxn ang="0">
                <a:pos x="68" y="54"/>
              </a:cxn>
              <a:cxn ang="0">
                <a:pos x="66" y="52"/>
              </a:cxn>
              <a:cxn ang="0">
                <a:pos x="64" y="54"/>
              </a:cxn>
              <a:cxn ang="0">
                <a:pos x="60" y="58"/>
              </a:cxn>
              <a:cxn ang="0">
                <a:pos x="56" y="58"/>
              </a:cxn>
              <a:cxn ang="0">
                <a:pos x="52" y="56"/>
              </a:cxn>
              <a:cxn ang="0">
                <a:pos x="46" y="60"/>
              </a:cxn>
              <a:cxn ang="0">
                <a:pos x="46" y="66"/>
              </a:cxn>
              <a:cxn ang="0">
                <a:pos x="42" y="70"/>
              </a:cxn>
              <a:cxn ang="0">
                <a:pos x="16" y="64"/>
              </a:cxn>
              <a:cxn ang="0">
                <a:pos x="6" y="60"/>
              </a:cxn>
              <a:cxn ang="0">
                <a:pos x="4" y="52"/>
              </a:cxn>
              <a:cxn ang="0">
                <a:pos x="0" y="46"/>
              </a:cxn>
            </a:cxnLst>
            <a:rect l="0" t="0" r="r" b="b"/>
            <a:pathLst>
              <a:path w="115" h="71">
                <a:moveTo>
                  <a:pt x="0" y="46"/>
                </a:moveTo>
                <a:lnTo>
                  <a:pt x="16" y="36"/>
                </a:lnTo>
                <a:lnTo>
                  <a:pt x="20" y="26"/>
                </a:lnTo>
                <a:lnTo>
                  <a:pt x="24" y="26"/>
                </a:lnTo>
                <a:lnTo>
                  <a:pt x="30" y="22"/>
                </a:lnTo>
                <a:lnTo>
                  <a:pt x="34" y="22"/>
                </a:lnTo>
                <a:lnTo>
                  <a:pt x="34" y="12"/>
                </a:lnTo>
                <a:lnTo>
                  <a:pt x="46" y="10"/>
                </a:lnTo>
                <a:lnTo>
                  <a:pt x="54" y="10"/>
                </a:lnTo>
                <a:lnTo>
                  <a:pt x="66" y="0"/>
                </a:lnTo>
                <a:lnTo>
                  <a:pt x="74" y="2"/>
                </a:lnTo>
                <a:lnTo>
                  <a:pt x="80" y="10"/>
                </a:lnTo>
                <a:lnTo>
                  <a:pt x="88" y="2"/>
                </a:lnTo>
                <a:lnTo>
                  <a:pt x="92" y="8"/>
                </a:lnTo>
                <a:lnTo>
                  <a:pt x="98" y="8"/>
                </a:lnTo>
                <a:lnTo>
                  <a:pt x="108" y="8"/>
                </a:lnTo>
                <a:lnTo>
                  <a:pt x="114" y="12"/>
                </a:lnTo>
                <a:lnTo>
                  <a:pt x="108" y="18"/>
                </a:lnTo>
                <a:lnTo>
                  <a:pt x="108" y="22"/>
                </a:lnTo>
                <a:lnTo>
                  <a:pt x="102" y="26"/>
                </a:lnTo>
                <a:lnTo>
                  <a:pt x="94" y="30"/>
                </a:lnTo>
                <a:lnTo>
                  <a:pt x="92" y="36"/>
                </a:lnTo>
                <a:lnTo>
                  <a:pt x="90" y="42"/>
                </a:lnTo>
                <a:lnTo>
                  <a:pt x="84" y="46"/>
                </a:lnTo>
                <a:lnTo>
                  <a:pt x="80" y="48"/>
                </a:lnTo>
                <a:lnTo>
                  <a:pt x="74" y="54"/>
                </a:lnTo>
                <a:lnTo>
                  <a:pt x="70" y="54"/>
                </a:lnTo>
                <a:lnTo>
                  <a:pt x="68" y="54"/>
                </a:lnTo>
                <a:lnTo>
                  <a:pt x="66" y="52"/>
                </a:lnTo>
                <a:lnTo>
                  <a:pt x="64" y="54"/>
                </a:lnTo>
                <a:lnTo>
                  <a:pt x="60" y="58"/>
                </a:lnTo>
                <a:lnTo>
                  <a:pt x="56" y="58"/>
                </a:lnTo>
                <a:lnTo>
                  <a:pt x="52" y="56"/>
                </a:lnTo>
                <a:lnTo>
                  <a:pt x="46" y="60"/>
                </a:lnTo>
                <a:lnTo>
                  <a:pt x="46" y="66"/>
                </a:lnTo>
                <a:lnTo>
                  <a:pt x="42" y="70"/>
                </a:lnTo>
                <a:lnTo>
                  <a:pt x="16" y="64"/>
                </a:lnTo>
                <a:lnTo>
                  <a:pt x="6" y="60"/>
                </a:lnTo>
                <a:lnTo>
                  <a:pt x="4" y="52"/>
                </a:lnTo>
                <a:lnTo>
                  <a:pt x="0" y="4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0" name="Freeform 338"/>
          <p:cNvSpPr>
            <a:spLocks/>
          </p:cNvSpPr>
          <p:nvPr/>
        </p:nvSpPr>
        <p:spPr bwMode="ltGray">
          <a:xfrm>
            <a:off x="4548497" y="2763854"/>
            <a:ext cx="223113" cy="227012"/>
          </a:xfrm>
          <a:custGeom>
            <a:avLst/>
            <a:gdLst/>
            <a:ahLst/>
            <a:cxnLst>
              <a:cxn ang="0">
                <a:pos x="2" y="70"/>
              </a:cxn>
              <a:cxn ang="0">
                <a:pos x="20" y="64"/>
              </a:cxn>
              <a:cxn ang="0">
                <a:pos x="28" y="56"/>
              </a:cxn>
              <a:cxn ang="0">
                <a:pos x="34" y="44"/>
              </a:cxn>
              <a:cxn ang="0">
                <a:pos x="42" y="34"/>
              </a:cxn>
              <a:cxn ang="0">
                <a:pos x="48" y="24"/>
              </a:cxn>
              <a:cxn ang="0">
                <a:pos x="42" y="12"/>
              </a:cxn>
              <a:cxn ang="0">
                <a:pos x="60" y="0"/>
              </a:cxn>
              <a:cxn ang="0">
                <a:pos x="66" y="6"/>
              </a:cxn>
              <a:cxn ang="0">
                <a:pos x="80" y="10"/>
              </a:cxn>
              <a:cxn ang="0">
                <a:pos x="94" y="12"/>
              </a:cxn>
              <a:cxn ang="0">
                <a:pos x="106" y="12"/>
              </a:cxn>
              <a:cxn ang="0">
                <a:pos x="120" y="12"/>
              </a:cxn>
              <a:cxn ang="0">
                <a:pos x="126" y="24"/>
              </a:cxn>
              <a:cxn ang="0">
                <a:pos x="126" y="36"/>
              </a:cxn>
              <a:cxn ang="0">
                <a:pos x="132" y="48"/>
              </a:cxn>
              <a:cxn ang="0">
                <a:pos x="138" y="52"/>
              </a:cxn>
              <a:cxn ang="0">
                <a:pos x="144" y="58"/>
              </a:cxn>
              <a:cxn ang="0">
                <a:pos x="138" y="68"/>
              </a:cxn>
              <a:cxn ang="0">
                <a:pos x="136" y="78"/>
              </a:cxn>
              <a:cxn ang="0">
                <a:pos x="140" y="92"/>
              </a:cxn>
              <a:cxn ang="0">
                <a:pos x="136" y="98"/>
              </a:cxn>
              <a:cxn ang="0">
                <a:pos x="104" y="104"/>
              </a:cxn>
              <a:cxn ang="0">
                <a:pos x="98" y="104"/>
              </a:cxn>
              <a:cxn ang="0">
                <a:pos x="64" y="108"/>
              </a:cxn>
              <a:cxn ang="0">
                <a:pos x="54" y="112"/>
              </a:cxn>
              <a:cxn ang="0">
                <a:pos x="36" y="116"/>
              </a:cxn>
              <a:cxn ang="0">
                <a:pos x="22" y="116"/>
              </a:cxn>
              <a:cxn ang="0">
                <a:pos x="8" y="124"/>
              </a:cxn>
              <a:cxn ang="0">
                <a:pos x="6" y="116"/>
              </a:cxn>
              <a:cxn ang="0">
                <a:pos x="2" y="110"/>
              </a:cxn>
              <a:cxn ang="0">
                <a:pos x="0" y="104"/>
              </a:cxn>
              <a:cxn ang="0">
                <a:pos x="4" y="96"/>
              </a:cxn>
              <a:cxn ang="0">
                <a:pos x="6" y="82"/>
              </a:cxn>
              <a:cxn ang="0">
                <a:pos x="2" y="70"/>
              </a:cxn>
            </a:cxnLst>
            <a:rect l="0" t="0" r="r" b="b"/>
            <a:pathLst>
              <a:path w="145" h="125">
                <a:moveTo>
                  <a:pt x="2" y="70"/>
                </a:moveTo>
                <a:lnTo>
                  <a:pt x="20" y="64"/>
                </a:lnTo>
                <a:lnTo>
                  <a:pt x="28" y="56"/>
                </a:lnTo>
                <a:lnTo>
                  <a:pt x="34" y="44"/>
                </a:lnTo>
                <a:lnTo>
                  <a:pt x="42" y="34"/>
                </a:lnTo>
                <a:lnTo>
                  <a:pt x="48" y="24"/>
                </a:lnTo>
                <a:lnTo>
                  <a:pt x="42" y="12"/>
                </a:lnTo>
                <a:lnTo>
                  <a:pt x="60" y="0"/>
                </a:lnTo>
                <a:lnTo>
                  <a:pt x="66" y="6"/>
                </a:lnTo>
                <a:lnTo>
                  <a:pt x="80" y="10"/>
                </a:lnTo>
                <a:lnTo>
                  <a:pt x="94" y="12"/>
                </a:lnTo>
                <a:lnTo>
                  <a:pt x="106" y="12"/>
                </a:lnTo>
                <a:lnTo>
                  <a:pt x="120" y="12"/>
                </a:lnTo>
                <a:lnTo>
                  <a:pt x="126" y="24"/>
                </a:lnTo>
                <a:lnTo>
                  <a:pt x="126" y="36"/>
                </a:lnTo>
                <a:lnTo>
                  <a:pt x="132" y="48"/>
                </a:lnTo>
                <a:lnTo>
                  <a:pt x="138" y="52"/>
                </a:lnTo>
                <a:lnTo>
                  <a:pt x="144" y="58"/>
                </a:lnTo>
                <a:lnTo>
                  <a:pt x="138" y="68"/>
                </a:lnTo>
                <a:lnTo>
                  <a:pt x="136" y="78"/>
                </a:lnTo>
                <a:lnTo>
                  <a:pt x="140" y="92"/>
                </a:lnTo>
                <a:lnTo>
                  <a:pt x="136" y="98"/>
                </a:lnTo>
                <a:lnTo>
                  <a:pt x="104" y="104"/>
                </a:lnTo>
                <a:lnTo>
                  <a:pt x="98" y="104"/>
                </a:lnTo>
                <a:lnTo>
                  <a:pt x="64" y="108"/>
                </a:lnTo>
                <a:lnTo>
                  <a:pt x="54" y="112"/>
                </a:lnTo>
                <a:lnTo>
                  <a:pt x="36" y="116"/>
                </a:lnTo>
                <a:lnTo>
                  <a:pt x="22" y="116"/>
                </a:lnTo>
                <a:lnTo>
                  <a:pt x="8" y="124"/>
                </a:lnTo>
                <a:lnTo>
                  <a:pt x="6" y="116"/>
                </a:lnTo>
                <a:lnTo>
                  <a:pt x="2" y="110"/>
                </a:lnTo>
                <a:lnTo>
                  <a:pt x="0" y="104"/>
                </a:lnTo>
                <a:lnTo>
                  <a:pt x="4" y="96"/>
                </a:lnTo>
                <a:lnTo>
                  <a:pt x="6" y="82"/>
                </a:lnTo>
                <a:lnTo>
                  <a:pt x="2"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1" name="Freeform 339"/>
          <p:cNvSpPr>
            <a:spLocks/>
          </p:cNvSpPr>
          <p:nvPr/>
        </p:nvSpPr>
        <p:spPr bwMode="ltGray">
          <a:xfrm>
            <a:off x="4531454" y="2643205"/>
            <a:ext cx="113105" cy="71438"/>
          </a:xfrm>
          <a:custGeom>
            <a:avLst/>
            <a:gdLst/>
            <a:ahLst/>
            <a:cxnLst>
              <a:cxn ang="0">
                <a:pos x="16" y="36"/>
              </a:cxn>
              <a:cxn ang="0">
                <a:pos x="32" y="26"/>
              </a:cxn>
              <a:cxn ang="0">
                <a:pos x="56" y="38"/>
              </a:cxn>
              <a:cxn ang="0">
                <a:pos x="70" y="28"/>
              </a:cxn>
              <a:cxn ang="0">
                <a:pos x="62" y="18"/>
              </a:cxn>
              <a:cxn ang="0">
                <a:pos x="66" y="8"/>
              </a:cxn>
              <a:cxn ang="0">
                <a:pos x="72" y="2"/>
              </a:cxn>
              <a:cxn ang="0">
                <a:pos x="52" y="2"/>
              </a:cxn>
              <a:cxn ang="0">
                <a:pos x="42" y="0"/>
              </a:cxn>
              <a:cxn ang="0">
                <a:pos x="26" y="4"/>
              </a:cxn>
              <a:cxn ang="0">
                <a:pos x="0" y="12"/>
              </a:cxn>
              <a:cxn ang="0">
                <a:pos x="16" y="36"/>
              </a:cxn>
            </a:cxnLst>
            <a:rect l="0" t="0" r="r" b="b"/>
            <a:pathLst>
              <a:path w="73" h="39">
                <a:moveTo>
                  <a:pt x="16" y="36"/>
                </a:moveTo>
                <a:lnTo>
                  <a:pt x="32" y="26"/>
                </a:lnTo>
                <a:lnTo>
                  <a:pt x="56" y="38"/>
                </a:lnTo>
                <a:lnTo>
                  <a:pt x="70" y="28"/>
                </a:lnTo>
                <a:lnTo>
                  <a:pt x="62" y="18"/>
                </a:lnTo>
                <a:lnTo>
                  <a:pt x="66" y="8"/>
                </a:lnTo>
                <a:lnTo>
                  <a:pt x="72" y="2"/>
                </a:lnTo>
                <a:lnTo>
                  <a:pt x="52" y="2"/>
                </a:lnTo>
                <a:lnTo>
                  <a:pt x="42" y="0"/>
                </a:lnTo>
                <a:lnTo>
                  <a:pt x="26" y="4"/>
                </a:lnTo>
                <a:lnTo>
                  <a:pt x="0" y="12"/>
                </a:lnTo>
                <a:lnTo>
                  <a:pt x="1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2" name="Freeform 340"/>
          <p:cNvSpPr>
            <a:spLocks/>
          </p:cNvSpPr>
          <p:nvPr/>
        </p:nvSpPr>
        <p:spPr bwMode="ltGray">
          <a:xfrm>
            <a:off x="4478775" y="2744805"/>
            <a:ext cx="150291" cy="149224"/>
          </a:xfrm>
          <a:custGeom>
            <a:avLst/>
            <a:gdLst/>
            <a:ahLst/>
            <a:cxnLst>
              <a:cxn ang="0">
                <a:pos x="48" y="82"/>
              </a:cxn>
              <a:cxn ang="0">
                <a:pos x="64" y="74"/>
              </a:cxn>
              <a:cxn ang="0">
                <a:pos x="74" y="66"/>
              </a:cxn>
              <a:cxn ang="0">
                <a:pos x="80" y="52"/>
              </a:cxn>
              <a:cxn ang="0">
                <a:pos x="88" y="46"/>
              </a:cxn>
              <a:cxn ang="0">
                <a:pos x="96" y="34"/>
              </a:cxn>
              <a:cxn ang="0">
                <a:pos x="90" y="22"/>
              </a:cxn>
              <a:cxn ang="0">
                <a:pos x="72" y="4"/>
              </a:cxn>
              <a:cxn ang="0">
                <a:pos x="50" y="0"/>
              </a:cxn>
              <a:cxn ang="0">
                <a:pos x="40" y="4"/>
              </a:cxn>
              <a:cxn ang="0">
                <a:pos x="28" y="6"/>
              </a:cxn>
              <a:cxn ang="0">
                <a:pos x="16" y="6"/>
              </a:cxn>
              <a:cxn ang="0">
                <a:pos x="0" y="18"/>
              </a:cxn>
              <a:cxn ang="0">
                <a:pos x="4" y="48"/>
              </a:cxn>
              <a:cxn ang="0">
                <a:pos x="2" y="62"/>
              </a:cxn>
              <a:cxn ang="0">
                <a:pos x="42" y="64"/>
              </a:cxn>
              <a:cxn ang="0">
                <a:pos x="48" y="82"/>
              </a:cxn>
            </a:cxnLst>
            <a:rect l="0" t="0" r="r" b="b"/>
            <a:pathLst>
              <a:path w="97" h="83">
                <a:moveTo>
                  <a:pt x="48" y="82"/>
                </a:moveTo>
                <a:lnTo>
                  <a:pt x="64" y="74"/>
                </a:lnTo>
                <a:lnTo>
                  <a:pt x="74" y="66"/>
                </a:lnTo>
                <a:lnTo>
                  <a:pt x="80" y="52"/>
                </a:lnTo>
                <a:lnTo>
                  <a:pt x="88" y="46"/>
                </a:lnTo>
                <a:lnTo>
                  <a:pt x="96" y="34"/>
                </a:lnTo>
                <a:lnTo>
                  <a:pt x="90" y="22"/>
                </a:lnTo>
                <a:lnTo>
                  <a:pt x="72" y="4"/>
                </a:lnTo>
                <a:lnTo>
                  <a:pt x="50" y="0"/>
                </a:lnTo>
                <a:lnTo>
                  <a:pt x="40" y="4"/>
                </a:lnTo>
                <a:lnTo>
                  <a:pt x="28" y="6"/>
                </a:lnTo>
                <a:lnTo>
                  <a:pt x="16" y="6"/>
                </a:lnTo>
                <a:lnTo>
                  <a:pt x="0" y="18"/>
                </a:lnTo>
                <a:lnTo>
                  <a:pt x="4" y="48"/>
                </a:lnTo>
                <a:lnTo>
                  <a:pt x="2" y="62"/>
                </a:lnTo>
                <a:lnTo>
                  <a:pt x="42" y="64"/>
                </a:lnTo>
                <a:lnTo>
                  <a:pt x="48"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3" name="Freeform 341"/>
          <p:cNvSpPr>
            <a:spLocks/>
          </p:cNvSpPr>
          <p:nvPr/>
        </p:nvSpPr>
        <p:spPr bwMode="ltGray">
          <a:xfrm>
            <a:off x="4540751" y="2690830"/>
            <a:ext cx="105359" cy="95250"/>
          </a:xfrm>
          <a:custGeom>
            <a:avLst/>
            <a:gdLst/>
            <a:ahLst/>
            <a:cxnLst>
              <a:cxn ang="0">
                <a:pos x="0" y="34"/>
              </a:cxn>
              <a:cxn ang="0">
                <a:pos x="10" y="30"/>
              </a:cxn>
              <a:cxn ang="0">
                <a:pos x="34" y="34"/>
              </a:cxn>
              <a:cxn ang="0">
                <a:pos x="50" y="52"/>
              </a:cxn>
              <a:cxn ang="0">
                <a:pos x="64" y="40"/>
              </a:cxn>
              <a:cxn ang="0">
                <a:pos x="68" y="28"/>
              </a:cxn>
              <a:cxn ang="0">
                <a:pos x="50" y="10"/>
              </a:cxn>
              <a:cxn ang="0">
                <a:pos x="24" y="0"/>
              </a:cxn>
              <a:cxn ang="0">
                <a:pos x="8" y="10"/>
              </a:cxn>
              <a:cxn ang="0">
                <a:pos x="0" y="34"/>
              </a:cxn>
            </a:cxnLst>
            <a:rect l="0" t="0" r="r" b="b"/>
            <a:pathLst>
              <a:path w="69" h="53">
                <a:moveTo>
                  <a:pt x="0" y="34"/>
                </a:moveTo>
                <a:lnTo>
                  <a:pt x="10" y="30"/>
                </a:lnTo>
                <a:lnTo>
                  <a:pt x="34" y="34"/>
                </a:lnTo>
                <a:lnTo>
                  <a:pt x="50" y="52"/>
                </a:lnTo>
                <a:lnTo>
                  <a:pt x="64" y="40"/>
                </a:lnTo>
                <a:lnTo>
                  <a:pt x="68" y="28"/>
                </a:lnTo>
                <a:lnTo>
                  <a:pt x="50" y="10"/>
                </a:lnTo>
                <a:lnTo>
                  <a:pt x="24" y="0"/>
                </a:lnTo>
                <a:lnTo>
                  <a:pt x="8" y="10"/>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4" name="Freeform 342"/>
          <p:cNvSpPr>
            <a:spLocks/>
          </p:cNvSpPr>
          <p:nvPr/>
        </p:nvSpPr>
        <p:spPr bwMode="ltGray">
          <a:xfrm>
            <a:off x="4534553" y="2916254"/>
            <a:ext cx="424534" cy="352423"/>
          </a:xfrm>
          <a:custGeom>
            <a:avLst/>
            <a:gdLst/>
            <a:ahLst/>
            <a:cxnLst>
              <a:cxn ang="0">
                <a:pos x="232" y="132"/>
              </a:cxn>
              <a:cxn ang="0">
                <a:pos x="234" y="126"/>
              </a:cxn>
              <a:cxn ang="0">
                <a:pos x="242" y="120"/>
              </a:cxn>
              <a:cxn ang="0">
                <a:pos x="258" y="124"/>
              </a:cxn>
              <a:cxn ang="0">
                <a:pos x="268" y="122"/>
              </a:cxn>
              <a:cxn ang="0">
                <a:pos x="268" y="110"/>
              </a:cxn>
              <a:cxn ang="0">
                <a:pos x="274" y="94"/>
              </a:cxn>
              <a:cxn ang="0">
                <a:pos x="270" y="86"/>
              </a:cxn>
              <a:cxn ang="0">
                <a:pos x="252" y="78"/>
              </a:cxn>
              <a:cxn ang="0">
                <a:pos x="246" y="68"/>
              </a:cxn>
              <a:cxn ang="0">
                <a:pos x="240" y="68"/>
              </a:cxn>
              <a:cxn ang="0">
                <a:pos x="234" y="54"/>
              </a:cxn>
              <a:cxn ang="0">
                <a:pos x="228" y="44"/>
              </a:cxn>
              <a:cxn ang="0">
                <a:pos x="224" y="32"/>
              </a:cxn>
              <a:cxn ang="0">
                <a:pos x="212" y="30"/>
              </a:cxn>
              <a:cxn ang="0">
                <a:pos x="202" y="18"/>
              </a:cxn>
              <a:cxn ang="0">
                <a:pos x="194" y="14"/>
              </a:cxn>
              <a:cxn ang="0">
                <a:pos x="180" y="0"/>
              </a:cxn>
              <a:cxn ang="0">
                <a:pos x="166" y="0"/>
              </a:cxn>
              <a:cxn ang="0">
                <a:pos x="148" y="6"/>
              </a:cxn>
              <a:cxn ang="0">
                <a:pos x="144" y="14"/>
              </a:cxn>
              <a:cxn ang="0">
                <a:pos x="118" y="20"/>
              </a:cxn>
              <a:cxn ang="0">
                <a:pos x="74" y="22"/>
              </a:cxn>
              <a:cxn ang="0">
                <a:pos x="64" y="28"/>
              </a:cxn>
              <a:cxn ang="0">
                <a:pos x="48" y="32"/>
              </a:cxn>
              <a:cxn ang="0">
                <a:pos x="30" y="32"/>
              </a:cxn>
              <a:cxn ang="0">
                <a:pos x="18" y="38"/>
              </a:cxn>
              <a:cxn ang="0">
                <a:pos x="20" y="50"/>
              </a:cxn>
              <a:cxn ang="0">
                <a:pos x="18" y="60"/>
              </a:cxn>
              <a:cxn ang="0">
                <a:pos x="8" y="64"/>
              </a:cxn>
              <a:cxn ang="0">
                <a:pos x="2" y="68"/>
              </a:cxn>
              <a:cxn ang="0">
                <a:pos x="0" y="94"/>
              </a:cxn>
              <a:cxn ang="0">
                <a:pos x="0" y="106"/>
              </a:cxn>
              <a:cxn ang="0">
                <a:pos x="6" y="112"/>
              </a:cxn>
              <a:cxn ang="0">
                <a:pos x="22" y="112"/>
              </a:cxn>
              <a:cxn ang="0">
                <a:pos x="38" y="122"/>
              </a:cxn>
              <a:cxn ang="0">
                <a:pos x="50" y="116"/>
              </a:cxn>
              <a:cxn ang="0">
                <a:pos x="58" y="106"/>
              </a:cxn>
              <a:cxn ang="0">
                <a:pos x="68" y="106"/>
              </a:cxn>
              <a:cxn ang="0">
                <a:pos x="70" y="112"/>
              </a:cxn>
              <a:cxn ang="0">
                <a:pos x="78" y="120"/>
              </a:cxn>
              <a:cxn ang="0">
                <a:pos x="84" y="124"/>
              </a:cxn>
              <a:cxn ang="0">
                <a:pos x="94" y="126"/>
              </a:cxn>
              <a:cxn ang="0">
                <a:pos x="110" y="140"/>
              </a:cxn>
              <a:cxn ang="0">
                <a:pos x="120" y="150"/>
              </a:cxn>
              <a:cxn ang="0">
                <a:pos x="142" y="148"/>
              </a:cxn>
              <a:cxn ang="0">
                <a:pos x="150" y="168"/>
              </a:cxn>
              <a:cxn ang="0">
                <a:pos x="164" y="190"/>
              </a:cxn>
              <a:cxn ang="0">
                <a:pos x="180" y="194"/>
              </a:cxn>
              <a:cxn ang="0">
                <a:pos x="206" y="178"/>
              </a:cxn>
              <a:cxn ang="0">
                <a:pos x="190" y="166"/>
              </a:cxn>
              <a:cxn ang="0">
                <a:pos x="180" y="152"/>
              </a:cxn>
              <a:cxn ang="0">
                <a:pos x="202" y="142"/>
              </a:cxn>
              <a:cxn ang="0">
                <a:pos x="232" y="132"/>
              </a:cxn>
            </a:cxnLst>
            <a:rect l="0" t="0" r="r" b="b"/>
            <a:pathLst>
              <a:path w="275" h="195">
                <a:moveTo>
                  <a:pt x="232" y="132"/>
                </a:moveTo>
                <a:lnTo>
                  <a:pt x="234" y="126"/>
                </a:lnTo>
                <a:lnTo>
                  <a:pt x="242" y="120"/>
                </a:lnTo>
                <a:lnTo>
                  <a:pt x="258" y="124"/>
                </a:lnTo>
                <a:lnTo>
                  <a:pt x="268" y="122"/>
                </a:lnTo>
                <a:lnTo>
                  <a:pt x="268" y="110"/>
                </a:lnTo>
                <a:lnTo>
                  <a:pt x="274" y="94"/>
                </a:lnTo>
                <a:lnTo>
                  <a:pt x="270" y="86"/>
                </a:lnTo>
                <a:lnTo>
                  <a:pt x="252" y="78"/>
                </a:lnTo>
                <a:lnTo>
                  <a:pt x="246" y="68"/>
                </a:lnTo>
                <a:lnTo>
                  <a:pt x="240" y="68"/>
                </a:lnTo>
                <a:lnTo>
                  <a:pt x="234" y="54"/>
                </a:lnTo>
                <a:lnTo>
                  <a:pt x="228" y="44"/>
                </a:lnTo>
                <a:lnTo>
                  <a:pt x="224" y="32"/>
                </a:lnTo>
                <a:lnTo>
                  <a:pt x="212" y="30"/>
                </a:lnTo>
                <a:lnTo>
                  <a:pt x="202" y="18"/>
                </a:lnTo>
                <a:lnTo>
                  <a:pt x="194" y="14"/>
                </a:lnTo>
                <a:lnTo>
                  <a:pt x="180" y="0"/>
                </a:lnTo>
                <a:lnTo>
                  <a:pt x="166" y="0"/>
                </a:lnTo>
                <a:lnTo>
                  <a:pt x="148" y="6"/>
                </a:lnTo>
                <a:lnTo>
                  <a:pt x="144" y="14"/>
                </a:lnTo>
                <a:lnTo>
                  <a:pt x="118" y="20"/>
                </a:lnTo>
                <a:lnTo>
                  <a:pt x="74" y="22"/>
                </a:lnTo>
                <a:lnTo>
                  <a:pt x="64" y="28"/>
                </a:lnTo>
                <a:lnTo>
                  <a:pt x="48" y="32"/>
                </a:lnTo>
                <a:lnTo>
                  <a:pt x="30" y="32"/>
                </a:lnTo>
                <a:lnTo>
                  <a:pt x="18" y="38"/>
                </a:lnTo>
                <a:lnTo>
                  <a:pt x="20" y="50"/>
                </a:lnTo>
                <a:lnTo>
                  <a:pt x="18" y="60"/>
                </a:lnTo>
                <a:lnTo>
                  <a:pt x="8" y="64"/>
                </a:lnTo>
                <a:lnTo>
                  <a:pt x="2" y="68"/>
                </a:lnTo>
                <a:lnTo>
                  <a:pt x="0" y="94"/>
                </a:lnTo>
                <a:lnTo>
                  <a:pt x="0" y="106"/>
                </a:lnTo>
                <a:lnTo>
                  <a:pt x="6" y="112"/>
                </a:lnTo>
                <a:lnTo>
                  <a:pt x="22" y="112"/>
                </a:lnTo>
                <a:lnTo>
                  <a:pt x="38" y="122"/>
                </a:lnTo>
                <a:lnTo>
                  <a:pt x="50" y="116"/>
                </a:lnTo>
                <a:lnTo>
                  <a:pt x="58" y="106"/>
                </a:lnTo>
                <a:lnTo>
                  <a:pt x="68" y="106"/>
                </a:lnTo>
                <a:lnTo>
                  <a:pt x="70" y="112"/>
                </a:lnTo>
                <a:lnTo>
                  <a:pt x="78" y="120"/>
                </a:lnTo>
                <a:lnTo>
                  <a:pt x="84" y="124"/>
                </a:lnTo>
                <a:lnTo>
                  <a:pt x="94" y="126"/>
                </a:lnTo>
                <a:lnTo>
                  <a:pt x="110" y="140"/>
                </a:lnTo>
                <a:lnTo>
                  <a:pt x="120" y="150"/>
                </a:lnTo>
                <a:lnTo>
                  <a:pt x="142" y="148"/>
                </a:lnTo>
                <a:lnTo>
                  <a:pt x="150" y="168"/>
                </a:lnTo>
                <a:lnTo>
                  <a:pt x="164" y="190"/>
                </a:lnTo>
                <a:lnTo>
                  <a:pt x="180" y="194"/>
                </a:lnTo>
                <a:lnTo>
                  <a:pt x="206" y="178"/>
                </a:lnTo>
                <a:lnTo>
                  <a:pt x="190" y="166"/>
                </a:lnTo>
                <a:lnTo>
                  <a:pt x="180" y="152"/>
                </a:lnTo>
                <a:lnTo>
                  <a:pt x="202" y="142"/>
                </a:lnTo>
                <a:lnTo>
                  <a:pt x="23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5" name="Freeform 343"/>
          <p:cNvSpPr>
            <a:spLocks/>
          </p:cNvSpPr>
          <p:nvPr/>
        </p:nvSpPr>
        <p:spPr bwMode="ltGray">
          <a:xfrm>
            <a:off x="4990075" y="3313127"/>
            <a:ext cx="164236" cy="95250"/>
          </a:xfrm>
          <a:custGeom>
            <a:avLst/>
            <a:gdLst/>
            <a:ahLst/>
            <a:cxnLst>
              <a:cxn ang="0">
                <a:pos x="106" y="36"/>
              </a:cxn>
              <a:cxn ang="0">
                <a:pos x="89" y="26"/>
              </a:cxn>
              <a:cxn ang="0">
                <a:pos x="76" y="19"/>
              </a:cxn>
              <a:cxn ang="0">
                <a:pos x="67" y="9"/>
              </a:cxn>
              <a:cxn ang="0">
                <a:pos x="58" y="0"/>
              </a:cxn>
              <a:cxn ang="0">
                <a:pos x="58" y="14"/>
              </a:cxn>
              <a:cxn ang="0">
                <a:pos x="52" y="17"/>
              </a:cxn>
              <a:cxn ang="0">
                <a:pos x="45" y="17"/>
              </a:cxn>
              <a:cxn ang="0">
                <a:pos x="39" y="9"/>
              </a:cxn>
              <a:cxn ang="0">
                <a:pos x="28" y="9"/>
              </a:cxn>
              <a:cxn ang="0">
                <a:pos x="20" y="9"/>
              </a:cxn>
              <a:cxn ang="0">
                <a:pos x="9" y="7"/>
              </a:cxn>
              <a:cxn ang="0">
                <a:pos x="0" y="16"/>
              </a:cxn>
              <a:cxn ang="0">
                <a:pos x="13" y="26"/>
              </a:cxn>
              <a:cxn ang="0">
                <a:pos x="33" y="47"/>
              </a:cxn>
              <a:cxn ang="0">
                <a:pos x="45" y="52"/>
              </a:cxn>
              <a:cxn ang="0">
                <a:pos x="54" y="49"/>
              </a:cxn>
              <a:cxn ang="0">
                <a:pos x="58" y="38"/>
              </a:cxn>
              <a:cxn ang="0">
                <a:pos x="69" y="38"/>
              </a:cxn>
              <a:cxn ang="0">
                <a:pos x="82" y="43"/>
              </a:cxn>
              <a:cxn ang="0">
                <a:pos x="89" y="42"/>
              </a:cxn>
              <a:cxn ang="0">
                <a:pos x="106" y="36"/>
              </a:cxn>
            </a:cxnLst>
            <a:rect l="0" t="0" r="r" b="b"/>
            <a:pathLst>
              <a:path w="107" h="53">
                <a:moveTo>
                  <a:pt x="106" y="36"/>
                </a:moveTo>
                <a:lnTo>
                  <a:pt x="89" y="26"/>
                </a:lnTo>
                <a:lnTo>
                  <a:pt x="76" y="19"/>
                </a:lnTo>
                <a:lnTo>
                  <a:pt x="67" y="9"/>
                </a:lnTo>
                <a:lnTo>
                  <a:pt x="58" y="0"/>
                </a:lnTo>
                <a:lnTo>
                  <a:pt x="58" y="14"/>
                </a:lnTo>
                <a:lnTo>
                  <a:pt x="52" y="17"/>
                </a:lnTo>
                <a:lnTo>
                  <a:pt x="45" y="17"/>
                </a:lnTo>
                <a:lnTo>
                  <a:pt x="39" y="9"/>
                </a:lnTo>
                <a:lnTo>
                  <a:pt x="28" y="9"/>
                </a:lnTo>
                <a:lnTo>
                  <a:pt x="20" y="9"/>
                </a:lnTo>
                <a:lnTo>
                  <a:pt x="9" y="7"/>
                </a:lnTo>
                <a:lnTo>
                  <a:pt x="0" y="16"/>
                </a:lnTo>
                <a:lnTo>
                  <a:pt x="13" y="26"/>
                </a:lnTo>
                <a:lnTo>
                  <a:pt x="33" y="47"/>
                </a:lnTo>
                <a:lnTo>
                  <a:pt x="45" y="52"/>
                </a:lnTo>
                <a:lnTo>
                  <a:pt x="54" y="49"/>
                </a:lnTo>
                <a:lnTo>
                  <a:pt x="58" y="38"/>
                </a:lnTo>
                <a:lnTo>
                  <a:pt x="69" y="38"/>
                </a:lnTo>
                <a:lnTo>
                  <a:pt x="82" y="43"/>
                </a:lnTo>
                <a:lnTo>
                  <a:pt x="89" y="42"/>
                </a:lnTo>
                <a:lnTo>
                  <a:pt x="10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6" name="Freeform 344"/>
          <p:cNvSpPr>
            <a:spLocks/>
          </p:cNvSpPr>
          <p:nvPr/>
        </p:nvSpPr>
        <p:spPr bwMode="ltGray">
          <a:xfrm>
            <a:off x="4988525" y="3311540"/>
            <a:ext cx="176631" cy="109537"/>
          </a:xfrm>
          <a:custGeom>
            <a:avLst/>
            <a:gdLst/>
            <a:ahLst/>
            <a:cxnLst>
              <a:cxn ang="0">
                <a:pos x="114" y="42"/>
              </a:cxn>
              <a:cxn ang="0">
                <a:pos x="96" y="30"/>
              </a:cxn>
              <a:cxn ang="0">
                <a:pos x="82" y="22"/>
              </a:cxn>
              <a:cxn ang="0">
                <a:pos x="72" y="10"/>
              </a:cxn>
              <a:cxn ang="0">
                <a:pos x="62" y="0"/>
              </a:cxn>
              <a:cxn ang="0">
                <a:pos x="62" y="16"/>
              </a:cxn>
              <a:cxn ang="0">
                <a:pos x="56" y="20"/>
              </a:cxn>
              <a:cxn ang="0">
                <a:pos x="48" y="20"/>
              </a:cxn>
              <a:cxn ang="0">
                <a:pos x="42" y="10"/>
              </a:cxn>
              <a:cxn ang="0">
                <a:pos x="30" y="10"/>
              </a:cxn>
              <a:cxn ang="0">
                <a:pos x="22" y="10"/>
              </a:cxn>
              <a:cxn ang="0">
                <a:pos x="10" y="8"/>
              </a:cxn>
              <a:cxn ang="0">
                <a:pos x="0" y="18"/>
              </a:cxn>
              <a:cxn ang="0">
                <a:pos x="14" y="30"/>
              </a:cxn>
              <a:cxn ang="0">
                <a:pos x="36" y="54"/>
              </a:cxn>
              <a:cxn ang="0">
                <a:pos x="48" y="60"/>
              </a:cxn>
              <a:cxn ang="0">
                <a:pos x="58" y="56"/>
              </a:cxn>
              <a:cxn ang="0">
                <a:pos x="62" y="44"/>
              </a:cxn>
              <a:cxn ang="0">
                <a:pos x="74" y="44"/>
              </a:cxn>
              <a:cxn ang="0">
                <a:pos x="88" y="50"/>
              </a:cxn>
              <a:cxn ang="0">
                <a:pos x="96" y="48"/>
              </a:cxn>
              <a:cxn ang="0">
                <a:pos x="114" y="42"/>
              </a:cxn>
            </a:cxnLst>
            <a:rect l="0" t="0" r="r" b="b"/>
            <a:pathLst>
              <a:path w="115" h="61">
                <a:moveTo>
                  <a:pt x="114" y="42"/>
                </a:moveTo>
                <a:lnTo>
                  <a:pt x="96" y="30"/>
                </a:lnTo>
                <a:lnTo>
                  <a:pt x="82" y="22"/>
                </a:lnTo>
                <a:lnTo>
                  <a:pt x="72" y="10"/>
                </a:lnTo>
                <a:lnTo>
                  <a:pt x="62" y="0"/>
                </a:lnTo>
                <a:lnTo>
                  <a:pt x="62" y="16"/>
                </a:lnTo>
                <a:lnTo>
                  <a:pt x="56" y="20"/>
                </a:lnTo>
                <a:lnTo>
                  <a:pt x="48" y="20"/>
                </a:lnTo>
                <a:lnTo>
                  <a:pt x="42" y="10"/>
                </a:lnTo>
                <a:lnTo>
                  <a:pt x="30" y="10"/>
                </a:lnTo>
                <a:lnTo>
                  <a:pt x="22" y="10"/>
                </a:lnTo>
                <a:lnTo>
                  <a:pt x="10" y="8"/>
                </a:lnTo>
                <a:lnTo>
                  <a:pt x="0" y="18"/>
                </a:lnTo>
                <a:lnTo>
                  <a:pt x="14" y="30"/>
                </a:lnTo>
                <a:lnTo>
                  <a:pt x="36" y="54"/>
                </a:lnTo>
                <a:lnTo>
                  <a:pt x="48" y="60"/>
                </a:lnTo>
                <a:lnTo>
                  <a:pt x="58" y="56"/>
                </a:lnTo>
                <a:lnTo>
                  <a:pt x="62" y="44"/>
                </a:lnTo>
                <a:lnTo>
                  <a:pt x="74" y="44"/>
                </a:lnTo>
                <a:lnTo>
                  <a:pt x="88" y="50"/>
                </a:lnTo>
                <a:lnTo>
                  <a:pt x="96" y="48"/>
                </a:lnTo>
                <a:lnTo>
                  <a:pt x="114"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7" name="Freeform 345"/>
          <p:cNvSpPr>
            <a:spLocks/>
          </p:cNvSpPr>
          <p:nvPr/>
        </p:nvSpPr>
        <p:spPr bwMode="ltGray">
          <a:xfrm>
            <a:off x="8215913" y="6105528"/>
            <a:ext cx="187476" cy="133349"/>
          </a:xfrm>
          <a:custGeom>
            <a:avLst/>
            <a:gdLst/>
            <a:ahLst/>
            <a:cxnLst>
              <a:cxn ang="0">
                <a:pos x="0" y="56"/>
              </a:cxn>
              <a:cxn ang="0">
                <a:pos x="12" y="58"/>
              </a:cxn>
              <a:cxn ang="0">
                <a:pos x="18" y="70"/>
              </a:cxn>
              <a:cxn ang="0">
                <a:pos x="30" y="72"/>
              </a:cxn>
              <a:cxn ang="0">
                <a:pos x="50" y="62"/>
              </a:cxn>
              <a:cxn ang="0">
                <a:pos x="54" y="54"/>
              </a:cxn>
              <a:cxn ang="0">
                <a:pos x="68" y="40"/>
              </a:cxn>
              <a:cxn ang="0">
                <a:pos x="78" y="36"/>
              </a:cxn>
              <a:cxn ang="0">
                <a:pos x="80" y="38"/>
              </a:cxn>
              <a:cxn ang="0">
                <a:pos x="110" y="18"/>
              </a:cxn>
              <a:cxn ang="0">
                <a:pos x="118" y="8"/>
              </a:cxn>
              <a:cxn ang="0">
                <a:pos x="120" y="0"/>
              </a:cxn>
              <a:cxn ang="0">
                <a:pos x="98" y="4"/>
              </a:cxn>
              <a:cxn ang="0">
                <a:pos x="72" y="16"/>
              </a:cxn>
              <a:cxn ang="0">
                <a:pos x="48" y="24"/>
              </a:cxn>
              <a:cxn ang="0">
                <a:pos x="20" y="36"/>
              </a:cxn>
              <a:cxn ang="0">
                <a:pos x="6" y="48"/>
              </a:cxn>
              <a:cxn ang="0">
                <a:pos x="0" y="56"/>
              </a:cxn>
            </a:cxnLst>
            <a:rect l="0" t="0" r="r" b="b"/>
            <a:pathLst>
              <a:path w="121" h="73">
                <a:moveTo>
                  <a:pt x="0" y="56"/>
                </a:moveTo>
                <a:lnTo>
                  <a:pt x="12" y="58"/>
                </a:lnTo>
                <a:lnTo>
                  <a:pt x="18" y="70"/>
                </a:lnTo>
                <a:lnTo>
                  <a:pt x="30" y="72"/>
                </a:lnTo>
                <a:lnTo>
                  <a:pt x="50" y="62"/>
                </a:lnTo>
                <a:lnTo>
                  <a:pt x="54" y="54"/>
                </a:lnTo>
                <a:lnTo>
                  <a:pt x="68" y="40"/>
                </a:lnTo>
                <a:lnTo>
                  <a:pt x="78" y="36"/>
                </a:lnTo>
                <a:lnTo>
                  <a:pt x="80" y="38"/>
                </a:lnTo>
                <a:lnTo>
                  <a:pt x="110" y="18"/>
                </a:lnTo>
                <a:lnTo>
                  <a:pt x="118" y="8"/>
                </a:lnTo>
                <a:lnTo>
                  <a:pt x="120" y="0"/>
                </a:lnTo>
                <a:lnTo>
                  <a:pt x="98" y="4"/>
                </a:lnTo>
                <a:lnTo>
                  <a:pt x="72" y="16"/>
                </a:lnTo>
                <a:lnTo>
                  <a:pt x="48" y="24"/>
                </a:lnTo>
                <a:lnTo>
                  <a:pt x="20" y="36"/>
                </a:lnTo>
                <a:lnTo>
                  <a:pt x="6" y="48"/>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8" name="Freeform 346"/>
          <p:cNvSpPr>
            <a:spLocks/>
          </p:cNvSpPr>
          <p:nvPr/>
        </p:nvSpPr>
        <p:spPr bwMode="ltGray">
          <a:xfrm>
            <a:off x="8409587" y="5902329"/>
            <a:ext cx="99161" cy="206374"/>
          </a:xfrm>
          <a:custGeom>
            <a:avLst/>
            <a:gdLst/>
            <a:ahLst/>
            <a:cxnLst>
              <a:cxn ang="0">
                <a:pos x="0" y="77"/>
              </a:cxn>
              <a:cxn ang="0">
                <a:pos x="12" y="93"/>
              </a:cxn>
              <a:cxn ang="0">
                <a:pos x="5" y="114"/>
              </a:cxn>
              <a:cxn ang="0">
                <a:pos x="39" y="86"/>
              </a:cxn>
              <a:cxn ang="0">
                <a:pos x="43" y="93"/>
              </a:cxn>
              <a:cxn ang="0">
                <a:pos x="55" y="82"/>
              </a:cxn>
              <a:cxn ang="0">
                <a:pos x="64" y="73"/>
              </a:cxn>
              <a:cxn ang="0">
                <a:pos x="48" y="69"/>
              </a:cxn>
              <a:cxn ang="0">
                <a:pos x="34" y="62"/>
              </a:cxn>
              <a:cxn ang="0">
                <a:pos x="41" y="47"/>
              </a:cxn>
              <a:cxn ang="0">
                <a:pos x="21" y="47"/>
              </a:cxn>
              <a:cxn ang="0">
                <a:pos x="27" y="22"/>
              </a:cxn>
              <a:cxn ang="0">
                <a:pos x="20" y="15"/>
              </a:cxn>
              <a:cxn ang="0">
                <a:pos x="9" y="0"/>
              </a:cxn>
              <a:cxn ang="0">
                <a:pos x="16" y="30"/>
              </a:cxn>
              <a:cxn ang="0">
                <a:pos x="21" y="58"/>
              </a:cxn>
              <a:cxn ang="0">
                <a:pos x="11" y="71"/>
              </a:cxn>
              <a:cxn ang="0">
                <a:pos x="0" y="77"/>
              </a:cxn>
            </a:cxnLst>
            <a:rect l="0" t="0" r="r" b="b"/>
            <a:pathLst>
              <a:path w="65" h="115">
                <a:moveTo>
                  <a:pt x="0" y="77"/>
                </a:moveTo>
                <a:lnTo>
                  <a:pt x="12" y="93"/>
                </a:lnTo>
                <a:lnTo>
                  <a:pt x="5" y="114"/>
                </a:lnTo>
                <a:lnTo>
                  <a:pt x="39" y="86"/>
                </a:lnTo>
                <a:lnTo>
                  <a:pt x="43" y="93"/>
                </a:lnTo>
                <a:lnTo>
                  <a:pt x="55" y="82"/>
                </a:lnTo>
                <a:lnTo>
                  <a:pt x="64" y="73"/>
                </a:lnTo>
                <a:lnTo>
                  <a:pt x="48" y="69"/>
                </a:lnTo>
                <a:lnTo>
                  <a:pt x="34" y="62"/>
                </a:lnTo>
                <a:lnTo>
                  <a:pt x="41" y="47"/>
                </a:lnTo>
                <a:lnTo>
                  <a:pt x="21" y="47"/>
                </a:lnTo>
                <a:lnTo>
                  <a:pt x="27" y="22"/>
                </a:lnTo>
                <a:lnTo>
                  <a:pt x="20" y="15"/>
                </a:lnTo>
                <a:lnTo>
                  <a:pt x="9" y="0"/>
                </a:lnTo>
                <a:lnTo>
                  <a:pt x="16" y="30"/>
                </a:lnTo>
                <a:lnTo>
                  <a:pt x="21" y="58"/>
                </a:lnTo>
                <a:lnTo>
                  <a:pt x="11" y="71"/>
                </a:lnTo>
                <a:lnTo>
                  <a:pt x="0" y="77"/>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49" name="Freeform 347"/>
          <p:cNvSpPr>
            <a:spLocks/>
          </p:cNvSpPr>
          <p:nvPr/>
        </p:nvSpPr>
        <p:spPr bwMode="ltGray">
          <a:xfrm>
            <a:off x="8408038" y="5899154"/>
            <a:ext cx="113105" cy="222249"/>
          </a:xfrm>
          <a:custGeom>
            <a:avLst/>
            <a:gdLst/>
            <a:ahLst/>
            <a:cxnLst>
              <a:cxn ang="0">
                <a:pos x="0" y="82"/>
              </a:cxn>
              <a:cxn ang="0">
                <a:pos x="14" y="100"/>
              </a:cxn>
              <a:cxn ang="0">
                <a:pos x="6" y="122"/>
              </a:cxn>
              <a:cxn ang="0">
                <a:pos x="44" y="92"/>
              </a:cxn>
              <a:cxn ang="0">
                <a:pos x="48" y="100"/>
              </a:cxn>
              <a:cxn ang="0">
                <a:pos x="62" y="88"/>
              </a:cxn>
              <a:cxn ang="0">
                <a:pos x="72" y="78"/>
              </a:cxn>
              <a:cxn ang="0">
                <a:pos x="54" y="74"/>
              </a:cxn>
              <a:cxn ang="0">
                <a:pos x="38" y="66"/>
              </a:cxn>
              <a:cxn ang="0">
                <a:pos x="46" y="50"/>
              </a:cxn>
              <a:cxn ang="0">
                <a:pos x="24" y="50"/>
              </a:cxn>
              <a:cxn ang="0">
                <a:pos x="30" y="24"/>
              </a:cxn>
              <a:cxn ang="0">
                <a:pos x="22" y="16"/>
              </a:cxn>
              <a:cxn ang="0">
                <a:pos x="10" y="0"/>
              </a:cxn>
              <a:cxn ang="0">
                <a:pos x="18" y="32"/>
              </a:cxn>
              <a:cxn ang="0">
                <a:pos x="24" y="62"/>
              </a:cxn>
              <a:cxn ang="0">
                <a:pos x="12" y="76"/>
              </a:cxn>
              <a:cxn ang="0">
                <a:pos x="0" y="82"/>
              </a:cxn>
            </a:cxnLst>
            <a:rect l="0" t="0" r="r" b="b"/>
            <a:pathLst>
              <a:path w="73" h="123">
                <a:moveTo>
                  <a:pt x="0" y="82"/>
                </a:moveTo>
                <a:lnTo>
                  <a:pt x="14" y="100"/>
                </a:lnTo>
                <a:lnTo>
                  <a:pt x="6" y="122"/>
                </a:lnTo>
                <a:lnTo>
                  <a:pt x="44" y="92"/>
                </a:lnTo>
                <a:lnTo>
                  <a:pt x="48" y="100"/>
                </a:lnTo>
                <a:lnTo>
                  <a:pt x="62" y="88"/>
                </a:lnTo>
                <a:lnTo>
                  <a:pt x="72" y="78"/>
                </a:lnTo>
                <a:lnTo>
                  <a:pt x="54" y="74"/>
                </a:lnTo>
                <a:lnTo>
                  <a:pt x="38" y="66"/>
                </a:lnTo>
                <a:lnTo>
                  <a:pt x="46" y="50"/>
                </a:lnTo>
                <a:lnTo>
                  <a:pt x="24" y="50"/>
                </a:lnTo>
                <a:lnTo>
                  <a:pt x="30" y="24"/>
                </a:lnTo>
                <a:lnTo>
                  <a:pt x="22" y="16"/>
                </a:lnTo>
                <a:lnTo>
                  <a:pt x="10" y="0"/>
                </a:lnTo>
                <a:lnTo>
                  <a:pt x="18" y="32"/>
                </a:lnTo>
                <a:lnTo>
                  <a:pt x="24" y="62"/>
                </a:lnTo>
                <a:lnTo>
                  <a:pt x="12" y="76"/>
                </a:lnTo>
                <a:lnTo>
                  <a:pt x="0"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0" name="Freeform 348"/>
          <p:cNvSpPr>
            <a:spLocks/>
          </p:cNvSpPr>
          <p:nvPr/>
        </p:nvSpPr>
        <p:spPr bwMode="ltGray">
          <a:xfrm>
            <a:off x="8284087" y="5438781"/>
            <a:ext cx="69722" cy="85725"/>
          </a:xfrm>
          <a:custGeom>
            <a:avLst/>
            <a:gdLst/>
            <a:ahLst/>
            <a:cxnLst>
              <a:cxn ang="0">
                <a:pos x="0" y="0"/>
              </a:cxn>
              <a:cxn ang="0">
                <a:pos x="24" y="32"/>
              </a:cxn>
              <a:cxn ang="0">
                <a:pos x="40" y="46"/>
              </a:cxn>
              <a:cxn ang="0">
                <a:pos x="44" y="40"/>
              </a:cxn>
              <a:cxn ang="0">
                <a:pos x="26" y="14"/>
              </a:cxn>
              <a:cxn ang="0">
                <a:pos x="20" y="4"/>
              </a:cxn>
              <a:cxn ang="0">
                <a:pos x="0" y="0"/>
              </a:cxn>
            </a:cxnLst>
            <a:rect l="0" t="0" r="r" b="b"/>
            <a:pathLst>
              <a:path w="45" h="47">
                <a:moveTo>
                  <a:pt x="0" y="0"/>
                </a:moveTo>
                <a:lnTo>
                  <a:pt x="24" y="32"/>
                </a:lnTo>
                <a:lnTo>
                  <a:pt x="40" y="46"/>
                </a:lnTo>
                <a:lnTo>
                  <a:pt x="44" y="40"/>
                </a:lnTo>
                <a:lnTo>
                  <a:pt x="26" y="14"/>
                </a:lnTo>
                <a:lnTo>
                  <a:pt x="20"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1" name="Freeform 349"/>
          <p:cNvSpPr>
            <a:spLocks/>
          </p:cNvSpPr>
          <p:nvPr/>
        </p:nvSpPr>
        <p:spPr bwMode="ltGray">
          <a:xfrm>
            <a:off x="8583119" y="5438781"/>
            <a:ext cx="61976" cy="49212"/>
          </a:xfrm>
          <a:custGeom>
            <a:avLst/>
            <a:gdLst/>
            <a:ahLst/>
            <a:cxnLst>
              <a:cxn ang="0">
                <a:pos x="0" y="14"/>
              </a:cxn>
              <a:cxn ang="0">
                <a:pos x="22" y="26"/>
              </a:cxn>
              <a:cxn ang="0">
                <a:pos x="40" y="26"/>
              </a:cxn>
              <a:cxn ang="0">
                <a:pos x="34" y="10"/>
              </a:cxn>
              <a:cxn ang="0">
                <a:pos x="10" y="0"/>
              </a:cxn>
              <a:cxn ang="0">
                <a:pos x="0" y="14"/>
              </a:cxn>
            </a:cxnLst>
            <a:rect l="0" t="0" r="r" b="b"/>
            <a:pathLst>
              <a:path w="41" h="27">
                <a:moveTo>
                  <a:pt x="0" y="14"/>
                </a:moveTo>
                <a:lnTo>
                  <a:pt x="22" y="26"/>
                </a:lnTo>
                <a:lnTo>
                  <a:pt x="40" y="26"/>
                </a:lnTo>
                <a:lnTo>
                  <a:pt x="34" y="10"/>
                </a:lnTo>
                <a:lnTo>
                  <a:pt x="10"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2" name="Freeform 350"/>
          <p:cNvSpPr>
            <a:spLocks/>
          </p:cNvSpPr>
          <p:nvPr/>
        </p:nvSpPr>
        <p:spPr bwMode="ltGray">
          <a:xfrm>
            <a:off x="8645095" y="5399093"/>
            <a:ext cx="54229" cy="42863"/>
          </a:xfrm>
          <a:custGeom>
            <a:avLst/>
            <a:gdLst/>
            <a:ahLst/>
            <a:cxnLst>
              <a:cxn ang="0">
                <a:pos x="0" y="8"/>
              </a:cxn>
              <a:cxn ang="0">
                <a:pos x="4" y="20"/>
              </a:cxn>
              <a:cxn ang="0">
                <a:pos x="30" y="22"/>
              </a:cxn>
              <a:cxn ang="0">
                <a:pos x="34" y="0"/>
              </a:cxn>
              <a:cxn ang="0">
                <a:pos x="0" y="8"/>
              </a:cxn>
            </a:cxnLst>
            <a:rect l="0" t="0" r="r" b="b"/>
            <a:pathLst>
              <a:path w="35" h="23">
                <a:moveTo>
                  <a:pt x="0" y="8"/>
                </a:moveTo>
                <a:lnTo>
                  <a:pt x="4" y="20"/>
                </a:lnTo>
                <a:lnTo>
                  <a:pt x="30" y="22"/>
                </a:lnTo>
                <a:lnTo>
                  <a:pt x="34" y="0"/>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3" name="Freeform 351"/>
          <p:cNvSpPr>
            <a:spLocks/>
          </p:cNvSpPr>
          <p:nvPr/>
        </p:nvSpPr>
        <p:spPr bwMode="ltGray">
          <a:xfrm>
            <a:off x="9130056" y="5613405"/>
            <a:ext cx="13944" cy="7937"/>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4" name="Freeform 352"/>
          <p:cNvSpPr>
            <a:spLocks/>
          </p:cNvSpPr>
          <p:nvPr/>
        </p:nvSpPr>
        <p:spPr bwMode="ltGray">
          <a:xfrm>
            <a:off x="9089772" y="5540381"/>
            <a:ext cx="26339"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5" name="Freeform 353"/>
          <p:cNvSpPr>
            <a:spLocks/>
          </p:cNvSpPr>
          <p:nvPr/>
        </p:nvSpPr>
        <p:spPr bwMode="ltGray">
          <a:xfrm>
            <a:off x="9058784" y="5510218"/>
            <a:ext cx="10845" cy="31750"/>
          </a:xfrm>
          <a:custGeom>
            <a:avLst/>
            <a:gdLst/>
            <a:ahLst/>
            <a:cxnLst>
              <a:cxn ang="0">
                <a:pos x="0" y="0"/>
              </a:cxn>
              <a:cxn ang="0">
                <a:pos x="6" y="0"/>
              </a:cxn>
              <a:cxn ang="0">
                <a:pos x="6" y="16"/>
              </a:cxn>
              <a:cxn ang="0">
                <a:pos x="2" y="16"/>
              </a:cxn>
              <a:cxn ang="0">
                <a:pos x="0" y="0"/>
              </a:cxn>
            </a:cxnLst>
            <a:rect l="0" t="0" r="r" b="b"/>
            <a:pathLst>
              <a:path w="7" h="17">
                <a:moveTo>
                  <a:pt x="0" y="0"/>
                </a:moveTo>
                <a:lnTo>
                  <a:pt x="6" y="0"/>
                </a:lnTo>
                <a:lnTo>
                  <a:pt x="6" y="16"/>
                </a:lnTo>
                <a:lnTo>
                  <a:pt x="2" y="16"/>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6" name="Freeform 354"/>
          <p:cNvSpPr>
            <a:spLocks/>
          </p:cNvSpPr>
          <p:nvPr/>
        </p:nvSpPr>
        <p:spPr bwMode="ltGray">
          <a:xfrm>
            <a:off x="8999907" y="5478468"/>
            <a:ext cx="13944" cy="9525"/>
          </a:xfrm>
          <a:custGeom>
            <a:avLst/>
            <a:gdLst/>
            <a:ahLst/>
            <a:cxnLst>
              <a:cxn ang="0">
                <a:pos x="0" y="0"/>
              </a:cxn>
              <a:cxn ang="0">
                <a:pos x="8" y="0"/>
              </a:cxn>
              <a:cxn ang="0">
                <a:pos x="6" y="4"/>
              </a:cxn>
              <a:cxn ang="0">
                <a:pos x="2" y="4"/>
              </a:cxn>
              <a:cxn ang="0">
                <a:pos x="0" y="0"/>
              </a:cxn>
            </a:cxnLst>
            <a:rect l="0" t="0" r="r" b="b"/>
            <a:pathLst>
              <a:path w="9" h="5">
                <a:moveTo>
                  <a:pt x="0" y="0"/>
                </a:moveTo>
                <a:lnTo>
                  <a:pt x="8" y="0"/>
                </a:lnTo>
                <a:lnTo>
                  <a:pt x="6" y="4"/>
                </a:lnTo>
                <a:lnTo>
                  <a:pt x="2" y="4"/>
                </a:lnTo>
                <a:lnTo>
                  <a:pt x="0"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7" name="Freeform 355"/>
          <p:cNvSpPr>
            <a:spLocks/>
          </p:cNvSpPr>
          <p:nvPr/>
        </p:nvSpPr>
        <p:spPr bwMode="ltGray">
          <a:xfrm>
            <a:off x="8956524" y="5467356"/>
            <a:ext cx="21692"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8" name="Freeform 356"/>
          <p:cNvSpPr>
            <a:spLocks/>
          </p:cNvSpPr>
          <p:nvPr/>
        </p:nvSpPr>
        <p:spPr bwMode="ltGray">
          <a:xfrm>
            <a:off x="8933282" y="5419731"/>
            <a:ext cx="18593"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59" name="Freeform 357"/>
          <p:cNvSpPr>
            <a:spLocks/>
          </p:cNvSpPr>
          <p:nvPr/>
        </p:nvSpPr>
        <p:spPr bwMode="ltGray">
          <a:xfrm>
            <a:off x="7879694" y="2643205"/>
            <a:ext cx="34087" cy="39688"/>
          </a:xfrm>
          <a:custGeom>
            <a:avLst/>
            <a:gdLst/>
            <a:ahLst/>
            <a:cxnLst>
              <a:cxn ang="0">
                <a:pos x="18" y="0"/>
              </a:cxn>
              <a:cxn ang="0">
                <a:pos x="22" y="6"/>
              </a:cxn>
              <a:cxn ang="0">
                <a:pos x="16" y="14"/>
              </a:cxn>
              <a:cxn ang="0">
                <a:pos x="2" y="20"/>
              </a:cxn>
              <a:cxn ang="0">
                <a:pos x="0" y="12"/>
              </a:cxn>
              <a:cxn ang="0">
                <a:pos x="12" y="6"/>
              </a:cxn>
              <a:cxn ang="0">
                <a:pos x="18" y="0"/>
              </a:cxn>
            </a:cxnLst>
            <a:rect l="0" t="0" r="r" b="b"/>
            <a:pathLst>
              <a:path w="23" h="21">
                <a:moveTo>
                  <a:pt x="18" y="0"/>
                </a:moveTo>
                <a:lnTo>
                  <a:pt x="22" y="6"/>
                </a:lnTo>
                <a:lnTo>
                  <a:pt x="16" y="14"/>
                </a:lnTo>
                <a:lnTo>
                  <a:pt x="2" y="20"/>
                </a:lnTo>
                <a:lnTo>
                  <a:pt x="0" y="12"/>
                </a:lnTo>
                <a:lnTo>
                  <a:pt x="12" y="6"/>
                </a:lnTo>
                <a:lnTo>
                  <a:pt x="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0" name="Freeform 358"/>
          <p:cNvSpPr>
            <a:spLocks/>
          </p:cNvSpPr>
          <p:nvPr/>
        </p:nvSpPr>
        <p:spPr bwMode="ltGray">
          <a:xfrm>
            <a:off x="7823916" y="2668605"/>
            <a:ext cx="38735" cy="23813"/>
          </a:xfrm>
          <a:custGeom>
            <a:avLst/>
            <a:gdLst/>
            <a:ahLst/>
            <a:cxnLst>
              <a:cxn ang="0">
                <a:pos x="24" y="0"/>
              </a:cxn>
              <a:cxn ang="0">
                <a:pos x="24" y="6"/>
              </a:cxn>
              <a:cxn ang="0">
                <a:pos x="10" y="12"/>
              </a:cxn>
              <a:cxn ang="0">
                <a:pos x="0" y="10"/>
              </a:cxn>
              <a:cxn ang="0">
                <a:pos x="14" y="6"/>
              </a:cxn>
              <a:cxn ang="0">
                <a:pos x="24" y="0"/>
              </a:cxn>
            </a:cxnLst>
            <a:rect l="0" t="0" r="r" b="b"/>
            <a:pathLst>
              <a:path w="25" h="13">
                <a:moveTo>
                  <a:pt x="24" y="0"/>
                </a:moveTo>
                <a:lnTo>
                  <a:pt x="24" y="6"/>
                </a:lnTo>
                <a:lnTo>
                  <a:pt x="10" y="12"/>
                </a:lnTo>
                <a:lnTo>
                  <a:pt x="0" y="10"/>
                </a:lnTo>
                <a:lnTo>
                  <a:pt x="14"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1" name="Freeform 359"/>
          <p:cNvSpPr>
            <a:spLocks/>
          </p:cNvSpPr>
          <p:nvPr/>
        </p:nvSpPr>
        <p:spPr bwMode="ltGray">
          <a:xfrm>
            <a:off x="7703064" y="2698768"/>
            <a:ext cx="26340" cy="15875"/>
          </a:xfrm>
          <a:custGeom>
            <a:avLst/>
            <a:gdLst/>
            <a:ahLst/>
            <a:cxnLst>
              <a:cxn ang="0">
                <a:pos x="16" y="0"/>
              </a:cxn>
              <a:cxn ang="0">
                <a:pos x="16" y="4"/>
              </a:cxn>
              <a:cxn ang="0">
                <a:pos x="0" y="8"/>
              </a:cxn>
              <a:cxn ang="0">
                <a:pos x="16" y="0"/>
              </a:cxn>
            </a:cxnLst>
            <a:rect l="0" t="0" r="r" b="b"/>
            <a:pathLst>
              <a:path w="17" h="9">
                <a:moveTo>
                  <a:pt x="16" y="0"/>
                </a:moveTo>
                <a:lnTo>
                  <a:pt x="16" y="4"/>
                </a:lnTo>
                <a:lnTo>
                  <a:pt x="0"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2" name="Freeform 360"/>
          <p:cNvSpPr>
            <a:spLocks/>
          </p:cNvSpPr>
          <p:nvPr/>
        </p:nvSpPr>
        <p:spPr bwMode="ltGray">
          <a:xfrm>
            <a:off x="5100082" y="3362340"/>
            <a:ext cx="99161" cy="84137"/>
          </a:xfrm>
          <a:custGeom>
            <a:avLst/>
            <a:gdLst/>
            <a:ahLst/>
            <a:cxnLst>
              <a:cxn ang="0">
                <a:pos x="0" y="14"/>
              </a:cxn>
              <a:cxn ang="0">
                <a:pos x="34" y="46"/>
              </a:cxn>
              <a:cxn ang="0">
                <a:pos x="50" y="44"/>
              </a:cxn>
              <a:cxn ang="0">
                <a:pos x="64" y="26"/>
              </a:cxn>
              <a:cxn ang="0">
                <a:pos x="22" y="0"/>
              </a:cxn>
              <a:cxn ang="0">
                <a:pos x="0" y="14"/>
              </a:cxn>
            </a:cxnLst>
            <a:rect l="0" t="0" r="r" b="b"/>
            <a:pathLst>
              <a:path w="65" h="47">
                <a:moveTo>
                  <a:pt x="0" y="14"/>
                </a:moveTo>
                <a:lnTo>
                  <a:pt x="34" y="46"/>
                </a:lnTo>
                <a:lnTo>
                  <a:pt x="50" y="44"/>
                </a:lnTo>
                <a:lnTo>
                  <a:pt x="64" y="26"/>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3" name="Freeform 361"/>
          <p:cNvSpPr>
            <a:spLocks/>
          </p:cNvSpPr>
          <p:nvPr/>
        </p:nvSpPr>
        <p:spPr bwMode="ltGray">
          <a:xfrm>
            <a:off x="5360380" y="4992695"/>
            <a:ext cx="13945" cy="20638"/>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4" name="Freeform 362"/>
          <p:cNvSpPr>
            <a:spLocks/>
          </p:cNvSpPr>
          <p:nvPr/>
        </p:nvSpPr>
        <p:spPr bwMode="ltGray">
          <a:xfrm>
            <a:off x="8908492" y="4764096"/>
            <a:ext cx="13945" cy="952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5" name="Freeform 363"/>
          <p:cNvSpPr>
            <a:spLocks/>
          </p:cNvSpPr>
          <p:nvPr/>
        </p:nvSpPr>
        <p:spPr bwMode="ltGray">
          <a:xfrm>
            <a:off x="8868208" y="4692659"/>
            <a:ext cx="2634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6" name="Freeform 364"/>
          <p:cNvSpPr>
            <a:spLocks/>
          </p:cNvSpPr>
          <p:nvPr/>
        </p:nvSpPr>
        <p:spPr bwMode="ltGray">
          <a:xfrm>
            <a:off x="8837220" y="4662496"/>
            <a:ext cx="10846" cy="31750"/>
          </a:xfrm>
          <a:custGeom>
            <a:avLst/>
            <a:gdLst/>
            <a:ahLst/>
            <a:cxnLst>
              <a:cxn ang="0">
                <a:pos x="0" y="0"/>
              </a:cxn>
              <a:cxn ang="0">
                <a:pos x="6" y="0"/>
              </a:cxn>
              <a:cxn ang="0">
                <a:pos x="6" y="16"/>
              </a:cxn>
              <a:cxn ang="0">
                <a:pos x="2" y="16"/>
              </a:cxn>
              <a:cxn ang="0">
                <a:pos x="0" y="0"/>
              </a:cxn>
            </a:cxnLst>
            <a:rect l="0" t="0" r="r" b="b"/>
            <a:pathLst>
              <a:path w="7" h="17">
                <a:moveTo>
                  <a:pt x="0" y="0"/>
                </a:moveTo>
                <a:lnTo>
                  <a:pt x="6" y="0"/>
                </a:lnTo>
                <a:lnTo>
                  <a:pt x="6" y="16"/>
                </a:lnTo>
                <a:lnTo>
                  <a:pt x="2" y="1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7" name="Freeform 365"/>
          <p:cNvSpPr>
            <a:spLocks/>
          </p:cNvSpPr>
          <p:nvPr/>
        </p:nvSpPr>
        <p:spPr bwMode="ltGray">
          <a:xfrm>
            <a:off x="8778343" y="4630747"/>
            <a:ext cx="13945" cy="7938"/>
          </a:xfrm>
          <a:custGeom>
            <a:avLst/>
            <a:gdLst/>
            <a:ahLst/>
            <a:cxnLst>
              <a:cxn ang="0">
                <a:pos x="0" y="0"/>
              </a:cxn>
              <a:cxn ang="0">
                <a:pos x="8" y="0"/>
              </a:cxn>
              <a:cxn ang="0">
                <a:pos x="6" y="4"/>
              </a:cxn>
              <a:cxn ang="0">
                <a:pos x="2" y="4"/>
              </a:cxn>
              <a:cxn ang="0">
                <a:pos x="0" y="0"/>
              </a:cxn>
            </a:cxnLst>
            <a:rect l="0" t="0" r="r" b="b"/>
            <a:pathLst>
              <a:path w="9" h="5">
                <a:moveTo>
                  <a:pt x="0" y="0"/>
                </a:moveTo>
                <a:lnTo>
                  <a:pt x="8" y="0"/>
                </a:lnTo>
                <a:lnTo>
                  <a:pt x="6" y="4"/>
                </a:lnTo>
                <a:lnTo>
                  <a:pt x="2"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8" name="Freeform 366"/>
          <p:cNvSpPr>
            <a:spLocks/>
          </p:cNvSpPr>
          <p:nvPr/>
        </p:nvSpPr>
        <p:spPr bwMode="ltGray">
          <a:xfrm>
            <a:off x="8733411" y="4619635"/>
            <a:ext cx="23240"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69" name="Freeform 367"/>
          <p:cNvSpPr>
            <a:spLocks/>
          </p:cNvSpPr>
          <p:nvPr/>
        </p:nvSpPr>
        <p:spPr bwMode="ltGray">
          <a:xfrm>
            <a:off x="8708621" y="4572010"/>
            <a:ext cx="20142" cy="12700"/>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0" name="Freeform 368"/>
          <p:cNvSpPr>
            <a:spLocks/>
          </p:cNvSpPr>
          <p:nvPr/>
        </p:nvSpPr>
        <p:spPr bwMode="ltGray">
          <a:xfrm>
            <a:off x="8395643" y="5467356"/>
            <a:ext cx="13944" cy="952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1" name="Freeform 369"/>
          <p:cNvSpPr>
            <a:spLocks/>
          </p:cNvSpPr>
          <p:nvPr/>
        </p:nvSpPr>
        <p:spPr bwMode="ltGray">
          <a:xfrm>
            <a:off x="8353809" y="5395918"/>
            <a:ext cx="27889"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2" name="Freeform 370"/>
          <p:cNvSpPr>
            <a:spLocks/>
          </p:cNvSpPr>
          <p:nvPr/>
        </p:nvSpPr>
        <p:spPr bwMode="ltGray">
          <a:xfrm>
            <a:off x="8198870" y="5751517"/>
            <a:ext cx="13945" cy="7938"/>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3" name="Freeform 371"/>
          <p:cNvSpPr>
            <a:spLocks/>
          </p:cNvSpPr>
          <p:nvPr/>
        </p:nvSpPr>
        <p:spPr bwMode="ltGray">
          <a:xfrm>
            <a:off x="8158585" y="5656267"/>
            <a:ext cx="26340"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4" name="Freeform 372"/>
          <p:cNvSpPr>
            <a:spLocks/>
          </p:cNvSpPr>
          <p:nvPr/>
        </p:nvSpPr>
        <p:spPr bwMode="ltGray">
          <a:xfrm>
            <a:off x="8201968" y="6416677"/>
            <a:ext cx="2634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5" name="Freeform 373"/>
          <p:cNvSpPr>
            <a:spLocks/>
          </p:cNvSpPr>
          <p:nvPr/>
        </p:nvSpPr>
        <p:spPr bwMode="ltGray">
          <a:xfrm>
            <a:off x="8257747" y="6583363"/>
            <a:ext cx="24790"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6" name="Freeform 374"/>
          <p:cNvSpPr>
            <a:spLocks/>
          </p:cNvSpPr>
          <p:nvPr/>
        </p:nvSpPr>
        <p:spPr bwMode="ltGray">
          <a:xfrm>
            <a:off x="8535089" y="6381752"/>
            <a:ext cx="2479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7" name="Freeform 375"/>
          <p:cNvSpPr>
            <a:spLocks/>
          </p:cNvSpPr>
          <p:nvPr/>
        </p:nvSpPr>
        <p:spPr bwMode="ltGray">
          <a:xfrm>
            <a:off x="8601712" y="6126165"/>
            <a:ext cx="26340"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8" name="Freeform 376"/>
          <p:cNvSpPr>
            <a:spLocks/>
          </p:cNvSpPr>
          <p:nvPr/>
        </p:nvSpPr>
        <p:spPr bwMode="ltGray">
          <a:xfrm>
            <a:off x="1011231" y="1897083"/>
            <a:ext cx="266496" cy="596897"/>
          </a:xfrm>
          <a:custGeom>
            <a:avLst/>
            <a:gdLst/>
            <a:ahLst/>
            <a:cxnLst>
              <a:cxn ang="0">
                <a:pos x="2" y="324"/>
              </a:cxn>
              <a:cxn ang="0">
                <a:pos x="8" y="316"/>
              </a:cxn>
              <a:cxn ang="0">
                <a:pos x="12" y="308"/>
              </a:cxn>
              <a:cxn ang="0">
                <a:pos x="16" y="300"/>
              </a:cxn>
              <a:cxn ang="0">
                <a:pos x="20" y="292"/>
              </a:cxn>
              <a:cxn ang="0">
                <a:pos x="20" y="284"/>
              </a:cxn>
              <a:cxn ang="0">
                <a:pos x="26" y="276"/>
              </a:cxn>
              <a:cxn ang="0">
                <a:pos x="26" y="268"/>
              </a:cxn>
              <a:cxn ang="0">
                <a:pos x="30" y="260"/>
              </a:cxn>
              <a:cxn ang="0">
                <a:pos x="32" y="252"/>
              </a:cxn>
              <a:cxn ang="0">
                <a:pos x="34" y="244"/>
              </a:cxn>
              <a:cxn ang="0">
                <a:pos x="36" y="236"/>
              </a:cxn>
              <a:cxn ang="0">
                <a:pos x="42" y="230"/>
              </a:cxn>
              <a:cxn ang="0">
                <a:pos x="46" y="222"/>
              </a:cxn>
              <a:cxn ang="0">
                <a:pos x="52" y="212"/>
              </a:cxn>
              <a:cxn ang="0">
                <a:pos x="56" y="204"/>
              </a:cxn>
              <a:cxn ang="0">
                <a:pos x="60" y="194"/>
              </a:cxn>
              <a:cxn ang="0">
                <a:pos x="62" y="186"/>
              </a:cxn>
              <a:cxn ang="0">
                <a:pos x="66" y="176"/>
              </a:cxn>
              <a:cxn ang="0">
                <a:pos x="72" y="164"/>
              </a:cxn>
              <a:cxn ang="0">
                <a:pos x="76" y="156"/>
              </a:cxn>
              <a:cxn ang="0">
                <a:pos x="82" y="148"/>
              </a:cxn>
              <a:cxn ang="0">
                <a:pos x="88" y="140"/>
              </a:cxn>
              <a:cxn ang="0">
                <a:pos x="92" y="130"/>
              </a:cxn>
              <a:cxn ang="0">
                <a:pos x="98" y="124"/>
              </a:cxn>
              <a:cxn ang="0">
                <a:pos x="104" y="116"/>
              </a:cxn>
              <a:cxn ang="0">
                <a:pos x="110" y="108"/>
              </a:cxn>
              <a:cxn ang="0">
                <a:pos x="116" y="100"/>
              </a:cxn>
              <a:cxn ang="0">
                <a:pos x="120" y="90"/>
              </a:cxn>
              <a:cxn ang="0">
                <a:pos x="122" y="82"/>
              </a:cxn>
              <a:cxn ang="0">
                <a:pos x="124" y="74"/>
              </a:cxn>
              <a:cxn ang="0">
                <a:pos x="130" y="66"/>
              </a:cxn>
              <a:cxn ang="0">
                <a:pos x="134" y="58"/>
              </a:cxn>
              <a:cxn ang="0">
                <a:pos x="140" y="50"/>
              </a:cxn>
              <a:cxn ang="0">
                <a:pos x="146" y="44"/>
              </a:cxn>
              <a:cxn ang="0">
                <a:pos x="154" y="34"/>
              </a:cxn>
              <a:cxn ang="0">
                <a:pos x="158" y="26"/>
              </a:cxn>
              <a:cxn ang="0">
                <a:pos x="162" y="18"/>
              </a:cxn>
              <a:cxn ang="0">
                <a:pos x="166" y="10"/>
              </a:cxn>
              <a:cxn ang="0">
                <a:pos x="170" y="2"/>
              </a:cxn>
            </a:cxnLst>
            <a:rect l="0" t="0" r="r" b="b"/>
            <a:pathLst>
              <a:path w="173" h="329">
                <a:moveTo>
                  <a:pt x="0" y="328"/>
                </a:moveTo>
                <a:lnTo>
                  <a:pt x="2" y="324"/>
                </a:lnTo>
                <a:lnTo>
                  <a:pt x="6" y="320"/>
                </a:lnTo>
                <a:lnTo>
                  <a:pt x="8" y="316"/>
                </a:lnTo>
                <a:lnTo>
                  <a:pt x="10" y="312"/>
                </a:lnTo>
                <a:lnTo>
                  <a:pt x="12" y="308"/>
                </a:lnTo>
                <a:lnTo>
                  <a:pt x="14" y="304"/>
                </a:lnTo>
                <a:lnTo>
                  <a:pt x="16" y="300"/>
                </a:lnTo>
                <a:lnTo>
                  <a:pt x="18" y="296"/>
                </a:lnTo>
                <a:lnTo>
                  <a:pt x="20" y="292"/>
                </a:lnTo>
                <a:lnTo>
                  <a:pt x="20" y="288"/>
                </a:lnTo>
                <a:lnTo>
                  <a:pt x="20" y="284"/>
                </a:lnTo>
                <a:lnTo>
                  <a:pt x="24" y="280"/>
                </a:lnTo>
                <a:lnTo>
                  <a:pt x="26" y="276"/>
                </a:lnTo>
                <a:lnTo>
                  <a:pt x="26" y="272"/>
                </a:lnTo>
                <a:lnTo>
                  <a:pt x="26" y="268"/>
                </a:lnTo>
                <a:lnTo>
                  <a:pt x="28" y="264"/>
                </a:lnTo>
                <a:lnTo>
                  <a:pt x="30" y="260"/>
                </a:lnTo>
                <a:lnTo>
                  <a:pt x="32" y="256"/>
                </a:lnTo>
                <a:lnTo>
                  <a:pt x="32" y="252"/>
                </a:lnTo>
                <a:lnTo>
                  <a:pt x="34" y="248"/>
                </a:lnTo>
                <a:lnTo>
                  <a:pt x="34" y="244"/>
                </a:lnTo>
                <a:lnTo>
                  <a:pt x="36" y="240"/>
                </a:lnTo>
                <a:lnTo>
                  <a:pt x="36" y="236"/>
                </a:lnTo>
                <a:lnTo>
                  <a:pt x="40" y="234"/>
                </a:lnTo>
                <a:lnTo>
                  <a:pt x="42" y="230"/>
                </a:lnTo>
                <a:lnTo>
                  <a:pt x="44" y="226"/>
                </a:lnTo>
                <a:lnTo>
                  <a:pt x="46" y="222"/>
                </a:lnTo>
                <a:lnTo>
                  <a:pt x="48" y="218"/>
                </a:lnTo>
                <a:lnTo>
                  <a:pt x="52" y="212"/>
                </a:lnTo>
                <a:lnTo>
                  <a:pt x="54" y="208"/>
                </a:lnTo>
                <a:lnTo>
                  <a:pt x="56" y="204"/>
                </a:lnTo>
                <a:lnTo>
                  <a:pt x="58" y="198"/>
                </a:lnTo>
                <a:lnTo>
                  <a:pt x="60" y="194"/>
                </a:lnTo>
                <a:lnTo>
                  <a:pt x="60" y="190"/>
                </a:lnTo>
                <a:lnTo>
                  <a:pt x="62" y="186"/>
                </a:lnTo>
                <a:lnTo>
                  <a:pt x="64" y="182"/>
                </a:lnTo>
                <a:lnTo>
                  <a:pt x="66" y="176"/>
                </a:lnTo>
                <a:lnTo>
                  <a:pt x="68" y="170"/>
                </a:lnTo>
                <a:lnTo>
                  <a:pt x="72" y="164"/>
                </a:lnTo>
                <a:lnTo>
                  <a:pt x="74" y="160"/>
                </a:lnTo>
                <a:lnTo>
                  <a:pt x="76" y="156"/>
                </a:lnTo>
                <a:lnTo>
                  <a:pt x="80" y="152"/>
                </a:lnTo>
                <a:lnTo>
                  <a:pt x="82" y="148"/>
                </a:lnTo>
                <a:lnTo>
                  <a:pt x="86" y="144"/>
                </a:lnTo>
                <a:lnTo>
                  <a:pt x="88" y="140"/>
                </a:lnTo>
                <a:lnTo>
                  <a:pt x="90" y="134"/>
                </a:lnTo>
                <a:lnTo>
                  <a:pt x="92" y="130"/>
                </a:lnTo>
                <a:lnTo>
                  <a:pt x="94" y="126"/>
                </a:lnTo>
                <a:lnTo>
                  <a:pt x="98" y="124"/>
                </a:lnTo>
                <a:lnTo>
                  <a:pt x="100" y="120"/>
                </a:lnTo>
                <a:lnTo>
                  <a:pt x="104" y="116"/>
                </a:lnTo>
                <a:lnTo>
                  <a:pt x="106" y="112"/>
                </a:lnTo>
                <a:lnTo>
                  <a:pt x="110" y="108"/>
                </a:lnTo>
                <a:lnTo>
                  <a:pt x="112" y="104"/>
                </a:lnTo>
                <a:lnTo>
                  <a:pt x="116" y="100"/>
                </a:lnTo>
                <a:lnTo>
                  <a:pt x="116" y="96"/>
                </a:lnTo>
                <a:lnTo>
                  <a:pt x="120" y="90"/>
                </a:lnTo>
                <a:lnTo>
                  <a:pt x="120" y="86"/>
                </a:lnTo>
                <a:lnTo>
                  <a:pt x="122" y="82"/>
                </a:lnTo>
                <a:lnTo>
                  <a:pt x="124" y="78"/>
                </a:lnTo>
                <a:lnTo>
                  <a:pt x="124" y="74"/>
                </a:lnTo>
                <a:lnTo>
                  <a:pt x="128" y="70"/>
                </a:lnTo>
                <a:lnTo>
                  <a:pt x="130" y="66"/>
                </a:lnTo>
                <a:lnTo>
                  <a:pt x="132" y="62"/>
                </a:lnTo>
                <a:lnTo>
                  <a:pt x="134" y="58"/>
                </a:lnTo>
                <a:lnTo>
                  <a:pt x="138" y="54"/>
                </a:lnTo>
                <a:lnTo>
                  <a:pt x="140" y="50"/>
                </a:lnTo>
                <a:lnTo>
                  <a:pt x="144" y="48"/>
                </a:lnTo>
                <a:lnTo>
                  <a:pt x="146" y="44"/>
                </a:lnTo>
                <a:lnTo>
                  <a:pt x="150" y="40"/>
                </a:lnTo>
                <a:lnTo>
                  <a:pt x="154" y="34"/>
                </a:lnTo>
                <a:lnTo>
                  <a:pt x="156" y="30"/>
                </a:lnTo>
                <a:lnTo>
                  <a:pt x="158" y="26"/>
                </a:lnTo>
                <a:lnTo>
                  <a:pt x="160" y="22"/>
                </a:lnTo>
                <a:lnTo>
                  <a:pt x="162" y="18"/>
                </a:lnTo>
                <a:lnTo>
                  <a:pt x="164" y="14"/>
                </a:lnTo>
                <a:lnTo>
                  <a:pt x="166" y="10"/>
                </a:lnTo>
                <a:lnTo>
                  <a:pt x="168" y="6"/>
                </a:lnTo>
                <a:lnTo>
                  <a:pt x="170" y="2"/>
                </a:lnTo>
                <a:lnTo>
                  <a:pt x="17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79" name="Freeform 377"/>
          <p:cNvSpPr>
            <a:spLocks/>
          </p:cNvSpPr>
          <p:nvPr/>
        </p:nvSpPr>
        <p:spPr bwMode="ltGray">
          <a:xfrm>
            <a:off x="2309623" y="4252923"/>
            <a:ext cx="40284"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0" name="Freeform 378"/>
          <p:cNvSpPr>
            <a:spLocks/>
          </p:cNvSpPr>
          <p:nvPr/>
        </p:nvSpPr>
        <p:spPr bwMode="ltGray">
          <a:xfrm>
            <a:off x="2388642" y="4289436"/>
            <a:ext cx="4649"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1" name="Freeform 379"/>
          <p:cNvSpPr>
            <a:spLocks/>
          </p:cNvSpPr>
          <p:nvPr/>
        </p:nvSpPr>
        <p:spPr bwMode="ltGray">
          <a:xfrm>
            <a:off x="2424279" y="432912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5" name="Group 380"/>
          <p:cNvGrpSpPr>
            <a:grpSpLocks/>
          </p:cNvGrpSpPr>
          <p:nvPr/>
        </p:nvGrpSpPr>
        <p:grpSpPr bwMode="auto">
          <a:xfrm>
            <a:off x="428659" y="1679601"/>
            <a:ext cx="4291820" cy="1762121"/>
            <a:chOff x="252" y="875"/>
            <a:chExt cx="2765" cy="1087"/>
          </a:xfrm>
          <a:solidFill>
            <a:schemeClr val="bg1">
              <a:lumMod val="75000"/>
            </a:schemeClr>
          </a:solidFill>
        </p:grpSpPr>
        <p:sp>
          <p:nvSpPr>
            <p:cNvPr id="773" name="Freeform 381"/>
            <p:cNvSpPr>
              <a:spLocks/>
            </p:cNvSpPr>
            <p:nvPr/>
          </p:nvSpPr>
          <p:spPr bwMode="ltGray">
            <a:xfrm>
              <a:off x="2455" y="1483"/>
              <a:ext cx="135" cy="248"/>
            </a:xfrm>
            <a:custGeom>
              <a:avLst/>
              <a:gdLst/>
              <a:ahLst/>
              <a:cxnLst>
                <a:cxn ang="0">
                  <a:pos x="48" y="18"/>
                </a:cxn>
                <a:cxn ang="0">
                  <a:pos x="62" y="2"/>
                </a:cxn>
                <a:cxn ang="0">
                  <a:pos x="70" y="0"/>
                </a:cxn>
                <a:cxn ang="0">
                  <a:pos x="72" y="6"/>
                </a:cxn>
                <a:cxn ang="0">
                  <a:pos x="68" y="14"/>
                </a:cxn>
                <a:cxn ang="0">
                  <a:pos x="64" y="22"/>
                </a:cxn>
                <a:cxn ang="0">
                  <a:pos x="54" y="30"/>
                </a:cxn>
                <a:cxn ang="0">
                  <a:pos x="56" y="36"/>
                </a:cxn>
                <a:cxn ang="0">
                  <a:pos x="70" y="38"/>
                </a:cxn>
                <a:cxn ang="0">
                  <a:pos x="80" y="38"/>
                </a:cxn>
                <a:cxn ang="0">
                  <a:pos x="84" y="48"/>
                </a:cxn>
                <a:cxn ang="0">
                  <a:pos x="76" y="56"/>
                </a:cxn>
                <a:cxn ang="0">
                  <a:pos x="72" y="64"/>
                </a:cxn>
                <a:cxn ang="0">
                  <a:pos x="70" y="70"/>
                </a:cxn>
                <a:cxn ang="0">
                  <a:pos x="64" y="78"/>
                </a:cxn>
                <a:cxn ang="0">
                  <a:pos x="76" y="82"/>
                </a:cxn>
                <a:cxn ang="0">
                  <a:pos x="84" y="90"/>
                </a:cxn>
                <a:cxn ang="0">
                  <a:pos x="86" y="104"/>
                </a:cxn>
                <a:cxn ang="0">
                  <a:pos x="96" y="110"/>
                </a:cxn>
                <a:cxn ang="0">
                  <a:pos x="104" y="118"/>
                </a:cxn>
                <a:cxn ang="0">
                  <a:pos x="110" y="132"/>
                </a:cxn>
                <a:cxn ang="0">
                  <a:pos x="112" y="148"/>
                </a:cxn>
                <a:cxn ang="0">
                  <a:pos x="128" y="150"/>
                </a:cxn>
                <a:cxn ang="0">
                  <a:pos x="132" y="162"/>
                </a:cxn>
                <a:cxn ang="0">
                  <a:pos x="124" y="176"/>
                </a:cxn>
                <a:cxn ang="0">
                  <a:pos x="128" y="182"/>
                </a:cxn>
                <a:cxn ang="0">
                  <a:pos x="130" y="188"/>
                </a:cxn>
                <a:cxn ang="0">
                  <a:pos x="114" y="196"/>
                </a:cxn>
                <a:cxn ang="0">
                  <a:pos x="94" y="198"/>
                </a:cxn>
                <a:cxn ang="0">
                  <a:pos x="80" y="200"/>
                </a:cxn>
                <a:cxn ang="0">
                  <a:pos x="68" y="202"/>
                </a:cxn>
                <a:cxn ang="0">
                  <a:pos x="56" y="208"/>
                </a:cxn>
                <a:cxn ang="0">
                  <a:pos x="46" y="212"/>
                </a:cxn>
                <a:cxn ang="0">
                  <a:pos x="34" y="216"/>
                </a:cxn>
                <a:cxn ang="0">
                  <a:pos x="22" y="216"/>
                </a:cxn>
                <a:cxn ang="0">
                  <a:pos x="28" y="206"/>
                </a:cxn>
                <a:cxn ang="0">
                  <a:pos x="38" y="198"/>
                </a:cxn>
                <a:cxn ang="0">
                  <a:pos x="46" y="188"/>
                </a:cxn>
                <a:cxn ang="0">
                  <a:pos x="50" y="182"/>
                </a:cxn>
                <a:cxn ang="0">
                  <a:pos x="38" y="180"/>
                </a:cxn>
                <a:cxn ang="0">
                  <a:pos x="32" y="172"/>
                </a:cxn>
                <a:cxn ang="0">
                  <a:pos x="38" y="168"/>
                </a:cxn>
                <a:cxn ang="0">
                  <a:pos x="46" y="162"/>
                </a:cxn>
                <a:cxn ang="0">
                  <a:pos x="44" y="154"/>
                </a:cxn>
                <a:cxn ang="0">
                  <a:pos x="42" y="146"/>
                </a:cxn>
                <a:cxn ang="0">
                  <a:pos x="48" y="138"/>
                </a:cxn>
                <a:cxn ang="0">
                  <a:pos x="62" y="136"/>
                </a:cxn>
                <a:cxn ang="0">
                  <a:pos x="64" y="128"/>
                </a:cxn>
                <a:cxn ang="0">
                  <a:pos x="56" y="116"/>
                </a:cxn>
                <a:cxn ang="0">
                  <a:pos x="42" y="108"/>
                </a:cxn>
                <a:cxn ang="0">
                  <a:pos x="36" y="98"/>
                </a:cxn>
                <a:cxn ang="0">
                  <a:pos x="34" y="90"/>
                </a:cxn>
                <a:cxn ang="0">
                  <a:pos x="22" y="92"/>
                </a:cxn>
                <a:cxn ang="0">
                  <a:pos x="12" y="82"/>
                </a:cxn>
                <a:cxn ang="0">
                  <a:pos x="18" y="62"/>
                </a:cxn>
                <a:cxn ang="0">
                  <a:pos x="18" y="54"/>
                </a:cxn>
                <a:cxn ang="0">
                  <a:pos x="8" y="44"/>
                </a:cxn>
                <a:cxn ang="0">
                  <a:pos x="0" y="36"/>
                </a:cxn>
                <a:cxn ang="0">
                  <a:pos x="8" y="26"/>
                </a:cxn>
                <a:cxn ang="0">
                  <a:pos x="16" y="28"/>
                </a:cxn>
                <a:cxn ang="0">
                  <a:pos x="16" y="36"/>
                </a:cxn>
                <a:cxn ang="0">
                  <a:pos x="22" y="30"/>
                </a:cxn>
                <a:cxn ang="0">
                  <a:pos x="28" y="20"/>
                </a:cxn>
              </a:cxnLst>
              <a:rect l="0" t="0" r="r" b="b"/>
              <a:pathLst>
                <a:path w="135" h="221">
                  <a:moveTo>
                    <a:pt x="42" y="18"/>
                  </a:moveTo>
                  <a:lnTo>
                    <a:pt x="48" y="18"/>
                  </a:lnTo>
                  <a:lnTo>
                    <a:pt x="60" y="6"/>
                  </a:lnTo>
                  <a:lnTo>
                    <a:pt x="62" y="2"/>
                  </a:lnTo>
                  <a:lnTo>
                    <a:pt x="66" y="0"/>
                  </a:lnTo>
                  <a:lnTo>
                    <a:pt x="70" y="0"/>
                  </a:lnTo>
                  <a:lnTo>
                    <a:pt x="74" y="2"/>
                  </a:lnTo>
                  <a:lnTo>
                    <a:pt x="72" y="6"/>
                  </a:lnTo>
                  <a:lnTo>
                    <a:pt x="70" y="10"/>
                  </a:lnTo>
                  <a:lnTo>
                    <a:pt x="68" y="14"/>
                  </a:lnTo>
                  <a:lnTo>
                    <a:pt x="66" y="20"/>
                  </a:lnTo>
                  <a:lnTo>
                    <a:pt x="64" y="22"/>
                  </a:lnTo>
                  <a:lnTo>
                    <a:pt x="60" y="26"/>
                  </a:lnTo>
                  <a:lnTo>
                    <a:pt x="54" y="30"/>
                  </a:lnTo>
                  <a:lnTo>
                    <a:pt x="50" y="34"/>
                  </a:lnTo>
                  <a:lnTo>
                    <a:pt x="56" y="36"/>
                  </a:lnTo>
                  <a:lnTo>
                    <a:pt x="64" y="38"/>
                  </a:lnTo>
                  <a:lnTo>
                    <a:pt x="70" y="38"/>
                  </a:lnTo>
                  <a:lnTo>
                    <a:pt x="76" y="38"/>
                  </a:lnTo>
                  <a:lnTo>
                    <a:pt x="80" y="38"/>
                  </a:lnTo>
                  <a:lnTo>
                    <a:pt x="84" y="42"/>
                  </a:lnTo>
                  <a:lnTo>
                    <a:pt x="84" y="48"/>
                  </a:lnTo>
                  <a:lnTo>
                    <a:pt x="80" y="52"/>
                  </a:lnTo>
                  <a:lnTo>
                    <a:pt x="76" y="56"/>
                  </a:lnTo>
                  <a:lnTo>
                    <a:pt x="74" y="60"/>
                  </a:lnTo>
                  <a:lnTo>
                    <a:pt x="72" y="64"/>
                  </a:lnTo>
                  <a:lnTo>
                    <a:pt x="72" y="68"/>
                  </a:lnTo>
                  <a:lnTo>
                    <a:pt x="70" y="70"/>
                  </a:lnTo>
                  <a:lnTo>
                    <a:pt x="68" y="74"/>
                  </a:lnTo>
                  <a:lnTo>
                    <a:pt x="64" y="78"/>
                  </a:lnTo>
                  <a:lnTo>
                    <a:pt x="72" y="80"/>
                  </a:lnTo>
                  <a:lnTo>
                    <a:pt x="76" y="82"/>
                  </a:lnTo>
                  <a:lnTo>
                    <a:pt x="80" y="86"/>
                  </a:lnTo>
                  <a:lnTo>
                    <a:pt x="84" y="90"/>
                  </a:lnTo>
                  <a:lnTo>
                    <a:pt x="86" y="98"/>
                  </a:lnTo>
                  <a:lnTo>
                    <a:pt x="86" y="104"/>
                  </a:lnTo>
                  <a:lnTo>
                    <a:pt x="90" y="110"/>
                  </a:lnTo>
                  <a:lnTo>
                    <a:pt x="96" y="110"/>
                  </a:lnTo>
                  <a:lnTo>
                    <a:pt x="100" y="114"/>
                  </a:lnTo>
                  <a:lnTo>
                    <a:pt x="104" y="118"/>
                  </a:lnTo>
                  <a:lnTo>
                    <a:pt x="106" y="122"/>
                  </a:lnTo>
                  <a:lnTo>
                    <a:pt x="110" y="132"/>
                  </a:lnTo>
                  <a:lnTo>
                    <a:pt x="112" y="140"/>
                  </a:lnTo>
                  <a:lnTo>
                    <a:pt x="112" y="148"/>
                  </a:lnTo>
                  <a:lnTo>
                    <a:pt x="122" y="150"/>
                  </a:lnTo>
                  <a:lnTo>
                    <a:pt x="128" y="150"/>
                  </a:lnTo>
                  <a:lnTo>
                    <a:pt x="132" y="154"/>
                  </a:lnTo>
                  <a:lnTo>
                    <a:pt x="132" y="162"/>
                  </a:lnTo>
                  <a:lnTo>
                    <a:pt x="128" y="170"/>
                  </a:lnTo>
                  <a:lnTo>
                    <a:pt x="124" y="176"/>
                  </a:lnTo>
                  <a:lnTo>
                    <a:pt x="120" y="180"/>
                  </a:lnTo>
                  <a:lnTo>
                    <a:pt x="128" y="182"/>
                  </a:lnTo>
                  <a:lnTo>
                    <a:pt x="134" y="184"/>
                  </a:lnTo>
                  <a:lnTo>
                    <a:pt x="130" y="188"/>
                  </a:lnTo>
                  <a:lnTo>
                    <a:pt x="124" y="194"/>
                  </a:lnTo>
                  <a:lnTo>
                    <a:pt x="114" y="196"/>
                  </a:lnTo>
                  <a:lnTo>
                    <a:pt x="104" y="198"/>
                  </a:lnTo>
                  <a:lnTo>
                    <a:pt x="94" y="198"/>
                  </a:lnTo>
                  <a:lnTo>
                    <a:pt x="86" y="202"/>
                  </a:lnTo>
                  <a:lnTo>
                    <a:pt x="80" y="200"/>
                  </a:lnTo>
                  <a:lnTo>
                    <a:pt x="74" y="204"/>
                  </a:lnTo>
                  <a:lnTo>
                    <a:pt x="68" y="202"/>
                  </a:lnTo>
                  <a:lnTo>
                    <a:pt x="62" y="202"/>
                  </a:lnTo>
                  <a:lnTo>
                    <a:pt x="56" y="208"/>
                  </a:lnTo>
                  <a:lnTo>
                    <a:pt x="50" y="210"/>
                  </a:lnTo>
                  <a:lnTo>
                    <a:pt x="46" y="212"/>
                  </a:lnTo>
                  <a:lnTo>
                    <a:pt x="38" y="212"/>
                  </a:lnTo>
                  <a:lnTo>
                    <a:pt x="34" y="216"/>
                  </a:lnTo>
                  <a:lnTo>
                    <a:pt x="26" y="220"/>
                  </a:lnTo>
                  <a:lnTo>
                    <a:pt x="22" y="216"/>
                  </a:lnTo>
                  <a:lnTo>
                    <a:pt x="22" y="210"/>
                  </a:lnTo>
                  <a:lnTo>
                    <a:pt x="28" y="206"/>
                  </a:lnTo>
                  <a:lnTo>
                    <a:pt x="32" y="202"/>
                  </a:lnTo>
                  <a:lnTo>
                    <a:pt x="38" y="198"/>
                  </a:lnTo>
                  <a:lnTo>
                    <a:pt x="40" y="192"/>
                  </a:lnTo>
                  <a:lnTo>
                    <a:pt x="46" y="188"/>
                  </a:lnTo>
                  <a:lnTo>
                    <a:pt x="52" y="184"/>
                  </a:lnTo>
                  <a:lnTo>
                    <a:pt x="50" y="182"/>
                  </a:lnTo>
                  <a:lnTo>
                    <a:pt x="44" y="180"/>
                  </a:lnTo>
                  <a:lnTo>
                    <a:pt x="38" y="180"/>
                  </a:lnTo>
                  <a:lnTo>
                    <a:pt x="32" y="178"/>
                  </a:lnTo>
                  <a:lnTo>
                    <a:pt x="32" y="172"/>
                  </a:lnTo>
                  <a:lnTo>
                    <a:pt x="34" y="168"/>
                  </a:lnTo>
                  <a:lnTo>
                    <a:pt x="38" y="168"/>
                  </a:lnTo>
                  <a:lnTo>
                    <a:pt x="42" y="166"/>
                  </a:lnTo>
                  <a:lnTo>
                    <a:pt x="46" y="162"/>
                  </a:lnTo>
                  <a:lnTo>
                    <a:pt x="46" y="158"/>
                  </a:lnTo>
                  <a:lnTo>
                    <a:pt x="44" y="154"/>
                  </a:lnTo>
                  <a:lnTo>
                    <a:pt x="40" y="150"/>
                  </a:lnTo>
                  <a:lnTo>
                    <a:pt x="42" y="146"/>
                  </a:lnTo>
                  <a:lnTo>
                    <a:pt x="44" y="140"/>
                  </a:lnTo>
                  <a:lnTo>
                    <a:pt x="48" y="138"/>
                  </a:lnTo>
                  <a:lnTo>
                    <a:pt x="56" y="136"/>
                  </a:lnTo>
                  <a:lnTo>
                    <a:pt x="62" y="136"/>
                  </a:lnTo>
                  <a:lnTo>
                    <a:pt x="66" y="134"/>
                  </a:lnTo>
                  <a:lnTo>
                    <a:pt x="64" y="128"/>
                  </a:lnTo>
                  <a:lnTo>
                    <a:pt x="60" y="124"/>
                  </a:lnTo>
                  <a:lnTo>
                    <a:pt x="56" y="116"/>
                  </a:lnTo>
                  <a:lnTo>
                    <a:pt x="48" y="108"/>
                  </a:lnTo>
                  <a:lnTo>
                    <a:pt x="42" y="108"/>
                  </a:lnTo>
                  <a:lnTo>
                    <a:pt x="36" y="106"/>
                  </a:lnTo>
                  <a:lnTo>
                    <a:pt x="36" y="98"/>
                  </a:lnTo>
                  <a:lnTo>
                    <a:pt x="36" y="94"/>
                  </a:lnTo>
                  <a:lnTo>
                    <a:pt x="34" y="90"/>
                  </a:lnTo>
                  <a:lnTo>
                    <a:pt x="26" y="94"/>
                  </a:lnTo>
                  <a:lnTo>
                    <a:pt x="22" y="92"/>
                  </a:lnTo>
                  <a:lnTo>
                    <a:pt x="14" y="86"/>
                  </a:lnTo>
                  <a:lnTo>
                    <a:pt x="12" y="82"/>
                  </a:lnTo>
                  <a:lnTo>
                    <a:pt x="12" y="74"/>
                  </a:lnTo>
                  <a:lnTo>
                    <a:pt x="18" y="62"/>
                  </a:lnTo>
                  <a:lnTo>
                    <a:pt x="20" y="58"/>
                  </a:lnTo>
                  <a:lnTo>
                    <a:pt x="18" y="54"/>
                  </a:lnTo>
                  <a:lnTo>
                    <a:pt x="12" y="48"/>
                  </a:lnTo>
                  <a:lnTo>
                    <a:pt x="8" y="44"/>
                  </a:lnTo>
                  <a:lnTo>
                    <a:pt x="2" y="44"/>
                  </a:lnTo>
                  <a:lnTo>
                    <a:pt x="0" y="36"/>
                  </a:lnTo>
                  <a:lnTo>
                    <a:pt x="4" y="30"/>
                  </a:lnTo>
                  <a:lnTo>
                    <a:pt x="8" y="26"/>
                  </a:lnTo>
                  <a:lnTo>
                    <a:pt x="10" y="24"/>
                  </a:lnTo>
                  <a:lnTo>
                    <a:pt x="16" y="28"/>
                  </a:lnTo>
                  <a:lnTo>
                    <a:pt x="16" y="32"/>
                  </a:lnTo>
                  <a:lnTo>
                    <a:pt x="16" y="36"/>
                  </a:lnTo>
                  <a:lnTo>
                    <a:pt x="22" y="36"/>
                  </a:lnTo>
                  <a:lnTo>
                    <a:pt x="22" y="30"/>
                  </a:lnTo>
                  <a:lnTo>
                    <a:pt x="26" y="24"/>
                  </a:lnTo>
                  <a:lnTo>
                    <a:pt x="28" y="20"/>
                  </a:lnTo>
                  <a:lnTo>
                    <a:pt x="42" y="1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4" name="Freeform 382"/>
            <p:cNvSpPr>
              <a:spLocks/>
            </p:cNvSpPr>
            <p:nvPr/>
          </p:nvSpPr>
          <p:spPr bwMode="ltGray">
            <a:xfrm>
              <a:off x="2644" y="1602"/>
              <a:ext cx="140" cy="191"/>
            </a:xfrm>
            <a:custGeom>
              <a:avLst/>
              <a:gdLst/>
              <a:ahLst/>
              <a:cxnLst>
                <a:cxn ang="0">
                  <a:pos x="64" y="4"/>
                </a:cxn>
                <a:cxn ang="0">
                  <a:pos x="68" y="6"/>
                </a:cxn>
                <a:cxn ang="0">
                  <a:pos x="72" y="8"/>
                </a:cxn>
                <a:cxn ang="0">
                  <a:pos x="74" y="12"/>
                </a:cxn>
                <a:cxn ang="0">
                  <a:pos x="78" y="14"/>
                </a:cxn>
                <a:cxn ang="0">
                  <a:pos x="84" y="16"/>
                </a:cxn>
                <a:cxn ang="0">
                  <a:pos x="92" y="14"/>
                </a:cxn>
                <a:cxn ang="0">
                  <a:pos x="120" y="4"/>
                </a:cxn>
                <a:cxn ang="0">
                  <a:pos x="122" y="12"/>
                </a:cxn>
                <a:cxn ang="0">
                  <a:pos x="124" y="16"/>
                </a:cxn>
                <a:cxn ang="0">
                  <a:pos x="126" y="18"/>
                </a:cxn>
                <a:cxn ang="0">
                  <a:pos x="132" y="20"/>
                </a:cxn>
                <a:cxn ang="0">
                  <a:pos x="136" y="20"/>
                </a:cxn>
                <a:cxn ang="0">
                  <a:pos x="140" y="26"/>
                </a:cxn>
                <a:cxn ang="0">
                  <a:pos x="138" y="30"/>
                </a:cxn>
                <a:cxn ang="0">
                  <a:pos x="134" y="32"/>
                </a:cxn>
                <a:cxn ang="0">
                  <a:pos x="132" y="38"/>
                </a:cxn>
                <a:cxn ang="0">
                  <a:pos x="130" y="42"/>
                </a:cxn>
                <a:cxn ang="0">
                  <a:pos x="130" y="46"/>
                </a:cxn>
                <a:cxn ang="0">
                  <a:pos x="130" y="52"/>
                </a:cxn>
                <a:cxn ang="0">
                  <a:pos x="132" y="62"/>
                </a:cxn>
                <a:cxn ang="0">
                  <a:pos x="134" y="68"/>
                </a:cxn>
                <a:cxn ang="0">
                  <a:pos x="136" y="76"/>
                </a:cxn>
                <a:cxn ang="0">
                  <a:pos x="136" y="80"/>
                </a:cxn>
                <a:cxn ang="0">
                  <a:pos x="132" y="86"/>
                </a:cxn>
                <a:cxn ang="0">
                  <a:pos x="126" y="90"/>
                </a:cxn>
                <a:cxn ang="0">
                  <a:pos x="122" y="94"/>
                </a:cxn>
                <a:cxn ang="0">
                  <a:pos x="118" y="98"/>
                </a:cxn>
                <a:cxn ang="0">
                  <a:pos x="110" y="100"/>
                </a:cxn>
                <a:cxn ang="0">
                  <a:pos x="108" y="104"/>
                </a:cxn>
                <a:cxn ang="0">
                  <a:pos x="128" y="136"/>
                </a:cxn>
                <a:cxn ang="0">
                  <a:pos x="130" y="138"/>
                </a:cxn>
                <a:cxn ang="0">
                  <a:pos x="132" y="146"/>
                </a:cxn>
                <a:cxn ang="0">
                  <a:pos x="130" y="154"/>
                </a:cxn>
                <a:cxn ang="0">
                  <a:pos x="124" y="162"/>
                </a:cxn>
                <a:cxn ang="0">
                  <a:pos x="112" y="166"/>
                </a:cxn>
                <a:cxn ang="0">
                  <a:pos x="94" y="168"/>
                </a:cxn>
                <a:cxn ang="0">
                  <a:pos x="74" y="168"/>
                </a:cxn>
                <a:cxn ang="0">
                  <a:pos x="54" y="170"/>
                </a:cxn>
                <a:cxn ang="0">
                  <a:pos x="28" y="166"/>
                </a:cxn>
                <a:cxn ang="0">
                  <a:pos x="20" y="152"/>
                </a:cxn>
                <a:cxn ang="0">
                  <a:pos x="0" y="110"/>
                </a:cxn>
                <a:cxn ang="0">
                  <a:pos x="2" y="56"/>
                </a:cxn>
                <a:cxn ang="0">
                  <a:pos x="16" y="40"/>
                </a:cxn>
                <a:cxn ang="0">
                  <a:pos x="36" y="24"/>
                </a:cxn>
                <a:cxn ang="0">
                  <a:pos x="42" y="20"/>
                </a:cxn>
                <a:cxn ang="0">
                  <a:pos x="46" y="14"/>
                </a:cxn>
                <a:cxn ang="0">
                  <a:pos x="52" y="8"/>
                </a:cxn>
                <a:cxn ang="0">
                  <a:pos x="60" y="0"/>
                </a:cxn>
                <a:cxn ang="0">
                  <a:pos x="64" y="4"/>
                </a:cxn>
              </a:cxnLst>
              <a:rect l="0" t="0" r="r" b="b"/>
              <a:pathLst>
                <a:path w="141" h="171">
                  <a:moveTo>
                    <a:pt x="64" y="4"/>
                  </a:moveTo>
                  <a:lnTo>
                    <a:pt x="68" y="6"/>
                  </a:lnTo>
                  <a:lnTo>
                    <a:pt x="72" y="8"/>
                  </a:lnTo>
                  <a:lnTo>
                    <a:pt x="74" y="12"/>
                  </a:lnTo>
                  <a:lnTo>
                    <a:pt x="78" y="14"/>
                  </a:lnTo>
                  <a:lnTo>
                    <a:pt x="84" y="16"/>
                  </a:lnTo>
                  <a:lnTo>
                    <a:pt x="92" y="14"/>
                  </a:lnTo>
                  <a:lnTo>
                    <a:pt x="120" y="4"/>
                  </a:lnTo>
                  <a:lnTo>
                    <a:pt x="122" y="12"/>
                  </a:lnTo>
                  <a:lnTo>
                    <a:pt x="124" y="16"/>
                  </a:lnTo>
                  <a:lnTo>
                    <a:pt x="126" y="18"/>
                  </a:lnTo>
                  <a:lnTo>
                    <a:pt x="132" y="20"/>
                  </a:lnTo>
                  <a:lnTo>
                    <a:pt x="136" y="20"/>
                  </a:lnTo>
                  <a:lnTo>
                    <a:pt x="140" y="26"/>
                  </a:lnTo>
                  <a:lnTo>
                    <a:pt x="138" y="30"/>
                  </a:lnTo>
                  <a:lnTo>
                    <a:pt x="134" y="32"/>
                  </a:lnTo>
                  <a:lnTo>
                    <a:pt x="132" y="38"/>
                  </a:lnTo>
                  <a:lnTo>
                    <a:pt x="130" y="42"/>
                  </a:lnTo>
                  <a:lnTo>
                    <a:pt x="130" y="46"/>
                  </a:lnTo>
                  <a:lnTo>
                    <a:pt x="130" y="52"/>
                  </a:lnTo>
                  <a:lnTo>
                    <a:pt x="132" y="62"/>
                  </a:lnTo>
                  <a:lnTo>
                    <a:pt x="134" y="68"/>
                  </a:lnTo>
                  <a:lnTo>
                    <a:pt x="136" y="76"/>
                  </a:lnTo>
                  <a:lnTo>
                    <a:pt x="136" y="80"/>
                  </a:lnTo>
                  <a:lnTo>
                    <a:pt x="132" y="86"/>
                  </a:lnTo>
                  <a:lnTo>
                    <a:pt x="126" y="90"/>
                  </a:lnTo>
                  <a:lnTo>
                    <a:pt x="122" y="94"/>
                  </a:lnTo>
                  <a:lnTo>
                    <a:pt x="118" y="98"/>
                  </a:lnTo>
                  <a:lnTo>
                    <a:pt x="110" y="100"/>
                  </a:lnTo>
                  <a:lnTo>
                    <a:pt x="108" y="104"/>
                  </a:lnTo>
                  <a:lnTo>
                    <a:pt x="128" y="136"/>
                  </a:lnTo>
                  <a:lnTo>
                    <a:pt x="130" y="138"/>
                  </a:lnTo>
                  <a:lnTo>
                    <a:pt x="132" y="146"/>
                  </a:lnTo>
                  <a:lnTo>
                    <a:pt x="130" y="154"/>
                  </a:lnTo>
                  <a:lnTo>
                    <a:pt x="124" y="162"/>
                  </a:lnTo>
                  <a:lnTo>
                    <a:pt x="112" y="166"/>
                  </a:lnTo>
                  <a:lnTo>
                    <a:pt x="94" y="168"/>
                  </a:lnTo>
                  <a:lnTo>
                    <a:pt x="74" y="168"/>
                  </a:lnTo>
                  <a:lnTo>
                    <a:pt x="54" y="170"/>
                  </a:lnTo>
                  <a:lnTo>
                    <a:pt x="28" y="166"/>
                  </a:lnTo>
                  <a:lnTo>
                    <a:pt x="20" y="152"/>
                  </a:lnTo>
                  <a:lnTo>
                    <a:pt x="0" y="110"/>
                  </a:lnTo>
                  <a:lnTo>
                    <a:pt x="2" y="56"/>
                  </a:lnTo>
                  <a:lnTo>
                    <a:pt x="16" y="40"/>
                  </a:lnTo>
                  <a:lnTo>
                    <a:pt x="36" y="24"/>
                  </a:lnTo>
                  <a:lnTo>
                    <a:pt x="42" y="20"/>
                  </a:lnTo>
                  <a:lnTo>
                    <a:pt x="46" y="14"/>
                  </a:lnTo>
                  <a:lnTo>
                    <a:pt x="52" y="8"/>
                  </a:lnTo>
                  <a:lnTo>
                    <a:pt x="60" y="0"/>
                  </a:lnTo>
                  <a:lnTo>
                    <a:pt x="64" y="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5" name="Freeform 383"/>
            <p:cNvSpPr>
              <a:spLocks/>
            </p:cNvSpPr>
            <p:nvPr/>
          </p:nvSpPr>
          <p:spPr bwMode="ltGray">
            <a:xfrm>
              <a:off x="2611" y="1624"/>
              <a:ext cx="70" cy="73"/>
            </a:xfrm>
            <a:custGeom>
              <a:avLst/>
              <a:gdLst/>
              <a:ahLst/>
              <a:cxnLst>
                <a:cxn ang="0">
                  <a:pos x="0" y="56"/>
                </a:cxn>
                <a:cxn ang="0">
                  <a:pos x="8" y="48"/>
                </a:cxn>
                <a:cxn ang="0">
                  <a:pos x="10" y="42"/>
                </a:cxn>
                <a:cxn ang="0">
                  <a:pos x="20" y="12"/>
                </a:cxn>
                <a:cxn ang="0">
                  <a:pos x="28" y="8"/>
                </a:cxn>
                <a:cxn ang="0">
                  <a:pos x="32" y="8"/>
                </a:cxn>
                <a:cxn ang="0">
                  <a:pos x="36" y="8"/>
                </a:cxn>
                <a:cxn ang="0">
                  <a:pos x="54" y="8"/>
                </a:cxn>
                <a:cxn ang="0">
                  <a:pos x="58" y="8"/>
                </a:cxn>
                <a:cxn ang="0">
                  <a:pos x="62" y="2"/>
                </a:cxn>
                <a:cxn ang="0">
                  <a:pos x="68" y="0"/>
                </a:cxn>
                <a:cxn ang="0">
                  <a:pos x="70" y="4"/>
                </a:cxn>
                <a:cxn ang="0">
                  <a:pos x="70" y="8"/>
                </a:cxn>
                <a:cxn ang="0">
                  <a:pos x="64" y="8"/>
                </a:cxn>
                <a:cxn ang="0">
                  <a:pos x="60" y="12"/>
                </a:cxn>
                <a:cxn ang="0">
                  <a:pos x="58" y="18"/>
                </a:cxn>
                <a:cxn ang="0">
                  <a:pos x="56" y="26"/>
                </a:cxn>
                <a:cxn ang="0">
                  <a:pos x="56" y="32"/>
                </a:cxn>
                <a:cxn ang="0">
                  <a:pos x="56" y="38"/>
                </a:cxn>
                <a:cxn ang="0">
                  <a:pos x="56" y="42"/>
                </a:cxn>
                <a:cxn ang="0">
                  <a:pos x="54" y="46"/>
                </a:cxn>
                <a:cxn ang="0">
                  <a:pos x="48" y="50"/>
                </a:cxn>
                <a:cxn ang="0">
                  <a:pos x="44" y="56"/>
                </a:cxn>
                <a:cxn ang="0">
                  <a:pos x="40" y="58"/>
                </a:cxn>
                <a:cxn ang="0">
                  <a:pos x="36" y="62"/>
                </a:cxn>
                <a:cxn ang="0">
                  <a:pos x="12" y="64"/>
                </a:cxn>
                <a:cxn ang="0">
                  <a:pos x="4" y="60"/>
                </a:cxn>
                <a:cxn ang="0">
                  <a:pos x="0" y="56"/>
                </a:cxn>
              </a:cxnLst>
              <a:rect l="0" t="0" r="r" b="b"/>
              <a:pathLst>
                <a:path w="71" h="65">
                  <a:moveTo>
                    <a:pt x="0" y="56"/>
                  </a:moveTo>
                  <a:lnTo>
                    <a:pt x="8" y="48"/>
                  </a:lnTo>
                  <a:lnTo>
                    <a:pt x="10" y="42"/>
                  </a:lnTo>
                  <a:lnTo>
                    <a:pt x="20" y="12"/>
                  </a:lnTo>
                  <a:lnTo>
                    <a:pt x="28" y="8"/>
                  </a:lnTo>
                  <a:lnTo>
                    <a:pt x="32" y="8"/>
                  </a:lnTo>
                  <a:lnTo>
                    <a:pt x="36" y="8"/>
                  </a:lnTo>
                  <a:lnTo>
                    <a:pt x="54" y="8"/>
                  </a:lnTo>
                  <a:lnTo>
                    <a:pt x="58" y="8"/>
                  </a:lnTo>
                  <a:lnTo>
                    <a:pt x="62" y="2"/>
                  </a:lnTo>
                  <a:lnTo>
                    <a:pt x="68" y="0"/>
                  </a:lnTo>
                  <a:lnTo>
                    <a:pt x="70" y="4"/>
                  </a:lnTo>
                  <a:lnTo>
                    <a:pt x="70" y="8"/>
                  </a:lnTo>
                  <a:lnTo>
                    <a:pt x="64" y="8"/>
                  </a:lnTo>
                  <a:lnTo>
                    <a:pt x="60" y="12"/>
                  </a:lnTo>
                  <a:lnTo>
                    <a:pt x="58" y="18"/>
                  </a:lnTo>
                  <a:lnTo>
                    <a:pt x="56" y="26"/>
                  </a:lnTo>
                  <a:lnTo>
                    <a:pt x="56" y="32"/>
                  </a:lnTo>
                  <a:lnTo>
                    <a:pt x="56" y="38"/>
                  </a:lnTo>
                  <a:lnTo>
                    <a:pt x="56" y="42"/>
                  </a:lnTo>
                  <a:lnTo>
                    <a:pt x="54" y="46"/>
                  </a:lnTo>
                  <a:lnTo>
                    <a:pt x="48" y="50"/>
                  </a:lnTo>
                  <a:lnTo>
                    <a:pt x="44" y="56"/>
                  </a:lnTo>
                  <a:lnTo>
                    <a:pt x="40" y="58"/>
                  </a:lnTo>
                  <a:lnTo>
                    <a:pt x="36" y="62"/>
                  </a:lnTo>
                  <a:lnTo>
                    <a:pt x="12" y="64"/>
                  </a:lnTo>
                  <a:lnTo>
                    <a:pt x="4" y="60"/>
                  </a:lnTo>
                  <a:lnTo>
                    <a:pt x="0" y="56"/>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6" name="Freeform 384"/>
            <p:cNvSpPr>
              <a:spLocks/>
            </p:cNvSpPr>
            <p:nvPr/>
          </p:nvSpPr>
          <p:spPr bwMode="ltGray">
            <a:xfrm>
              <a:off x="2648" y="1772"/>
              <a:ext cx="77" cy="50"/>
            </a:xfrm>
            <a:custGeom>
              <a:avLst/>
              <a:gdLst/>
              <a:ahLst/>
              <a:cxnLst>
                <a:cxn ang="0">
                  <a:pos x="30" y="4"/>
                </a:cxn>
                <a:cxn ang="0">
                  <a:pos x="40" y="6"/>
                </a:cxn>
                <a:cxn ang="0">
                  <a:pos x="52" y="2"/>
                </a:cxn>
                <a:cxn ang="0">
                  <a:pos x="54" y="2"/>
                </a:cxn>
                <a:cxn ang="0">
                  <a:pos x="58" y="2"/>
                </a:cxn>
                <a:cxn ang="0">
                  <a:pos x="62" y="0"/>
                </a:cxn>
                <a:cxn ang="0">
                  <a:pos x="64" y="4"/>
                </a:cxn>
                <a:cxn ang="0">
                  <a:pos x="64" y="8"/>
                </a:cxn>
                <a:cxn ang="0">
                  <a:pos x="62" y="14"/>
                </a:cxn>
                <a:cxn ang="0">
                  <a:pos x="62" y="16"/>
                </a:cxn>
                <a:cxn ang="0">
                  <a:pos x="64" y="18"/>
                </a:cxn>
                <a:cxn ang="0">
                  <a:pos x="64" y="20"/>
                </a:cxn>
                <a:cxn ang="0">
                  <a:pos x="68" y="22"/>
                </a:cxn>
                <a:cxn ang="0">
                  <a:pos x="72" y="26"/>
                </a:cxn>
                <a:cxn ang="0">
                  <a:pos x="76" y="28"/>
                </a:cxn>
                <a:cxn ang="0">
                  <a:pos x="70" y="40"/>
                </a:cxn>
                <a:cxn ang="0">
                  <a:pos x="58" y="42"/>
                </a:cxn>
                <a:cxn ang="0">
                  <a:pos x="40" y="44"/>
                </a:cxn>
                <a:cxn ang="0">
                  <a:pos x="14" y="44"/>
                </a:cxn>
                <a:cxn ang="0">
                  <a:pos x="0" y="32"/>
                </a:cxn>
                <a:cxn ang="0">
                  <a:pos x="2" y="22"/>
                </a:cxn>
                <a:cxn ang="0">
                  <a:pos x="14" y="4"/>
                </a:cxn>
                <a:cxn ang="0">
                  <a:pos x="30" y="4"/>
                </a:cxn>
              </a:cxnLst>
              <a:rect l="0" t="0" r="r" b="b"/>
              <a:pathLst>
                <a:path w="77" h="45">
                  <a:moveTo>
                    <a:pt x="30" y="4"/>
                  </a:moveTo>
                  <a:lnTo>
                    <a:pt x="40" y="6"/>
                  </a:lnTo>
                  <a:lnTo>
                    <a:pt x="52" y="2"/>
                  </a:lnTo>
                  <a:lnTo>
                    <a:pt x="54" y="2"/>
                  </a:lnTo>
                  <a:lnTo>
                    <a:pt x="58" y="2"/>
                  </a:lnTo>
                  <a:lnTo>
                    <a:pt x="62" y="0"/>
                  </a:lnTo>
                  <a:lnTo>
                    <a:pt x="64" y="4"/>
                  </a:lnTo>
                  <a:lnTo>
                    <a:pt x="64" y="8"/>
                  </a:lnTo>
                  <a:lnTo>
                    <a:pt x="62" y="14"/>
                  </a:lnTo>
                  <a:lnTo>
                    <a:pt x="62" y="16"/>
                  </a:lnTo>
                  <a:lnTo>
                    <a:pt x="64" y="18"/>
                  </a:lnTo>
                  <a:lnTo>
                    <a:pt x="64" y="20"/>
                  </a:lnTo>
                  <a:lnTo>
                    <a:pt x="68" y="22"/>
                  </a:lnTo>
                  <a:lnTo>
                    <a:pt x="72" y="26"/>
                  </a:lnTo>
                  <a:lnTo>
                    <a:pt x="76" y="28"/>
                  </a:lnTo>
                  <a:lnTo>
                    <a:pt x="70" y="40"/>
                  </a:lnTo>
                  <a:lnTo>
                    <a:pt x="58" y="42"/>
                  </a:lnTo>
                  <a:lnTo>
                    <a:pt x="40" y="44"/>
                  </a:lnTo>
                  <a:lnTo>
                    <a:pt x="14" y="44"/>
                  </a:lnTo>
                  <a:lnTo>
                    <a:pt x="0" y="32"/>
                  </a:lnTo>
                  <a:lnTo>
                    <a:pt x="2" y="22"/>
                  </a:lnTo>
                  <a:lnTo>
                    <a:pt x="14" y="4"/>
                  </a:lnTo>
                  <a:lnTo>
                    <a:pt x="30" y="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7" name="Freeform 385"/>
            <p:cNvSpPr>
              <a:spLocks/>
            </p:cNvSpPr>
            <p:nvPr/>
          </p:nvSpPr>
          <p:spPr bwMode="ltGray">
            <a:xfrm>
              <a:off x="2644" y="1712"/>
              <a:ext cx="23" cy="32"/>
            </a:xfrm>
            <a:custGeom>
              <a:avLst/>
              <a:gdLst/>
              <a:ahLst/>
              <a:cxnLst>
                <a:cxn ang="0">
                  <a:pos x="20" y="0"/>
                </a:cxn>
                <a:cxn ang="0">
                  <a:pos x="22" y="0"/>
                </a:cxn>
                <a:cxn ang="0">
                  <a:pos x="20" y="10"/>
                </a:cxn>
                <a:cxn ang="0">
                  <a:pos x="20" y="16"/>
                </a:cxn>
                <a:cxn ang="0">
                  <a:pos x="20" y="18"/>
                </a:cxn>
                <a:cxn ang="0">
                  <a:pos x="18" y="20"/>
                </a:cxn>
                <a:cxn ang="0">
                  <a:pos x="12" y="24"/>
                </a:cxn>
                <a:cxn ang="0">
                  <a:pos x="4" y="28"/>
                </a:cxn>
                <a:cxn ang="0">
                  <a:pos x="0" y="26"/>
                </a:cxn>
                <a:cxn ang="0">
                  <a:pos x="0" y="8"/>
                </a:cxn>
                <a:cxn ang="0">
                  <a:pos x="6" y="2"/>
                </a:cxn>
                <a:cxn ang="0">
                  <a:pos x="20" y="0"/>
                </a:cxn>
              </a:cxnLst>
              <a:rect l="0" t="0" r="r" b="b"/>
              <a:pathLst>
                <a:path w="23" h="29">
                  <a:moveTo>
                    <a:pt x="20" y="0"/>
                  </a:moveTo>
                  <a:lnTo>
                    <a:pt x="22" y="0"/>
                  </a:lnTo>
                  <a:lnTo>
                    <a:pt x="20" y="10"/>
                  </a:lnTo>
                  <a:lnTo>
                    <a:pt x="20" y="16"/>
                  </a:lnTo>
                  <a:lnTo>
                    <a:pt x="20" y="18"/>
                  </a:lnTo>
                  <a:lnTo>
                    <a:pt x="18" y="20"/>
                  </a:lnTo>
                  <a:lnTo>
                    <a:pt x="12" y="24"/>
                  </a:lnTo>
                  <a:lnTo>
                    <a:pt x="4" y="28"/>
                  </a:lnTo>
                  <a:lnTo>
                    <a:pt x="0" y="26"/>
                  </a:lnTo>
                  <a:lnTo>
                    <a:pt x="0" y="8"/>
                  </a:lnTo>
                  <a:lnTo>
                    <a:pt x="6" y="2"/>
                  </a:lnTo>
                  <a:lnTo>
                    <a:pt x="2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8" name="Freeform 386"/>
            <p:cNvSpPr>
              <a:spLocks/>
            </p:cNvSpPr>
            <p:nvPr/>
          </p:nvSpPr>
          <p:spPr bwMode="ltGray">
            <a:xfrm>
              <a:off x="2601" y="1687"/>
              <a:ext cx="66" cy="55"/>
            </a:xfrm>
            <a:custGeom>
              <a:avLst/>
              <a:gdLst/>
              <a:ahLst/>
              <a:cxnLst>
                <a:cxn ang="0">
                  <a:pos x="0" y="8"/>
                </a:cxn>
                <a:cxn ang="0">
                  <a:pos x="10" y="0"/>
                </a:cxn>
                <a:cxn ang="0">
                  <a:pos x="22" y="2"/>
                </a:cxn>
                <a:cxn ang="0">
                  <a:pos x="30" y="0"/>
                </a:cxn>
                <a:cxn ang="0">
                  <a:pos x="34" y="0"/>
                </a:cxn>
                <a:cxn ang="0">
                  <a:pos x="38" y="0"/>
                </a:cxn>
                <a:cxn ang="0">
                  <a:pos x="48" y="0"/>
                </a:cxn>
                <a:cxn ang="0">
                  <a:pos x="52" y="2"/>
                </a:cxn>
                <a:cxn ang="0">
                  <a:pos x="52" y="6"/>
                </a:cxn>
                <a:cxn ang="0">
                  <a:pos x="52" y="10"/>
                </a:cxn>
                <a:cxn ang="0">
                  <a:pos x="54" y="14"/>
                </a:cxn>
                <a:cxn ang="0">
                  <a:pos x="56" y="14"/>
                </a:cxn>
                <a:cxn ang="0">
                  <a:pos x="60" y="16"/>
                </a:cxn>
                <a:cxn ang="0">
                  <a:pos x="64" y="18"/>
                </a:cxn>
                <a:cxn ang="0">
                  <a:pos x="66" y="22"/>
                </a:cxn>
                <a:cxn ang="0">
                  <a:pos x="62" y="24"/>
                </a:cxn>
                <a:cxn ang="0">
                  <a:pos x="58" y="26"/>
                </a:cxn>
                <a:cxn ang="0">
                  <a:pos x="54" y="28"/>
                </a:cxn>
                <a:cxn ang="0">
                  <a:pos x="52" y="30"/>
                </a:cxn>
                <a:cxn ang="0">
                  <a:pos x="50" y="34"/>
                </a:cxn>
                <a:cxn ang="0">
                  <a:pos x="48" y="38"/>
                </a:cxn>
                <a:cxn ang="0">
                  <a:pos x="48" y="40"/>
                </a:cxn>
                <a:cxn ang="0">
                  <a:pos x="48" y="46"/>
                </a:cxn>
                <a:cxn ang="0">
                  <a:pos x="48" y="48"/>
                </a:cxn>
                <a:cxn ang="0">
                  <a:pos x="36" y="48"/>
                </a:cxn>
                <a:cxn ang="0">
                  <a:pos x="22" y="34"/>
                </a:cxn>
                <a:cxn ang="0">
                  <a:pos x="6" y="14"/>
                </a:cxn>
                <a:cxn ang="0">
                  <a:pos x="0" y="10"/>
                </a:cxn>
                <a:cxn ang="0">
                  <a:pos x="0" y="8"/>
                </a:cxn>
              </a:cxnLst>
              <a:rect l="0" t="0" r="r" b="b"/>
              <a:pathLst>
                <a:path w="67" h="49">
                  <a:moveTo>
                    <a:pt x="0" y="8"/>
                  </a:moveTo>
                  <a:lnTo>
                    <a:pt x="10" y="0"/>
                  </a:lnTo>
                  <a:lnTo>
                    <a:pt x="22" y="2"/>
                  </a:lnTo>
                  <a:lnTo>
                    <a:pt x="30" y="0"/>
                  </a:lnTo>
                  <a:lnTo>
                    <a:pt x="34" y="0"/>
                  </a:lnTo>
                  <a:lnTo>
                    <a:pt x="38" y="0"/>
                  </a:lnTo>
                  <a:lnTo>
                    <a:pt x="48" y="0"/>
                  </a:lnTo>
                  <a:lnTo>
                    <a:pt x="52" y="2"/>
                  </a:lnTo>
                  <a:lnTo>
                    <a:pt x="52" y="6"/>
                  </a:lnTo>
                  <a:lnTo>
                    <a:pt x="52" y="10"/>
                  </a:lnTo>
                  <a:lnTo>
                    <a:pt x="54" y="14"/>
                  </a:lnTo>
                  <a:lnTo>
                    <a:pt x="56" y="14"/>
                  </a:lnTo>
                  <a:lnTo>
                    <a:pt x="60" y="16"/>
                  </a:lnTo>
                  <a:lnTo>
                    <a:pt x="64" y="18"/>
                  </a:lnTo>
                  <a:lnTo>
                    <a:pt x="66" y="22"/>
                  </a:lnTo>
                  <a:lnTo>
                    <a:pt x="62" y="24"/>
                  </a:lnTo>
                  <a:lnTo>
                    <a:pt x="58" y="26"/>
                  </a:lnTo>
                  <a:lnTo>
                    <a:pt x="54" y="28"/>
                  </a:lnTo>
                  <a:lnTo>
                    <a:pt x="52" y="30"/>
                  </a:lnTo>
                  <a:lnTo>
                    <a:pt x="50" y="34"/>
                  </a:lnTo>
                  <a:lnTo>
                    <a:pt x="48" y="38"/>
                  </a:lnTo>
                  <a:lnTo>
                    <a:pt x="48" y="40"/>
                  </a:lnTo>
                  <a:lnTo>
                    <a:pt x="48" y="46"/>
                  </a:lnTo>
                  <a:lnTo>
                    <a:pt x="48" y="48"/>
                  </a:lnTo>
                  <a:lnTo>
                    <a:pt x="36" y="48"/>
                  </a:lnTo>
                  <a:lnTo>
                    <a:pt x="22" y="34"/>
                  </a:lnTo>
                  <a:lnTo>
                    <a:pt x="6" y="14"/>
                  </a:lnTo>
                  <a:lnTo>
                    <a:pt x="0" y="10"/>
                  </a:lnTo>
                  <a:lnTo>
                    <a:pt x="0" y="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9" name="Freeform 387"/>
            <p:cNvSpPr>
              <a:spLocks/>
            </p:cNvSpPr>
            <p:nvPr/>
          </p:nvSpPr>
          <p:spPr bwMode="ltGray">
            <a:xfrm>
              <a:off x="2630" y="1139"/>
              <a:ext cx="387" cy="381"/>
            </a:xfrm>
            <a:custGeom>
              <a:avLst/>
              <a:gdLst/>
              <a:ahLst/>
              <a:cxnLst>
                <a:cxn ang="0">
                  <a:pos x="360" y="44"/>
                </a:cxn>
                <a:cxn ang="0">
                  <a:pos x="378" y="46"/>
                </a:cxn>
                <a:cxn ang="0">
                  <a:pos x="388" y="38"/>
                </a:cxn>
                <a:cxn ang="0">
                  <a:pos x="368" y="38"/>
                </a:cxn>
                <a:cxn ang="0">
                  <a:pos x="348" y="36"/>
                </a:cxn>
                <a:cxn ang="0">
                  <a:pos x="344" y="32"/>
                </a:cxn>
                <a:cxn ang="0">
                  <a:pos x="350" y="18"/>
                </a:cxn>
                <a:cxn ang="0">
                  <a:pos x="334" y="8"/>
                </a:cxn>
                <a:cxn ang="0">
                  <a:pos x="316" y="18"/>
                </a:cxn>
                <a:cxn ang="0">
                  <a:pos x="316" y="4"/>
                </a:cxn>
                <a:cxn ang="0">
                  <a:pos x="294" y="8"/>
                </a:cxn>
                <a:cxn ang="0">
                  <a:pos x="284" y="18"/>
                </a:cxn>
                <a:cxn ang="0">
                  <a:pos x="278" y="32"/>
                </a:cxn>
                <a:cxn ang="0">
                  <a:pos x="278" y="14"/>
                </a:cxn>
                <a:cxn ang="0">
                  <a:pos x="276" y="2"/>
                </a:cxn>
                <a:cxn ang="0">
                  <a:pos x="262" y="14"/>
                </a:cxn>
                <a:cxn ang="0">
                  <a:pos x="250" y="12"/>
                </a:cxn>
                <a:cxn ang="0">
                  <a:pos x="238" y="6"/>
                </a:cxn>
                <a:cxn ang="0">
                  <a:pos x="226" y="22"/>
                </a:cxn>
                <a:cxn ang="0">
                  <a:pos x="210" y="36"/>
                </a:cxn>
                <a:cxn ang="0">
                  <a:pos x="194" y="32"/>
                </a:cxn>
                <a:cxn ang="0">
                  <a:pos x="178" y="40"/>
                </a:cxn>
                <a:cxn ang="0">
                  <a:pos x="164" y="50"/>
                </a:cxn>
                <a:cxn ang="0">
                  <a:pos x="156" y="62"/>
                </a:cxn>
                <a:cxn ang="0">
                  <a:pos x="138" y="52"/>
                </a:cxn>
                <a:cxn ang="0">
                  <a:pos x="132" y="68"/>
                </a:cxn>
                <a:cxn ang="0">
                  <a:pos x="126" y="78"/>
                </a:cxn>
                <a:cxn ang="0">
                  <a:pos x="116" y="90"/>
                </a:cxn>
                <a:cxn ang="0">
                  <a:pos x="138" y="80"/>
                </a:cxn>
                <a:cxn ang="0">
                  <a:pos x="152" y="84"/>
                </a:cxn>
                <a:cxn ang="0">
                  <a:pos x="138" y="92"/>
                </a:cxn>
                <a:cxn ang="0">
                  <a:pos x="132" y="106"/>
                </a:cxn>
                <a:cxn ang="0">
                  <a:pos x="118" y="118"/>
                </a:cxn>
                <a:cxn ang="0">
                  <a:pos x="112" y="144"/>
                </a:cxn>
                <a:cxn ang="0">
                  <a:pos x="100" y="160"/>
                </a:cxn>
                <a:cxn ang="0">
                  <a:pos x="90" y="172"/>
                </a:cxn>
                <a:cxn ang="0">
                  <a:pos x="76" y="178"/>
                </a:cxn>
                <a:cxn ang="0">
                  <a:pos x="66" y="198"/>
                </a:cxn>
                <a:cxn ang="0">
                  <a:pos x="50" y="198"/>
                </a:cxn>
                <a:cxn ang="0">
                  <a:pos x="58" y="212"/>
                </a:cxn>
                <a:cxn ang="0">
                  <a:pos x="42" y="214"/>
                </a:cxn>
                <a:cxn ang="0">
                  <a:pos x="24" y="228"/>
                </a:cxn>
                <a:cxn ang="0">
                  <a:pos x="4" y="234"/>
                </a:cxn>
                <a:cxn ang="0">
                  <a:pos x="6" y="260"/>
                </a:cxn>
                <a:cxn ang="0">
                  <a:pos x="8" y="282"/>
                </a:cxn>
                <a:cxn ang="0">
                  <a:pos x="8" y="306"/>
                </a:cxn>
                <a:cxn ang="0">
                  <a:pos x="18" y="328"/>
                </a:cxn>
                <a:cxn ang="0">
                  <a:pos x="52" y="334"/>
                </a:cxn>
                <a:cxn ang="0">
                  <a:pos x="82" y="312"/>
                </a:cxn>
                <a:cxn ang="0">
                  <a:pos x="110" y="318"/>
                </a:cxn>
                <a:cxn ang="0">
                  <a:pos x="120" y="214"/>
                </a:cxn>
                <a:cxn ang="0">
                  <a:pos x="182" y="134"/>
                </a:cxn>
                <a:cxn ang="0">
                  <a:pos x="290" y="86"/>
                </a:cxn>
                <a:cxn ang="0">
                  <a:pos x="334" y="54"/>
                </a:cxn>
              </a:cxnLst>
              <a:rect l="0" t="0" r="r" b="b"/>
              <a:pathLst>
                <a:path w="389" h="341">
                  <a:moveTo>
                    <a:pt x="334" y="54"/>
                  </a:moveTo>
                  <a:lnTo>
                    <a:pt x="338" y="54"/>
                  </a:lnTo>
                  <a:lnTo>
                    <a:pt x="360" y="44"/>
                  </a:lnTo>
                  <a:lnTo>
                    <a:pt x="366" y="44"/>
                  </a:lnTo>
                  <a:lnTo>
                    <a:pt x="372" y="46"/>
                  </a:lnTo>
                  <a:lnTo>
                    <a:pt x="378" y="46"/>
                  </a:lnTo>
                  <a:lnTo>
                    <a:pt x="384" y="46"/>
                  </a:lnTo>
                  <a:lnTo>
                    <a:pt x="388" y="44"/>
                  </a:lnTo>
                  <a:lnTo>
                    <a:pt x="388" y="38"/>
                  </a:lnTo>
                  <a:lnTo>
                    <a:pt x="382" y="36"/>
                  </a:lnTo>
                  <a:lnTo>
                    <a:pt x="376" y="36"/>
                  </a:lnTo>
                  <a:lnTo>
                    <a:pt x="368" y="38"/>
                  </a:lnTo>
                  <a:lnTo>
                    <a:pt x="364" y="38"/>
                  </a:lnTo>
                  <a:lnTo>
                    <a:pt x="358" y="38"/>
                  </a:lnTo>
                  <a:lnTo>
                    <a:pt x="348" y="36"/>
                  </a:lnTo>
                  <a:lnTo>
                    <a:pt x="342" y="38"/>
                  </a:lnTo>
                  <a:lnTo>
                    <a:pt x="338" y="34"/>
                  </a:lnTo>
                  <a:lnTo>
                    <a:pt x="344" y="32"/>
                  </a:lnTo>
                  <a:lnTo>
                    <a:pt x="348" y="28"/>
                  </a:lnTo>
                  <a:lnTo>
                    <a:pt x="352" y="24"/>
                  </a:lnTo>
                  <a:lnTo>
                    <a:pt x="350" y="18"/>
                  </a:lnTo>
                  <a:lnTo>
                    <a:pt x="346" y="14"/>
                  </a:lnTo>
                  <a:lnTo>
                    <a:pt x="340" y="10"/>
                  </a:lnTo>
                  <a:lnTo>
                    <a:pt x="334" y="8"/>
                  </a:lnTo>
                  <a:lnTo>
                    <a:pt x="324" y="8"/>
                  </a:lnTo>
                  <a:lnTo>
                    <a:pt x="320" y="14"/>
                  </a:lnTo>
                  <a:lnTo>
                    <a:pt x="316" y="18"/>
                  </a:lnTo>
                  <a:lnTo>
                    <a:pt x="312" y="18"/>
                  </a:lnTo>
                  <a:lnTo>
                    <a:pt x="312" y="8"/>
                  </a:lnTo>
                  <a:lnTo>
                    <a:pt x="316" y="4"/>
                  </a:lnTo>
                  <a:lnTo>
                    <a:pt x="312" y="0"/>
                  </a:lnTo>
                  <a:lnTo>
                    <a:pt x="308" y="2"/>
                  </a:lnTo>
                  <a:lnTo>
                    <a:pt x="294" y="8"/>
                  </a:lnTo>
                  <a:lnTo>
                    <a:pt x="292" y="8"/>
                  </a:lnTo>
                  <a:lnTo>
                    <a:pt x="286" y="14"/>
                  </a:lnTo>
                  <a:lnTo>
                    <a:pt x="284" y="18"/>
                  </a:lnTo>
                  <a:lnTo>
                    <a:pt x="282" y="22"/>
                  </a:lnTo>
                  <a:lnTo>
                    <a:pt x="282" y="30"/>
                  </a:lnTo>
                  <a:lnTo>
                    <a:pt x="278" y="32"/>
                  </a:lnTo>
                  <a:lnTo>
                    <a:pt x="274" y="28"/>
                  </a:lnTo>
                  <a:lnTo>
                    <a:pt x="274" y="20"/>
                  </a:lnTo>
                  <a:lnTo>
                    <a:pt x="278" y="14"/>
                  </a:lnTo>
                  <a:lnTo>
                    <a:pt x="280" y="8"/>
                  </a:lnTo>
                  <a:lnTo>
                    <a:pt x="284" y="2"/>
                  </a:lnTo>
                  <a:lnTo>
                    <a:pt x="276" y="2"/>
                  </a:lnTo>
                  <a:lnTo>
                    <a:pt x="270" y="4"/>
                  </a:lnTo>
                  <a:lnTo>
                    <a:pt x="264" y="10"/>
                  </a:lnTo>
                  <a:lnTo>
                    <a:pt x="262" y="14"/>
                  </a:lnTo>
                  <a:lnTo>
                    <a:pt x="258" y="18"/>
                  </a:lnTo>
                  <a:lnTo>
                    <a:pt x="252" y="18"/>
                  </a:lnTo>
                  <a:lnTo>
                    <a:pt x="250" y="12"/>
                  </a:lnTo>
                  <a:lnTo>
                    <a:pt x="248" y="8"/>
                  </a:lnTo>
                  <a:lnTo>
                    <a:pt x="244" y="6"/>
                  </a:lnTo>
                  <a:lnTo>
                    <a:pt x="238" y="6"/>
                  </a:lnTo>
                  <a:lnTo>
                    <a:pt x="234" y="12"/>
                  </a:lnTo>
                  <a:lnTo>
                    <a:pt x="230" y="18"/>
                  </a:lnTo>
                  <a:lnTo>
                    <a:pt x="226" y="22"/>
                  </a:lnTo>
                  <a:lnTo>
                    <a:pt x="222" y="28"/>
                  </a:lnTo>
                  <a:lnTo>
                    <a:pt x="218" y="32"/>
                  </a:lnTo>
                  <a:lnTo>
                    <a:pt x="210" y="36"/>
                  </a:lnTo>
                  <a:lnTo>
                    <a:pt x="204" y="36"/>
                  </a:lnTo>
                  <a:lnTo>
                    <a:pt x="198" y="36"/>
                  </a:lnTo>
                  <a:lnTo>
                    <a:pt x="194" y="32"/>
                  </a:lnTo>
                  <a:lnTo>
                    <a:pt x="186" y="32"/>
                  </a:lnTo>
                  <a:lnTo>
                    <a:pt x="182" y="34"/>
                  </a:lnTo>
                  <a:lnTo>
                    <a:pt x="178" y="40"/>
                  </a:lnTo>
                  <a:lnTo>
                    <a:pt x="174" y="44"/>
                  </a:lnTo>
                  <a:lnTo>
                    <a:pt x="168" y="46"/>
                  </a:lnTo>
                  <a:lnTo>
                    <a:pt x="164" y="50"/>
                  </a:lnTo>
                  <a:lnTo>
                    <a:pt x="164" y="56"/>
                  </a:lnTo>
                  <a:lnTo>
                    <a:pt x="164" y="62"/>
                  </a:lnTo>
                  <a:lnTo>
                    <a:pt x="156" y="62"/>
                  </a:lnTo>
                  <a:lnTo>
                    <a:pt x="150" y="60"/>
                  </a:lnTo>
                  <a:lnTo>
                    <a:pt x="148" y="54"/>
                  </a:lnTo>
                  <a:lnTo>
                    <a:pt x="138" y="52"/>
                  </a:lnTo>
                  <a:lnTo>
                    <a:pt x="132" y="56"/>
                  </a:lnTo>
                  <a:lnTo>
                    <a:pt x="130" y="62"/>
                  </a:lnTo>
                  <a:lnTo>
                    <a:pt x="132" y="68"/>
                  </a:lnTo>
                  <a:lnTo>
                    <a:pt x="136" y="74"/>
                  </a:lnTo>
                  <a:lnTo>
                    <a:pt x="134" y="78"/>
                  </a:lnTo>
                  <a:lnTo>
                    <a:pt x="126" y="78"/>
                  </a:lnTo>
                  <a:lnTo>
                    <a:pt x="122" y="78"/>
                  </a:lnTo>
                  <a:lnTo>
                    <a:pt x="112" y="86"/>
                  </a:lnTo>
                  <a:lnTo>
                    <a:pt x="116" y="90"/>
                  </a:lnTo>
                  <a:lnTo>
                    <a:pt x="126" y="88"/>
                  </a:lnTo>
                  <a:lnTo>
                    <a:pt x="132" y="86"/>
                  </a:lnTo>
                  <a:lnTo>
                    <a:pt x="138" y="80"/>
                  </a:lnTo>
                  <a:lnTo>
                    <a:pt x="148" y="78"/>
                  </a:lnTo>
                  <a:lnTo>
                    <a:pt x="152" y="80"/>
                  </a:lnTo>
                  <a:lnTo>
                    <a:pt x="152" y="84"/>
                  </a:lnTo>
                  <a:lnTo>
                    <a:pt x="146" y="88"/>
                  </a:lnTo>
                  <a:lnTo>
                    <a:pt x="140" y="90"/>
                  </a:lnTo>
                  <a:lnTo>
                    <a:pt x="138" y="92"/>
                  </a:lnTo>
                  <a:lnTo>
                    <a:pt x="136" y="98"/>
                  </a:lnTo>
                  <a:lnTo>
                    <a:pt x="136" y="102"/>
                  </a:lnTo>
                  <a:lnTo>
                    <a:pt x="132" y="106"/>
                  </a:lnTo>
                  <a:lnTo>
                    <a:pt x="126" y="108"/>
                  </a:lnTo>
                  <a:lnTo>
                    <a:pt x="120" y="114"/>
                  </a:lnTo>
                  <a:lnTo>
                    <a:pt x="118" y="118"/>
                  </a:lnTo>
                  <a:lnTo>
                    <a:pt x="112" y="126"/>
                  </a:lnTo>
                  <a:lnTo>
                    <a:pt x="110" y="134"/>
                  </a:lnTo>
                  <a:lnTo>
                    <a:pt x="112" y="144"/>
                  </a:lnTo>
                  <a:lnTo>
                    <a:pt x="106" y="148"/>
                  </a:lnTo>
                  <a:lnTo>
                    <a:pt x="102" y="152"/>
                  </a:lnTo>
                  <a:lnTo>
                    <a:pt x="100" y="160"/>
                  </a:lnTo>
                  <a:lnTo>
                    <a:pt x="94" y="164"/>
                  </a:lnTo>
                  <a:lnTo>
                    <a:pt x="92" y="168"/>
                  </a:lnTo>
                  <a:lnTo>
                    <a:pt x="90" y="172"/>
                  </a:lnTo>
                  <a:lnTo>
                    <a:pt x="88" y="176"/>
                  </a:lnTo>
                  <a:lnTo>
                    <a:pt x="82" y="176"/>
                  </a:lnTo>
                  <a:lnTo>
                    <a:pt x="76" y="178"/>
                  </a:lnTo>
                  <a:lnTo>
                    <a:pt x="76" y="186"/>
                  </a:lnTo>
                  <a:lnTo>
                    <a:pt x="72" y="190"/>
                  </a:lnTo>
                  <a:lnTo>
                    <a:pt x="66" y="198"/>
                  </a:lnTo>
                  <a:lnTo>
                    <a:pt x="60" y="196"/>
                  </a:lnTo>
                  <a:lnTo>
                    <a:pt x="56" y="196"/>
                  </a:lnTo>
                  <a:lnTo>
                    <a:pt x="50" y="198"/>
                  </a:lnTo>
                  <a:lnTo>
                    <a:pt x="52" y="206"/>
                  </a:lnTo>
                  <a:lnTo>
                    <a:pt x="56" y="208"/>
                  </a:lnTo>
                  <a:lnTo>
                    <a:pt x="58" y="212"/>
                  </a:lnTo>
                  <a:lnTo>
                    <a:pt x="54" y="216"/>
                  </a:lnTo>
                  <a:lnTo>
                    <a:pt x="48" y="216"/>
                  </a:lnTo>
                  <a:lnTo>
                    <a:pt x="42" y="214"/>
                  </a:lnTo>
                  <a:lnTo>
                    <a:pt x="36" y="218"/>
                  </a:lnTo>
                  <a:lnTo>
                    <a:pt x="28" y="224"/>
                  </a:lnTo>
                  <a:lnTo>
                    <a:pt x="24" y="228"/>
                  </a:lnTo>
                  <a:lnTo>
                    <a:pt x="18" y="232"/>
                  </a:lnTo>
                  <a:lnTo>
                    <a:pt x="12" y="234"/>
                  </a:lnTo>
                  <a:lnTo>
                    <a:pt x="4" y="234"/>
                  </a:lnTo>
                  <a:lnTo>
                    <a:pt x="0" y="242"/>
                  </a:lnTo>
                  <a:lnTo>
                    <a:pt x="6" y="254"/>
                  </a:lnTo>
                  <a:lnTo>
                    <a:pt x="6" y="260"/>
                  </a:lnTo>
                  <a:lnTo>
                    <a:pt x="4" y="264"/>
                  </a:lnTo>
                  <a:lnTo>
                    <a:pt x="4" y="278"/>
                  </a:lnTo>
                  <a:lnTo>
                    <a:pt x="8" y="282"/>
                  </a:lnTo>
                  <a:lnTo>
                    <a:pt x="18" y="292"/>
                  </a:lnTo>
                  <a:lnTo>
                    <a:pt x="14" y="294"/>
                  </a:lnTo>
                  <a:lnTo>
                    <a:pt x="8" y="306"/>
                  </a:lnTo>
                  <a:lnTo>
                    <a:pt x="14" y="308"/>
                  </a:lnTo>
                  <a:lnTo>
                    <a:pt x="18" y="312"/>
                  </a:lnTo>
                  <a:lnTo>
                    <a:pt x="18" y="328"/>
                  </a:lnTo>
                  <a:lnTo>
                    <a:pt x="26" y="332"/>
                  </a:lnTo>
                  <a:lnTo>
                    <a:pt x="46" y="340"/>
                  </a:lnTo>
                  <a:lnTo>
                    <a:pt x="52" y="334"/>
                  </a:lnTo>
                  <a:lnTo>
                    <a:pt x="68" y="322"/>
                  </a:lnTo>
                  <a:lnTo>
                    <a:pt x="74" y="318"/>
                  </a:lnTo>
                  <a:lnTo>
                    <a:pt x="82" y="312"/>
                  </a:lnTo>
                  <a:lnTo>
                    <a:pt x="90" y="308"/>
                  </a:lnTo>
                  <a:lnTo>
                    <a:pt x="94" y="318"/>
                  </a:lnTo>
                  <a:lnTo>
                    <a:pt x="110" y="318"/>
                  </a:lnTo>
                  <a:lnTo>
                    <a:pt x="122" y="306"/>
                  </a:lnTo>
                  <a:lnTo>
                    <a:pt x="140" y="248"/>
                  </a:lnTo>
                  <a:lnTo>
                    <a:pt x="120" y="214"/>
                  </a:lnTo>
                  <a:lnTo>
                    <a:pt x="158" y="188"/>
                  </a:lnTo>
                  <a:lnTo>
                    <a:pt x="148" y="158"/>
                  </a:lnTo>
                  <a:lnTo>
                    <a:pt x="182" y="134"/>
                  </a:lnTo>
                  <a:lnTo>
                    <a:pt x="198" y="94"/>
                  </a:lnTo>
                  <a:lnTo>
                    <a:pt x="242" y="80"/>
                  </a:lnTo>
                  <a:lnTo>
                    <a:pt x="290" y="86"/>
                  </a:lnTo>
                  <a:lnTo>
                    <a:pt x="306" y="62"/>
                  </a:lnTo>
                  <a:lnTo>
                    <a:pt x="316" y="50"/>
                  </a:lnTo>
                  <a:lnTo>
                    <a:pt x="334" y="5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0" name="Freeform 388"/>
            <p:cNvSpPr>
              <a:spLocks/>
            </p:cNvSpPr>
            <p:nvPr/>
          </p:nvSpPr>
          <p:spPr bwMode="ltGray">
            <a:xfrm>
              <a:off x="2849" y="1175"/>
              <a:ext cx="158" cy="294"/>
            </a:xfrm>
            <a:custGeom>
              <a:avLst/>
              <a:gdLst/>
              <a:ahLst/>
              <a:cxnLst>
                <a:cxn ang="0">
                  <a:pos x="6" y="24"/>
                </a:cxn>
                <a:cxn ang="0">
                  <a:pos x="28" y="36"/>
                </a:cxn>
                <a:cxn ang="0">
                  <a:pos x="36" y="36"/>
                </a:cxn>
                <a:cxn ang="0">
                  <a:pos x="46" y="30"/>
                </a:cxn>
                <a:cxn ang="0">
                  <a:pos x="54" y="36"/>
                </a:cxn>
                <a:cxn ang="0">
                  <a:pos x="64" y="36"/>
                </a:cxn>
                <a:cxn ang="0">
                  <a:pos x="70" y="22"/>
                </a:cxn>
                <a:cxn ang="0">
                  <a:pos x="72" y="8"/>
                </a:cxn>
                <a:cxn ang="0">
                  <a:pos x="92" y="2"/>
                </a:cxn>
                <a:cxn ang="0">
                  <a:pos x="110" y="8"/>
                </a:cxn>
                <a:cxn ang="0">
                  <a:pos x="116" y="20"/>
                </a:cxn>
                <a:cxn ang="0">
                  <a:pos x="110" y="28"/>
                </a:cxn>
                <a:cxn ang="0">
                  <a:pos x="108" y="38"/>
                </a:cxn>
                <a:cxn ang="0">
                  <a:pos x="104" y="48"/>
                </a:cxn>
                <a:cxn ang="0">
                  <a:pos x="118" y="54"/>
                </a:cxn>
                <a:cxn ang="0">
                  <a:pos x="126" y="92"/>
                </a:cxn>
                <a:cxn ang="0">
                  <a:pos x="134" y="100"/>
                </a:cxn>
                <a:cxn ang="0">
                  <a:pos x="138" y="112"/>
                </a:cxn>
                <a:cxn ang="0">
                  <a:pos x="136" y="124"/>
                </a:cxn>
                <a:cxn ang="0">
                  <a:pos x="134" y="136"/>
                </a:cxn>
                <a:cxn ang="0">
                  <a:pos x="138" y="144"/>
                </a:cxn>
                <a:cxn ang="0">
                  <a:pos x="140" y="160"/>
                </a:cxn>
                <a:cxn ang="0">
                  <a:pos x="146" y="174"/>
                </a:cxn>
                <a:cxn ang="0">
                  <a:pos x="158" y="184"/>
                </a:cxn>
                <a:cxn ang="0">
                  <a:pos x="152" y="190"/>
                </a:cxn>
                <a:cxn ang="0">
                  <a:pos x="144" y="198"/>
                </a:cxn>
                <a:cxn ang="0">
                  <a:pos x="140" y="212"/>
                </a:cxn>
                <a:cxn ang="0">
                  <a:pos x="134" y="226"/>
                </a:cxn>
                <a:cxn ang="0">
                  <a:pos x="122" y="238"/>
                </a:cxn>
                <a:cxn ang="0">
                  <a:pos x="114" y="244"/>
                </a:cxn>
                <a:cxn ang="0">
                  <a:pos x="98" y="244"/>
                </a:cxn>
                <a:cxn ang="0">
                  <a:pos x="80" y="248"/>
                </a:cxn>
                <a:cxn ang="0">
                  <a:pos x="64" y="256"/>
                </a:cxn>
                <a:cxn ang="0">
                  <a:pos x="48" y="260"/>
                </a:cxn>
                <a:cxn ang="0">
                  <a:pos x="36" y="258"/>
                </a:cxn>
                <a:cxn ang="0">
                  <a:pos x="30" y="244"/>
                </a:cxn>
                <a:cxn ang="0">
                  <a:pos x="18" y="244"/>
                </a:cxn>
                <a:cxn ang="0">
                  <a:pos x="12" y="226"/>
                </a:cxn>
                <a:cxn ang="0">
                  <a:pos x="10" y="210"/>
                </a:cxn>
                <a:cxn ang="0">
                  <a:pos x="8" y="190"/>
                </a:cxn>
                <a:cxn ang="0">
                  <a:pos x="18" y="176"/>
                </a:cxn>
                <a:cxn ang="0">
                  <a:pos x="40" y="158"/>
                </a:cxn>
                <a:cxn ang="0">
                  <a:pos x="50" y="148"/>
                </a:cxn>
                <a:cxn ang="0">
                  <a:pos x="58" y="138"/>
                </a:cxn>
                <a:cxn ang="0">
                  <a:pos x="70" y="134"/>
                </a:cxn>
                <a:cxn ang="0">
                  <a:pos x="66" y="120"/>
                </a:cxn>
                <a:cxn ang="0">
                  <a:pos x="54" y="112"/>
                </a:cxn>
                <a:cxn ang="0">
                  <a:pos x="42" y="108"/>
                </a:cxn>
                <a:cxn ang="0">
                  <a:pos x="14" y="74"/>
                </a:cxn>
                <a:cxn ang="0">
                  <a:pos x="4" y="28"/>
                </a:cxn>
              </a:cxnLst>
              <a:rect l="0" t="0" r="r" b="b"/>
              <a:pathLst>
                <a:path w="159" h="263">
                  <a:moveTo>
                    <a:pt x="4" y="28"/>
                  </a:moveTo>
                  <a:lnTo>
                    <a:pt x="6" y="24"/>
                  </a:lnTo>
                  <a:lnTo>
                    <a:pt x="26" y="32"/>
                  </a:lnTo>
                  <a:lnTo>
                    <a:pt x="28" y="36"/>
                  </a:lnTo>
                  <a:lnTo>
                    <a:pt x="34" y="38"/>
                  </a:lnTo>
                  <a:lnTo>
                    <a:pt x="36" y="36"/>
                  </a:lnTo>
                  <a:lnTo>
                    <a:pt x="42" y="32"/>
                  </a:lnTo>
                  <a:lnTo>
                    <a:pt x="46" y="30"/>
                  </a:lnTo>
                  <a:lnTo>
                    <a:pt x="52" y="34"/>
                  </a:lnTo>
                  <a:lnTo>
                    <a:pt x="54" y="36"/>
                  </a:lnTo>
                  <a:lnTo>
                    <a:pt x="60" y="40"/>
                  </a:lnTo>
                  <a:lnTo>
                    <a:pt x="64" y="36"/>
                  </a:lnTo>
                  <a:lnTo>
                    <a:pt x="72" y="30"/>
                  </a:lnTo>
                  <a:lnTo>
                    <a:pt x="70" y="22"/>
                  </a:lnTo>
                  <a:lnTo>
                    <a:pt x="70" y="14"/>
                  </a:lnTo>
                  <a:lnTo>
                    <a:pt x="72" y="8"/>
                  </a:lnTo>
                  <a:lnTo>
                    <a:pt x="80" y="4"/>
                  </a:lnTo>
                  <a:lnTo>
                    <a:pt x="92" y="2"/>
                  </a:lnTo>
                  <a:lnTo>
                    <a:pt x="102" y="0"/>
                  </a:lnTo>
                  <a:lnTo>
                    <a:pt x="110" y="8"/>
                  </a:lnTo>
                  <a:lnTo>
                    <a:pt x="114" y="14"/>
                  </a:lnTo>
                  <a:lnTo>
                    <a:pt x="116" y="20"/>
                  </a:lnTo>
                  <a:lnTo>
                    <a:pt x="114" y="24"/>
                  </a:lnTo>
                  <a:lnTo>
                    <a:pt x="110" y="28"/>
                  </a:lnTo>
                  <a:lnTo>
                    <a:pt x="108" y="34"/>
                  </a:lnTo>
                  <a:lnTo>
                    <a:pt x="108" y="38"/>
                  </a:lnTo>
                  <a:lnTo>
                    <a:pt x="106" y="42"/>
                  </a:lnTo>
                  <a:lnTo>
                    <a:pt x="104" y="48"/>
                  </a:lnTo>
                  <a:lnTo>
                    <a:pt x="110" y="54"/>
                  </a:lnTo>
                  <a:lnTo>
                    <a:pt x="118" y="54"/>
                  </a:lnTo>
                  <a:lnTo>
                    <a:pt x="124" y="58"/>
                  </a:lnTo>
                  <a:lnTo>
                    <a:pt x="126" y="92"/>
                  </a:lnTo>
                  <a:lnTo>
                    <a:pt x="130" y="98"/>
                  </a:lnTo>
                  <a:lnTo>
                    <a:pt x="134" y="100"/>
                  </a:lnTo>
                  <a:lnTo>
                    <a:pt x="138" y="106"/>
                  </a:lnTo>
                  <a:lnTo>
                    <a:pt x="138" y="112"/>
                  </a:lnTo>
                  <a:lnTo>
                    <a:pt x="138" y="118"/>
                  </a:lnTo>
                  <a:lnTo>
                    <a:pt x="136" y="124"/>
                  </a:lnTo>
                  <a:lnTo>
                    <a:pt x="134" y="130"/>
                  </a:lnTo>
                  <a:lnTo>
                    <a:pt x="134" y="136"/>
                  </a:lnTo>
                  <a:lnTo>
                    <a:pt x="136" y="140"/>
                  </a:lnTo>
                  <a:lnTo>
                    <a:pt x="138" y="144"/>
                  </a:lnTo>
                  <a:lnTo>
                    <a:pt x="140" y="152"/>
                  </a:lnTo>
                  <a:lnTo>
                    <a:pt x="140" y="160"/>
                  </a:lnTo>
                  <a:lnTo>
                    <a:pt x="140" y="170"/>
                  </a:lnTo>
                  <a:lnTo>
                    <a:pt x="146" y="174"/>
                  </a:lnTo>
                  <a:lnTo>
                    <a:pt x="152" y="178"/>
                  </a:lnTo>
                  <a:lnTo>
                    <a:pt x="158" y="184"/>
                  </a:lnTo>
                  <a:lnTo>
                    <a:pt x="158" y="188"/>
                  </a:lnTo>
                  <a:lnTo>
                    <a:pt x="152" y="190"/>
                  </a:lnTo>
                  <a:lnTo>
                    <a:pt x="146" y="192"/>
                  </a:lnTo>
                  <a:lnTo>
                    <a:pt x="144" y="198"/>
                  </a:lnTo>
                  <a:lnTo>
                    <a:pt x="140" y="206"/>
                  </a:lnTo>
                  <a:lnTo>
                    <a:pt x="140" y="212"/>
                  </a:lnTo>
                  <a:lnTo>
                    <a:pt x="138" y="220"/>
                  </a:lnTo>
                  <a:lnTo>
                    <a:pt x="134" y="226"/>
                  </a:lnTo>
                  <a:lnTo>
                    <a:pt x="126" y="232"/>
                  </a:lnTo>
                  <a:lnTo>
                    <a:pt x="122" y="238"/>
                  </a:lnTo>
                  <a:lnTo>
                    <a:pt x="120" y="242"/>
                  </a:lnTo>
                  <a:lnTo>
                    <a:pt x="114" y="244"/>
                  </a:lnTo>
                  <a:lnTo>
                    <a:pt x="106" y="244"/>
                  </a:lnTo>
                  <a:lnTo>
                    <a:pt x="98" y="244"/>
                  </a:lnTo>
                  <a:lnTo>
                    <a:pt x="90" y="246"/>
                  </a:lnTo>
                  <a:lnTo>
                    <a:pt x="80" y="248"/>
                  </a:lnTo>
                  <a:lnTo>
                    <a:pt x="72" y="250"/>
                  </a:lnTo>
                  <a:lnTo>
                    <a:pt x="64" y="256"/>
                  </a:lnTo>
                  <a:lnTo>
                    <a:pt x="54" y="258"/>
                  </a:lnTo>
                  <a:lnTo>
                    <a:pt x="48" y="260"/>
                  </a:lnTo>
                  <a:lnTo>
                    <a:pt x="40" y="262"/>
                  </a:lnTo>
                  <a:lnTo>
                    <a:pt x="36" y="258"/>
                  </a:lnTo>
                  <a:lnTo>
                    <a:pt x="36" y="248"/>
                  </a:lnTo>
                  <a:lnTo>
                    <a:pt x="30" y="244"/>
                  </a:lnTo>
                  <a:lnTo>
                    <a:pt x="24" y="246"/>
                  </a:lnTo>
                  <a:lnTo>
                    <a:pt x="18" y="244"/>
                  </a:lnTo>
                  <a:lnTo>
                    <a:pt x="12" y="240"/>
                  </a:lnTo>
                  <a:lnTo>
                    <a:pt x="12" y="226"/>
                  </a:lnTo>
                  <a:lnTo>
                    <a:pt x="12" y="218"/>
                  </a:lnTo>
                  <a:lnTo>
                    <a:pt x="10" y="210"/>
                  </a:lnTo>
                  <a:lnTo>
                    <a:pt x="8" y="200"/>
                  </a:lnTo>
                  <a:lnTo>
                    <a:pt x="8" y="190"/>
                  </a:lnTo>
                  <a:lnTo>
                    <a:pt x="10" y="184"/>
                  </a:lnTo>
                  <a:lnTo>
                    <a:pt x="18" y="176"/>
                  </a:lnTo>
                  <a:lnTo>
                    <a:pt x="30" y="166"/>
                  </a:lnTo>
                  <a:lnTo>
                    <a:pt x="40" y="158"/>
                  </a:lnTo>
                  <a:lnTo>
                    <a:pt x="44" y="158"/>
                  </a:lnTo>
                  <a:lnTo>
                    <a:pt x="50" y="148"/>
                  </a:lnTo>
                  <a:lnTo>
                    <a:pt x="50" y="142"/>
                  </a:lnTo>
                  <a:lnTo>
                    <a:pt x="58" y="138"/>
                  </a:lnTo>
                  <a:lnTo>
                    <a:pt x="66" y="138"/>
                  </a:lnTo>
                  <a:lnTo>
                    <a:pt x="70" y="134"/>
                  </a:lnTo>
                  <a:lnTo>
                    <a:pt x="70" y="124"/>
                  </a:lnTo>
                  <a:lnTo>
                    <a:pt x="66" y="120"/>
                  </a:lnTo>
                  <a:lnTo>
                    <a:pt x="60" y="114"/>
                  </a:lnTo>
                  <a:lnTo>
                    <a:pt x="54" y="112"/>
                  </a:lnTo>
                  <a:lnTo>
                    <a:pt x="52" y="110"/>
                  </a:lnTo>
                  <a:lnTo>
                    <a:pt x="42" y="108"/>
                  </a:lnTo>
                  <a:lnTo>
                    <a:pt x="22" y="94"/>
                  </a:lnTo>
                  <a:lnTo>
                    <a:pt x="14" y="74"/>
                  </a:lnTo>
                  <a:lnTo>
                    <a:pt x="0" y="38"/>
                  </a:lnTo>
                  <a:lnTo>
                    <a:pt x="4" y="2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1" name="Freeform 389"/>
            <p:cNvSpPr>
              <a:spLocks/>
            </p:cNvSpPr>
            <p:nvPr/>
          </p:nvSpPr>
          <p:spPr bwMode="ltGray">
            <a:xfrm>
              <a:off x="2750" y="1689"/>
              <a:ext cx="86" cy="77"/>
            </a:xfrm>
            <a:custGeom>
              <a:avLst/>
              <a:gdLst/>
              <a:ahLst/>
              <a:cxnLst>
                <a:cxn ang="0">
                  <a:pos x="22" y="64"/>
                </a:cxn>
                <a:cxn ang="0">
                  <a:pos x="30" y="62"/>
                </a:cxn>
                <a:cxn ang="0">
                  <a:pos x="38" y="68"/>
                </a:cxn>
                <a:cxn ang="0">
                  <a:pos x="42" y="62"/>
                </a:cxn>
                <a:cxn ang="0">
                  <a:pos x="42" y="54"/>
                </a:cxn>
                <a:cxn ang="0">
                  <a:pos x="48" y="50"/>
                </a:cxn>
                <a:cxn ang="0">
                  <a:pos x="54" y="54"/>
                </a:cxn>
                <a:cxn ang="0">
                  <a:pos x="56" y="54"/>
                </a:cxn>
                <a:cxn ang="0">
                  <a:pos x="62" y="56"/>
                </a:cxn>
                <a:cxn ang="0">
                  <a:pos x="86" y="26"/>
                </a:cxn>
                <a:cxn ang="0">
                  <a:pos x="72" y="16"/>
                </a:cxn>
                <a:cxn ang="0">
                  <a:pos x="50" y="16"/>
                </a:cxn>
                <a:cxn ang="0">
                  <a:pos x="48" y="10"/>
                </a:cxn>
                <a:cxn ang="0">
                  <a:pos x="48" y="2"/>
                </a:cxn>
                <a:cxn ang="0">
                  <a:pos x="46" y="0"/>
                </a:cxn>
                <a:cxn ang="0">
                  <a:pos x="32" y="2"/>
                </a:cxn>
                <a:cxn ang="0">
                  <a:pos x="26" y="6"/>
                </a:cxn>
                <a:cxn ang="0">
                  <a:pos x="18" y="12"/>
                </a:cxn>
                <a:cxn ang="0">
                  <a:pos x="10" y="20"/>
                </a:cxn>
                <a:cxn ang="0">
                  <a:pos x="4" y="22"/>
                </a:cxn>
                <a:cxn ang="0">
                  <a:pos x="0" y="26"/>
                </a:cxn>
                <a:cxn ang="0">
                  <a:pos x="22" y="64"/>
                </a:cxn>
              </a:cxnLst>
              <a:rect l="0" t="0" r="r" b="b"/>
              <a:pathLst>
                <a:path w="87" h="69">
                  <a:moveTo>
                    <a:pt x="22" y="64"/>
                  </a:moveTo>
                  <a:lnTo>
                    <a:pt x="30" y="62"/>
                  </a:lnTo>
                  <a:lnTo>
                    <a:pt x="38" y="68"/>
                  </a:lnTo>
                  <a:lnTo>
                    <a:pt x="42" y="62"/>
                  </a:lnTo>
                  <a:lnTo>
                    <a:pt x="42" y="54"/>
                  </a:lnTo>
                  <a:lnTo>
                    <a:pt x="48" y="50"/>
                  </a:lnTo>
                  <a:lnTo>
                    <a:pt x="54" y="54"/>
                  </a:lnTo>
                  <a:lnTo>
                    <a:pt x="56" y="54"/>
                  </a:lnTo>
                  <a:lnTo>
                    <a:pt x="62" y="56"/>
                  </a:lnTo>
                  <a:lnTo>
                    <a:pt x="86" y="26"/>
                  </a:lnTo>
                  <a:lnTo>
                    <a:pt x="72" y="16"/>
                  </a:lnTo>
                  <a:lnTo>
                    <a:pt x="50" y="16"/>
                  </a:lnTo>
                  <a:lnTo>
                    <a:pt x="48" y="10"/>
                  </a:lnTo>
                  <a:lnTo>
                    <a:pt x="48" y="2"/>
                  </a:lnTo>
                  <a:lnTo>
                    <a:pt x="46" y="0"/>
                  </a:lnTo>
                  <a:lnTo>
                    <a:pt x="32" y="2"/>
                  </a:lnTo>
                  <a:lnTo>
                    <a:pt x="26" y="6"/>
                  </a:lnTo>
                  <a:lnTo>
                    <a:pt x="18" y="12"/>
                  </a:lnTo>
                  <a:lnTo>
                    <a:pt x="10" y="20"/>
                  </a:lnTo>
                  <a:lnTo>
                    <a:pt x="4" y="22"/>
                  </a:lnTo>
                  <a:lnTo>
                    <a:pt x="0" y="26"/>
                  </a:lnTo>
                  <a:lnTo>
                    <a:pt x="22" y="6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2" name="Freeform 390"/>
            <p:cNvSpPr>
              <a:spLocks/>
            </p:cNvSpPr>
            <p:nvPr/>
          </p:nvSpPr>
          <p:spPr bwMode="auto">
            <a:xfrm>
              <a:off x="252" y="875"/>
              <a:ext cx="549" cy="628"/>
            </a:xfrm>
            <a:custGeom>
              <a:avLst/>
              <a:gdLst/>
              <a:ahLst/>
              <a:cxnLst>
                <a:cxn ang="0">
                  <a:pos x="546" y="139"/>
                </a:cxn>
                <a:cxn ang="0">
                  <a:pos x="507" y="127"/>
                </a:cxn>
                <a:cxn ang="0">
                  <a:pos x="477" y="70"/>
                </a:cxn>
                <a:cxn ang="0">
                  <a:pos x="462" y="85"/>
                </a:cxn>
                <a:cxn ang="0">
                  <a:pos x="447" y="52"/>
                </a:cxn>
                <a:cxn ang="0">
                  <a:pos x="429" y="49"/>
                </a:cxn>
                <a:cxn ang="0">
                  <a:pos x="423" y="4"/>
                </a:cxn>
                <a:cxn ang="0">
                  <a:pos x="399" y="25"/>
                </a:cxn>
                <a:cxn ang="0">
                  <a:pos x="372" y="4"/>
                </a:cxn>
                <a:cxn ang="0">
                  <a:pos x="366" y="34"/>
                </a:cxn>
                <a:cxn ang="0">
                  <a:pos x="357" y="61"/>
                </a:cxn>
                <a:cxn ang="0">
                  <a:pos x="342" y="37"/>
                </a:cxn>
                <a:cxn ang="0">
                  <a:pos x="267" y="91"/>
                </a:cxn>
                <a:cxn ang="0">
                  <a:pos x="249" y="139"/>
                </a:cxn>
                <a:cxn ang="0">
                  <a:pos x="282" y="205"/>
                </a:cxn>
                <a:cxn ang="0">
                  <a:pos x="243" y="202"/>
                </a:cxn>
                <a:cxn ang="0">
                  <a:pos x="207" y="199"/>
                </a:cxn>
                <a:cxn ang="0">
                  <a:pos x="219" y="178"/>
                </a:cxn>
                <a:cxn ang="0">
                  <a:pos x="159" y="199"/>
                </a:cxn>
                <a:cxn ang="0">
                  <a:pos x="180" y="232"/>
                </a:cxn>
                <a:cxn ang="0">
                  <a:pos x="150" y="238"/>
                </a:cxn>
                <a:cxn ang="0">
                  <a:pos x="156" y="262"/>
                </a:cxn>
                <a:cxn ang="0">
                  <a:pos x="231" y="250"/>
                </a:cxn>
                <a:cxn ang="0">
                  <a:pos x="213" y="307"/>
                </a:cxn>
                <a:cxn ang="0">
                  <a:pos x="156" y="325"/>
                </a:cxn>
                <a:cxn ang="0">
                  <a:pos x="90" y="364"/>
                </a:cxn>
                <a:cxn ang="0">
                  <a:pos x="93" y="430"/>
                </a:cxn>
                <a:cxn ang="0">
                  <a:pos x="123" y="448"/>
                </a:cxn>
                <a:cxn ang="0">
                  <a:pos x="168" y="499"/>
                </a:cxn>
                <a:cxn ang="0">
                  <a:pos x="90" y="562"/>
                </a:cxn>
                <a:cxn ang="0">
                  <a:pos x="42" y="586"/>
                </a:cxn>
                <a:cxn ang="0">
                  <a:pos x="9" y="628"/>
                </a:cxn>
                <a:cxn ang="0">
                  <a:pos x="96" y="586"/>
                </a:cxn>
                <a:cxn ang="0">
                  <a:pos x="177" y="532"/>
                </a:cxn>
                <a:cxn ang="0">
                  <a:pos x="207" y="499"/>
                </a:cxn>
                <a:cxn ang="0">
                  <a:pos x="210" y="478"/>
                </a:cxn>
                <a:cxn ang="0">
                  <a:pos x="282" y="421"/>
                </a:cxn>
                <a:cxn ang="0">
                  <a:pos x="285" y="442"/>
                </a:cxn>
                <a:cxn ang="0">
                  <a:pos x="231" y="499"/>
                </a:cxn>
                <a:cxn ang="0">
                  <a:pos x="279" y="481"/>
                </a:cxn>
                <a:cxn ang="0">
                  <a:pos x="309" y="484"/>
                </a:cxn>
                <a:cxn ang="0">
                  <a:pos x="312" y="454"/>
                </a:cxn>
                <a:cxn ang="0">
                  <a:pos x="342" y="469"/>
                </a:cxn>
                <a:cxn ang="0">
                  <a:pos x="327" y="490"/>
                </a:cxn>
                <a:cxn ang="0">
                  <a:pos x="378" y="502"/>
                </a:cxn>
                <a:cxn ang="0">
                  <a:pos x="411" y="439"/>
                </a:cxn>
                <a:cxn ang="0">
                  <a:pos x="429" y="355"/>
                </a:cxn>
                <a:cxn ang="0">
                  <a:pos x="462" y="280"/>
                </a:cxn>
                <a:cxn ang="0">
                  <a:pos x="525" y="181"/>
                </a:cxn>
                <a:cxn ang="0">
                  <a:pos x="546" y="139"/>
                </a:cxn>
              </a:cxnLst>
              <a:rect l="0" t="0" r="r" b="b"/>
              <a:pathLst>
                <a:path w="549" h="628">
                  <a:moveTo>
                    <a:pt x="546" y="139"/>
                  </a:moveTo>
                  <a:cubicBezTo>
                    <a:pt x="543" y="130"/>
                    <a:pt x="518" y="138"/>
                    <a:pt x="507" y="127"/>
                  </a:cubicBezTo>
                  <a:cubicBezTo>
                    <a:pt x="496" y="116"/>
                    <a:pt x="484" y="77"/>
                    <a:pt x="477" y="70"/>
                  </a:cubicBezTo>
                  <a:cubicBezTo>
                    <a:pt x="470" y="63"/>
                    <a:pt x="467" y="88"/>
                    <a:pt x="462" y="85"/>
                  </a:cubicBezTo>
                  <a:cubicBezTo>
                    <a:pt x="457" y="82"/>
                    <a:pt x="452" y="58"/>
                    <a:pt x="447" y="52"/>
                  </a:cubicBezTo>
                  <a:cubicBezTo>
                    <a:pt x="442" y="46"/>
                    <a:pt x="433" y="57"/>
                    <a:pt x="429" y="49"/>
                  </a:cubicBezTo>
                  <a:cubicBezTo>
                    <a:pt x="425" y="41"/>
                    <a:pt x="428" y="8"/>
                    <a:pt x="423" y="4"/>
                  </a:cubicBezTo>
                  <a:cubicBezTo>
                    <a:pt x="418" y="0"/>
                    <a:pt x="407" y="25"/>
                    <a:pt x="399" y="25"/>
                  </a:cubicBezTo>
                  <a:cubicBezTo>
                    <a:pt x="391" y="25"/>
                    <a:pt x="377" y="3"/>
                    <a:pt x="372" y="4"/>
                  </a:cubicBezTo>
                  <a:cubicBezTo>
                    <a:pt x="367" y="5"/>
                    <a:pt x="368" y="25"/>
                    <a:pt x="366" y="34"/>
                  </a:cubicBezTo>
                  <a:cubicBezTo>
                    <a:pt x="364" y="43"/>
                    <a:pt x="361" y="61"/>
                    <a:pt x="357" y="61"/>
                  </a:cubicBezTo>
                  <a:cubicBezTo>
                    <a:pt x="353" y="61"/>
                    <a:pt x="357" y="32"/>
                    <a:pt x="342" y="37"/>
                  </a:cubicBezTo>
                  <a:cubicBezTo>
                    <a:pt x="327" y="42"/>
                    <a:pt x="282" y="74"/>
                    <a:pt x="267" y="91"/>
                  </a:cubicBezTo>
                  <a:cubicBezTo>
                    <a:pt x="252" y="108"/>
                    <a:pt x="247" y="120"/>
                    <a:pt x="249" y="139"/>
                  </a:cubicBezTo>
                  <a:cubicBezTo>
                    <a:pt x="251" y="158"/>
                    <a:pt x="283" y="195"/>
                    <a:pt x="282" y="205"/>
                  </a:cubicBezTo>
                  <a:cubicBezTo>
                    <a:pt x="281" y="215"/>
                    <a:pt x="255" y="203"/>
                    <a:pt x="243" y="202"/>
                  </a:cubicBezTo>
                  <a:cubicBezTo>
                    <a:pt x="231" y="201"/>
                    <a:pt x="211" y="203"/>
                    <a:pt x="207" y="199"/>
                  </a:cubicBezTo>
                  <a:cubicBezTo>
                    <a:pt x="203" y="195"/>
                    <a:pt x="227" y="178"/>
                    <a:pt x="219" y="178"/>
                  </a:cubicBezTo>
                  <a:cubicBezTo>
                    <a:pt x="211" y="178"/>
                    <a:pt x="165" y="190"/>
                    <a:pt x="159" y="199"/>
                  </a:cubicBezTo>
                  <a:cubicBezTo>
                    <a:pt x="153" y="208"/>
                    <a:pt x="181" y="226"/>
                    <a:pt x="180" y="232"/>
                  </a:cubicBezTo>
                  <a:cubicBezTo>
                    <a:pt x="179" y="238"/>
                    <a:pt x="154" y="233"/>
                    <a:pt x="150" y="238"/>
                  </a:cubicBezTo>
                  <a:cubicBezTo>
                    <a:pt x="146" y="243"/>
                    <a:pt x="143" y="260"/>
                    <a:pt x="156" y="262"/>
                  </a:cubicBezTo>
                  <a:cubicBezTo>
                    <a:pt x="169" y="264"/>
                    <a:pt x="222" y="243"/>
                    <a:pt x="231" y="250"/>
                  </a:cubicBezTo>
                  <a:cubicBezTo>
                    <a:pt x="240" y="257"/>
                    <a:pt x="225" y="295"/>
                    <a:pt x="213" y="307"/>
                  </a:cubicBezTo>
                  <a:cubicBezTo>
                    <a:pt x="201" y="319"/>
                    <a:pt x="176" y="316"/>
                    <a:pt x="156" y="325"/>
                  </a:cubicBezTo>
                  <a:cubicBezTo>
                    <a:pt x="136" y="334"/>
                    <a:pt x="100" y="347"/>
                    <a:pt x="90" y="364"/>
                  </a:cubicBezTo>
                  <a:cubicBezTo>
                    <a:pt x="80" y="381"/>
                    <a:pt x="88" y="416"/>
                    <a:pt x="93" y="430"/>
                  </a:cubicBezTo>
                  <a:cubicBezTo>
                    <a:pt x="98" y="444"/>
                    <a:pt x="111" y="437"/>
                    <a:pt x="123" y="448"/>
                  </a:cubicBezTo>
                  <a:cubicBezTo>
                    <a:pt x="135" y="459"/>
                    <a:pt x="173" y="480"/>
                    <a:pt x="168" y="499"/>
                  </a:cubicBezTo>
                  <a:cubicBezTo>
                    <a:pt x="163" y="518"/>
                    <a:pt x="111" y="547"/>
                    <a:pt x="90" y="562"/>
                  </a:cubicBezTo>
                  <a:cubicBezTo>
                    <a:pt x="69" y="577"/>
                    <a:pt x="55" y="575"/>
                    <a:pt x="42" y="586"/>
                  </a:cubicBezTo>
                  <a:cubicBezTo>
                    <a:pt x="29" y="597"/>
                    <a:pt x="0" y="628"/>
                    <a:pt x="9" y="628"/>
                  </a:cubicBezTo>
                  <a:cubicBezTo>
                    <a:pt x="18" y="628"/>
                    <a:pt x="68" y="602"/>
                    <a:pt x="96" y="586"/>
                  </a:cubicBezTo>
                  <a:cubicBezTo>
                    <a:pt x="124" y="570"/>
                    <a:pt x="158" y="547"/>
                    <a:pt x="177" y="532"/>
                  </a:cubicBezTo>
                  <a:cubicBezTo>
                    <a:pt x="196" y="517"/>
                    <a:pt x="202" y="508"/>
                    <a:pt x="207" y="499"/>
                  </a:cubicBezTo>
                  <a:cubicBezTo>
                    <a:pt x="212" y="490"/>
                    <a:pt x="198" y="491"/>
                    <a:pt x="210" y="478"/>
                  </a:cubicBezTo>
                  <a:cubicBezTo>
                    <a:pt x="222" y="465"/>
                    <a:pt x="269" y="427"/>
                    <a:pt x="282" y="421"/>
                  </a:cubicBezTo>
                  <a:cubicBezTo>
                    <a:pt x="295" y="415"/>
                    <a:pt x="294" y="429"/>
                    <a:pt x="285" y="442"/>
                  </a:cubicBezTo>
                  <a:cubicBezTo>
                    <a:pt x="276" y="455"/>
                    <a:pt x="232" y="493"/>
                    <a:pt x="231" y="499"/>
                  </a:cubicBezTo>
                  <a:cubicBezTo>
                    <a:pt x="230" y="505"/>
                    <a:pt x="266" y="483"/>
                    <a:pt x="279" y="481"/>
                  </a:cubicBezTo>
                  <a:cubicBezTo>
                    <a:pt x="292" y="479"/>
                    <a:pt x="304" y="488"/>
                    <a:pt x="309" y="484"/>
                  </a:cubicBezTo>
                  <a:cubicBezTo>
                    <a:pt x="314" y="480"/>
                    <a:pt x="307" y="456"/>
                    <a:pt x="312" y="454"/>
                  </a:cubicBezTo>
                  <a:cubicBezTo>
                    <a:pt x="317" y="452"/>
                    <a:pt x="340" y="463"/>
                    <a:pt x="342" y="469"/>
                  </a:cubicBezTo>
                  <a:cubicBezTo>
                    <a:pt x="344" y="475"/>
                    <a:pt x="321" y="485"/>
                    <a:pt x="327" y="490"/>
                  </a:cubicBezTo>
                  <a:cubicBezTo>
                    <a:pt x="333" y="495"/>
                    <a:pt x="364" y="510"/>
                    <a:pt x="378" y="502"/>
                  </a:cubicBezTo>
                  <a:cubicBezTo>
                    <a:pt x="392" y="494"/>
                    <a:pt x="403" y="463"/>
                    <a:pt x="411" y="439"/>
                  </a:cubicBezTo>
                  <a:cubicBezTo>
                    <a:pt x="419" y="415"/>
                    <a:pt x="421" y="381"/>
                    <a:pt x="429" y="355"/>
                  </a:cubicBezTo>
                  <a:cubicBezTo>
                    <a:pt x="437" y="329"/>
                    <a:pt x="446" y="309"/>
                    <a:pt x="462" y="280"/>
                  </a:cubicBezTo>
                  <a:cubicBezTo>
                    <a:pt x="478" y="251"/>
                    <a:pt x="511" y="206"/>
                    <a:pt x="525" y="181"/>
                  </a:cubicBezTo>
                  <a:cubicBezTo>
                    <a:pt x="539" y="156"/>
                    <a:pt x="549" y="148"/>
                    <a:pt x="546" y="139"/>
                  </a:cubicBezTo>
                  <a:close/>
                </a:path>
              </a:pathLst>
            </a:custGeom>
            <a:grp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83" name="Freeform 391"/>
            <p:cNvSpPr>
              <a:spLocks/>
            </p:cNvSpPr>
            <p:nvPr/>
          </p:nvSpPr>
          <p:spPr bwMode="auto">
            <a:xfrm>
              <a:off x="620" y="1015"/>
              <a:ext cx="1084" cy="947"/>
            </a:xfrm>
            <a:custGeom>
              <a:avLst/>
              <a:gdLst/>
              <a:ahLst/>
              <a:cxnLst>
                <a:cxn ang="0">
                  <a:pos x="244" y="92"/>
                </a:cxn>
                <a:cxn ang="0">
                  <a:pos x="262" y="74"/>
                </a:cxn>
                <a:cxn ang="0">
                  <a:pos x="295" y="59"/>
                </a:cxn>
                <a:cxn ang="0">
                  <a:pos x="355" y="53"/>
                </a:cxn>
                <a:cxn ang="0">
                  <a:pos x="388" y="71"/>
                </a:cxn>
                <a:cxn ang="0">
                  <a:pos x="460" y="155"/>
                </a:cxn>
                <a:cxn ang="0">
                  <a:pos x="466" y="173"/>
                </a:cxn>
                <a:cxn ang="0">
                  <a:pos x="463" y="203"/>
                </a:cxn>
                <a:cxn ang="0">
                  <a:pos x="547" y="242"/>
                </a:cxn>
                <a:cxn ang="0">
                  <a:pos x="580" y="197"/>
                </a:cxn>
                <a:cxn ang="0">
                  <a:pos x="670" y="236"/>
                </a:cxn>
                <a:cxn ang="0">
                  <a:pos x="751" y="347"/>
                </a:cxn>
                <a:cxn ang="0">
                  <a:pos x="706" y="368"/>
                </a:cxn>
                <a:cxn ang="0">
                  <a:pos x="649" y="359"/>
                </a:cxn>
                <a:cxn ang="0">
                  <a:pos x="679" y="407"/>
                </a:cxn>
                <a:cxn ang="0">
                  <a:pos x="604" y="530"/>
                </a:cxn>
                <a:cxn ang="0">
                  <a:pos x="631" y="596"/>
                </a:cxn>
                <a:cxn ang="0">
                  <a:pos x="712" y="647"/>
                </a:cxn>
                <a:cxn ang="0">
                  <a:pos x="730" y="719"/>
                </a:cxn>
                <a:cxn ang="0">
                  <a:pos x="787" y="728"/>
                </a:cxn>
                <a:cxn ang="0">
                  <a:pos x="829" y="638"/>
                </a:cxn>
                <a:cxn ang="0">
                  <a:pos x="859" y="524"/>
                </a:cxn>
                <a:cxn ang="0">
                  <a:pos x="859" y="455"/>
                </a:cxn>
                <a:cxn ang="0">
                  <a:pos x="916" y="515"/>
                </a:cxn>
                <a:cxn ang="0">
                  <a:pos x="940" y="542"/>
                </a:cxn>
                <a:cxn ang="0">
                  <a:pos x="955" y="602"/>
                </a:cxn>
                <a:cxn ang="0">
                  <a:pos x="1027" y="635"/>
                </a:cxn>
                <a:cxn ang="0">
                  <a:pos x="1081" y="734"/>
                </a:cxn>
                <a:cxn ang="0">
                  <a:pos x="1018" y="803"/>
                </a:cxn>
                <a:cxn ang="0">
                  <a:pos x="946" y="836"/>
                </a:cxn>
                <a:cxn ang="0">
                  <a:pos x="922" y="902"/>
                </a:cxn>
                <a:cxn ang="0">
                  <a:pos x="886" y="887"/>
                </a:cxn>
                <a:cxn ang="0">
                  <a:pos x="859" y="851"/>
                </a:cxn>
                <a:cxn ang="0">
                  <a:pos x="787" y="908"/>
                </a:cxn>
                <a:cxn ang="0">
                  <a:pos x="715" y="911"/>
                </a:cxn>
                <a:cxn ang="0">
                  <a:pos x="523" y="803"/>
                </a:cxn>
                <a:cxn ang="0">
                  <a:pos x="376" y="785"/>
                </a:cxn>
                <a:cxn ang="0">
                  <a:pos x="163" y="767"/>
                </a:cxn>
                <a:cxn ang="0">
                  <a:pos x="85" y="683"/>
                </a:cxn>
                <a:cxn ang="0">
                  <a:pos x="67" y="596"/>
                </a:cxn>
                <a:cxn ang="0">
                  <a:pos x="67" y="491"/>
                </a:cxn>
                <a:cxn ang="0">
                  <a:pos x="73" y="419"/>
                </a:cxn>
                <a:cxn ang="0">
                  <a:pos x="46" y="415"/>
                </a:cxn>
                <a:cxn ang="0">
                  <a:pos x="43" y="557"/>
                </a:cxn>
                <a:cxn ang="0">
                  <a:pos x="30" y="515"/>
                </a:cxn>
                <a:cxn ang="0">
                  <a:pos x="28" y="380"/>
                </a:cxn>
                <a:cxn ang="0">
                  <a:pos x="37" y="284"/>
                </a:cxn>
                <a:cxn ang="0">
                  <a:pos x="181" y="5"/>
                </a:cxn>
              </a:cxnLst>
              <a:rect l="0" t="0" r="r" b="b"/>
              <a:pathLst>
                <a:path w="1084" h="947">
                  <a:moveTo>
                    <a:pt x="181" y="5"/>
                  </a:moveTo>
                  <a:cubicBezTo>
                    <a:pt x="199" y="0"/>
                    <a:pt x="232" y="85"/>
                    <a:pt x="244" y="92"/>
                  </a:cubicBezTo>
                  <a:cubicBezTo>
                    <a:pt x="256" y="99"/>
                    <a:pt x="247" y="53"/>
                    <a:pt x="250" y="50"/>
                  </a:cubicBezTo>
                  <a:cubicBezTo>
                    <a:pt x="253" y="47"/>
                    <a:pt x="255" y="77"/>
                    <a:pt x="262" y="74"/>
                  </a:cubicBezTo>
                  <a:cubicBezTo>
                    <a:pt x="269" y="71"/>
                    <a:pt x="287" y="37"/>
                    <a:pt x="292" y="35"/>
                  </a:cubicBezTo>
                  <a:cubicBezTo>
                    <a:pt x="297" y="33"/>
                    <a:pt x="292" y="52"/>
                    <a:pt x="295" y="59"/>
                  </a:cubicBezTo>
                  <a:cubicBezTo>
                    <a:pt x="298" y="66"/>
                    <a:pt x="303" y="78"/>
                    <a:pt x="313" y="77"/>
                  </a:cubicBezTo>
                  <a:cubicBezTo>
                    <a:pt x="323" y="76"/>
                    <a:pt x="346" y="51"/>
                    <a:pt x="355" y="53"/>
                  </a:cubicBezTo>
                  <a:cubicBezTo>
                    <a:pt x="364" y="55"/>
                    <a:pt x="362" y="86"/>
                    <a:pt x="367" y="89"/>
                  </a:cubicBezTo>
                  <a:cubicBezTo>
                    <a:pt x="372" y="92"/>
                    <a:pt x="379" y="65"/>
                    <a:pt x="388" y="71"/>
                  </a:cubicBezTo>
                  <a:cubicBezTo>
                    <a:pt x="397" y="77"/>
                    <a:pt x="412" y="114"/>
                    <a:pt x="424" y="128"/>
                  </a:cubicBezTo>
                  <a:cubicBezTo>
                    <a:pt x="436" y="142"/>
                    <a:pt x="451" y="151"/>
                    <a:pt x="460" y="155"/>
                  </a:cubicBezTo>
                  <a:cubicBezTo>
                    <a:pt x="469" y="159"/>
                    <a:pt x="477" y="152"/>
                    <a:pt x="478" y="155"/>
                  </a:cubicBezTo>
                  <a:cubicBezTo>
                    <a:pt x="479" y="158"/>
                    <a:pt x="473" y="170"/>
                    <a:pt x="466" y="173"/>
                  </a:cubicBezTo>
                  <a:cubicBezTo>
                    <a:pt x="459" y="176"/>
                    <a:pt x="436" y="171"/>
                    <a:pt x="436" y="176"/>
                  </a:cubicBezTo>
                  <a:cubicBezTo>
                    <a:pt x="436" y="181"/>
                    <a:pt x="449" y="198"/>
                    <a:pt x="463" y="203"/>
                  </a:cubicBezTo>
                  <a:cubicBezTo>
                    <a:pt x="477" y="208"/>
                    <a:pt x="506" y="200"/>
                    <a:pt x="520" y="206"/>
                  </a:cubicBezTo>
                  <a:cubicBezTo>
                    <a:pt x="534" y="212"/>
                    <a:pt x="542" y="244"/>
                    <a:pt x="547" y="242"/>
                  </a:cubicBezTo>
                  <a:cubicBezTo>
                    <a:pt x="552" y="240"/>
                    <a:pt x="548" y="201"/>
                    <a:pt x="553" y="194"/>
                  </a:cubicBezTo>
                  <a:cubicBezTo>
                    <a:pt x="558" y="187"/>
                    <a:pt x="569" y="188"/>
                    <a:pt x="580" y="197"/>
                  </a:cubicBezTo>
                  <a:cubicBezTo>
                    <a:pt x="591" y="206"/>
                    <a:pt x="607" y="241"/>
                    <a:pt x="622" y="248"/>
                  </a:cubicBezTo>
                  <a:cubicBezTo>
                    <a:pt x="637" y="255"/>
                    <a:pt x="656" y="227"/>
                    <a:pt x="670" y="236"/>
                  </a:cubicBezTo>
                  <a:cubicBezTo>
                    <a:pt x="684" y="245"/>
                    <a:pt x="696" y="287"/>
                    <a:pt x="709" y="305"/>
                  </a:cubicBezTo>
                  <a:cubicBezTo>
                    <a:pt x="722" y="323"/>
                    <a:pt x="745" y="333"/>
                    <a:pt x="751" y="347"/>
                  </a:cubicBezTo>
                  <a:cubicBezTo>
                    <a:pt x="757" y="361"/>
                    <a:pt x="755" y="386"/>
                    <a:pt x="748" y="389"/>
                  </a:cubicBezTo>
                  <a:cubicBezTo>
                    <a:pt x="741" y="392"/>
                    <a:pt x="713" y="367"/>
                    <a:pt x="706" y="368"/>
                  </a:cubicBezTo>
                  <a:cubicBezTo>
                    <a:pt x="699" y="369"/>
                    <a:pt x="712" y="399"/>
                    <a:pt x="703" y="398"/>
                  </a:cubicBezTo>
                  <a:cubicBezTo>
                    <a:pt x="694" y="397"/>
                    <a:pt x="661" y="363"/>
                    <a:pt x="649" y="359"/>
                  </a:cubicBezTo>
                  <a:cubicBezTo>
                    <a:pt x="637" y="355"/>
                    <a:pt x="626" y="363"/>
                    <a:pt x="631" y="371"/>
                  </a:cubicBezTo>
                  <a:cubicBezTo>
                    <a:pt x="636" y="379"/>
                    <a:pt x="682" y="389"/>
                    <a:pt x="679" y="407"/>
                  </a:cubicBezTo>
                  <a:cubicBezTo>
                    <a:pt x="676" y="425"/>
                    <a:pt x="622" y="462"/>
                    <a:pt x="610" y="482"/>
                  </a:cubicBezTo>
                  <a:cubicBezTo>
                    <a:pt x="598" y="502"/>
                    <a:pt x="602" y="515"/>
                    <a:pt x="604" y="530"/>
                  </a:cubicBezTo>
                  <a:cubicBezTo>
                    <a:pt x="606" y="545"/>
                    <a:pt x="618" y="564"/>
                    <a:pt x="622" y="575"/>
                  </a:cubicBezTo>
                  <a:cubicBezTo>
                    <a:pt x="626" y="586"/>
                    <a:pt x="622" y="590"/>
                    <a:pt x="631" y="596"/>
                  </a:cubicBezTo>
                  <a:cubicBezTo>
                    <a:pt x="640" y="602"/>
                    <a:pt x="663" y="606"/>
                    <a:pt x="676" y="614"/>
                  </a:cubicBezTo>
                  <a:cubicBezTo>
                    <a:pt x="689" y="622"/>
                    <a:pt x="702" y="638"/>
                    <a:pt x="712" y="647"/>
                  </a:cubicBezTo>
                  <a:cubicBezTo>
                    <a:pt x="722" y="656"/>
                    <a:pt x="733" y="656"/>
                    <a:pt x="736" y="668"/>
                  </a:cubicBezTo>
                  <a:cubicBezTo>
                    <a:pt x="739" y="680"/>
                    <a:pt x="728" y="703"/>
                    <a:pt x="730" y="719"/>
                  </a:cubicBezTo>
                  <a:cubicBezTo>
                    <a:pt x="732" y="735"/>
                    <a:pt x="739" y="763"/>
                    <a:pt x="748" y="764"/>
                  </a:cubicBezTo>
                  <a:cubicBezTo>
                    <a:pt x="757" y="765"/>
                    <a:pt x="781" y="743"/>
                    <a:pt x="787" y="728"/>
                  </a:cubicBezTo>
                  <a:cubicBezTo>
                    <a:pt x="793" y="713"/>
                    <a:pt x="777" y="686"/>
                    <a:pt x="784" y="671"/>
                  </a:cubicBezTo>
                  <a:cubicBezTo>
                    <a:pt x="791" y="656"/>
                    <a:pt x="822" y="657"/>
                    <a:pt x="829" y="638"/>
                  </a:cubicBezTo>
                  <a:cubicBezTo>
                    <a:pt x="836" y="619"/>
                    <a:pt x="821" y="576"/>
                    <a:pt x="826" y="557"/>
                  </a:cubicBezTo>
                  <a:cubicBezTo>
                    <a:pt x="831" y="538"/>
                    <a:pt x="853" y="537"/>
                    <a:pt x="859" y="524"/>
                  </a:cubicBezTo>
                  <a:cubicBezTo>
                    <a:pt x="865" y="511"/>
                    <a:pt x="862" y="493"/>
                    <a:pt x="862" y="482"/>
                  </a:cubicBezTo>
                  <a:cubicBezTo>
                    <a:pt x="862" y="471"/>
                    <a:pt x="851" y="455"/>
                    <a:pt x="859" y="455"/>
                  </a:cubicBezTo>
                  <a:cubicBezTo>
                    <a:pt x="867" y="455"/>
                    <a:pt x="901" y="469"/>
                    <a:pt x="910" y="479"/>
                  </a:cubicBezTo>
                  <a:cubicBezTo>
                    <a:pt x="919" y="489"/>
                    <a:pt x="911" y="512"/>
                    <a:pt x="916" y="515"/>
                  </a:cubicBezTo>
                  <a:cubicBezTo>
                    <a:pt x="921" y="518"/>
                    <a:pt x="939" y="495"/>
                    <a:pt x="943" y="500"/>
                  </a:cubicBezTo>
                  <a:cubicBezTo>
                    <a:pt x="947" y="505"/>
                    <a:pt x="943" y="532"/>
                    <a:pt x="940" y="542"/>
                  </a:cubicBezTo>
                  <a:cubicBezTo>
                    <a:pt x="937" y="552"/>
                    <a:pt x="922" y="553"/>
                    <a:pt x="925" y="563"/>
                  </a:cubicBezTo>
                  <a:cubicBezTo>
                    <a:pt x="928" y="573"/>
                    <a:pt x="941" y="603"/>
                    <a:pt x="955" y="602"/>
                  </a:cubicBezTo>
                  <a:cubicBezTo>
                    <a:pt x="969" y="601"/>
                    <a:pt x="997" y="551"/>
                    <a:pt x="1009" y="557"/>
                  </a:cubicBezTo>
                  <a:cubicBezTo>
                    <a:pt x="1021" y="563"/>
                    <a:pt x="1026" y="618"/>
                    <a:pt x="1027" y="635"/>
                  </a:cubicBezTo>
                  <a:cubicBezTo>
                    <a:pt x="1028" y="652"/>
                    <a:pt x="1009" y="645"/>
                    <a:pt x="1018" y="662"/>
                  </a:cubicBezTo>
                  <a:cubicBezTo>
                    <a:pt x="1027" y="679"/>
                    <a:pt x="1078" y="715"/>
                    <a:pt x="1081" y="734"/>
                  </a:cubicBezTo>
                  <a:cubicBezTo>
                    <a:pt x="1084" y="753"/>
                    <a:pt x="1049" y="765"/>
                    <a:pt x="1039" y="776"/>
                  </a:cubicBezTo>
                  <a:cubicBezTo>
                    <a:pt x="1029" y="787"/>
                    <a:pt x="1028" y="796"/>
                    <a:pt x="1018" y="803"/>
                  </a:cubicBezTo>
                  <a:cubicBezTo>
                    <a:pt x="1008" y="810"/>
                    <a:pt x="988" y="812"/>
                    <a:pt x="976" y="818"/>
                  </a:cubicBezTo>
                  <a:cubicBezTo>
                    <a:pt x="964" y="824"/>
                    <a:pt x="954" y="827"/>
                    <a:pt x="946" y="836"/>
                  </a:cubicBezTo>
                  <a:cubicBezTo>
                    <a:pt x="938" y="845"/>
                    <a:pt x="929" y="864"/>
                    <a:pt x="925" y="875"/>
                  </a:cubicBezTo>
                  <a:cubicBezTo>
                    <a:pt x="921" y="886"/>
                    <a:pt x="925" y="895"/>
                    <a:pt x="922" y="902"/>
                  </a:cubicBezTo>
                  <a:cubicBezTo>
                    <a:pt x="919" y="909"/>
                    <a:pt x="910" y="919"/>
                    <a:pt x="904" y="917"/>
                  </a:cubicBezTo>
                  <a:cubicBezTo>
                    <a:pt x="898" y="915"/>
                    <a:pt x="887" y="898"/>
                    <a:pt x="886" y="887"/>
                  </a:cubicBezTo>
                  <a:cubicBezTo>
                    <a:pt x="885" y="876"/>
                    <a:pt x="902" y="854"/>
                    <a:pt x="898" y="848"/>
                  </a:cubicBezTo>
                  <a:cubicBezTo>
                    <a:pt x="894" y="842"/>
                    <a:pt x="870" y="842"/>
                    <a:pt x="859" y="851"/>
                  </a:cubicBezTo>
                  <a:cubicBezTo>
                    <a:pt x="848" y="860"/>
                    <a:pt x="847" y="890"/>
                    <a:pt x="835" y="899"/>
                  </a:cubicBezTo>
                  <a:cubicBezTo>
                    <a:pt x="823" y="908"/>
                    <a:pt x="803" y="900"/>
                    <a:pt x="787" y="908"/>
                  </a:cubicBezTo>
                  <a:cubicBezTo>
                    <a:pt x="771" y="916"/>
                    <a:pt x="751" y="947"/>
                    <a:pt x="739" y="947"/>
                  </a:cubicBezTo>
                  <a:cubicBezTo>
                    <a:pt x="727" y="947"/>
                    <a:pt x="731" y="925"/>
                    <a:pt x="715" y="911"/>
                  </a:cubicBezTo>
                  <a:cubicBezTo>
                    <a:pt x="699" y="897"/>
                    <a:pt x="675" y="881"/>
                    <a:pt x="643" y="863"/>
                  </a:cubicBezTo>
                  <a:cubicBezTo>
                    <a:pt x="611" y="845"/>
                    <a:pt x="549" y="816"/>
                    <a:pt x="523" y="803"/>
                  </a:cubicBezTo>
                  <a:cubicBezTo>
                    <a:pt x="497" y="790"/>
                    <a:pt x="508" y="788"/>
                    <a:pt x="484" y="785"/>
                  </a:cubicBezTo>
                  <a:cubicBezTo>
                    <a:pt x="460" y="782"/>
                    <a:pt x="412" y="788"/>
                    <a:pt x="376" y="785"/>
                  </a:cubicBezTo>
                  <a:cubicBezTo>
                    <a:pt x="340" y="782"/>
                    <a:pt x="300" y="770"/>
                    <a:pt x="265" y="767"/>
                  </a:cubicBezTo>
                  <a:cubicBezTo>
                    <a:pt x="230" y="764"/>
                    <a:pt x="189" y="770"/>
                    <a:pt x="163" y="767"/>
                  </a:cubicBezTo>
                  <a:cubicBezTo>
                    <a:pt x="137" y="764"/>
                    <a:pt x="122" y="763"/>
                    <a:pt x="109" y="749"/>
                  </a:cubicBezTo>
                  <a:cubicBezTo>
                    <a:pt x="96" y="735"/>
                    <a:pt x="86" y="703"/>
                    <a:pt x="85" y="683"/>
                  </a:cubicBezTo>
                  <a:cubicBezTo>
                    <a:pt x="84" y="663"/>
                    <a:pt x="103" y="643"/>
                    <a:pt x="100" y="629"/>
                  </a:cubicBezTo>
                  <a:cubicBezTo>
                    <a:pt x="97" y="615"/>
                    <a:pt x="68" y="612"/>
                    <a:pt x="67" y="596"/>
                  </a:cubicBezTo>
                  <a:cubicBezTo>
                    <a:pt x="66" y="580"/>
                    <a:pt x="94" y="550"/>
                    <a:pt x="94" y="533"/>
                  </a:cubicBezTo>
                  <a:cubicBezTo>
                    <a:pt x="94" y="516"/>
                    <a:pt x="67" y="504"/>
                    <a:pt x="67" y="491"/>
                  </a:cubicBezTo>
                  <a:cubicBezTo>
                    <a:pt x="67" y="478"/>
                    <a:pt x="96" y="464"/>
                    <a:pt x="97" y="452"/>
                  </a:cubicBezTo>
                  <a:cubicBezTo>
                    <a:pt x="98" y="440"/>
                    <a:pt x="78" y="437"/>
                    <a:pt x="73" y="419"/>
                  </a:cubicBezTo>
                  <a:cubicBezTo>
                    <a:pt x="68" y="401"/>
                    <a:pt x="71" y="342"/>
                    <a:pt x="67" y="341"/>
                  </a:cubicBezTo>
                  <a:cubicBezTo>
                    <a:pt x="63" y="340"/>
                    <a:pt x="49" y="388"/>
                    <a:pt x="46" y="415"/>
                  </a:cubicBezTo>
                  <a:cubicBezTo>
                    <a:pt x="43" y="442"/>
                    <a:pt x="48" y="479"/>
                    <a:pt x="48" y="503"/>
                  </a:cubicBezTo>
                  <a:cubicBezTo>
                    <a:pt x="48" y="527"/>
                    <a:pt x="47" y="539"/>
                    <a:pt x="43" y="557"/>
                  </a:cubicBezTo>
                  <a:cubicBezTo>
                    <a:pt x="39" y="575"/>
                    <a:pt x="26" y="617"/>
                    <a:pt x="24" y="610"/>
                  </a:cubicBezTo>
                  <a:cubicBezTo>
                    <a:pt x="22" y="603"/>
                    <a:pt x="30" y="542"/>
                    <a:pt x="30" y="515"/>
                  </a:cubicBezTo>
                  <a:cubicBezTo>
                    <a:pt x="30" y="488"/>
                    <a:pt x="25" y="470"/>
                    <a:pt x="25" y="448"/>
                  </a:cubicBezTo>
                  <a:cubicBezTo>
                    <a:pt x="25" y="426"/>
                    <a:pt x="32" y="394"/>
                    <a:pt x="28" y="380"/>
                  </a:cubicBezTo>
                  <a:cubicBezTo>
                    <a:pt x="24" y="366"/>
                    <a:pt x="0" y="378"/>
                    <a:pt x="1" y="362"/>
                  </a:cubicBezTo>
                  <a:cubicBezTo>
                    <a:pt x="2" y="346"/>
                    <a:pt x="23" y="319"/>
                    <a:pt x="37" y="284"/>
                  </a:cubicBezTo>
                  <a:cubicBezTo>
                    <a:pt x="51" y="249"/>
                    <a:pt x="61" y="195"/>
                    <a:pt x="85" y="149"/>
                  </a:cubicBezTo>
                  <a:cubicBezTo>
                    <a:pt x="109" y="103"/>
                    <a:pt x="161" y="35"/>
                    <a:pt x="181" y="5"/>
                  </a:cubicBezTo>
                  <a:close/>
                </a:path>
              </a:pathLst>
            </a:custGeom>
            <a:grp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grpSp>
      <p:sp>
        <p:nvSpPr>
          <p:cNvPr id="383" name="Freeform 392"/>
          <p:cNvSpPr>
            <a:spLocks/>
          </p:cNvSpPr>
          <p:nvPr/>
        </p:nvSpPr>
        <p:spPr bwMode="ltGray">
          <a:xfrm>
            <a:off x="478240" y="2279670"/>
            <a:ext cx="27889" cy="30162"/>
          </a:xfrm>
          <a:custGeom>
            <a:avLst/>
            <a:gdLst/>
            <a:ahLst/>
            <a:cxnLst>
              <a:cxn ang="0">
                <a:pos x="0" y="4"/>
              </a:cxn>
              <a:cxn ang="0">
                <a:pos x="16" y="0"/>
              </a:cxn>
              <a:cxn ang="0">
                <a:pos x="18" y="8"/>
              </a:cxn>
              <a:cxn ang="0">
                <a:pos x="8" y="16"/>
              </a:cxn>
              <a:cxn ang="0">
                <a:pos x="0" y="12"/>
              </a:cxn>
              <a:cxn ang="0">
                <a:pos x="0" y="4"/>
              </a:cxn>
            </a:cxnLst>
            <a:rect l="0" t="0" r="r" b="b"/>
            <a:pathLst>
              <a:path w="19" h="17">
                <a:moveTo>
                  <a:pt x="0" y="4"/>
                </a:moveTo>
                <a:lnTo>
                  <a:pt x="16" y="0"/>
                </a:lnTo>
                <a:lnTo>
                  <a:pt x="18" y="8"/>
                </a:lnTo>
                <a:lnTo>
                  <a:pt x="8" y="16"/>
                </a:lnTo>
                <a:lnTo>
                  <a:pt x="0" y="12"/>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4" name="Freeform 393"/>
          <p:cNvSpPr>
            <a:spLocks/>
          </p:cNvSpPr>
          <p:nvPr/>
        </p:nvSpPr>
        <p:spPr bwMode="ltGray">
          <a:xfrm>
            <a:off x="2442871" y="4411672"/>
            <a:ext cx="30988" cy="50800"/>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5" name="Freeform 394"/>
          <p:cNvSpPr>
            <a:spLocks/>
          </p:cNvSpPr>
          <p:nvPr/>
        </p:nvSpPr>
        <p:spPr bwMode="ltGray">
          <a:xfrm>
            <a:off x="1048417" y="2578118"/>
            <a:ext cx="23240" cy="107950"/>
          </a:xfrm>
          <a:custGeom>
            <a:avLst/>
            <a:gdLst/>
            <a:ahLst/>
            <a:cxnLst>
              <a:cxn ang="0">
                <a:pos x="0" y="0"/>
              </a:cxn>
              <a:cxn ang="0">
                <a:pos x="10" y="0"/>
              </a:cxn>
              <a:cxn ang="0">
                <a:pos x="16" y="18"/>
              </a:cxn>
              <a:cxn ang="0">
                <a:pos x="14" y="32"/>
              </a:cxn>
              <a:cxn ang="0">
                <a:pos x="12" y="48"/>
              </a:cxn>
              <a:cxn ang="0">
                <a:pos x="4" y="58"/>
              </a:cxn>
              <a:cxn ang="0">
                <a:pos x="0" y="52"/>
              </a:cxn>
              <a:cxn ang="0">
                <a:pos x="2" y="44"/>
              </a:cxn>
              <a:cxn ang="0">
                <a:pos x="2" y="28"/>
              </a:cxn>
              <a:cxn ang="0">
                <a:pos x="0" y="14"/>
              </a:cxn>
              <a:cxn ang="0">
                <a:pos x="0" y="0"/>
              </a:cxn>
            </a:cxnLst>
            <a:rect l="0" t="0" r="r" b="b"/>
            <a:pathLst>
              <a:path w="17" h="59">
                <a:moveTo>
                  <a:pt x="0" y="0"/>
                </a:moveTo>
                <a:lnTo>
                  <a:pt x="10" y="0"/>
                </a:lnTo>
                <a:lnTo>
                  <a:pt x="16" y="18"/>
                </a:lnTo>
                <a:lnTo>
                  <a:pt x="14" y="32"/>
                </a:lnTo>
                <a:lnTo>
                  <a:pt x="12" y="48"/>
                </a:lnTo>
                <a:lnTo>
                  <a:pt x="4" y="58"/>
                </a:lnTo>
                <a:lnTo>
                  <a:pt x="0" y="52"/>
                </a:lnTo>
                <a:lnTo>
                  <a:pt x="2" y="44"/>
                </a:lnTo>
                <a:lnTo>
                  <a:pt x="2" y="28"/>
                </a:lnTo>
                <a:lnTo>
                  <a:pt x="0" y="1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6" name="Freeform 395"/>
          <p:cNvSpPr>
            <a:spLocks/>
          </p:cNvSpPr>
          <p:nvPr/>
        </p:nvSpPr>
        <p:spPr bwMode="ltGray">
          <a:xfrm>
            <a:off x="1051515" y="2692418"/>
            <a:ext cx="34087" cy="73025"/>
          </a:xfrm>
          <a:custGeom>
            <a:avLst/>
            <a:gdLst/>
            <a:ahLst/>
            <a:cxnLst>
              <a:cxn ang="0">
                <a:pos x="8" y="0"/>
              </a:cxn>
              <a:cxn ang="0">
                <a:pos x="14" y="8"/>
              </a:cxn>
              <a:cxn ang="0">
                <a:pos x="18" y="16"/>
              </a:cxn>
              <a:cxn ang="0">
                <a:pos x="20" y="28"/>
              </a:cxn>
              <a:cxn ang="0">
                <a:pos x="16" y="36"/>
              </a:cxn>
              <a:cxn ang="0">
                <a:pos x="2" y="40"/>
              </a:cxn>
              <a:cxn ang="0">
                <a:pos x="4" y="36"/>
              </a:cxn>
              <a:cxn ang="0">
                <a:pos x="6" y="28"/>
              </a:cxn>
              <a:cxn ang="0">
                <a:pos x="2" y="14"/>
              </a:cxn>
              <a:cxn ang="0">
                <a:pos x="0" y="10"/>
              </a:cxn>
              <a:cxn ang="0">
                <a:pos x="2" y="2"/>
              </a:cxn>
              <a:cxn ang="0">
                <a:pos x="8" y="0"/>
              </a:cxn>
            </a:cxnLst>
            <a:rect l="0" t="0" r="r" b="b"/>
            <a:pathLst>
              <a:path w="21" h="41">
                <a:moveTo>
                  <a:pt x="8" y="0"/>
                </a:moveTo>
                <a:lnTo>
                  <a:pt x="14" y="8"/>
                </a:lnTo>
                <a:lnTo>
                  <a:pt x="18" y="16"/>
                </a:lnTo>
                <a:lnTo>
                  <a:pt x="20" y="28"/>
                </a:lnTo>
                <a:lnTo>
                  <a:pt x="16" y="36"/>
                </a:lnTo>
                <a:lnTo>
                  <a:pt x="2" y="40"/>
                </a:lnTo>
                <a:lnTo>
                  <a:pt x="4" y="36"/>
                </a:lnTo>
                <a:lnTo>
                  <a:pt x="6" y="28"/>
                </a:lnTo>
                <a:lnTo>
                  <a:pt x="2" y="14"/>
                </a:lnTo>
                <a:lnTo>
                  <a:pt x="0" y="10"/>
                </a:lnTo>
                <a:lnTo>
                  <a:pt x="2" y="2"/>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7" name="Freeform 396"/>
          <p:cNvSpPr>
            <a:spLocks/>
          </p:cNvSpPr>
          <p:nvPr/>
        </p:nvSpPr>
        <p:spPr bwMode="ltGray">
          <a:xfrm>
            <a:off x="2247648" y="5353056"/>
            <a:ext cx="266496" cy="1484306"/>
          </a:xfrm>
          <a:custGeom>
            <a:avLst/>
            <a:gdLst/>
            <a:ahLst/>
            <a:cxnLst>
              <a:cxn ang="0">
                <a:pos x="18" y="20"/>
              </a:cxn>
              <a:cxn ang="0">
                <a:pos x="18" y="60"/>
              </a:cxn>
              <a:cxn ang="0">
                <a:pos x="20" y="114"/>
              </a:cxn>
              <a:cxn ang="0">
                <a:pos x="20" y="158"/>
              </a:cxn>
              <a:cxn ang="0">
                <a:pos x="18" y="188"/>
              </a:cxn>
              <a:cxn ang="0">
                <a:pos x="14" y="222"/>
              </a:cxn>
              <a:cxn ang="0">
                <a:pos x="14" y="250"/>
              </a:cxn>
              <a:cxn ang="0">
                <a:pos x="20" y="286"/>
              </a:cxn>
              <a:cxn ang="0">
                <a:pos x="28" y="322"/>
              </a:cxn>
              <a:cxn ang="0">
                <a:pos x="18" y="346"/>
              </a:cxn>
              <a:cxn ang="0">
                <a:pos x="12" y="370"/>
              </a:cxn>
              <a:cxn ang="0">
                <a:pos x="8" y="398"/>
              </a:cxn>
              <a:cxn ang="0">
                <a:pos x="2" y="404"/>
              </a:cxn>
              <a:cxn ang="0">
                <a:pos x="6" y="418"/>
              </a:cxn>
              <a:cxn ang="0">
                <a:pos x="16" y="440"/>
              </a:cxn>
              <a:cxn ang="0">
                <a:pos x="12" y="480"/>
              </a:cxn>
              <a:cxn ang="0">
                <a:pos x="34" y="496"/>
              </a:cxn>
              <a:cxn ang="0">
                <a:pos x="36" y="502"/>
              </a:cxn>
              <a:cxn ang="0">
                <a:pos x="36" y="534"/>
              </a:cxn>
              <a:cxn ang="0">
                <a:pos x="34" y="560"/>
              </a:cxn>
              <a:cxn ang="0">
                <a:pos x="36" y="586"/>
              </a:cxn>
              <a:cxn ang="0">
                <a:pos x="18" y="586"/>
              </a:cxn>
              <a:cxn ang="0">
                <a:pos x="6" y="608"/>
              </a:cxn>
              <a:cxn ang="0">
                <a:pos x="12" y="608"/>
              </a:cxn>
              <a:cxn ang="0">
                <a:pos x="30" y="610"/>
              </a:cxn>
              <a:cxn ang="0">
                <a:pos x="34" y="632"/>
              </a:cxn>
              <a:cxn ang="0">
                <a:pos x="16" y="644"/>
              </a:cxn>
              <a:cxn ang="0">
                <a:pos x="30" y="684"/>
              </a:cxn>
              <a:cxn ang="0">
                <a:pos x="48" y="716"/>
              </a:cxn>
              <a:cxn ang="0">
                <a:pos x="56" y="730"/>
              </a:cxn>
              <a:cxn ang="0">
                <a:pos x="74" y="762"/>
              </a:cxn>
              <a:cxn ang="0">
                <a:pos x="102" y="774"/>
              </a:cxn>
              <a:cxn ang="0">
                <a:pos x="122" y="772"/>
              </a:cxn>
              <a:cxn ang="0">
                <a:pos x="138" y="744"/>
              </a:cxn>
              <a:cxn ang="0">
                <a:pos x="132" y="758"/>
              </a:cxn>
              <a:cxn ang="0">
                <a:pos x="146" y="768"/>
              </a:cxn>
              <a:cxn ang="0">
                <a:pos x="142" y="784"/>
              </a:cxn>
              <a:cxn ang="0">
                <a:pos x="148" y="796"/>
              </a:cxn>
              <a:cxn ang="0">
                <a:pos x="134" y="804"/>
              </a:cxn>
              <a:cxn ang="0">
                <a:pos x="142" y="818"/>
              </a:cxn>
              <a:cxn ang="0">
                <a:pos x="162" y="808"/>
              </a:cxn>
              <a:cxn ang="0">
                <a:pos x="154" y="740"/>
              </a:cxn>
              <a:cxn ang="0">
                <a:pos x="84" y="576"/>
              </a:cxn>
              <a:cxn ang="0">
                <a:pos x="94" y="152"/>
              </a:cxn>
            </a:cxnLst>
            <a:rect l="0" t="0" r="r" b="b"/>
            <a:pathLst>
              <a:path w="173" h="819">
                <a:moveTo>
                  <a:pt x="70" y="20"/>
                </a:moveTo>
                <a:lnTo>
                  <a:pt x="34" y="0"/>
                </a:lnTo>
                <a:lnTo>
                  <a:pt x="18" y="20"/>
                </a:lnTo>
                <a:lnTo>
                  <a:pt x="18" y="46"/>
                </a:lnTo>
                <a:lnTo>
                  <a:pt x="22" y="56"/>
                </a:lnTo>
                <a:lnTo>
                  <a:pt x="18" y="60"/>
                </a:lnTo>
                <a:lnTo>
                  <a:pt x="22" y="80"/>
                </a:lnTo>
                <a:lnTo>
                  <a:pt x="24" y="114"/>
                </a:lnTo>
                <a:lnTo>
                  <a:pt x="20" y="114"/>
                </a:lnTo>
                <a:lnTo>
                  <a:pt x="20" y="142"/>
                </a:lnTo>
                <a:lnTo>
                  <a:pt x="24" y="152"/>
                </a:lnTo>
                <a:lnTo>
                  <a:pt x="20" y="158"/>
                </a:lnTo>
                <a:lnTo>
                  <a:pt x="24" y="170"/>
                </a:lnTo>
                <a:lnTo>
                  <a:pt x="22" y="184"/>
                </a:lnTo>
                <a:lnTo>
                  <a:pt x="18" y="188"/>
                </a:lnTo>
                <a:lnTo>
                  <a:pt x="20" y="194"/>
                </a:lnTo>
                <a:lnTo>
                  <a:pt x="16" y="216"/>
                </a:lnTo>
                <a:lnTo>
                  <a:pt x="14" y="222"/>
                </a:lnTo>
                <a:lnTo>
                  <a:pt x="18" y="232"/>
                </a:lnTo>
                <a:lnTo>
                  <a:pt x="18" y="248"/>
                </a:lnTo>
                <a:lnTo>
                  <a:pt x="14" y="250"/>
                </a:lnTo>
                <a:lnTo>
                  <a:pt x="16" y="264"/>
                </a:lnTo>
                <a:lnTo>
                  <a:pt x="20" y="276"/>
                </a:lnTo>
                <a:lnTo>
                  <a:pt x="20" y="286"/>
                </a:lnTo>
                <a:lnTo>
                  <a:pt x="26" y="304"/>
                </a:lnTo>
                <a:lnTo>
                  <a:pt x="24" y="312"/>
                </a:lnTo>
                <a:lnTo>
                  <a:pt x="28" y="322"/>
                </a:lnTo>
                <a:lnTo>
                  <a:pt x="20" y="332"/>
                </a:lnTo>
                <a:lnTo>
                  <a:pt x="22" y="334"/>
                </a:lnTo>
                <a:lnTo>
                  <a:pt x="18" y="346"/>
                </a:lnTo>
                <a:lnTo>
                  <a:pt x="16" y="352"/>
                </a:lnTo>
                <a:lnTo>
                  <a:pt x="14" y="362"/>
                </a:lnTo>
                <a:lnTo>
                  <a:pt x="12" y="370"/>
                </a:lnTo>
                <a:lnTo>
                  <a:pt x="10" y="376"/>
                </a:lnTo>
                <a:lnTo>
                  <a:pt x="6" y="382"/>
                </a:lnTo>
                <a:lnTo>
                  <a:pt x="8" y="398"/>
                </a:lnTo>
                <a:lnTo>
                  <a:pt x="4" y="394"/>
                </a:lnTo>
                <a:lnTo>
                  <a:pt x="2" y="396"/>
                </a:lnTo>
                <a:lnTo>
                  <a:pt x="2" y="404"/>
                </a:lnTo>
                <a:lnTo>
                  <a:pt x="0" y="408"/>
                </a:lnTo>
                <a:lnTo>
                  <a:pt x="8" y="412"/>
                </a:lnTo>
                <a:lnTo>
                  <a:pt x="6" y="418"/>
                </a:lnTo>
                <a:lnTo>
                  <a:pt x="8" y="422"/>
                </a:lnTo>
                <a:lnTo>
                  <a:pt x="10" y="428"/>
                </a:lnTo>
                <a:lnTo>
                  <a:pt x="16" y="440"/>
                </a:lnTo>
                <a:lnTo>
                  <a:pt x="14" y="452"/>
                </a:lnTo>
                <a:lnTo>
                  <a:pt x="12" y="462"/>
                </a:lnTo>
                <a:lnTo>
                  <a:pt x="12" y="480"/>
                </a:lnTo>
                <a:lnTo>
                  <a:pt x="20" y="490"/>
                </a:lnTo>
                <a:lnTo>
                  <a:pt x="20" y="494"/>
                </a:lnTo>
                <a:lnTo>
                  <a:pt x="34" y="496"/>
                </a:lnTo>
                <a:lnTo>
                  <a:pt x="34" y="490"/>
                </a:lnTo>
                <a:lnTo>
                  <a:pt x="36" y="490"/>
                </a:lnTo>
                <a:lnTo>
                  <a:pt x="36" y="502"/>
                </a:lnTo>
                <a:lnTo>
                  <a:pt x="36" y="516"/>
                </a:lnTo>
                <a:lnTo>
                  <a:pt x="38" y="522"/>
                </a:lnTo>
                <a:lnTo>
                  <a:pt x="36" y="534"/>
                </a:lnTo>
                <a:lnTo>
                  <a:pt x="38" y="542"/>
                </a:lnTo>
                <a:lnTo>
                  <a:pt x="36" y="550"/>
                </a:lnTo>
                <a:lnTo>
                  <a:pt x="34" y="560"/>
                </a:lnTo>
                <a:lnTo>
                  <a:pt x="36" y="570"/>
                </a:lnTo>
                <a:lnTo>
                  <a:pt x="40" y="580"/>
                </a:lnTo>
                <a:lnTo>
                  <a:pt x="36" y="586"/>
                </a:lnTo>
                <a:lnTo>
                  <a:pt x="36" y="598"/>
                </a:lnTo>
                <a:lnTo>
                  <a:pt x="24" y="586"/>
                </a:lnTo>
                <a:lnTo>
                  <a:pt x="18" y="586"/>
                </a:lnTo>
                <a:lnTo>
                  <a:pt x="14" y="588"/>
                </a:lnTo>
                <a:lnTo>
                  <a:pt x="16" y="596"/>
                </a:lnTo>
                <a:lnTo>
                  <a:pt x="6" y="608"/>
                </a:lnTo>
                <a:lnTo>
                  <a:pt x="8" y="612"/>
                </a:lnTo>
                <a:lnTo>
                  <a:pt x="12" y="614"/>
                </a:lnTo>
                <a:lnTo>
                  <a:pt x="12" y="608"/>
                </a:lnTo>
                <a:lnTo>
                  <a:pt x="20" y="604"/>
                </a:lnTo>
                <a:lnTo>
                  <a:pt x="22" y="610"/>
                </a:lnTo>
                <a:lnTo>
                  <a:pt x="30" y="610"/>
                </a:lnTo>
                <a:lnTo>
                  <a:pt x="36" y="614"/>
                </a:lnTo>
                <a:lnTo>
                  <a:pt x="30" y="624"/>
                </a:lnTo>
                <a:lnTo>
                  <a:pt x="34" y="632"/>
                </a:lnTo>
                <a:lnTo>
                  <a:pt x="34" y="642"/>
                </a:lnTo>
                <a:lnTo>
                  <a:pt x="24" y="638"/>
                </a:lnTo>
                <a:lnTo>
                  <a:pt x="16" y="644"/>
                </a:lnTo>
                <a:lnTo>
                  <a:pt x="20" y="658"/>
                </a:lnTo>
                <a:lnTo>
                  <a:pt x="24" y="668"/>
                </a:lnTo>
                <a:lnTo>
                  <a:pt x="30" y="684"/>
                </a:lnTo>
                <a:lnTo>
                  <a:pt x="40" y="688"/>
                </a:lnTo>
                <a:lnTo>
                  <a:pt x="42" y="700"/>
                </a:lnTo>
                <a:lnTo>
                  <a:pt x="48" y="716"/>
                </a:lnTo>
                <a:lnTo>
                  <a:pt x="58" y="716"/>
                </a:lnTo>
                <a:lnTo>
                  <a:pt x="62" y="724"/>
                </a:lnTo>
                <a:lnTo>
                  <a:pt x="56" y="730"/>
                </a:lnTo>
                <a:lnTo>
                  <a:pt x="64" y="736"/>
                </a:lnTo>
                <a:lnTo>
                  <a:pt x="72" y="744"/>
                </a:lnTo>
                <a:lnTo>
                  <a:pt x="74" y="762"/>
                </a:lnTo>
                <a:lnTo>
                  <a:pt x="86" y="764"/>
                </a:lnTo>
                <a:lnTo>
                  <a:pt x="92" y="772"/>
                </a:lnTo>
                <a:lnTo>
                  <a:pt x="102" y="774"/>
                </a:lnTo>
                <a:lnTo>
                  <a:pt x="112" y="782"/>
                </a:lnTo>
                <a:lnTo>
                  <a:pt x="122" y="782"/>
                </a:lnTo>
                <a:lnTo>
                  <a:pt x="122" y="772"/>
                </a:lnTo>
                <a:lnTo>
                  <a:pt x="124" y="760"/>
                </a:lnTo>
                <a:lnTo>
                  <a:pt x="130" y="750"/>
                </a:lnTo>
                <a:lnTo>
                  <a:pt x="138" y="744"/>
                </a:lnTo>
                <a:lnTo>
                  <a:pt x="138" y="752"/>
                </a:lnTo>
                <a:lnTo>
                  <a:pt x="134" y="756"/>
                </a:lnTo>
                <a:lnTo>
                  <a:pt x="132" y="758"/>
                </a:lnTo>
                <a:lnTo>
                  <a:pt x="132" y="768"/>
                </a:lnTo>
                <a:lnTo>
                  <a:pt x="138" y="774"/>
                </a:lnTo>
                <a:lnTo>
                  <a:pt x="146" y="768"/>
                </a:lnTo>
                <a:lnTo>
                  <a:pt x="150" y="770"/>
                </a:lnTo>
                <a:lnTo>
                  <a:pt x="142" y="778"/>
                </a:lnTo>
                <a:lnTo>
                  <a:pt x="142" y="784"/>
                </a:lnTo>
                <a:lnTo>
                  <a:pt x="150" y="792"/>
                </a:lnTo>
                <a:lnTo>
                  <a:pt x="166" y="796"/>
                </a:lnTo>
                <a:lnTo>
                  <a:pt x="148" y="796"/>
                </a:lnTo>
                <a:lnTo>
                  <a:pt x="134" y="798"/>
                </a:lnTo>
                <a:lnTo>
                  <a:pt x="120" y="802"/>
                </a:lnTo>
                <a:lnTo>
                  <a:pt x="134" y="804"/>
                </a:lnTo>
                <a:lnTo>
                  <a:pt x="132" y="810"/>
                </a:lnTo>
                <a:lnTo>
                  <a:pt x="130" y="810"/>
                </a:lnTo>
                <a:lnTo>
                  <a:pt x="142" y="818"/>
                </a:lnTo>
                <a:lnTo>
                  <a:pt x="144" y="814"/>
                </a:lnTo>
                <a:lnTo>
                  <a:pt x="144" y="810"/>
                </a:lnTo>
                <a:lnTo>
                  <a:pt x="162" y="808"/>
                </a:lnTo>
                <a:lnTo>
                  <a:pt x="172" y="804"/>
                </a:lnTo>
                <a:lnTo>
                  <a:pt x="162" y="766"/>
                </a:lnTo>
                <a:lnTo>
                  <a:pt x="154" y="740"/>
                </a:lnTo>
                <a:lnTo>
                  <a:pt x="144" y="728"/>
                </a:lnTo>
                <a:lnTo>
                  <a:pt x="94" y="714"/>
                </a:lnTo>
                <a:lnTo>
                  <a:pt x="84" y="576"/>
                </a:lnTo>
                <a:lnTo>
                  <a:pt x="68" y="492"/>
                </a:lnTo>
                <a:lnTo>
                  <a:pt x="68" y="332"/>
                </a:lnTo>
                <a:lnTo>
                  <a:pt x="94" y="152"/>
                </a:lnTo>
                <a:lnTo>
                  <a:pt x="104" y="74"/>
                </a:lnTo>
                <a:lnTo>
                  <a:pt x="7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8" name="Freeform 397"/>
          <p:cNvSpPr>
            <a:spLocks/>
          </p:cNvSpPr>
          <p:nvPr/>
        </p:nvSpPr>
        <p:spPr bwMode="ltGray">
          <a:xfrm>
            <a:off x="2311172" y="5484818"/>
            <a:ext cx="464818" cy="1335082"/>
          </a:xfrm>
          <a:custGeom>
            <a:avLst/>
            <a:gdLst/>
            <a:ahLst/>
            <a:cxnLst>
              <a:cxn ang="0">
                <a:pos x="36" y="56"/>
              </a:cxn>
              <a:cxn ang="0">
                <a:pos x="20" y="78"/>
              </a:cxn>
              <a:cxn ang="0">
                <a:pos x="24" y="112"/>
              </a:cxn>
              <a:cxn ang="0">
                <a:pos x="8" y="138"/>
              </a:cxn>
              <a:cxn ang="0">
                <a:pos x="2" y="166"/>
              </a:cxn>
              <a:cxn ang="0">
                <a:pos x="0" y="196"/>
              </a:cxn>
              <a:cxn ang="0">
                <a:pos x="12" y="236"/>
              </a:cxn>
              <a:cxn ang="0">
                <a:pos x="12" y="264"/>
              </a:cxn>
              <a:cxn ang="0">
                <a:pos x="12" y="286"/>
              </a:cxn>
              <a:cxn ang="0">
                <a:pos x="6" y="308"/>
              </a:cxn>
              <a:cxn ang="0">
                <a:pos x="8" y="340"/>
              </a:cxn>
              <a:cxn ang="0">
                <a:pos x="14" y="354"/>
              </a:cxn>
              <a:cxn ang="0">
                <a:pos x="2" y="382"/>
              </a:cxn>
              <a:cxn ang="0">
                <a:pos x="10" y="420"/>
              </a:cxn>
              <a:cxn ang="0">
                <a:pos x="8" y="436"/>
              </a:cxn>
              <a:cxn ang="0">
                <a:pos x="26" y="474"/>
              </a:cxn>
              <a:cxn ang="0">
                <a:pos x="20" y="486"/>
              </a:cxn>
              <a:cxn ang="0">
                <a:pos x="26" y="494"/>
              </a:cxn>
              <a:cxn ang="0">
                <a:pos x="32" y="514"/>
              </a:cxn>
              <a:cxn ang="0">
                <a:pos x="32" y="546"/>
              </a:cxn>
              <a:cxn ang="0">
                <a:pos x="34" y="560"/>
              </a:cxn>
              <a:cxn ang="0">
                <a:pos x="26" y="626"/>
              </a:cxn>
              <a:cxn ang="0">
                <a:pos x="38" y="626"/>
              </a:cxn>
              <a:cxn ang="0">
                <a:pos x="76" y="658"/>
              </a:cxn>
              <a:cxn ang="0">
                <a:pos x="112" y="666"/>
              </a:cxn>
              <a:cxn ang="0">
                <a:pos x="142" y="734"/>
              </a:cxn>
              <a:cxn ang="0">
                <a:pos x="166" y="736"/>
              </a:cxn>
              <a:cxn ang="0">
                <a:pos x="180" y="730"/>
              </a:cxn>
              <a:cxn ang="0">
                <a:pos x="170" y="724"/>
              </a:cxn>
              <a:cxn ang="0">
                <a:pos x="138" y="706"/>
              </a:cxn>
              <a:cxn ang="0">
                <a:pos x="124" y="694"/>
              </a:cxn>
              <a:cxn ang="0">
                <a:pos x="118" y="676"/>
              </a:cxn>
              <a:cxn ang="0">
                <a:pos x="110" y="656"/>
              </a:cxn>
              <a:cxn ang="0">
                <a:pos x="96" y="626"/>
              </a:cxn>
              <a:cxn ang="0">
                <a:pos x="114" y="602"/>
              </a:cxn>
              <a:cxn ang="0">
                <a:pos x="120" y="578"/>
              </a:cxn>
              <a:cxn ang="0">
                <a:pos x="136" y="554"/>
              </a:cxn>
              <a:cxn ang="0">
                <a:pos x="120" y="538"/>
              </a:cxn>
              <a:cxn ang="0">
                <a:pos x="98" y="518"/>
              </a:cxn>
              <a:cxn ang="0">
                <a:pos x="104" y="498"/>
              </a:cxn>
              <a:cxn ang="0">
                <a:pos x="128" y="492"/>
              </a:cxn>
              <a:cxn ang="0">
                <a:pos x="132" y="478"/>
              </a:cxn>
              <a:cxn ang="0">
                <a:pos x="130" y="454"/>
              </a:cxn>
              <a:cxn ang="0">
                <a:pos x="128" y="440"/>
              </a:cxn>
              <a:cxn ang="0">
                <a:pos x="140" y="442"/>
              </a:cxn>
              <a:cxn ang="0">
                <a:pos x="132" y="424"/>
              </a:cxn>
              <a:cxn ang="0">
                <a:pos x="120" y="398"/>
              </a:cxn>
              <a:cxn ang="0">
                <a:pos x="146" y="404"/>
              </a:cxn>
              <a:cxn ang="0">
                <a:pos x="168" y="386"/>
              </a:cxn>
              <a:cxn ang="0">
                <a:pos x="168" y="350"/>
              </a:cxn>
              <a:cxn ang="0">
                <a:pos x="220" y="344"/>
              </a:cxn>
              <a:cxn ang="0">
                <a:pos x="244" y="322"/>
              </a:cxn>
              <a:cxn ang="0">
                <a:pos x="244" y="298"/>
              </a:cxn>
              <a:cxn ang="0">
                <a:pos x="238" y="278"/>
              </a:cxn>
              <a:cxn ang="0">
                <a:pos x="212" y="260"/>
              </a:cxn>
              <a:cxn ang="0">
                <a:pos x="184" y="0"/>
              </a:cxn>
            </a:cxnLst>
            <a:rect l="0" t="0" r="r" b="b"/>
            <a:pathLst>
              <a:path w="303" h="737">
                <a:moveTo>
                  <a:pt x="46" y="30"/>
                </a:moveTo>
                <a:lnTo>
                  <a:pt x="44" y="44"/>
                </a:lnTo>
                <a:lnTo>
                  <a:pt x="36" y="56"/>
                </a:lnTo>
                <a:lnTo>
                  <a:pt x="22" y="64"/>
                </a:lnTo>
                <a:lnTo>
                  <a:pt x="16" y="70"/>
                </a:lnTo>
                <a:lnTo>
                  <a:pt x="20" y="78"/>
                </a:lnTo>
                <a:lnTo>
                  <a:pt x="22" y="92"/>
                </a:lnTo>
                <a:lnTo>
                  <a:pt x="22" y="102"/>
                </a:lnTo>
                <a:lnTo>
                  <a:pt x="24" y="112"/>
                </a:lnTo>
                <a:lnTo>
                  <a:pt x="18" y="124"/>
                </a:lnTo>
                <a:lnTo>
                  <a:pt x="14" y="138"/>
                </a:lnTo>
                <a:lnTo>
                  <a:pt x="8" y="138"/>
                </a:lnTo>
                <a:lnTo>
                  <a:pt x="6" y="154"/>
                </a:lnTo>
                <a:lnTo>
                  <a:pt x="0" y="156"/>
                </a:lnTo>
                <a:lnTo>
                  <a:pt x="2" y="166"/>
                </a:lnTo>
                <a:lnTo>
                  <a:pt x="4" y="174"/>
                </a:lnTo>
                <a:lnTo>
                  <a:pt x="2" y="192"/>
                </a:lnTo>
                <a:lnTo>
                  <a:pt x="0" y="196"/>
                </a:lnTo>
                <a:lnTo>
                  <a:pt x="0" y="208"/>
                </a:lnTo>
                <a:lnTo>
                  <a:pt x="10" y="226"/>
                </a:lnTo>
                <a:lnTo>
                  <a:pt x="12" y="236"/>
                </a:lnTo>
                <a:lnTo>
                  <a:pt x="16" y="238"/>
                </a:lnTo>
                <a:lnTo>
                  <a:pt x="18" y="264"/>
                </a:lnTo>
                <a:lnTo>
                  <a:pt x="12" y="264"/>
                </a:lnTo>
                <a:lnTo>
                  <a:pt x="10" y="274"/>
                </a:lnTo>
                <a:lnTo>
                  <a:pt x="8" y="286"/>
                </a:lnTo>
                <a:lnTo>
                  <a:pt x="12" y="286"/>
                </a:lnTo>
                <a:lnTo>
                  <a:pt x="14" y="290"/>
                </a:lnTo>
                <a:lnTo>
                  <a:pt x="14" y="294"/>
                </a:lnTo>
                <a:lnTo>
                  <a:pt x="6" y="308"/>
                </a:lnTo>
                <a:lnTo>
                  <a:pt x="8" y="320"/>
                </a:lnTo>
                <a:lnTo>
                  <a:pt x="6" y="326"/>
                </a:lnTo>
                <a:lnTo>
                  <a:pt x="8" y="340"/>
                </a:lnTo>
                <a:lnTo>
                  <a:pt x="14" y="346"/>
                </a:lnTo>
                <a:lnTo>
                  <a:pt x="16" y="350"/>
                </a:lnTo>
                <a:lnTo>
                  <a:pt x="14" y="354"/>
                </a:lnTo>
                <a:lnTo>
                  <a:pt x="10" y="356"/>
                </a:lnTo>
                <a:lnTo>
                  <a:pt x="8" y="370"/>
                </a:lnTo>
                <a:lnTo>
                  <a:pt x="2" y="382"/>
                </a:lnTo>
                <a:lnTo>
                  <a:pt x="8" y="390"/>
                </a:lnTo>
                <a:lnTo>
                  <a:pt x="8" y="420"/>
                </a:lnTo>
                <a:lnTo>
                  <a:pt x="10" y="420"/>
                </a:lnTo>
                <a:lnTo>
                  <a:pt x="14" y="426"/>
                </a:lnTo>
                <a:lnTo>
                  <a:pt x="10" y="432"/>
                </a:lnTo>
                <a:lnTo>
                  <a:pt x="8" y="436"/>
                </a:lnTo>
                <a:lnTo>
                  <a:pt x="14" y="454"/>
                </a:lnTo>
                <a:lnTo>
                  <a:pt x="20" y="472"/>
                </a:lnTo>
                <a:lnTo>
                  <a:pt x="26" y="474"/>
                </a:lnTo>
                <a:lnTo>
                  <a:pt x="32" y="482"/>
                </a:lnTo>
                <a:lnTo>
                  <a:pt x="26" y="484"/>
                </a:lnTo>
                <a:lnTo>
                  <a:pt x="20" y="486"/>
                </a:lnTo>
                <a:lnTo>
                  <a:pt x="20" y="490"/>
                </a:lnTo>
                <a:lnTo>
                  <a:pt x="22" y="494"/>
                </a:lnTo>
                <a:lnTo>
                  <a:pt x="26" y="494"/>
                </a:lnTo>
                <a:lnTo>
                  <a:pt x="30" y="494"/>
                </a:lnTo>
                <a:lnTo>
                  <a:pt x="30" y="498"/>
                </a:lnTo>
                <a:lnTo>
                  <a:pt x="32" y="514"/>
                </a:lnTo>
                <a:lnTo>
                  <a:pt x="36" y="522"/>
                </a:lnTo>
                <a:lnTo>
                  <a:pt x="32" y="528"/>
                </a:lnTo>
                <a:lnTo>
                  <a:pt x="32" y="546"/>
                </a:lnTo>
                <a:lnTo>
                  <a:pt x="36" y="548"/>
                </a:lnTo>
                <a:lnTo>
                  <a:pt x="30" y="552"/>
                </a:lnTo>
                <a:lnTo>
                  <a:pt x="34" y="560"/>
                </a:lnTo>
                <a:lnTo>
                  <a:pt x="34" y="574"/>
                </a:lnTo>
                <a:lnTo>
                  <a:pt x="22" y="614"/>
                </a:lnTo>
                <a:lnTo>
                  <a:pt x="26" y="626"/>
                </a:lnTo>
                <a:lnTo>
                  <a:pt x="32" y="634"/>
                </a:lnTo>
                <a:lnTo>
                  <a:pt x="36" y="628"/>
                </a:lnTo>
                <a:lnTo>
                  <a:pt x="38" y="626"/>
                </a:lnTo>
                <a:lnTo>
                  <a:pt x="42" y="628"/>
                </a:lnTo>
                <a:lnTo>
                  <a:pt x="50" y="654"/>
                </a:lnTo>
                <a:lnTo>
                  <a:pt x="76" y="658"/>
                </a:lnTo>
                <a:lnTo>
                  <a:pt x="96" y="658"/>
                </a:lnTo>
                <a:lnTo>
                  <a:pt x="104" y="660"/>
                </a:lnTo>
                <a:lnTo>
                  <a:pt x="112" y="666"/>
                </a:lnTo>
                <a:lnTo>
                  <a:pt x="118" y="684"/>
                </a:lnTo>
                <a:lnTo>
                  <a:pt x="132" y="734"/>
                </a:lnTo>
                <a:lnTo>
                  <a:pt x="142" y="734"/>
                </a:lnTo>
                <a:lnTo>
                  <a:pt x="158" y="732"/>
                </a:lnTo>
                <a:lnTo>
                  <a:pt x="162" y="732"/>
                </a:lnTo>
                <a:lnTo>
                  <a:pt x="166" y="736"/>
                </a:lnTo>
                <a:lnTo>
                  <a:pt x="174" y="734"/>
                </a:lnTo>
                <a:lnTo>
                  <a:pt x="174" y="730"/>
                </a:lnTo>
                <a:lnTo>
                  <a:pt x="180" y="730"/>
                </a:lnTo>
                <a:lnTo>
                  <a:pt x="184" y="726"/>
                </a:lnTo>
                <a:lnTo>
                  <a:pt x="176" y="722"/>
                </a:lnTo>
                <a:lnTo>
                  <a:pt x="170" y="724"/>
                </a:lnTo>
                <a:lnTo>
                  <a:pt x="156" y="716"/>
                </a:lnTo>
                <a:lnTo>
                  <a:pt x="144" y="712"/>
                </a:lnTo>
                <a:lnTo>
                  <a:pt x="138" y="706"/>
                </a:lnTo>
                <a:lnTo>
                  <a:pt x="130" y="704"/>
                </a:lnTo>
                <a:lnTo>
                  <a:pt x="128" y="694"/>
                </a:lnTo>
                <a:lnTo>
                  <a:pt x="124" y="694"/>
                </a:lnTo>
                <a:lnTo>
                  <a:pt x="122" y="688"/>
                </a:lnTo>
                <a:lnTo>
                  <a:pt x="128" y="688"/>
                </a:lnTo>
                <a:lnTo>
                  <a:pt x="118" y="676"/>
                </a:lnTo>
                <a:lnTo>
                  <a:pt x="118" y="668"/>
                </a:lnTo>
                <a:lnTo>
                  <a:pt x="120" y="666"/>
                </a:lnTo>
                <a:lnTo>
                  <a:pt x="110" y="656"/>
                </a:lnTo>
                <a:lnTo>
                  <a:pt x="104" y="634"/>
                </a:lnTo>
                <a:lnTo>
                  <a:pt x="98" y="630"/>
                </a:lnTo>
                <a:lnTo>
                  <a:pt x="96" y="626"/>
                </a:lnTo>
                <a:lnTo>
                  <a:pt x="98" y="622"/>
                </a:lnTo>
                <a:lnTo>
                  <a:pt x="110" y="608"/>
                </a:lnTo>
                <a:lnTo>
                  <a:pt x="114" y="602"/>
                </a:lnTo>
                <a:lnTo>
                  <a:pt x="116" y="594"/>
                </a:lnTo>
                <a:lnTo>
                  <a:pt x="112" y="590"/>
                </a:lnTo>
                <a:lnTo>
                  <a:pt x="120" y="578"/>
                </a:lnTo>
                <a:lnTo>
                  <a:pt x="124" y="578"/>
                </a:lnTo>
                <a:lnTo>
                  <a:pt x="136" y="564"/>
                </a:lnTo>
                <a:lnTo>
                  <a:pt x="136" y="554"/>
                </a:lnTo>
                <a:lnTo>
                  <a:pt x="134" y="552"/>
                </a:lnTo>
                <a:lnTo>
                  <a:pt x="132" y="538"/>
                </a:lnTo>
                <a:lnTo>
                  <a:pt x="120" y="538"/>
                </a:lnTo>
                <a:lnTo>
                  <a:pt x="112" y="530"/>
                </a:lnTo>
                <a:lnTo>
                  <a:pt x="104" y="526"/>
                </a:lnTo>
                <a:lnTo>
                  <a:pt x="98" y="518"/>
                </a:lnTo>
                <a:lnTo>
                  <a:pt x="100" y="510"/>
                </a:lnTo>
                <a:lnTo>
                  <a:pt x="102" y="506"/>
                </a:lnTo>
                <a:lnTo>
                  <a:pt x="104" y="498"/>
                </a:lnTo>
                <a:lnTo>
                  <a:pt x="112" y="496"/>
                </a:lnTo>
                <a:lnTo>
                  <a:pt x="116" y="492"/>
                </a:lnTo>
                <a:lnTo>
                  <a:pt x="128" y="492"/>
                </a:lnTo>
                <a:lnTo>
                  <a:pt x="126" y="482"/>
                </a:lnTo>
                <a:lnTo>
                  <a:pt x="130" y="484"/>
                </a:lnTo>
                <a:lnTo>
                  <a:pt x="132" y="478"/>
                </a:lnTo>
                <a:lnTo>
                  <a:pt x="130" y="476"/>
                </a:lnTo>
                <a:lnTo>
                  <a:pt x="128" y="466"/>
                </a:lnTo>
                <a:lnTo>
                  <a:pt x="130" y="454"/>
                </a:lnTo>
                <a:lnTo>
                  <a:pt x="132" y="450"/>
                </a:lnTo>
                <a:lnTo>
                  <a:pt x="138" y="446"/>
                </a:lnTo>
                <a:lnTo>
                  <a:pt x="128" y="440"/>
                </a:lnTo>
                <a:lnTo>
                  <a:pt x="134" y="434"/>
                </a:lnTo>
                <a:lnTo>
                  <a:pt x="140" y="434"/>
                </a:lnTo>
                <a:lnTo>
                  <a:pt x="140" y="442"/>
                </a:lnTo>
                <a:lnTo>
                  <a:pt x="152" y="438"/>
                </a:lnTo>
                <a:lnTo>
                  <a:pt x="150" y="420"/>
                </a:lnTo>
                <a:lnTo>
                  <a:pt x="132" y="424"/>
                </a:lnTo>
                <a:lnTo>
                  <a:pt x="126" y="424"/>
                </a:lnTo>
                <a:lnTo>
                  <a:pt x="124" y="414"/>
                </a:lnTo>
                <a:lnTo>
                  <a:pt x="120" y="398"/>
                </a:lnTo>
                <a:lnTo>
                  <a:pt x="120" y="390"/>
                </a:lnTo>
                <a:lnTo>
                  <a:pt x="132" y="396"/>
                </a:lnTo>
                <a:lnTo>
                  <a:pt x="146" y="404"/>
                </a:lnTo>
                <a:lnTo>
                  <a:pt x="160" y="404"/>
                </a:lnTo>
                <a:lnTo>
                  <a:pt x="164" y="398"/>
                </a:lnTo>
                <a:lnTo>
                  <a:pt x="168" y="386"/>
                </a:lnTo>
                <a:lnTo>
                  <a:pt x="164" y="368"/>
                </a:lnTo>
                <a:lnTo>
                  <a:pt x="168" y="354"/>
                </a:lnTo>
                <a:lnTo>
                  <a:pt x="168" y="350"/>
                </a:lnTo>
                <a:lnTo>
                  <a:pt x="174" y="350"/>
                </a:lnTo>
                <a:lnTo>
                  <a:pt x="186" y="352"/>
                </a:lnTo>
                <a:lnTo>
                  <a:pt x="220" y="344"/>
                </a:lnTo>
                <a:lnTo>
                  <a:pt x="238" y="336"/>
                </a:lnTo>
                <a:lnTo>
                  <a:pt x="240" y="326"/>
                </a:lnTo>
                <a:lnTo>
                  <a:pt x="244" y="322"/>
                </a:lnTo>
                <a:lnTo>
                  <a:pt x="250" y="310"/>
                </a:lnTo>
                <a:lnTo>
                  <a:pt x="248" y="294"/>
                </a:lnTo>
                <a:lnTo>
                  <a:pt x="244" y="298"/>
                </a:lnTo>
                <a:lnTo>
                  <a:pt x="240" y="298"/>
                </a:lnTo>
                <a:lnTo>
                  <a:pt x="236" y="296"/>
                </a:lnTo>
                <a:lnTo>
                  <a:pt x="238" y="278"/>
                </a:lnTo>
                <a:lnTo>
                  <a:pt x="236" y="274"/>
                </a:lnTo>
                <a:lnTo>
                  <a:pt x="228" y="268"/>
                </a:lnTo>
                <a:lnTo>
                  <a:pt x="212" y="260"/>
                </a:lnTo>
                <a:lnTo>
                  <a:pt x="222" y="246"/>
                </a:lnTo>
                <a:lnTo>
                  <a:pt x="302" y="90"/>
                </a:lnTo>
                <a:lnTo>
                  <a:pt x="184" y="0"/>
                </a:lnTo>
                <a:lnTo>
                  <a:pt x="50" y="10"/>
                </a:lnTo>
                <a:lnTo>
                  <a:pt x="46"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89" name="Freeform 398"/>
          <p:cNvSpPr>
            <a:spLocks/>
          </p:cNvSpPr>
          <p:nvPr/>
        </p:nvSpPr>
        <p:spPr bwMode="ltGray">
          <a:xfrm>
            <a:off x="2636545" y="5773742"/>
            <a:ext cx="139445" cy="201612"/>
          </a:xfrm>
          <a:custGeom>
            <a:avLst/>
            <a:gdLst/>
            <a:ahLst/>
            <a:cxnLst>
              <a:cxn ang="0">
                <a:pos x="8" y="4"/>
              </a:cxn>
              <a:cxn ang="0">
                <a:pos x="0" y="18"/>
              </a:cxn>
              <a:cxn ang="0">
                <a:pos x="4" y="26"/>
              </a:cxn>
              <a:cxn ang="0">
                <a:pos x="0" y="46"/>
              </a:cxn>
              <a:cxn ang="0">
                <a:pos x="4" y="52"/>
              </a:cxn>
              <a:cxn ang="0">
                <a:pos x="0" y="60"/>
              </a:cxn>
              <a:cxn ang="0">
                <a:pos x="0" y="70"/>
              </a:cxn>
              <a:cxn ang="0">
                <a:pos x="0" y="74"/>
              </a:cxn>
              <a:cxn ang="0">
                <a:pos x="0" y="86"/>
              </a:cxn>
              <a:cxn ang="0">
                <a:pos x="2" y="94"/>
              </a:cxn>
              <a:cxn ang="0">
                <a:pos x="6" y="98"/>
              </a:cxn>
              <a:cxn ang="0">
                <a:pos x="24" y="100"/>
              </a:cxn>
              <a:cxn ang="0">
                <a:pos x="32" y="106"/>
              </a:cxn>
              <a:cxn ang="0">
                <a:pos x="44" y="106"/>
              </a:cxn>
              <a:cxn ang="0">
                <a:pos x="52" y="106"/>
              </a:cxn>
              <a:cxn ang="0">
                <a:pos x="62" y="110"/>
              </a:cxn>
              <a:cxn ang="0">
                <a:pos x="76" y="102"/>
              </a:cxn>
              <a:cxn ang="0">
                <a:pos x="82" y="92"/>
              </a:cxn>
              <a:cxn ang="0">
                <a:pos x="82" y="84"/>
              </a:cxn>
              <a:cxn ang="0">
                <a:pos x="84" y="78"/>
              </a:cxn>
              <a:cxn ang="0">
                <a:pos x="86" y="70"/>
              </a:cxn>
              <a:cxn ang="0">
                <a:pos x="90" y="58"/>
              </a:cxn>
              <a:cxn ang="0">
                <a:pos x="60" y="18"/>
              </a:cxn>
              <a:cxn ang="0">
                <a:pos x="22" y="0"/>
              </a:cxn>
              <a:cxn ang="0">
                <a:pos x="8" y="4"/>
              </a:cxn>
            </a:cxnLst>
            <a:rect l="0" t="0" r="r" b="b"/>
            <a:pathLst>
              <a:path w="91" h="111">
                <a:moveTo>
                  <a:pt x="8" y="4"/>
                </a:moveTo>
                <a:lnTo>
                  <a:pt x="0" y="18"/>
                </a:lnTo>
                <a:lnTo>
                  <a:pt x="4" y="26"/>
                </a:lnTo>
                <a:lnTo>
                  <a:pt x="0" y="46"/>
                </a:lnTo>
                <a:lnTo>
                  <a:pt x="4" y="52"/>
                </a:lnTo>
                <a:lnTo>
                  <a:pt x="0" y="60"/>
                </a:lnTo>
                <a:lnTo>
                  <a:pt x="0" y="70"/>
                </a:lnTo>
                <a:lnTo>
                  <a:pt x="0" y="74"/>
                </a:lnTo>
                <a:lnTo>
                  <a:pt x="0" y="86"/>
                </a:lnTo>
                <a:lnTo>
                  <a:pt x="2" y="94"/>
                </a:lnTo>
                <a:lnTo>
                  <a:pt x="6" y="98"/>
                </a:lnTo>
                <a:lnTo>
                  <a:pt x="24" y="100"/>
                </a:lnTo>
                <a:lnTo>
                  <a:pt x="32" y="106"/>
                </a:lnTo>
                <a:lnTo>
                  <a:pt x="44" y="106"/>
                </a:lnTo>
                <a:lnTo>
                  <a:pt x="52" y="106"/>
                </a:lnTo>
                <a:lnTo>
                  <a:pt x="62" y="110"/>
                </a:lnTo>
                <a:lnTo>
                  <a:pt x="76" y="102"/>
                </a:lnTo>
                <a:lnTo>
                  <a:pt x="82" y="92"/>
                </a:lnTo>
                <a:lnTo>
                  <a:pt x="82" y="84"/>
                </a:lnTo>
                <a:lnTo>
                  <a:pt x="84" y="78"/>
                </a:lnTo>
                <a:lnTo>
                  <a:pt x="86" y="70"/>
                </a:lnTo>
                <a:lnTo>
                  <a:pt x="90" y="58"/>
                </a:lnTo>
                <a:lnTo>
                  <a:pt x="60" y="18"/>
                </a:lnTo>
                <a:lnTo>
                  <a:pt x="22" y="0"/>
                </a:lnTo>
                <a:lnTo>
                  <a:pt x="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0" name="Freeform 399"/>
          <p:cNvSpPr>
            <a:spLocks/>
          </p:cNvSpPr>
          <p:nvPr/>
        </p:nvSpPr>
        <p:spPr bwMode="ltGray">
          <a:xfrm>
            <a:off x="1933120" y="4511685"/>
            <a:ext cx="151841" cy="82550"/>
          </a:xfrm>
          <a:custGeom>
            <a:avLst/>
            <a:gdLst/>
            <a:ahLst/>
            <a:cxnLst>
              <a:cxn ang="0">
                <a:pos x="8" y="36"/>
              </a:cxn>
              <a:cxn ang="0">
                <a:pos x="22" y="30"/>
              </a:cxn>
              <a:cxn ang="0">
                <a:pos x="38" y="32"/>
              </a:cxn>
              <a:cxn ang="0">
                <a:pos x="56" y="34"/>
              </a:cxn>
              <a:cxn ang="0">
                <a:pos x="60" y="16"/>
              </a:cxn>
              <a:cxn ang="0">
                <a:pos x="66" y="12"/>
              </a:cxn>
              <a:cxn ang="0">
                <a:pos x="78" y="18"/>
              </a:cxn>
              <a:cxn ang="0">
                <a:pos x="82" y="36"/>
              </a:cxn>
              <a:cxn ang="0">
                <a:pos x="86" y="44"/>
              </a:cxn>
              <a:cxn ang="0">
                <a:pos x="92" y="36"/>
              </a:cxn>
              <a:cxn ang="0">
                <a:pos x="98" y="30"/>
              </a:cxn>
              <a:cxn ang="0">
                <a:pos x="96" y="20"/>
              </a:cxn>
              <a:cxn ang="0">
                <a:pos x="86" y="8"/>
              </a:cxn>
              <a:cxn ang="0">
                <a:pos x="64" y="0"/>
              </a:cxn>
              <a:cxn ang="0">
                <a:pos x="44" y="18"/>
              </a:cxn>
              <a:cxn ang="0">
                <a:pos x="28" y="14"/>
              </a:cxn>
              <a:cxn ang="0">
                <a:pos x="8" y="0"/>
              </a:cxn>
              <a:cxn ang="0">
                <a:pos x="0" y="16"/>
              </a:cxn>
              <a:cxn ang="0">
                <a:pos x="8" y="36"/>
              </a:cxn>
            </a:cxnLst>
            <a:rect l="0" t="0" r="r" b="b"/>
            <a:pathLst>
              <a:path w="99" h="45">
                <a:moveTo>
                  <a:pt x="8" y="36"/>
                </a:moveTo>
                <a:lnTo>
                  <a:pt x="22" y="30"/>
                </a:lnTo>
                <a:lnTo>
                  <a:pt x="38" y="32"/>
                </a:lnTo>
                <a:lnTo>
                  <a:pt x="56" y="34"/>
                </a:lnTo>
                <a:lnTo>
                  <a:pt x="60" y="16"/>
                </a:lnTo>
                <a:lnTo>
                  <a:pt x="66" y="12"/>
                </a:lnTo>
                <a:lnTo>
                  <a:pt x="78" y="18"/>
                </a:lnTo>
                <a:lnTo>
                  <a:pt x="82" y="36"/>
                </a:lnTo>
                <a:lnTo>
                  <a:pt x="86" y="44"/>
                </a:lnTo>
                <a:lnTo>
                  <a:pt x="92" y="36"/>
                </a:lnTo>
                <a:lnTo>
                  <a:pt x="98" y="30"/>
                </a:lnTo>
                <a:lnTo>
                  <a:pt x="96" y="20"/>
                </a:lnTo>
                <a:lnTo>
                  <a:pt x="86" y="8"/>
                </a:lnTo>
                <a:lnTo>
                  <a:pt x="64" y="0"/>
                </a:lnTo>
                <a:lnTo>
                  <a:pt x="44" y="18"/>
                </a:lnTo>
                <a:lnTo>
                  <a:pt x="28" y="14"/>
                </a:lnTo>
                <a:lnTo>
                  <a:pt x="8" y="0"/>
                </a:lnTo>
                <a:lnTo>
                  <a:pt x="0" y="16"/>
                </a:lnTo>
                <a:lnTo>
                  <a:pt x="8"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1" name="Freeform 400"/>
          <p:cNvSpPr>
            <a:spLocks/>
          </p:cNvSpPr>
          <p:nvPr/>
        </p:nvSpPr>
        <p:spPr bwMode="ltGray">
          <a:xfrm>
            <a:off x="1767335" y="4368811"/>
            <a:ext cx="80568" cy="66675"/>
          </a:xfrm>
          <a:custGeom>
            <a:avLst/>
            <a:gdLst/>
            <a:ahLst/>
            <a:cxnLst>
              <a:cxn ang="0">
                <a:pos x="0" y="14"/>
              </a:cxn>
              <a:cxn ang="0">
                <a:pos x="0" y="26"/>
              </a:cxn>
              <a:cxn ang="0">
                <a:pos x="12" y="24"/>
              </a:cxn>
              <a:cxn ang="0">
                <a:pos x="28" y="28"/>
              </a:cxn>
              <a:cxn ang="0">
                <a:pos x="44" y="36"/>
              </a:cxn>
              <a:cxn ang="0">
                <a:pos x="52" y="10"/>
              </a:cxn>
              <a:cxn ang="0">
                <a:pos x="22" y="0"/>
              </a:cxn>
              <a:cxn ang="0">
                <a:pos x="0" y="14"/>
              </a:cxn>
            </a:cxnLst>
            <a:rect l="0" t="0" r="r" b="b"/>
            <a:pathLst>
              <a:path w="53" h="37">
                <a:moveTo>
                  <a:pt x="0" y="14"/>
                </a:moveTo>
                <a:lnTo>
                  <a:pt x="0" y="26"/>
                </a:lnTo>
                <a:lnTo>
                  <a:pt x="12" y="24"/>
                </a:lnTo>
                <a:lnTo>
                  <a:pt x="28" y="28"/>
                </a:lnTo>
                <a:lnTo>
                  <a:pt x="44" y="36"/>
                </a:lnTo>
                <a:lnTo>
                  <a:pt x="52" y="10"/>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2" name="Freeform 401"/>
          <p:cNvSpPr>
            <a:spLocks/>
          </p:cNvSpPr>
          <p:nvPr/>
        </p:nvSpPr>
        <p:spPr bwMode="ltGray">
          <a:xfrm>
            <a:off x="1874243" y="4471997"/>
            <a:ext cx="80568" cy="106363"/>
          </a:xfrm>
          <a:custGeom>
            <a:avLst/>
            <a:gdLst/>
            <a:ahLst/>
            <a:cxnLst>
              <a:cxn ang="0">
                <a:pos x="0" y="0"/>
              </a:cxn>
              <a:cxn ang="0">
                <a:pos x="4" y="10"/>
              </a:cxn>
              <a:cxn ang="0">
                <a:pos x="4" y="24"/>
              </a:cxn>
              <a:cxn ang="0">
                <a:pos x="16" y="30"/>
              </a:cxn>
              <a:cxn ang="0">
                <a:pos x="30" y="36"/>
              </a:cxn>
              <a:cxn ang="0">
                <a:pos x="36" y="42"/>
              </a:cxn>
              <a:cxn ang="0">
                <a:pos x="38" y="48"/>
              </a:cxn>
              <a:cxn ang="0">
                <a:pos x="48" y="58"/>
              </a:cxn>
              <a:cxn ang="0">
                <a:pos x="50" y="48"/>
              </a:cxn>
              <a:cxn ang="0">
                <a:pos x="46" y="38"/>
              </a:cxn>
              <a:cxn ang="0">
                <a:pos x="52" y="26"/>
              </a:cxn>
              <a:cxn ang="0">
                <a:pos x="44" y="20"/>
              </a:cxn>
              <a:cxn ang="0">
                <a:pos x="38" y="8"/>
              </a:cxn>
              <a:cxn ang="0">
                <a:pos x="0" y="0"/>
              </a:cxn>
            </a:cxnLst>
            <a:rect l="0" t="0" r="r" b="b"/>
            <a:pathLst>
              <a:path w="53" h="59">
                <a:moveTo>
                  <a:pt x="0" y="0"/>
                </a:moveTo>
                <a:lnTo>
                  <a:pt x="4" y="10"/>
                </a:lnTo>
                <a:lnTo>
                  <a:pt x="4" y="24"/>
                </a:lnTo>
                <a:lnTo>
                  <a:pt x="16" y="30"/>
                </a:lnTo>
                <a:lnTo>
                  <a:pt x="30" y="36"/>
                </a:lnTo>
                <a:lnTo>
                  <a:pt x="36" y="42"/>
                </a:lnTo>
                <a:lnTo>
                  <a:pt x="38" y="48"/>
                </a:lnTo>
                <a:lnTo>
                  <a:pt x="48" y="58"/>
                </a:lnTo>
                <a:lnTo>
                  <a:pt x="50" y="48"/>
                </a:lnTo>
                <a:lnTo>
                  <a:pt x="46" y="38"/>
                </a:lnTo>
                <a:lnTo>
                  <a:pt x="52" y="26"/>
                </a:lnTo>
                <a:lnTo>
                  <a:pt x="44" y="20"/>
                </a:lnTo>
                <a:lnTo>
                  <a:pt x="38"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3" name="Freeform 402"/>
          <p:cNvSpPr>
            <a:spLocks/>
          </p:cNvSpPr>
          <p:nvPr/>
        </p:nvSpPr>
        <p:spPr bwMode="ltGray">
          <a:xfrm>
            <a:off x="1840156" y="4367223"/>
            <a:ext cx="106909" cy="125412"/>
          </a:xfrm>
          <a:custGeom>
            <a:avLst/>
            <a:gdLst/>
            <a:ahLst/>
            <a:cxnLst>
              <a:cxn ang="0">
                <a:pos x="0" y="40"/>
              </a:cxn>
              <a:cxn ang="0">
                <a:pos x="10" y="52"/>
              </a:cxn>
              <a:cxn ang="0">
                <a:pos x="18" y="64"/>
              </a:cxn>
              <a:cxn ang="0">
                <a:pos x="32" y="60"/>
              </a:cxn>
              <a:cxn ang="0">
                <a:pos x="40" y="64"/>
              </a:cxn>
              <a:cxn ang="0">
                <a:pos x="50" y="64"/>
              </a:cxn>
              <a:cxn ang="0">
                <a:pos x="60" y="68"/>
              </a:cxn>
              <a:cxn ang="0">
                <a:pos x="62" y="64"/>
              </a:cxn>
              <a:cxn ang="0">
                <a:pos x="58" y="56"/>
              </a:cxn>
              <a:cxn ang="0">
                <a:pos x="62" y="44"/>
              </a:cxn>
              <a:cxn ang="0">
                <a:pos x="60" y="26"/>
              </a:cxn>
              <a:cxn ang="0">
                <a:pos x="68" y="16"/>
              </a:cxn>
              <a:cxn ang="0">
                <a:pos x="66" y="0"/>
              </a:cxn>
              <a:cxn ang="0">
                <a:pos x="20" y="0"/>
              </a:cxn>
              <a:cxn ang="0">
                <a:pos x="0" y="40"/>
              </a:cxn>
            </a:cxnLst>
            <a:rect l="0" t="0" r="r" b="b"/>
            <a:pathLst>
              <a:path w="69" h="69">
                <a:moveTo>
                  <a:pt x="0" y="40"/>
                </a:moveTo>
                <a:lnTo>
                  <a:pt x="10" y="52"/>
                </a:lnTo>
                <a:lnTo>
                  <a:pt x="18" y="64"/>
                </a:lnTo>
                <a:lnTo>
                  <a:pt x="32" y="60"/>
                </a:lnTo>
                <a:lnTo>
                  <a:pt x="40" y="64"/>
                </a:lnTo>
                <a:lnTo>
                  <a:pt x="50" y="64"/>
                </a:lnTo>
                <a:lnTo>
                  <a:pt x="60" y="68"/>
                </a:lnTo>
                <a:lnTo>
                  <a:pt x="62" y="64"/>
                </a:lnTo>
                <a:lnTo>
                  <a:pt x="58" y="56"/>
                </a:lnTo>
                <a:lnTo>
                  <a:pt x="62" y="44"/>
                </a:lnTo>
                <a:lnTo>
                  <a:pt x="60" y="26"/>
                </a:lnTo>
                <a:lnTo>
                  <a:pt x="68" y="16"/>
                </a:lnTo>
                <a:lnTo>
                  <a:pt x="66" y="0"/>
                </a:lnTo>
                <a:lnTo>
                  <a:pt x="20" y="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4" name="Freeform 403"/>
          <p:cNvSpPr>
            <a:spLocks/>
          </p:cNvSpPr>
          <p:nvPr/>
        </p:nvSpPr>
        <p:spPr bwMode="ltGray">
          <a:xfrm>
            <a:off x="1798323" y="4351348"/>
            <a:ext cx="148742" cy="107950"/>
          </a:xfrm>
          <a:custGeom>
            <a:avLst/>
            <a:gdLst/>
            <a:ahLst/>
            <a:cxnLst>
              <a:cxn ang="0">
                <a:pos x="0" y="28"/>
              </a:cxn>
              <a:cxn ang="0">
                <a:pos x="10" y="32"/>
              </a:cxn>
              <a:cxn ang="0">
                <a:pos x="14" y="34"/>
              </a:cxn>
              <a:cxn ang="0">
                <a:pos x="18" y="32"/>
              </a:cxn>
              <a:cxn ang="0">
                <a:pos x="20" y="44"/>
              </a:cxn>
              <a:cxn ang="0">
                <a:pos x="22" y="54"/>
              </a:cxn>
              <a:cxn ang="0">
                <a:pos x="26" y="58"/>
              </a:cxn>
              <a:cxn ang="0">
                <a:pos x="32" y="54"/>
              </a:cxn>
              <a:cxn ang="0">
                <a:pos x="34" y="46"/>
              </a:cxn>
              <a:cxn ang="0">
                <a:pos x="36" y="36"/>
              </a:cxn>
              <a:cxn ang="0">
                <a:pos x="42" y="32"/>
              </a:cxn>
              <a:cxn ang="0">
                <a:pos x="54" y="38"/>
              </a:cxn>
              <a:cxn ang="0">
                <a:pos x="62" y="32"/>
              </a:cxn>
              <a:cxn ang="0">
                <a:pos x="64" y="26"/>
              </a:cxn>
              <a:cxn ang="0">
                <a:pos x="70" y="22"/>
              </a:cxn>
              <a:cxn ang="0">
                <a:pos x="72" y="24"/>
              </a:cxn>
              <a:cxn ang="0">
                <a:pos x="86" y="18"/>
              </a:cxn>
              <a:cxn ang="0">
                <a:pos x="94" y="16"/>
              </a:cxn>
              <a:cxn ang="0">
                <a:pos x="90" y="10"/>
              </a:cxn>
              <a:cxn ang="0">
                <a:pos x="78" y="4"/>
              </a:cxn>
              <a:cxn ang="0">
                <a:pos x="60" y="2"/>
              </a:cxn>
              <a:cxn ang="0">
                <a:pos x="40" y="0"/>
              </a:cxn>
              <a:cxn ang="0">
                <a:pos x="26" y="2"/>
              </a:cxn>
              <a:cxn ang="0">
                <a:pos x="16" y="6"/>
              </a:cxn>
              <a:cxn ang="0">
                <a:pos x="2" y="12"/>
              </a:cxn>
              <a:cxn ang="0">
                <a:pos x="0" y="28"/>
              </a:cxn>
            </a:cxnLst>
            <a:rect l="0" t="0" r="r" b="b"/>
            <a:pathLst>
              <a:path w="95" h="59">
                <a:moveTo>
                  <a:pt x="0" y="28"/>
                </a:moveTo>
                <a:lnTo>
                  <a:pt x="10" y="32"/>
                </a:lnTo>
                <a:lnTo>
                  <a:pt x="14" y="34"/>
                </a:lnTo>
                <a:lnTo>
                  <a:pt x="18" y="32"/>
                </a:lnTo>
                <a:lnTo>
                  <a:pt x="20" y="44"/>
                </a:lnTo>
                <a:lnTo>
                  <a:pt x="22" y="54"/>
                </a:lnTo>
                <a:lnTo>
                  <a:pt x="26" y="58"/>
                </a:lnTo>
                <a:lnTo>
                  <a:pt x="32" y="54"/>
                </a:lnTo>
                <a:lnTo>
                  <a:pt x="34" y="46"/>
                </a:lnTo>
                <a:lnTo>
                  <a:pt x="36" y="36"/>
                </a:lnTo>
                <a:lnTo>
                  <a:pt x="42" y="32"/>
                </a:lnTo>
                <a:lnTo>
                  <a:pt x="54" y="38"/>
                </a:lnTo>
                <a:lnTo>
                  <a:pt x="62" y="32"/>
                </a:lnTo>
                <a:lnTo>
                  <a:pt x="64" y="26"/>
                </a:lnTo>
                <a:lnTo>
                  <a:pt x="70" y="22"/>
                </a:lnTo>
                <a:lnTo>
                  <a:pt x="72" y="24"/>
                </a:lnTo>
                <a:lnTo>
                  <a:pt x="86" y="18"/>
                </a:lnTo>
                <a:lnTo>
                  <a:pt x="94" y="16"/>
                </a:lnTo>
                <a:lnTo>
                  <a:pt x="90" y="10"/>
                </a:lnTo>
                <a:lnTo>
                  <a:pt x="78" y="4"/>
                </a:lnTo>
                <a:lnTo>
                  <a:pt x="60" y="2"/>
                </a:lnTo>
                <a:lnTo>
                  <a:pt x="40" y="0"/>
                </a:lnTo>
                <a:lnTo>
                  <a:pt x="26" y="2"/>
                </a:lnTo>
                <a:lnTo>
                  <a:pt x="16" y="6"/>
                </a:lnTo>
                <a:lnTo>
                  <a:pt x="2" y="12"/>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5" name="Freeform 404"/>
          <p:cNvSpPr>
            <a:spLocks/>
          </p:cNvSpPr>
          <p:nvPr/>
        </p:nvSpPr>
        <p:spPr bwMode="ltGray">
          <a:xfrm>
            <a:off x="1719304" y="4271973"/>
            <a:ext cx="108458" cy="142874"/>
          </a:xfrm>
          <a:custGeom>
            <a:avLst/>
            <a:gdLst/>
            <a:ahLst/>
            <a:cxnLst>
              <a:cxn ang="0">
                <a:pos x="0" y="52"/>
              </a:cxn>
              <a:cxn ang="0">
                <a:pos x="10" y="68"/>
              </a:cxn>
              <a:cxn ang="0">
                <a:pos x="26" y="78"/>
              </a:cxn>
              <a:cxn ang="0">
                <a:pos x="34" y="78"/>
              </a:cxn>
              <a:cxn ang="0">
                <a:pos x="42" y="66"/>
              </a:cxn>
              <a:cxn ang="0">
                <a:pos x="56" y="64"/>
              </a:cxn>
              <a:cxn ang="0">
                <a:pos x="56" y="54"/>
              </a:cxn>
              <a:cxn ang="0">
                <a:pos x="68" y="46"/>
              </a:cxn>
              <a:cxn ang="0">
                <a:pos x="56" y="36"/>
              </a:cxn>
              <a:cxn ang="0">
                <a:pos x="58" y="2"/>
              </a:cxn>
              <a:cxn ang="0">
                <a:pos x="16" y="0"/>
              </a:cxn>
              <a:cxn ang="0">
                <a:pos x="0" y="52"/>
              </a:cxn>
            </a:cxnLst>
            <a:rect l="0" t="0" r="r" b="b"/>
            <a:pathLst>
              <a:path w="69" h="79">
                <a:moveTo>
                  <a:pt x="0" y="52"/>
                </a:moveTo>
                <a:lnTo>
                  <a:pt x="10" y="68"/>
                </a:lnTo>
                <a:lnTo>
                  <a:pt x="26" y="78"/>
                </a:lnTo>
                <a:lnTo>
                  <a:pt x="34" y="78"/>
                </a:lnTo>
                <a:lnTo>
                  <a:pt x="42" y="66"/>
                </a:lnTo>
                <a:lnTo>
                  <a:pt x="56" y="64"/>
                </a:lnTo>
                <a:lnTo>
                  <a:pt x="56" y="54"/>
                </a:lnTo>
                <a:lnTo>
                  <a:pt x="68" y="46"/>
                </a:lnTo>
                <a:lnTo>
                  <a:pt x="56" y="36"/>
                </a:lnTo>
                <a:lnTo>
                  <a:pt x="58" y="2"/>
                </a:lnTo>
                <a:lnTo>
                  <a:pt x="16" y="0"/>
                </a:lnTo>
                <a:lnTo>
                  <a:pt x="0" y="5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6" name="Freeform 405"/>
          <p:cNvSpPr>
            <a:spLocks/>
          </p:cNvSpPr>
          <p:nvPr/>
        </p:nvSpPr>
        <p:spPr bwMode="ltGray">
          <a:xfrm>
            <a:off x="1170818" y="3729050"/>
            <a:ext cx="698777" cy="665160"/>
          </a:xfrm>
          <a:custGeom>
            <a:avLst/>
            <a:gdLst/>
            <a:ahLst/>
            <a:cxnLst>
              <a:cxn ang="0">
                <a:pos x="10" y="54"/>
              </a:cxn>
              <a:cxn ang="0">
                <a:pos x="26" y="84"/>
              </a:cxn>
              <a:cxn ang="0">
                <a:pos x="42" y="116"/>
              </a:cxn>
              <a:cxn ang="0">
                <a:pos x="32" y="138"/>
              </a:cxn>
              <a:cxn ang="0">
                <a:pos x="54" y="154"/>
              </a:cxn>
              <a:cxn ang="0">
                <a:pos x="62" y="190"/>
              </a:cxn>
              <a:cxn ang="0">
                <a:pos x="100" y="226"/>
              </a:cxn>
              <a:cxn ang="0">
                <a:pos x="98" y="206"/>
              </a:cxn>
              <a:cxn ang="0">
                <a:pos x="88" y="192"/>
              </a:cxn>
              <a:cxn ang="0">
                <a:pos x="74" y="146"/>
              </a:cxn>
              <a:cxn ang="0">
                <a:pos x="42" y="98"/>
              </a:cxn>
              <a:cxn ang="0">
                <a:pos x="48" y="52"/>
              </a:cxn>
              <a:cxn ang="0">
                <a:pos x="66" y="84"/>
              </a:cxn>
              <a:cxn ang="0">
                <a:pos x="92" y="138"/>
              </a:cxn>
              <a:cxn ang="0">
                <a:pos x="116" y="164"/>
              </a:cxn>
              <a:cxn ang="0">
                <a:pos x="126" y="188"/>
              </a:cxn>
              <a:cxn ang="0">
                <a:pos x="146" y="212"/>
              </a:cxn>
              <a:cxn ang="0">
                <a:pos x="156" y="256"/>
              </a:cxn>
              <a:cxn ang="0">
                <a:pos x="156" y="272"/>
              </a:cxn>
              <a:cxn ang="0">
                <a:pos x="176" y="290"/>
              </a:cxn>
              <a:cxn ang="0">
                <a:pos x="194" y="306"/>
              </a:cxn>
              <a:cxn ang="0">
                <a:pos x="230" y="324"/>
              </a:cxn>
              <a:cxn ang="0">
                <a:pos x="250" y="334"/>
              </a:cxn>
              <a:cxn ang="0">
                <a:pos x="316" y="338"/>
              </a:cxn>
              <a:cxn ang="0">
                <a:pos x="346" y="354"/>
              </a:cxn>
              <a:cxn ang="0">
                <a:pos x="362" y="354"/>
              </a:cxn>
              <a:cxn ang="0">
                <a:pos x="390" y="338"/>
              </a:cxn>
              <a:cxn ang="0">
                <a:pos x="382" y="326"/>
              </a:cxn>
              <a:cxn ang="0">
                <a:pos x="380" y="320"/>
              </a:cxn>
              <a:cxn ang="0">
                <a:pos x="408" y="310"/>
              </a:cxn>
              <a:cxn ang="0">
                <a:pos x="412" y="338"/>
              </a:cxn>
              <a:cxn ang="0">
                <a:pos x="424" y="332"/>
              </a:cxn>
              <a:cxn ang="0">
                <a:pos x="424" y="296"/>
              </a:cxn>
              <a:cxn ang="0">
                <a:pos x="438" y="290"/>
              </a:cxn>
              <a:cxn ang="0">
                <a:pos x="448" y="260"/>
              </a:cxn>
              <a:cxn ang="0">
                <a:pos x="438" y="242"/>
              </a:cxn>
              <a:cxn ang="0">
                <a:pos x="398" y="252"/>
              </a:cxn>
              <a:cxn ang="0">
                <a:pos x="390" y="282"/>
              </a:cxn>
              <a:cxn ang="0">
                <a:pos x="348" y="298"/>
              </a:cxn>
              <a:cxn ang="0">
                <a:pos x="300" y="284"/>
              </a:cxn>
              <a:cxn ang="0">
                <a:pos x="292" y="268"/>
              </a:cxn>
              <a:cxn ang="0">
                <a:pos x="286" y="202"/>
              </a:cxn>
              <a:cxn ang="0">
                <a:pos x="292" y="176"/>
              </a:cxn>
              <a:cxn ang="0">
                <a:pos x="78" y="0"/>
              </a:cxn>
            </a:cxnLst>
            <a:rect l="0" t="0" r="r" b="b"/>
            <a:pathLst>
              <a:path w="453" h="367">
                <a:moveTo>
                  <a:pt x="0" y="24"/>
                </a:moveTo>
                <a:lnTo>
                  <a:pt x="10" y="54"/>
                </a:lnTo>
                <a:lnTo>
                  <a:pt x="16" y="74"/>
                </a:lnTo>
                <a:lnTo>
                  <a:pt x="26" y="84"/>
                </a:lnTo>
                <a:lnTo>
                  <a:pt x="24" y="92"/>
                </a:lnTo>
                <a:lnTo>
                  <a:pt x="42" y="116"/>
                </a:lnTo>
                <a:lnTo>
                  <a:pt x="44" y="134"/>
                </a:lnTo>
                <a:lnTo>
                  <a:pt x="32" y="138"/>
                </a:lnTo>
                <a:lnTo>
                  <a:pt x="46" y="154"/>
                </a:lnTo>
                <a:lnTo>
                  <a:pt x="54" y="154"/>
                </a:lnTo>
                <a:lnTo>
                  <a:pt x="68" y="168"/>
                </a:lnTo>
                <a:lnTo>
                  <a:pt x="62" y="190"/>
                </a:lnTo>
                <a:lnTo>
                  <a:pt x="84" y="206"/>
                </a:lnTo>
                <a:lnTo>
                  <a:pt x="100" y="226"/>
                </a:lnTo>
                <a:lnTo>
                  <a:pt x="104" y="222"/>
                </a:lnTo>
                <a:lnTo>
                  <a:pt x="98" y="206"/>
                </a:lnTo>
                <a:lnTo>
                  <a:pt x="88" y="196"/>
                </a:lnTo>
                <a:lnTo>
                  <a:pt x="88" y="192"/>
                </a:lnTo>
                <a:lnTo>
                  <a:pt x="82" y="166"/>
                </a:lnTo>
                <a:lnTo>
                  <a:pt x="74" y="146"/>
                </a:lnTo>
                <a:lnTo>
                  <a:pt x="58" y="112"/>
                </a:lnTo>
                <a:lnTo>
                  <a:pt x="42" y="98"/>
                </a:lnTo>
                <a:lnTo>
                  <a:pt x="42" y="76"/>
                </a:lnTo>
                <a:lnTo>
                  <a:pt x="48" y="52"/>
                </a:lnTo>
                <a:lnTo>
                  <a:pt x="60" y="68"/>
                </a:lnTo>
                <a:lnTo>
                  <a:pt x="66" y="84"/>
                </a:lnTo>
                <a:lnTo>
                  <a:pt x="72" y="102"/>
                </a:lnTo>
                <a:lnTo>
                  <a:pt x="92" y="138"/>
                </a:lnTo>
                <a:lnTo>
                  <a:pt x="104" y="152"/>
                </a:lnTo>
                <a:lnTo>
                  <a:pt x="116" y="164"/>
                </a:lnTo>
                <a:lnTo>
                  <a:pt x="106" y="168"/>
                </a:lnTo>
                <a:lnTo>
                  <a:pt x="126" y="188"/>
                </a:lnTo>
                <a:lnTo>
                  <a:pt x="132" y="194"/>
                </a:lnTo>
                <a:lnTo>
                  <a:pt x="146" y="212"/>
                </a:lnTo>
                <a:lnTo>
                  <a:pt x="162" y="244"/>
                </a:lnTo>
                <a:lnTo>
                  <a:pt x="156" y="256"/>
                </a:lnTo>
                <a:lnTo>
                  <a:pt x="154" y="266"/>
                </a:lnTo>
                <a:lnTo>
                  <a:pt x="156" y="272"/>
                </a:lnTo>
                <a:lnTo>
                  <a:pt x="160" y="278"/>
                </a:lnTo>
                <a:lnTo>
                  <a:pt x="176" y="290"/>
                </a:lnTo>
                <a:lnTo>
                  <a:pt x="182" y="292"/>
                </a:lnTo>
                <a:lnTo>
                  <a:pt x="194" y="306"/>
                </a:lnTo>
                <a:lnTo>
                  <a:pt x="208" y="310"/>
                </a:lnTo>
                <a:lnTo>
                  <a:pt x="230" y="324"/>
                </a:lnTo>
                <a:lnTo>
                  <a:pt x="242" y="328"/>
                </a:lnTo>
                <a:lnTo>
                  <a:pt x="250" y="334"/>
                </a:lnTo>
                <a:lnTo>
                  <a:pt x="298" y="348"/>
                </a:lnTo>
                <a:lnTo>
                  <a:pt x="316" y="338"/>
                </a:lnTo>
                <a:lnTo>
                  <a:pt x="334" y="342"/>
                </a:lnTo>
                <a:lnTo>
                  <a:pt x="346" y="354"/>
                </a:lnTo>
                <a:lnTo>
                  <a:pt x="362" y="366"/>
                </a:lnTo>
                <a:lnTo>
                  <a:pt x="362" y="354"/>
                </a:lnTo>
                <a:lnTo>
                  <a:pt x="368" y="338"/>
                </a:lnTo>
                <a:lnTo>
                  <a:pt x="390" y="338"/>
                </a:lnTo>
                <a:lnTo>
                  <a:pt x="386" y="332"/>
                </a:lnTo>
                <a:lnTo>
                  <a:pt x="382" y="326"/>
                </a:lnTo>
                <a:lnTo>
                  <a:pt x="372" y="322"/>
                </a:lnTo>
                <a:lnTo>
                  <a:pt x="380" y="320"/>
                </a:lnTo>
                <a:lnTo>
                  <a:pt x="382" y="310"/>
                </a:lnTo>
                <a:lnTo>
                  <a:pt x="408" y="310"/>
                </a:lnTo>
                <a:lnTo>
                  <a:pt x="408" y="338"/>
                </a:lnTo>
                <a:lnTo>
                  <a:pt x="412" y="338"/>
                </a:lnTo>
                <a:lnTo>
                  <a:pt x="418" y="332"/>
                </a:lnTo>
                <a:lnTo>
                  <a:pt x="424" y="332"/>
                </a:lnTo>
                <a:lnTo>
                  <a:pt x="424" y="318"/>
                </a:lnTo>
                <a:lnTo>
                  <a:pt x="424" y="296"/>
                </a:lnTo>
                <a:lnTo>
                  <a:pt x="432" y="304"/>
                </a:lnTo>
                <a:lnTo>
                  <a:pt x="438" y="290"/>
                </a:lnTo>
                <a:lnTo>
                  <a:pt x="438" y="276"/>
                </a:lnTo>
                <a:lnTo>
                  <a:pt x="448" y="260"/>
                </a:lnTo>
                <a:lnTo>
                  <a:pt x="452" y="244"/>
                </a:lnTo>
                <a:lnTo>
                  <a:pt x="438" y="242"/>
                </a:lnTo>
                <a:lnTo>
                  <a:pt x="414" y="246"/>
                </a:lnTo>
                <a:lnTo>
                  <a:pt x="398" y="252"/>
                </a:lnTo>
                <a:lnTo>
                  <a:pt x="392" y="272"/>
                </a:lnTo>
                <a:lnTo>
                  <a:pt x="390" y="282"/>
                </a:lnTo>
                <a:lnTo>
                  <a:pt x="378" y="290"/>
                </a:lnTo>
                <a:lnTo>
                  <a:pt x="348" y="298"/>
                </a:lnTo>
                <a:lnTo>
                  <a:pt x="324" y="300"/>
                </a:lnTo>
                <a:lnTo>
                  <a:pt x="300" y="284"/>
                </a:lnTo>
                <a:lnTo>
                  <a:pt x="296" y="274"/>
                </a:lnTo>
                <a:lnTo>
                  <a:pt x="292" y="268"/>
                </a:lnTo>
                <a:lnTo>
                  <a:pt x="286" y="252"/>
                </a:lnTo>
                <a:lnTo>
                  <a:pt x="286" y="202"/>
                </a:lnTo>
                <a:lnTo>
                  <a:pt x="290" y="178"/>
                </a:lnTo>
                <a:lnTo>
                  <a:pt x="292" y="176"/>
                </a:lnTo>
                <a:lnTo>
                  <a:pt x="288" y="74"/>
                </a:lnTo>
                <a:lnTo>
                  <a:pt x="78" y="0"/>
                </a:lnTo>
                <a:lnTo>
                  <a:pt x="0"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7" name="Freeform 406"/>
          <p:cNvSpPr>
            <a:spLocks/>
          </p:cNvSpPr>
          <p:nvPr/>
        </p:nvSpPr>
        <p:spPr bwMode="ltGray">
          <a:xfrm>
            <a:off x="1070108" y="3090878"/>
            <a:ext cx="1344874" cy="976309"/>
          </a:xfrm>
          <a:custGeom>
            <a:avLst/>
            <a:gdLst/>
            <a:ahLst/>
            <a:cxnLst>
              <a:cxn ang="0">
                <a:pos x="72" y="26"/>
              </a:cxn>
              <a:cxn ang="0">
                <a:pos x="50" y="42"/>
              </a:cxn>
              <a:cxn ang="0">
                <a:pos x="36" y="90"/>
              </a:cxn>
              <a:cxn ang="0">
                <a:pos x="10" y="178"/>
              </a:cxn>
              <a:cxn ang="0">
                <a:pos x="4" y="226"/>
              </a:cxn>
              <a:cxn ang="0">
                <a:pos x="14" y="282"/>
              </a:cxn>
              <a:cxn ang="0">
                <a:pos x="24" y="324"/>
              </a:cxn>
              <a:cxn ang="0">
                <a:pos x="48" y="360"/>
              </a:cxn>
              <a:cxn ang="0">
                <a:pos x="66" y="384"/>
              </a:cxn>
              <a:cxn ang="0">
                <a:pos x="106" y="384"/>
              </a:cxn>
              <a:cxn ang="0">
                <a:pos x="230" y="408"/>
              </a:cxn>
              <a:cxn ang="0">
                <a:pos x="252" y="430"/>
              </a:cxn>
              <a:cxn ang="0">
                <a:pos x="270" y="460"/>
              </a:cxn>
              <a:cxn ang="0">
                <a:pos x="284" y="448"/>
              </a:cxn>
              <a:cxn ang="0">
                <a:pos x="298" y="444"/>
              </a:cxn>
              <a:cxn ang="0">
                <a:pos x="310" y="456"/>
              </a:cxn>
              <a:cxn ang="0">
                <a:pos x="326" y="492"/>
              </a:cxn>
              <a:cxn ang="0">
                <a:pos x="340" y="516"/>
              </a:cxn>
              <a:cxn ang="0">
                <a:pos x="358" y="518"/>
              </a:cxn>
              <a:cxn ang="0">
                <a:pos x="364" y="492"/>
              </a:cxn>
              <a:cxn ang="0">
                <a:pos x="402" y="460"/>
              </a:cxn>
              <a:cxn ang="0">
                <a:pos x="420" y="450"/>
              </a:cxn>
              <a:cxn ang="0">
                <a:pos x="456" y="458"/>
              </a:cxn>
              <a:cxn ang="0">
                <a:pos x="462" y="466"/>
              </a:cxn>
              <a:cxn ang="0">
                <a:pos x="476" y="466"/>
              </a:cxn>
              <a:cxn ang="0">
                <a:pos x="478" y="448"/>
              </a:cxn>
              <a:cxn ang="0">
                <a:pos x="504" y="434"/>
              </a:cxn>
              <a:cxn ang="0">
                <a:pos x="530" y="440"/>
              </a:cxn>
              <a:cxn ang="0">
                <a:pos x="548" y="456"/>
              </a:cxn>
              <a:cxn ang="0">
                <a:pos x="564" y="448"/>
              </a:cxn>
              <a:cxn ang="0">
                <a:pos x="586" y="472"/>
              </a:cxn>
              <a:cxn ang="0">
                <a:pos x="582" y="502"/>
              </a:cxn>
              <a:cxn ang="0">
                <a:pos x="592" y="522"/>
              </a:cxn>
              <a:cxn ang="0">
                <a:pos x="614" y="538"/>
              </a:cxn>
              <a:cxn ang="0">
                <a:pos x="618" y="498"/>
              </a:cxn>
              <a:cxn ang="0">
                <a:pos x="616" y="476"/>
              </a:cxn>
              <a:cxn ang="0">
                <a:pos x="614" y="446"/>
              </a:cxn>
              <a:cxn ang="0">
                <a:pos x="610" y="432"/>
              </a:cxn>
              <a:cxn ang="0">
                <a:pos x="626" y="408"/>
              </a:cxn>
              <a:cxn ang="0">
                <a:pos x="642" y="400"/>
              </a:cxn>
              <a:cxn ang="0">
                <a:pos x="660" y="378"/>
              </a:cxn>
              <a:cxn ang="0">
                <a:pos x="688" y="362"/>
              </a:cxn>
              <a:cxn ang="0">
                <a:pos x="704" y="364"/>
              </a:cxn>
              <a:cxn ang="0">
                <a:pos x="712" y="350"/>
              </a:cxn>
              <a:cxn ang="0">
                <a:pos x="710" y="320"/>
              </a:cxn>
              <a:cxn ang="0">
                <a:pos x="742" y="278"/>
              </a:cxn>
              <a:cxn ang="0">
                <a:pos x="762" y="244"/>
              </a:cxn>
              <a:cxn ang="0">
                <a:pos x="786" y="238"/>
              </a:cxn>
              <a:cxn ang="0">
                <a:pos x="812" y="226"/>
              </a:cxn>
              <a:cxn ang="0">
                <a:pos x="830" y="184"/>
              </a:cxn>
              <a:cxn ang="0">
                <a:pos x="870" y="160"/>
              </a:cxn>
              <a:cxn ang="0">
                <a:pos x="828" y="78"/>
              </a:cxn>
              <a:cxn ang="0">
                <a:pos x="90" y="0"/>
              </a:cxn>
            </a:cxnLst>
            <a:rect l="0" t="0" r="r" b="b"/>
            <a:pathLst>
              <a:path w="871" h="539">
                <a:moveTo>
                  <a:pt x="72" y="10"/>
                </a:moveTo>
                <a:lnTo>
                  <a:pt x="72" y="26"/>
                </a:lnTo>
                <a:lnTo>
                  <a:pt x="50" y="28"/>
                </a:lnTo>
                <a:lnTo>
                  <a:pt x="50" y="42"/>
                </a:lnTo>
                <a:lnTo>
                  <a:pt x="44" y="66"/>
                </a:lnTo>
                <a:lnTo>
                  <a:pt x="36" y="90"/>
                </a:lnTo>
                <a:lnTo>
                  <a:pt x="10" y="150"/>
                </a:lnTo>
                <a:lnTo>
                  <a:pt x="10" y="178"/>
                </a:lnTo>
                <a:lnTo>
                  <a:pt x="0" y="202"/>
                </a:lnTo>
                <a:lnTo>
                  <a:pt x="4" y="226"/>
                </a:lnTo>
                <a:lnTo>
                  <a:pt x="2" y="246"/>
                </a:lnTo>
                <a:lnTo>
                  <a:pt x="14" y="282"/>
                </a:lnTo>
                <a:lnTo>
                  <a:pt x="16" y="300"/>
                </a:lnTo>
                <a:lnTo>
                  <a:pt x="24" y="324"/>
                </a:lnTo>
                <a:lnTo>
                  <a:pt x="32" y="340"/>
                </a:lnTo>
                <a:lnTo>
                  <a:pt x="48" y="360"/>
                </a:lnTo>
                <a:lnTo>
                  <a:pt x="64" y="378"/>
                </a:lnTo>
                <a:lnTo>
                  <a:pt x="66" y="384"/>
                </a:lnTo>
                <a:lnTo>
                  <a:pt x="84" y="386"/>
                </a:lnTo>
                <a:lnTo>
                  <a:pt x="106" y="384"/>
                </a:lnTo>
                <a:lnTo>
                  <a:pt x="156" y="412"/>
                </a:lnTo>
                <a:lnTo>
                  <a:pt x="230" y="408"/>
                </a:lnTo>
                <a:lnTo>
                  <a:pt x="242" y="420"/>
                </a:lnTo>
                <a:lnTo>
                  <a:pt x="252" y="430"/>
                </a:lnTo>
                <a:lnTo>
                  <a:pt x="252" y="444"/>
                </a:lnTo>
                <a:lnTo>
                  <a:pt x="270" y="460"/>
                </a:lnTo>
                <a:lnTo>
                  <a:pt x="276" y="460"/>
                </a:lnTo>
                <a:lnTo>
                  <a:pt x="284" y="448"/>
                </a:lnTo>
                <a:lnTo>
                  <a:pt x="288" y="444"/>
                </a:lnTo>
                <a:lnTo>
                  <a:pt x="298" y="444"/>
                </a:lnTo>
                <a:lnTo>
                  <a:pt x="304" y="452"/>
                </a:lnTo>
                <a:lnTo>
                  <a:pt x="310" y="456"/>
                </a:lnTo>
                <a:lnTo>
                  <a:pt x="316" y="476"/>
                </a:lnTo>
                <a:lnTo>
                  <a:pt x="326" y="492"/>
                </a:lnTo>
                <a:lnTo>
                  <a:pt x="326" y="510"/>
                </a:lnTo>
                <a:lnTo>
                  <a:pt x="340" y="516"/>
                </a:lnTo>
                <a:lnTo>
                  <a:pt x="356" y="526"/>
                </a:lnTo>
                <a:lnTo>
                  <a:pt x="358" y="518"/>
                </a:lnTo>
                <a:lnTo>
                  <a:pt x="356" y="512"/>
                </a:lnTo>
                <a:lnTo>
                  <a:pt x="364" y="492"/>
                </a:lnTo>
                <a:lnTo>
                  <a:pt x="372" y="482"/>
                </a:lnTo>
                <a:lnTo>
                  <a:pt x="402" y="460"/>
                </a:lnTo>
                <a:lnTo>
                  <a:pt x="408" y="460"/>
                </a:lnTo>
                <a:lnTo>
                  <a:pt x="420" y="450"/>
                </a:lnTo>
                <a:lnTo>
                  <a:pt x="444" y="450"/>
                </a:lnTo>
                <a:lnTo>
                  <a:pt x="456" y="458"/>
                </a:lnTo>
                <a:lnTo>
                  <a:pt x="456" y="466"/>
                </a:lnTo>
                <a:lnTo>
                  <a:pt x="462" y="466"/>
                </a:lnTo>
                <a:lnTo>
                  <a:pt x="464" y="464"/>
                </a:lnTo>
                <a:lnTo>
                  <a:pt x="476" y="466"/>
                </a:lnTo>
                <a:lnTo>
                  <a:pt x="478" y="456"/>
                </a:lnTo>
                <a:lnTo>
                  <a:pt x="478" y="448"/>
                </a:lnTo>
                <a:lnTo>
                  <a:pt x="490" y="436"/>
                </a:lnTo>
                <a:lnTo>
                  <a:pt x="504" y="434"/>
                </a:lnTo>
                <a:lnTo>
                  <a:pt x="516" y="440"/>
                </a:lnTo>
                <a:lnTo>
                  <a:pt x="530" y="440"/>
                </a:lnTo>
                <a:lnTo>
                  <a:pt x="540" y="444"/>
                </a:lnTo>
                <a:lnTo>
                  <a:pt x="548" y="456"/>
                </a:lnTo>
                <a:lnTo>
                  <a:pt x="558" y="450"/>
                </a:lnTo>
                <a:lnTo>
                  <a:pt x="564" y="448"/>
                </a:lnTo>
                <a:lnTo>
                  <a:pt x="578" y="466"/>
                </a:lnTo>
                <a:lnTo>
                  <a:pt x="586" y="472"/>
                </a:lnTo>
                <a:lnTo>
                  <a:pt x="584" y="486"/>
                </a:lnTo>
                <a:lnTo>
                  <a:pt x="582" y="502"/>
                </a:lnTo>
                <a:lnTo>
                  <a:pt x="590" y="508"/>
                </a:lnTo>
                <a:lnTo>
                  <a:pt x="592" y="522"/>
                </a:lnTo>
                <a:lnTo>
                  <a:pt x="602" y="536"/>
                </a:lnTo>
                <a:lnTo>
                  <a:pt x="614" y="538"/>
                </a:lnTo>
                <a:lnTo>
                  <a:pt x="622" y="512"/>
                </a:lnTo>
                <a:lnTo>
                  <a:pt x="618" y="498"/>
                </a:lnTo>
                <a:lnTo>
                  <a:pt x="616" y="488"/>
                </a:lnTo>
                <a:lnTo>
                  <a:pt x="616" y="476"/>
                </a:lnTo>
                <a:lnTo>
                  <a:pt x="614" y="466"/>
                </a:lnTo>
                <a:lnTo>
                  <a:pt x="614" y="446"/>
                </a:lnTo>
                <a:lnTo>
                  <a:pt x="610" y="440"/>
                </a:lnTo>
                <a:lnTo>
                  <a:pt x="610" y="432"/>
                </a:lnTo>
                <a:lnTo>
                  <a:pt x="616" y="418"/>
                </a:lnTo>
                <a:lnTo>
                  <a:pt x="626" y="408"/>
                </a:lnTo>
                <a:lnTo>
                  <a:pt x="634" y="402"/>
                </a:lnTo>
                <a:lnTo>
                  <a:pt x="642" y="400"/>
                </a:lnTo>
                <a:lnTo>
                  <a:pt x="650" y="398"/>
                </a:lnTo>
                <a:lnTo>
                  <a:pt x="660" y="378"/>
                </a:lnTo>
                <a:lnTo>
                  <a:pt x="674" y="378"/>
                </a:lnTo>
                <a:lnTo>
                  <a:pt x="688" y="362"/>
                </a:lnTo>
                <a:lnTo>
                  <a:pt x="696" y="366"/>
                </a:lnTo>
                <a:lnTo>
                  <a:pt x="704" y="364"/>
                </a:lnTo>
                <a:lnTo>
                  <a:pt x="708" y="358"/>
                </a:lnTo>
                <a:lnTo>
                  <a:pt x="712" y="350"/>
                </a:lnTo>
                <a:lnTo>
                  <a:pt x="712" y="330"/>
                </a:lnTo>
                <a:lnTo>
                  <a:pt x="710" y="320"/>
                </a:lnTo>
                <a:lnTo>
                  <a:pt x="734" y="288"/>
                </a:lnTo>
                <a:lnTo>
                  <a:pt x="742" y="278"/>
                </a:lnTo>
                <a:lnTo>
                  <a:pt x="754" y="254"/>
                </a:lnTo>
                <a:lnTo>
                  <a:pt x="762" y="244"/>
                </a:lnTo>
                <a:lnTo>
                  <a:pt x="792" y="248"/>
                </a:lnTo>
                <a:lnTo>
                  <a:pt x="786" y="238"/>
                </a:lnTo>
                <a:lnTo>
                  <a:pt x="794" y="230"/>
                </a:lnTo>
                <a:lnTo>
                  <a:pt x="812" y="226"/>
                </a:lnTo>
                <a:lnTo>
                  <a:pt x="806" y="202"/>
                </a:lnTo>
                <a:lnTo>
                  <a:pt x="830" y="184"/>
                </a:lnTo>
                <a:lnTo>
                  <a:pt x="854" y="174"/>
                </a:lnTo>
                <a:lnTo>
                  <a:pt x="870" y="160"/>
                </a:lnTo>
                <a:lnTo>
                  <a:pt x="864" y="100"/>
                </a:lnTo>
                <a:lnTo>
                  <a:pt x="828" y="78"/>
                </a:lnTo>
                <a:lnTo>
                  <a:pt x="434" y="6"/>
                </a:lnTo>
                <a:lnTo>
                  <a:pt x="90" y="0"/>
                </a:lnTo>
                <a:lnTo>
                  <a:pt x="7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8" name="Freeform 407"/>
          <p:cNvSpPr>
            <a:spLocks/>
          </p:cNvSpPr>
          <p:nvPr/>
        </p:nvSpPr>
        <p:spPr bwMode="ltGray">
          <a:xfrm>
            <a:off x="2586964" y="3151203"/>
            <a:ext cx="128600" cy="185737"/>
          </a:xfrm>
          <a:custGeom>
            <a:avLst/>
            <a:gdLst/>
            <a:ahLst/>
            <a:cxnLst>
              <a:cxn ang="0">
                <a:pos x="52" y="0"/>
              </a:cxn>
              <a:cxn ang="0">
                <a:pos x="40" y="4"/>
              </a:cxn>
              <a:cxn ang="0">
                <a:pos x="36" y="16"/>
              </a:cxn>
              <a:cxn ang="0">
                <a:pos x="28" y="24"/>
              </a:cxn>
              <a:cxn ang="0">
                <a:pos x="24" y="36"/>
              </a:cxn>
              <a:cxn ang="0">
                <a:pos x="18" y="42"/>
              </a:cxn>
              <a:cxn ang="0">
                <a:pos x="20" y="48"/>
              </a:cxn>
              <a:cxn ang="0">
                <a:pos x="26" y="50"/>
              </a:cxn>
              <a:cxn ang="0">
                <a:pos x="22" y="56"/>
              </a:cxn>
              <a:cxn ang="0">
                <a:pos x="16" y="56"/>
              </a:cxn>
              <a:cxn ang="0">
                <a:pos x="0" y="76"/>
              </a:cxn>
              <a:cxn ang="0">
                <a:pos x="6" y="76"/>
              </a:cxn>
              <a:cxn ang="0">
                <a:pos x="8" y="72"/>
              </a:cxn>
              <a:cxn ang="0">
                <a:pos x="14" y="76"/>
              </a:cxn>
              <a:cxn ang="0">
                <a:pos x="32" y="76"/>
              </a:cxn>
              <a:cxn ang="0">
                <a:pos x="34" y="76"/>
              </a:cxn>
              <a:cxn ang="0">
                <a:pos x="40" y="72"/>
              </a:cxn>
              <a:cxn ang="0">
                <a:pos x="42" y="80"/>
              </a:cxn>
              <a:cxn ang="0">
                <a:pos x="46" y="80"/>
              </a:cxn>
              <a:cxn ang="0">
                <a:pos x="50" y="76"/>
              </a:cxn>
              <a:cxn ang="0">
                <a:pos x="54" y="80"/>
              </a:cxn>
              <a:cxn ang="0">
                <a:pos x="42" y="90"/>
              </a:cxn>
              <a:cxn ang="0">
                <a:pos x="44" y="94"/>
              </a:cxn>
              <a:cxn ang="0">
                <a:pos x="50" y="90"/>
              </a:cxn>
              <a:cxn ang="0">
                <a:pos x="64" y="80"/>
              </a:cxn>
              <a:cxn ang="0">
                <a:pos x="68" y="80"/>
              </a:cxn>
              <a:cxn ang="0">
                <a:pos x="68" y="86"/>
              </a:cxn>
              <a:cxn ang="0">
                <a:pos x="66" y="92"/>
              </a:cxn>
              <a:cxn ang="0">
                <a:pos x="68" y="96"/>
              </a:cxn>
              <a:cxn ang="0">
                <a:pos x="72" y="90"/>
              </a:cxn>
              <a:cxn ang="0">
                <a:pos x="72" y="98"/>
              </a:cxn>
              <a:cxn ang="0">
                <a:pos x="80" y="100"/>
              </a:cxn>
              <a:cxn ang="0">
                <a:pos x="82" y="94"/>
              </a:cxn>
              <a:cxn ang="0">
                <a:pos x="82" y="84"/>
              </a:cxn>
              <a:cxn ang="0">
                <a:pos x="82" y="78"/>
              </a:cxn>
              <a:cxn ang="0">
                <a:pos x="82" y="74"/>
              </a:cxn>
              <a:cxn ang="0">
                <a:pos x="74" y="76"/>
              </a:cxn>
              <a:cxn ang="0">
                <a:pos x="76" y="82"/>
              </a:cxn>
              <a:cxn ang="0">
                <a:pos x="68" y="74"/>
              </a:cxn>
              <a:cxn ang="0">
                <a:pos x="70" y="68"/>
              </a:cxn>
              <a:cxn ang="0">
                <a:pos x="72" y="56"/>
              </a:cxn>
              <a:cxn ang="0">
                <a:pos x="80" y="48"/>
              </a:cxn>
              <a:cxn ang="0">
                <a:pos x="78" y="40"/>
              </a:cxn>
              <a:cxn ang="0">
                <a:pos x="68" y="42"/>
              </a:cxn>
              <a:cxn ang="0">
                <a:pos x="64" y="48"/>
              </a:cxn>
              <a:cxn ang="0">
                <a:pos x="60" y="50"/>
              </a:cxn>
              <a:cxn ang="0">
                <a:pos x="52" y="48"/>
              </a:cxn>
              <a:cxn ang="0">
                <a:pos x="46" y="38"/>
              </a:cxn>
              <a:cxn ang="0">
                <a:pos x="56" y="30"/>
              </a:cxn>
              <a:cxn ang="0">
                <a:pos x="46" y="26"/>
              </a:cxn>
              <a:cxn ang="0">
                <a:pos x="38" y="34"/>
              </a:cxn>
              <a:cxn ang="0">
                <a:pos x="38" y="30"/>
              </a:cxn>
              <a:cxn ang="0">
                <a:pos x="48" y="16"/>
              </a:cxn>
              <a:cxn ang="0">
                <a:pos x="46" y="10"/>
              </a:cxn>
              <a:cxn ang="0">
                <a:pos x="48" y="8"/>
              </a:cxn>
              <a:cxn ang="0">
                <a:pos x="54" y="10"/>
              </a:cxn>
              <a:cxn ang="0">
                <a:pos x="56" y="8"/>
              </a:cxn>
              <a:cxn ang="0">
                <a:pos x="52" y="0"/>
              </a:cxn>
            </a:cxnLst>
            <a:rect l="0" t="0" r="r" b="b"/>
            <a:pathLst>
              <a:path w="83" h="101">
                <a:moveTo>
                  <a:pt x="52" y="0"/>
                </a:moveTo>
                <a:lnTo>
                  <a:pt x="40" y="4"/>
                </a:lnTo>
                <a:lnTo>
                  <a:pt x="36" y="16"/>
                </a:lnTo>
                <a:lnTo>
                  <a:pt x="28" y="24"/>
                </a:lnTo>
                <a:lnTo>
                  <a:pt x="24" y="36"/>
                </a:lnTo>
                <a:lnTo>
                  <a:pt x="18" y="42"/>
                </a:lnTo>
                <a:lnTo>
                  <a:pt x="20" y="48"/>
                </a:lnTo>
                <a:lnTo>
                  <a:pt x="26" y="50"/>
                </a:lnTo>
                <a:lnTo>
                  <a:pt x="22" y="56"/>
                </a:lnTo>
                <a:lnTo>
                  <a:pt x="16" y="56"/>
                </a:lnTo>
                <a:lnTo>
                  <a:pt x="0" y="76"/>
                </a:lnTo>
                <a:lnTo>
                  <a:pt x="6" y="76"/>
                </a:lnTo>
                <a:lnTo>
                  <a:pt x="8" y="72"/>
                </a:lnTo>
                <a:lnTo>
                  <a:pt x="14" y="76"/>
                </a:lnTo>
                <a:lnTo>
                  <a:pt x="32" y="76"/>
                </a:lnTo>
                <a:lnTo>
                  <a:pt x="34" y="76"/>
                </a:lnTo>
                <a:lnTo>
                  <a:pt x="40" y="72"/>
                </a:lnTo>
                <a:lnTo>
                  <a:pt x="42" y="80"/>
                </a:lnTo>
                <a:lnTo>
                  <a:pt x="46" y="80"/>
                </a:lnTo>
                <a:lnTo>
                  <a:pt x="50" y="76"/>
                </a:lnTo>
                <a:lnTo>
                  <a:pt x="54" y="80"/>
                </a:lnTo>
                <a:lnTo>
                  <a:pt x="42" y="90"/>
                </a:lnTo>
                <a:lnTo>
                  <a:pt x="44" y="94"/>
                </a:lnTo>
                <a:lnTo>
                  <a:pt x="50" y="90"/>
                </a:lnTo>
                <a:lnTo>
                  <a:pt x="64" y="80"/>
                </a:lnTo>
                <a:lnTo>
                  <a:pt x="68" y="80"/>
                </a:lnTo>
                <a:lnTo>
                  <a:pt x="68" y="86"/>
                </a:lnTo>
                <a:lnTo>
                  <a:pt x="66" y="92"/>
                </a:lnTo>
                <a:lnTo>
                  <a:pt x="68" y="96"/>
                </a:lnTo>
                <a:lnTo>
                  <a:pt x="72" y="90"/>
                </a:lnTo>
                <a:lnTo>
                  <a:pt x="72" y="98"/>
                </a:lnTo>
                <a:lnTo>
                  <a:pt x="80" y="100"/>
                </a:lnTo>
                <a:lnTo>
                  <a:pt x="82" y="94"/>
                </a:lnTo>
                <a:lnTo>
                  <a:pt x="82" y="84"/>
                </a:lnTo>
                <a:lnTo>
                  <a:pt x="82" y="78"/>
                </a:lnTo>
                <a:lnTo>
                  <a:pt x="82" y="74"/>
                </a:lnTo>
                <a:lnTo>
                  <a:pt x="74" y="76"/>
                </a:lnTo>
                <a:lnTo>
                  <a:pt x="76" y="82"/>
                </a:lnTo>
                <a:lnTo>
                  <a:pt x="68" y="74"/>
                </a:lnTo>
                <a:lnTo>
                  <a:pt x="70" y="68"/>
                </a:lnTo>
                <a:lnTo>
                  <a:pt x="72" y="56"/>
                </a:lnTo>
                <a:lnTo>
                  <a:pt x="80" y="48"/>
                </a:lnTo>
                <a:lnTo>
                  <a:pt x="78" y="40"/>
                </a:lnTo>
                <a:lnTo>
                  <a:pt x="68" y="42"/>
                </a:lnTo>
                <a:lnTo>
                  <a:pt x="64" y="48"/>
                </a:lnTo>
                <a:lnTo>
                  <a:pt x="60" y="50"/>
                </a:lnTo>
                <a:lnTo>
                  <a:pt x="52" y="48"/>
                </a:lnTo>
                <a:lnTo>
                  <a:pt x="46" y="38"/>
                </a:lnTo>
                <a:lnTo>
                  <a:pt x="56" y="30"/>
                </a:lnTo>
                <a:lnTo>
                  <a:pt x="46" y="26"/>
                </a:lnTo>
                <a:lnTo>
                  <a:pt x="38" y="34"/>
                </a:lnTo>
                <a:lnTo>
                  <a:pt x="38" y="30"/>
                </a:lnTo>
                <a:lnTo>
                  <a:pt x="48" y="16"/>
                </a:lnTo>
                <a:lnTo>
                  <a:pt x="46" y="10"/>
                </a:lnTo>
                <a:lnTo>
                  <a:pt x="48" y="8"/>
                </a:lnTo>
                <a:lnTo>
                  <a:pt x="54" y="10"/>
                </a:lnTo>
                <a:lnTo>
                  <a:pt x="56" y="8"/>
                </a:lnTo>
                <a:lnTo>
                  <a:pt x="5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399" name="Freeform 408"/>
          <p:cNvSpPr>
            <a:spLocks/>
          </p:cNvSpPr>
          <p:nvPr/>
        </p:nvSpPr>
        <p:spPr bwMode="ltGray">
          <a:xfrm>
            <a:off x="2111301" y="4641859"/>
            <a:ext cx="1101619" cy="1258882"/>
          </a:xfrm>
          <a:custGeom>
            <a:avLst/>
            <a:gdLst/>
            <a:ahLst/>
            <a:cxnLst>
              <a:cxn ang="0">
                <a:pos x="420" y="686"/>
              </a:cxn>
              <a:cxn ang="0">
                <a:pos x="408" y="664"/>
              </a:cxn>
              <a:cxn ang="0">
                <a:pos x="400" y="656"/>
              </a:cxn>
              <a:cxn ang="0">
                <a:pos x="382" y="644"/>
              </a:cxn>
              <a:cxn ang="0">
                <a:pos x="364" y="634"/>
              </a:cxn>
              <a:cxn ang="0">
                <a:pos x="358" y="628"/>
              </a:cxn>
              <a:cxn ang="0">
                <a:pos x="360" y="610"/>
              </a:cxn>
              <a:cxn ang="0">
                <a:pos x="368" y="596"/>
              </a:cxn>
              <a:cxn ang="0">
                <a:pos x="376" y="590"/>
              </a:cxn>
              <a:cxn ang="0">
                <a:pos x="406" y="574"/>
              </a:cxn>
              <a:cxn ang="0">
                <a:pos x="380" y="538"/>
              </a:cxn>
              <a:cxn ang="0">
                <a:pos x="202" y="338"/>
              </a:cxn>
              <a:cxn ang="0">
                <a:pos x="0" y="218"/>
              </a:cxn>
              <a:cxn ang="0">
                <a:pos x="218" y="0"/>
              </a:cxn>
              <a:cxn ang="0">
                <a:pos x="428" y="30"/>
              </a:cxn>
              <a:cxn ang="0">
                <a:pos x="434" y="56"/>
              </a:cxn>
              <a:cxn ang="0">
                <a:pos x="448" y="70"/>
              </a:cxn>
              <a:cxn ang="0">
                <a:pos x="464" y="102"/>
              </a:cxn>
              <a:cxn ang="0">
                <a:pos x="476" y="114"/>
              </a:cxn>
              <a:cxn ang="0">
                <a:pos x="502" y="114"/>
              </a:cxn>
              <a:cxn ang="0">
                <a:pos x="534" y="124"/>
              </a:cxn>
              <a:cxn ang="0">
                <a:pos x="548" y="144"/>
              </a:cxn>
              <a:cxn ang="0">
                <a:pos x="582" y="146"/>
              </a:cxn>
              <a:cxn ang="0">
                <a:pos x="644" y="160"/>
              </a:cxn>
              <a:cxn ang="0">
                <a:pos x="680" y="186"/>
              </a:cxn>
              <a:cxn ang="0">
                <a:pos x="694" y="186"/>
              </a:cxn>
              <a:cxn ang="0">
                <a:pos x="706" y="208"/>
              </a:cxn>
              <a:cxn ang="0">
                <a:pos x="712" y="238"/>
              </a:cxn>
              <a:cxn ang="0">
                <a:pos x="698" y="260"/>
              </a:cxn>
              <a:cxn ang="0">
                <a:pos x="668" y="296"/>
              </a:cxn>
              <a:cxn ang="0">
                <a:pos x="648" y="320"/>
              </a:cxn>
              <a:cxn ang="0">
                <a:pos x="642" y="342"/>
              </a:cxn>
              <a:cxn ang="0">
                <a:pos x="644" y="366"/>
              </a:cxn>
              <a:cxn ang="0">
                <a:pos x="640" y="402"/>
              </a:cxn>
              <a:cxn ang="0">
                <a:pos x="630" y="426"/>
              </a:cxn>
              <a:cxn ang="0">
                <a:pos x="618" y="462"/>
              </a:cxn>
              <a:cxn ang="0">
                <a:pos x="598" y="496"/>
              </a:cxn>
              <a:cxn ang="0">
                <a:pos x="556" y="496"/>
              </a:cxn>
              <a:cxn ang="0">
                <a:pos x="554" y="500"/>
              </a:cxn>
              <a:cxn ang="0">
                <a:pos x="528" y="510"/>
              </a:cxn>
              <a:cxn ang="0">
                <a:pos x="492" y="544"/>
              </a:cxn>
              <a:cxn ang="0">
                <a:pos x="486" y="556"/>
              </a:cxn>
              <a:cxn ang="0">
                <a:pos x="490" y="596"/>
              </a:cxn>
              <a:cxn ang="0">
                <a:pos x="462" y="628"/>
              </a:cxn>
              <a:cxn ang="0">
                <a:pos x="452" y="636"/>
              </a:cxn>
              <a:cxn ang="0">
                <a:pos x="448" y="654"/>
              </a:cxn>
              <a:cxn ang="0">
                <a:pos x="436" y="658"/>
              </a:cxn>
              <a:cxn ang="0">
                <a:pos x="434" y="686"/>
              </a:cxn>
            </a:cxnLst>
            <a:rect l="0" t="0" r="r" b="b"/>
            <a:pathLst>
              <a:path w="713" h="695">
                <a:moveTo>
                  <a:pt x="428" y="694"/>
                </a:moveTo>
                <a:lnTo>
                  <a:pt x="420" y="686"/>
                </a:lnTo>
                <a:lnTo>
                  <a:pt x="422" y="680"/>
                </a:lnTo>
                <a:lnTo>
                  <a:pt x="408" y="664"/>
                </a:lnTo>
                <a:lnTo>
                  <a:pt x="404" y="664"/>
                </a:lnTo>
                <a:lnTo>
                  <a:pt x="400" y="656"/>
                </a:lnTo>
                <a:lnTo>
                  <a:pt x="392" y="654"/>
                </a:lnTo>
                <a:lnTo>
                  <a:pt x="382" y="644"/>
                </a:lnTo>
                <a:lnTo>
                  <a:pt x="380" y="648"/>
                </a:lnTo>
                <a:lnTo>
                  <a:pt x="364" y="634"/>
                </a:lnTo>
                <a:lnTo>
                  <a:pt x="364" y="630"/>
                </a:lnTo>
                <a:lnTo>
                  <a:pt x="358" y="628"/>
                </a:lnTo>
                <a:lnTo>
                  <a:pt x="346" y="630"/>
                </a:lnTo>
                <a:lnTo>
                  <a:pt x="360" y="610"/>
                </a:lnTo>
                <a:lnTo>
                  <a:pt x="362" y="602"/>
                </a:lnTo>
                <a:lnTo>
                  <a:pt x="368" y="596"/>
                </a:lnTo>
                <a:lnTo>
                  <a:pt x="376" y="598"/>
                </a:lnTo>
                <a:lnTo>
                  <a:pt x="376" y="590"/>
                </a:lnTo>
                <a:lnTo>
                  <a:pt x="400" y="574"/>
                </a:lnTo>
                <a:lnTo>
                  <a:pt x="406" y="574"/>
                </a:lnTo>
                <a:lnTo>
                  <a:pt x="406" y="548"/>
                </a:lnTo>
                <a:lnTo>
                  <a:pt x="380" y="538"/>
                </a:lnTo>
                <a:lnTo>
                  <a:pt x="280" y="442"/>
                </a:lnTo>
                <a:lnTo>
                  <a:pt x="202" y="338"/>
                </a:lnTo>
                <a:lnTo>
                  <a:pt x="94" y="328"/>
                </a:lnTo>
                <a:lnTo>
                  <a:pt x="0" y="218"/>
                </a:lnTo>
                <a:lnTo>
                  <a:pt x="100" y="48"/>
                </a:lnTo>
                <a:lnTo>
                  <a:pt x="218" y="0"/>
                </a:lnTo>
                <a:lnTo>
                  <a:pt x="420" y="26"/>
                </a:lnTo>
                <a:lnTo>
                  <a:pt x="428" y="30"/>
                </a:lnTo>
                <a:lnTo>
                  <a:pt x="430" y="42"/>
                </a:lnTo>
                <a:lnTo>
                  <a:pt x="434" y="56"/>
                </a:lnTo>
                <a:lnTo>
                  <a:pt x="440" y="66"/>
                </a:lnTo>
                <a:lnTo>
                  <a:pt x="448" y="70"/>
                </a:lnTo>
                <a:lnTo>
                  <a:pt x="448" y="94"/>
                </a:lnTo>
                <a:lnTo>
                  <a:pt x="464" y="102"/>
                </a:lnTo>
                <a:lnTo>
                  <a:pt x="478" y="108"/>
                </a:lnTo>
                <a:lnTo>
                  <a:pt x="476" y="114"/>
                </a:lnTo>
                <a:lnTo>
                  <a:pt x="484" y="112"/>
                </a:lnTo>
                <a:lnTo>
                  <a:pt x="502" y="114"/>
                </a:lnTo>
                <a:lnTo>
                  <a:pt x="528" y="124"/>
                </a:lnTo>
                <a:lnTo>
                  <a:pt x="534" y="124"/>
                </a:lnTo>
                <a:lnTo>
                  <a:pt x="542" y="128"/>
                </a:lnTo>
                <a:lnTo>
                  <a:pt x="548" y="144"/>
                </a:lnTo>
                <a:lnTo>
                  <a:pt x="562" y="142"/>
                </a:lnTo>
                <a:lnTo>
                  <a:pt x="582" y="146"/>
                </a:lnTo>
                <a:lnTo>
                  <a:pt x="610" y="146"/>
                </a:lnTo>
                <a:lnTo>
                  <a:pt x="644" y="160"/>
                </a:lnTo>
                <a:lnTo>
                  <a:pt x="664" y="178"/>
                </a:lnTo>
                <a:lnTo>
                  <a:pt x="680" y="186"/>
                </a:lnTo>
                <a:lnTo>
                  <a:pt x="682" y="182"/>
                </a:lnTo>
                <a:lnTo>
                  <a:pt x="694" y="186"/>
                </a:lnTo>
                <a:lnTo>
                  <a:pt x="702" y="188"/>
                </a:lnTo>
                <a:lnTo>
                  <a:pt x="706" y="208"/>
                </a:lnTo>
                <a:lnTo>
                  <a:pt x="710" y="222"/>
                </a:lnTo>
                <a:lnTo>
                  <a:pt x="712" y="238"/>
                </a:lnTo>
                <a:lnTo>
                  <a:pt x="708" y="244"/>
                </a:lnTo>
                <a:lnTo>
                  <a:pt x="698" y="260"/>
                </a:lnTo>
                <a:lnTo>
                  <a:pt x="672" y="288"/>
                </a:lnTo>
                <a:lnTo>
                  <a:pt x="668" y="296"/>
                </a:lnTo>
                <a:lnTo>
                  <a:pt x="656" y="318"/>
                </a:lnTo>
                <a:lnTo>
                  <a:pt x="648" y="320"/>
                </a:lnTo>
                <a:lnTo>
                  <a:pt x="646" y="330"/>
                </a:lnTo>
                <a:lnTo>
                  <a:pt x="642" y="342"/>
                </a:lnTo>
                <a:lnTo>
                  <a:pt x="642" y="356"/>
                </a:lnTo>
                <a:lnTo>
                  <a:pt x="644" y="366"/>
                </a:lnTo>
                <a:lnTo>
                  <a:pt x="640" y="392"/>
                </a:lnTo>
                <a:lnTo>
                  <a:pt x="640" y="402"/>
                </a:lnTo>
                <a:lnTo>
                  <a:pt x="632" y="412"/>
                </a:lnTo>
                <a:lnTo>
                  <a:pt x="630" y="426"/>
                </a:lnTo>
                <a:lnTo>
                  <a:pt x="620" y="454"/>
                </a:lnTo>
                <a:lnTo>
                  <a:pt x="618" y="462"/>
                </a:lnTo>
                <a:lnTo>
                  <a:pt x="600" y="484"/>
                </a:lnTo>
                <a:lnTo>
                  <a:pt x="598" y="496"/>
                </a:lnTo>
                <a:lnTo>
                  <a:pt x="574" y="494"/>
                </a:lnTo>
                <a:lnTo>
                  <a:pt x="556" y="496"/>
                </a:lnTo>
                <a:lnTo>
                  <a:pt x="550" y="494"/>
                </a:lnTo>
                <a:lnTo>
                  <a:pt x="554" y="500"/>
                </a:lnTo>
                <a:lnTo>
                  <a:pt x="546" y="508"/>
                </a:lnTo>
                <a:lnTo>
                  <a:pt x="528" y="510"/>
                </a:lnTo>
                <a:lnTo>
                  <a:pt x="508" y="532"/>
                </a:lnTo>
                <a:lnTo>
                  <a:pt x="492" y="544"/>
                </a:lnTo>
                <a:lnTo>
                  <a:pt x="490" y="558"/>
                </a:lnTo>
                <a:lnTo>
                  <a:pt x="486" y="556"/>
                </a:lnTo>
                <a:lnTo>
                  <a:pt x="494" y="588"/>
                </a:lnTo>
                <a:lnTo>
                  <a:pt x="490" y="596"/>
                </a:lnTo>
                <a:lnTo>
                  <a:pt x="474" y="614"/>
                </a:lnTo>
                <a:lnTo>
                  <a:pt x="462" y="628"/>
                </a:lnTo>
                <a:lnTo>
                  <a:pt x="458" y="638"/>
                </a:lnTo>
                <a:lnTo>
                  <a:pt x="452" y="636"/>
                </a:lnTo>
                <a:lnTo>
                  <a:pt x="448" y="646"/>
                </a:lnTo>
                <a:lnTo>
                  <a:pt x="448" y="654"/>
                </a:lnTo>
                <a:lnTo>
                  <a:pt x="440" y="656"/>
                </a:lnTo>
                <a:lnTo>
                  <a:pt x="436" y="658"/>
                </a:lnTo>
                <a:lnTo>
                  <a:pt x="436" y="670"/>
                </a:lnTo>
                <a:lnTo>
                  <a:pt x="434" y="686"/>
                </a:lnTo>
                <a:lnTo>
                  <a:pt x="428" y="69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0" name="Freeform 409"/>
          <p:cNvSpPr>
            <a:spLocks/>
          </p:cNvSpPr>
          <p:nvPr/>
        </p:nvSpPr>
        <p:spPr bwMode="ltGray">
          <a:xfrm>
            <a:off x="2475408" y="5403856"/>
            <a:ext cx="240157" cy="298449"/>
          </a:xfrm>
          <a:custGeom>
            <a:avLst/>
            <a:gdLst/>
            <a:ahLst/>
            <a:cxnLst>
              <a:cxn ang="0">
                <a:pos x="88" y="16"/>
              </a:cxn>
              <a:cxn ang="0">
                <a:pos x="88" y="32"/>
              </a:cxn>
              <a:cxn ang="0">
                <a:pos x="92" y="42"/>
              </a:cxn>
              <a:cxn ang="0">
                <a:pos x="92" y="64"/>
              </a:cxn>
              <a:cxn ang="0">
                <a:pos x="102" y="62"/>
              </a:cxn>
              <a:cxn ang="0">
                <a:pos x="114" y="66"/>
              </a:cxn>
              <a:cxn ang="0">
                <a:pos x="116" y="62"/>
              </a:cxn>
              <a:cxn ang="0">
                <a:pos x="120" y="62"/>
              </a:cxn>
              <a:cxn ang="0">
                <a:pos x="126" y="64"/>
              </a:cxn>
              <a:cxn ang="0">
                <a:pos x="130" y="68"/>
              </a:cxn>
              <a:cxn ang="0">
                <a:pos x="134" y="82"/>
              </a:cxn>
              <a:cxn ang="0">
                <a:pos x="136" y="92"/>
              </a:cxn>
              <a:cxn ang="0">
                <a:pos x="140" y="98"/>
              </a:cxn>
              <a:cxn ang="0">
                <a:pos x="144" y="98"/>
              </a:cxn>
              <a:cxn ang="0">
                <a:pos x="146" y="94"/>
              </a:cxn>
              <a:cxn ang="0">
                <a:pos x="150" y="92"/>
              </a:cxn>
              <a:cxn ang="0">
                <a:pos x="154" y="98"/>
              </a:cxn>
              <a:cxn ang="0">
                <a:pos x="154" y="102"/>
              </a:cxn>
              <a:cxn ang="0">
                <a:pos x="154" y="122"/>
              </a:cxn>
              <a:cxn ang="0">
                <a:pos x="150" y="142"/>
              </a:cxn>
              <a:cxn ang="0">
                <a:pos x="146" y="148"/>
              </a:cxn>
              <a:cxn ang="0">
                <a:pos x="140" y="152"/>
              </a:cxn>
              <a:cxn ang="0">
                <a:pos x="134" y="156"/>
              </a:cxn>
              <a:cxn ang="0">
                <a:pos x="126" y="162"/>
              </a:cxn>
              <a:cxn ang="0">
                <a:pos x="120" y="162"/>
              </a:cxn>
              <a:cxn ang="0">
                <a:pos x="116" y="164"/>
              </a:cxn>
              <a:cxn ang="0">
                <a:pos x="110" y="158"/>
              </a:cxn>
              <a:cxn ang="0">
                <a:pos x="98" y="156"/>
              </a:cxn>
              <a:cxn ang="0">
                <a:pos x="86" y="160"/>
              </a:cxn>
              <a:cxn ang="0">
                <a:pos x="92" y="144"/>
              </a:cxn>
              <a:cxn ang="0">
                <a:pos x="94" y="136"/>
              </a:cxn>
              <a:cxn ang="0">
                <a:pos x="98" y="130"/>
              </a:cxn>
              <a:cxn ang="0">
                <a:pos x="98" y="118"/>
              </a:cxn>
              <a:cxn ang="0">
                <a:pos x="92" y="114"/>
              </a:cxn>
              <a:cxn ang="0">
                <a:pos x="86" y="116"/>
              </a:cxn>
              <a:cxn ang="0">
                <a:pos x="74" y="114"/>
              </a:cxn>
              <a:cxn ang="0">
                <a:pos x="70" y="106"/>
              </a:cxn>
              <a:cxn ang="0">
                <a:pos x="62" y="100"/>
              </a:cxn>
              <a:cxn ang="0">
                <a:pos x="48" y="100"/>
              </a:cxn>
              <a:cxn ang="0">
                <a:pos x="44" y="94"/>
              </a:cxn>
              <a:cxn ang="0">
                <a:pos x="40" y="90"/>
              </a:cxn>
              <a:cxn ang="0">
                <a:pos x="32" y="88"/>
              </a:cxn>
              <a:cxn ang="0">
                <a:pos x="20" y="72"/>
              </a:cxn>
              <a:cxn ang="0">
                <a:pos x="12" y="64"/>
              </a:cxn>
              <a:cxn ang="0">
                <a:pos x="0" y="28"/>
              </a:cxn>
              <a:cxn ang="0">
                <a:pos x="40" y="0"/>
              </a:cxn>
              <a:cxn ang="0">
                <a:pos x="88" y="16"/>
              </a:cxn>
            </a:cxnLst>
            <a:rect l="0" t="0" r="r" b="b"/>
            <a:pathLst>
              <a:path w="155" h="165">
                <a:moveTo>
                  <a:pt x="88" y="16"/>
                </a:moveTo>
                <a:lnTo>
                  <a:pt x="88" y="32"/>
                </a:lnTo>
                <a:lnTo>
                  <a:pt x="92" y="42"/>
                </a:lnTo>
                <a:lnTo>
                  <a:pt x="92" y="64"/>
                </a:lnTo>
                <a:lnTo>
                  <a:pt x="102" y="62"/>
                </a:lnTo>
                <a:lnTo>
                  <a:pt x="114" y="66"/>
                </a:lnTo>
                <a:lnTo>
                  <a:pt x="116" y="62"/>
                </a:lnTo>
                <a:lnTo>
                  <a:pt x="120" y="62"/>
                </a:lnTo>
                <a:lnTo>
                  <a:pt x="126" y="64"/>
                </a:lnTo>
                <a:lnTo>
                  <a:pt x="130" y="68"/>
                </a:lnTo>
                <a:lnTo>
                  <a:pt x="134" y="82"/>
                </a:lnTo>
                <a:lnTo>
                  <a:pt x="136" y="92"/>
                </a:lnTo>
                <a:lnTo>
                  <a:pt x="140" y="98"/>
                </a:lnTo>
                <a:lnTo>
                  <a:pt x="144" y="98"/>
                </a:lnTo>
                <a:lnTo>
                  <a:pt x="146" y="94"/>
                </a:lnTo>
                <a:lnTo>
                  <a:pt x="150" y="92"/>
                </a:lnTo>
                <a:lnTo>
                  <a:pt x="154" y="98"/>
                </a:lnTo>
                <a:lnTo>
                  <a:pt x="154" y="102"/>
                </a:lnTo>
                <a:lnTo>
                  <a:pt x="154" y="122"/>
                </a:lnTo>
                <a:lnTo>
                  <a:pt x="150" y="142"/>
                </a:lnTo>
                <a:lnTo>
                  <a:pt x="146" y="148"/>
                </a:lnTo>
                <a:lnTo>
                  <a:pt x="140" y="152"/>
                </a:lnTo>
                <a:lnTo>
                  <a:pt x="134" y="156"/>
                </a:lnTo>
                <a:lnTo>
                  <a:pt x="126" y="162"/>
                </a:lnTo>
                <a:lnTo>
                  <a:pt x="120" y="162"/>
                </a:lnTo>
                <a:lnTo>
                  <a:pt x="116" y="164"/>
                </a:lnTo>
                <a:lnTo>
                  <a:pt x="110" y="158"/>
                </a:lnTo>
                <a:lnTo>
                  <a:pt x="98" y="156"/>
                </a:lnTo>
                <a:lnTo>
                  <a:pt x="86" y="160"/>
                </a:lnTo>
                <a:lnTo>
                  <a:pt x="92" y="144"/>
                </a:lnTo>
                <a:lnTo>
                  <a:pt x="94" y="136"/>
                </a:lnTo>
                <a:lnTo>
                  <a:pt x="98" y="130"/>
                </a:lnTo>
                <a:lnTo>
                  <a:pt x="98" y="118"/>
                </a:lnTo>
                <a:lnTo>
                  <a:pt x="92" y="114"/>
                </a:lnTo>
                <a:lnTo>
                  <a:pt x="86" y="116"/>
                </a:lnTo>
                <a:lnTo>
                  <a:pt x="74" y="114"/>
                </a:lnTo>
                <a:lnTo>
                  <a:pt x="70" y="106"/>
                </a:lnTo>
                <a:lnTo>
                  <a:pt x="62" y="100"/>
                </a:lnTo>
                <a:lnTo>
                  <a:pt x="48" y="100"/>
                </a:lnTo>
                <a:lnTo>
                  <a:pt x="44" y="94"/>
                </a:lnTo>
                <a:lnTo>
                  <a:pt x="40" y="90"/>
                </a:lnTo>
                <a:lnTo>
                  <a:pt x="32" y="88"/>
                </a:lnTo>
                <a:lnTo>
                  <a:pt x="20" y="72"/>
                </a:lnTo>
                <a:lnTo>
                  <a:pt x="12" y="64"/>
                </a:lnTo>
                <a:lnTo>
                  <a:pt x="0" y="28"/>
                </a:lnTo>
                <a:lnTo>
                  <a:pt x="40" y="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1" name="Freeform 410"/>
          <p:cNvSpPr>
            <a:spLocks/>
          </p:cNvSpPr>
          <p:nvPr/>
        </p:nvSpPr>
        <p:spPr bwMode="ltGray">
          <a:xfrm>
            <a:off x="2287932" y="5119694"/>
            <a:ext cx="334669" cy="430211"/>
          </a:xfrm>
          <a:custGeom>
            <a:avLst/>
            <a:gdLst/>
            <a:ahLst/>
            <a:cxnLst>
              <a:cxn ang="0">
                <a:pos x="16" y="26"/>
              </a:cxn>
              <a:cxn ang="0">
                <a:pos x="38" y="20"/>
              </a:cxn>
              <a:cxn ang="0">
                <a:pos x="44" y="14"/>
              </a:cxn>
              <a:cxn ang="0">
                <a:pos x="68" y="6"/>
              </a:cxn>
              <a:cxn ang="0">
                <a:pos x="76" y="16"/>
              </a:cxn>
              <a:cxn ang="0">
                <a:pos x="76" y="32"/>
              </a:cxn>
              <a:cxn ang="0">
                <a:pos x="82" y="42"/>
              </a:cxn>
              <a:cxn ang="0">
                <a:pos x="106" y="48"/>
              </a:cxn>
              <a:cxn ang="0">
                <a:pos x="116" y="54"/>
              </a:cxn>
              <a:cxn ang="0">
                <a:pos x="134" y="60"/>
              </a:cxn>
              <a:cxn ang="0">
                <a:pos x="156" y="70"/>
              </a:cxn>
              <a:cxn ang="0">
                <a:pos x="162" y="84"/>
              </a:cxn>
              <a:cxn ang="0">
                <a:pos x="160" y="94"/>
              </a:cxn>
              <a:cxn ang="0">
                <a:pos x="196" y="114"/>
              </a:cxn>
              <a:cxn ang="0">
                <a:pos x="206" y="132"/>
              </a:cxn>
              <a:cxn ang="0">
                <a:pos x="216" y="148"/>
              </a:cxn>
              <a:cxn ang="0">
                <a:pos x="210" y="168"/>
              </a:cxn>
              <a:cxn ang="0">
                <a:pos x="192" y="168"/>
              </a:cxn>
              <a:cxn ang="0">
                <a:pos x="144" y="178"/>
              </a:cxn>
              <a:cxn ang="0">
                <a:pos x="136" y="196"/>
              </a:cxn>
              <a:cxn ang="0">
                <a:pos x="138" y="206"/>
              </a:cxn>
              <a:cxn ang="0">
                <a:pos x="126" y="218"/>
              </a:cxn>
              <a:cxn ang="0">
                <a:pos x="112" y="218"/>
              </a:cxn>
              <a:cxn ang="0">
                <a:pos x="106" y="234"/>
              </a:cxn>
              <a:cxn ang="0">
                <a:pos x="102" y="224"/>
              </a:cxn>
              <a:cxn ang="0">
                <a:pos x="90" y="220"/>
              </a:cxn>
              <a:cxn ang="0">
                <a:pos x="78" y="216"/>
              </a:cxn>
              <a:cxn ang="0">
                <a:pos x="70" y="218"/>
              </a:cxn>
              <a:cxn ang="0">
                <a:pos x="52" y="236"/>
              </a:cxn>
              <a:cxn ang="0">
                <a:pos x="50" y="230"/>
              </a:cxn>
              <a:cxn ang="0">
                <a:pos x="30" y="192"/>
              </a:cxn>
              <a:cxn ang="0">
                <a:pos x="34" y="172"/>
              </a:cxn>
              <a:cxn ang="0">
                <a:pos x="26" y="166"/>
              </a:cxn>
              <a:cxn ang="0">
                <a:pos x="24" y="150"/>
              </a:cxn>
              <a:cxn ang="0">
                <a:pos x="6" y="72"/>
              </a:cxn>
            </a:cxnLst>
            <a:rect l="0" t="0" r="r" b="b"/>
            <a:pathLst>
              <a:path w="217" h="237">
                <a:moveTo>
                  <a:pt x="0" y="26"/>
                </a:moveTo>
                <a:lnTo>
                  <a:pt x="16" y="26"/>
                </a:lnTo>
                <a:lnTo>
                  <a:pt x="32" y="18"/>
                </a:lnTo>
                <a:lnTo>
                  <a:pt x="38" y="20"/>
                </a:lnTo>
                <a:lnTo>
                  <a:pt x="44" y="18"/>
                </a:lnTo>
                <a:lnTo>
                  <a:pt x="44" y="14"/>
                </a:lnTo>
                <a:lnTo>
                  <a:pt x="48" y="6"/>
                </a:lnTo>
                <a:lnTo>
                  <a:pt x="68" y="6"/>
                </a:lnTo>
                <a:lnTo>
                  <a:pt x="74" y="0"/>
                </a:lnTo>
                <a:lnTo>
                  <a:pt x="76" y="16"/>
                </a:lnTo>
                <a:lnTo>
                  <a:pt x="78" y="28"/>
                </a:lnTo>
                <a:lnTo>
                  <a:pt x="76" y="32"/>
                </a:lnTo>
                <a:lnTo>
                  <a:pt x="76" y="36"/>
                </a:lnTo>
                <a:lnTo>
                  <a:pt x="82" y="42"/>
                </a:lnTo>
                <a:lnTo>
                  <a:pt x="96" y="50"/>
                </a:lnTo>
                <a:lnTo>
                  <a:pt x="106" y="48"/>
                </a:lnTo>
                <a:lnTo>
                  <a:pt x="112" y="52"/>
                </a:lnTo>
                <a:lnTo>
                  <a:pt x="116" y="54"/>
                </a:lnTo>
                <a:lnTo>
                  <a:pt x="124" y="58"/>
                </a:lnTo>
                <a:lnTo>
                  <a:pt x="134" y="60"/>
                </a:lnTo>
                <a:lnTo>
                  <a:pt x="142" y="70"/>
                </a:lnTo>
                <a:lnTo>
                  <a:pt x="156" y="70"/>
                </a:lnTo>
                <a:lnTo>
                  <a:pt x="160" y="74"/>
                </a:lnTo>
                <a:lnTo>
                  <a:pt x="162" y="84"/>
                </a:lnTo>
                <a:lnTo>
                  <a:pt x="164" y="94"/>
                </a:lnTo>
                <a:lnTo>
                  <a:pt x="160" y="94"/>
                </a:lnTo>
                <a:lnTo>
                  <a:pt x="170" y="114"/>
                </a:lnTo>
                <a:lnTo>
                  <a:pt x="196" y="114"/>
                </a:lnTo>
                <a:lnTo>
                  <a:pt x="200" y="130"/>
                </a:lnTo>
                <a:lnTo>
                  <a:pt x="206" y="132"/>
                </a:lnTo>
                <a:lnTo>
                  <a:pt x="210" y="136"/>
                </a:lnTo>
                <a:lnTo>
                  <a:pt x="216" y="148"/>
                </a:lnTo>
                <a:lnTo>
                  <a:pt x="214" y="158"/>
                </a:lnTo>
                <a:lnTo>
                  <a:pt x="210" y="168"/>
                </a:lnTo>
                <a:lnTo>
                  <a:pt x="208" y="182"/>
                </a:lnTo>
                <a:lnTo>
                  <a:pt x="192" y="168"/>
                </a:lnTo>
                <a:lnTo>
                  <a:pt x="166" y="168"/>
                </a:lnTo>
                <a:lnTo>
                  <a:pt x="144" y="178"/>
                </a:lnTo>
                <a:lnTo>
                  <a:pt x="140" y="188"/>
                </a:lnTo>
                <a:lnTo>
                  <a:pt x="136" y="196"/>
                </a:lnTo>
                <a:lnTo>
                  <a:pt x="138" y="198"/>
                </a:lnTo>
                <a:lnTo>
                  <a:pt x="138" y="206"/>
                </a:lnTo>
                <a:lnTo>
                  <a:pt x="132" y="220"/>
                </a:lnTo>
                <a:lnTo>
                  <a:pt x="126" y="218"/>
                </a:lnTo>
                <a:lnTo>
                  <a:pt x="122" y="216"/>
                </a:lnTo>
                <a:lnTo>
                  <a:pt x="112" y="218"/>
                </a:lnTo>
                <a:lnTo>
                  <a:pt x="108" y="228"/>
                </a:lnTo>
                <a:lnTo>
                  <a:pt x="106" y="234"/>
                </a:lnTo>
                <a:lnTo>
                  <a:pt x="100" y="228"/>
                </a:lnTo>
                <a:lnTo>
                  <a:pt x="102" y="224"/>
                </a:lnTo>
                <a:lnTo>
                  <a:pt x="100" y="218"/>
                </a:lnTo>
                <a:lnTo>
                  <a:pt x="90" y="220"/>
                </a:lnTo>
                <a:lnTo>
                  <a:pt x="84" y="222"/>
                </a:lnTo>
                <a:lnTo>
                  <a:pt x="78" y="216"/>
                </a:lnTo>
                <a:lnTo>
                  <a:pt x="70" y="216"/>
                </a:lnTo>
                <a:lnTo>
                  <a:pt x="70" y="218"/>
                </a:lnTo>
                <a:lnTo>
                  <a:pt x="62" y="228"/>
                </a:lnTo>
                <a:lnTo>
                  <a:pt x="52" y="236"/>
                </a:lnTo>
                <a:lnTo>
                  <a:pt x="50" y="236"/>
                </a:lnTo>
                <a:lnTo>
                  <a:pt x="50" y="230"/>
                </a:lnTo>
                <a:lnTo>
                  <a:pt x="44" y="214"/>
                </a:lnTo>
                <a:lnTo>
                  <a:pt x="30" y="192"/>
                </a:lnTo>
                <a:lnTo>
                  <a:pt x="30" y="178"/>
                </a:lnTo>
                <a:lnTo>
                  <a:pt x="34" y="172"/>
                </a:lnTo>
                <a:lnTo>
                  <a:pt x="30" y="170"/>
                </a:lnTo>
                <a:lnTo>
                  <a:pt x="26" y="166"/>
                </a:lnTo>
                <a:lnTo>
                  <a:pt x="24" y="162"/>
                </a:lnTo>
                <a:lnTo>
                  <a:pt x="24" y="150"/>
                </a:lnTo>
                <a:lnTo>
                  <a:pt x="6" y="130"/>
                </a:lnTo>
                <a:lnTo>
                  <a:pt x="6" y="72"/>
                </a:lnTo>
                <a:lnTo>
                  <a:pt x="0"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2" name="Freeform 411"/>
          <p:cNvSpPr>
            <a:spLocks/>
          </p:cNvSpPr>
          <p:nvPr/>
        </p:nvSpPr>
        <p:spPr bwMode="ltGray">
          <a:xfrm>
            <a:off x="1976503" y="4811721"/>
            <a:ext cx="342417" cy="590547"/>
          </a:xfrm>
          <a:custGeom>
            <a:avLst/>
            <a:gdLst/>
            <a:ahLst/>
            <a:cxnLst>
              <a:cxn ang="0">
                <a:pos x="180" y="76"/>
              </a:cxn>
              <a:cxn ang="0">
                <a:pos x="162" y="82"/>
              </a:cxn>
              <a:cxn ang="0">
                <a:pos x="144" y="90"/>
              </a:cxn>
              <a:cxn ang="0">
                <a:pos x="138" y="108"/>
              </a:cxn>
              <a:cxn ang="0">
                <a:pos x="134" y="120"/>
              </a:cxn>
              <a:cxn ang="0">
                <a:pos x="126" y="136"/>
              </a:cxn>
              <a:cxn ang="0">
                <a:pos x="138" y="166"/>
              </a:cxn>
              <a:cxn ang="0">
                <a:pos x="162" y="180"/>
              </a:cxn>
              <a:cxn ang="0">
                <a:pos x="176" y="176"/>
              </a:cxn>
              <a:cxn ang="0">
                <a:pos x="190" y="166"/>
              </a:cxn>
              <a:cxn ang="0">
                <a:pos x="190" y="194"/>
              </a:cxn>
              <a:cxn ang="0">
                <a:pos x="208" y="194"/>
              </a:cxn>
              <a:cxn ang="0">
                <a:pos x="216" y="232"/>
              </a:cxn>
              <a:cxn ang="0">
                <a:pos x="218" y="250"/>
              </a:cxn>
              <a:cxn ang="0">
                <a:pos x="222" y="288"/>
              </a:cxn>
              <a:cxn ang="0">
                <a:pos x="214" y="298"/>
              </a:cxn>
              <a:cxn ang="0">
                <a:pos x="212" y="322"/>
              </a:cxn>
              <a:cxn ang="0">
                <a:pos x="188" y="314"/>
              </a:cxn>
              <a:cxn ang="0">
                <a:pos x="170" y="300"/>
              </a:cxn>
              <a:cxn ang="0">
                <a:pos x="158" y="290"/>
              </a:cxn>
              <a:cxn ang="0">
                <a:pos x="146" y="288"/>
              </a:cxn>
              <a:cxn ang="0">
                <a:pos x="128" y="278"/>
              </a:cxn>
              <a:cxn ang="0">
                <a:pos x="110" y="262"/>
              </a:cxn>
              <a:cxn ang="0">
                <a:pos x="94" y="240"/>
              </a:cxn>
              <a:cxn ang="0">
                <a:pos x="76" y="212"/>
              </a:cxn>
              <a:cxn ang="0">
                <a:pos x="66" y="198"/>
              </a:cxn>
              <a:cxn ang="0">
                <a:pos x="58" y="176"/>
              </a:cxn>
              <a:cxn ang="0">
                <a:pos x="42" y="152"/>
              </a:cxn>
              <a:cxn ang="0">
                <a:pos x="24" y="124"/>
              </a:cxn>
              <a:cxn ang="0">
                <a:pos x="6" y="106"/>
              </a:cxn>
              <a:cxn ang="0">
                <a:pos x="0" y="90"/>
              </a:cxn>
              <a:cxn ang="0">
                <a:pos x="2" y="74"/>
              </a:cxn>
              <a:cxn ang="0">
                <a:pos x="28" y="62"/>
              </a:cxn>
              <a:cxn ang="0">
                <a:pos x="164" y="28"/>
              </a:cxn>
              <a:cxn ang="0">
                <a:pos x="188" y="70"/>
              </a:cxn>
            </a:cxnLst>
            <a:rect l="0" t="0" r="r" b="b"/>
            <a:pathLst>
              <a:path w="223" h="325">
                <a:moveTo>
                  <a:pt x="188" y="70"/>
                </a:moveTo>
                <a:lnTo>
                  <a:pt x="180" y="76"/>
                </a:lnTo>
                <a:lnTo>
                  <a:pt x="170" y="84"/>
                </a:lnTo>
                <a:lnTo>
                  <a:pt x="162" y="82"/>
                </a:lnTo>
                <a:lnTo>
                  <a:pt x="154" y="88"/>
                </a:lnTo>
                <a:lnTo>
                  <a:pt x="144" y="90"/>
                </a:lnTo>
                <a:lnTo>
                  <a:pt x="142" y="102"/>
                </a:lnTo>
                <a:lnTo>
                  <a:pt x="138" y="108"/>
                </a:lnTo>
                <a:lnTo>
                  <a:pt x="142" y="116"/>
                </a:lnTo>
                <a:lnTo>
                  <a:pt x="134" y="120"/>
                </a:lnTo>
                <a:lnTo>
                  <a:pt x="130" y="128"/>
                </a:lnTo>
                <a:lnTo>
                  <a:pt x="126" y="136"/>
                </a:lnTo>
                <a:lnTo>
                  <a:pt x="142" y="160"/>
                </a:lnTo>
                <a:lnTo>
                  <a:pt x="138" y="166"/>
                </a:lnTo>
                <a:lnTo>
                  <a:pt x="154" y="164"/>
                </a:lnTo>
                <a:lnTo>
                  <a:pt x="162" y="180"/>
                </a:lnTo>
                <a:lnTo>
                  <a:pt x="166" y="174"/>
                </a:lnTo>
                <a:lnTo>
                  <a:pt x="176" y="176"/>
                </a:lnTo>
                <a:lnTo>
                  <a:pt x="184" y="164"/>
                </a:lnTo>
                <a:lnTo>
                  <a:pt x="190" y="166"/>
                </a:lnTo>
                <a:lnTo>
                  <a:pt x="188" y="176"/>
                </a:lnTo>
                <a:lnTo>
                  <a:pt x="190" y="194"/>
                </a:lnTo>
                <a:lnTo>
                  <a:pt x="200" y="194"/>
                </a:lnTo>
                <a:lnTo>
                  <a:pt x="208" y="194"/>
                </a:lnTo>
                <a:lnTo>
                  <a:pt x="220" y="218"/>
                </a:lnTo>
                <a:lnTo>
                  <a:pt x="216" y="232"/>
                </a:lnTo>
                <a:lnTo>
                  <a:pt x="216" y="244"/>
                </a:lnTo>
                <a:lnTo>
                  <a:pt x="218" y="250"/>
                </a:lnTo>
                <a:lnTo>
                  <a:pt x="216" y="256"/>
                </a:lnTo>
                <a:lnTo>
                  <a:pt x="222" y="288"/>
                </a:lnTo>
                <a:lnTo>
                  <a:pt x="220" y="296"/>
                </a:lnTo>
                <a:lnTo>
                  <a:pt x="214" y="298"/>
                </a:lnTo>
                <a:lnTo>
                  <a:pt x="212" y="308"/>
                </a:lnTo>
                <a:lnTo>
                  <a:pt x="212" y="322"/>
                </a:lnTo>
                <a:lnTo>
                  <a:pt x="198" y="324"/>
                </a:lnTo>
                <a:lnTo>
                  <a:pt x="188" y="314"/>
                </a:lnTo>
                <a:lnTo>
                  <a:pt x="180" y="312"/>
                </a:lnTo>
                <a:lnTo>
                  <a:pt x="170" y="300"/>
                </a:lnTo>
                <a:lnTo>
                  <a:pt x="166" y="300"/>
                </a:lnTo>
                <a:lnTo>
                  <a:pt x="158" y="290"/>
                </a:lnTo>
                <a:lnTo>
                  <a:pt x="156" y="292"/>
                </a:lnTo>
                <a:lnTo>
                  <a:pt x="146" y="288"/>
                </a:lnTo>
                <a:lnTo>
                  <a:pt x="136" y="286"/>
                </a:lnTo>
                <a:lnTo>
                  <a:pt x="128" y="278"/>
                </a:lnTo>
                <a:lnTo>
                  <a:pt x="116" y="272"/>
                </a:lnTo>
                <a:lnTo>
                  <a:pt x="110" y="262"/>
                </a:lnTo>
                <a:lnTo>
                  <a:pt x="90" y="246"/>
                </a:lnTo>
                <a:lnTo>
                  <a:pt x="94" y="240"/>
                </a:lnTo>
                <a:lnTo>
                  <a:pt x="80" y="218"/>
                </a:lnTo>
                <a:lnTo>
                  <a:pt x="76" y="212"/>
                </a:lnTo>
                <a:lnTo>
                  <a:pt x="72" y="204"/>
                </a:lnTo>
                <a:lnTo>
                  <a:pt x="66" y="198"/>
                </a:lnTo>
                <a:lnTo>
                  <a:pt x="56" y="186"/>
                </a:lnTo>
                <a:lnTo>
                  <a:pt x="58" y="176"/>
                </a:lnTo>
                <a:lnTo>
                  <a:pt x="52" y="164"/>
                </a:lnTo>
                <a:lnTo>
                  <a:pt x="42" y="152"/>
                </a:lnTo>
                <a:lnTo>
                  <a:pt x="32" y="140"/>
                </a:lnTo>
                <a:lnTo>
                  <a:pt x="24" y="124"/>
                </a:lnTo>
                <a:lnTo>
                  <a:pt x="12" y="116"/>
                </a:lnTo>
                <a:lnTo>
                  <a:pt x="6" y="106"/>
                </a:lnTo>
                <a:lnTo>
                  <a:pt x="4" y="102"/>
                </a:lnTo>
                <a:lnTo>
                  <a:pt x="0" y="90"/>
                </a:lnTo>
                <a:lnTo>
                  <a:pt x="0" y="84"/>
                </a:lnTo>
                <a:lnTo>
                  <a:pt x="2" y="74"/>
                </a:lnTo>
                <a:lnTo>
                  <a:pt x="12" y="68"/>
                </a:lnTo>
                <a:lnTo>
                  <a:pt x="28" y="62"/>
                </a:lnTo>
                <a:lnTo>
                  <a:pt x="94" y="0"/>
                </a:lnTo>
                <a:lnTo>
                  <a:pt x="164" y="28"/>
                </a:lnTo>
                <a:lnTo>
                  <a:pt x="196" y="48"/>
                </a:lnTo>
                <a:lnTo>
                  <a:pt x="188"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3" name="Freeform 412"/>
          <p:cNvSpPr>
            <a:spLocks/>
          </p:cNvSpPr>
          <p:nvPr/>
        </p:nvSpPr>
        <p:spPr bwMode="ltGray">
          <a:xfrm>
            <a:off x="1979602" y="4776796"/>
            <a:ext cx="154939" cy="195262"/>
          </a:xfrm>
          <a:custGeom>
            <a:avLst/>
            <a:gdLst/>
            <a:ahLst/>
            <a:cxnLst>
              <a:cxn ang="0">
                <a:pos x="42" y="0"/>
              </a:cxn>
              <a:cxn ang="0">
                <a:pos x="14" y="12"/>
              </a:cxn>
              <a:cxn ang="0">
                <a:pos x="20" y="24"/>
              </a:cxn>
              <a:cxn ang="0">
                <a:pos x="8" y="34"/>
              </a:cxn>
              <a:cxn ang="0">
                <a:pos x="10" y="42"/>
              </a:cxn>
              <a:cxn ang="0">
                <a:pos x="6" y="40"/>
              </a:cxn>
              <a:cxn ang="0">
                <a:pos x="2" y="60"/>
              </a:cxn>
              <a:cxn ang="0">
                <a:pos x="0" y="62"/>
              </a:cxn>
              <a:cxn ang="0">
                <a:pos x="12" y="74"/>
              </a:cxn>
              <a:cxn ang="0">
                <a:pos x="18" y="80"/>
              </a:cxn>
              <a:cxn ang="0">
                <a:pos x="20" y="84"/>
              </a:cxn>
              <a:cxn ang="0">
                <a:pos x="14" y="94"/>
              </a:cxn>
              <a:cxn ang="0">
                <a:pos x="14" y="98"/>
              </a:cxn>
              <a:cxn ang="0">
                <a:pos x="14" y="100"/>
              </a:cxn>
              <a:cxn ang="0">
                <a:pos x="16" y="100"/>
              </a:cxn>
              <a:cxn ang="0">
                <a:pos x="28" y="98"/>
              </a:cxn>
              <a:cxn ang="0">
                <a:pos x="38" y="108"/>
              </a:cxn>
              <a:cxn ang="0">
                <a:pos x="56" y="76"/>
              </a:cxn>
              <a:cxn ang="0">
                <a:pos x="68" y="72"/>
              </a:cxn>
              <a:cxn ang="0">
                <a:pos x="80" y="70"/>
              </a:cxn>
              <a:cxn ang="0">
                <a:pos x="88" y="64"/>
              </a:cxn>
              <a:cxn ang="0">
                <a:pos x="92" y="60"/>
              </a:cxn>
              <a:cxn ang="0">
                <a:pos x="94" y="56"/>
              </a:cxn>
              <a:cxn ang="0">
                <a:pos x="100" y="32"/>
              </a:cxn>
              <a:cxn ang="0">
                <a:pos x="100" y="18"/>
              </a:cxn>
              <a:cxn ang="0">
                <a:pos x="72" y="0"/>
              </a:cxn>
              <a:cxn ang="0">
                <a:pos x="42" y="0"/>
              </a:cxn>
            </a:cxnLst>
            <a:rect l="0" t="0" r="r" b="b"/>
            <a:pathLst>
              <a:path w="101" h="109">
                <a:moveTo>
                  <a:pt x="42" y="0"/>
                </a:moveTo>
                <a:lnTo>
                  <a:pt x="14" y="12"/>
                </a:lnTo>
                <a:lnTo>
                  <a:pt x="20" y="24"/>
                </a:lnTo>
                <a:lnTo>
                  <a:pt x="8" y="34"/>
                </a:lnTo>
                <a:lnTo>
                  <a:pt x="10" y="42"/>
                </a:lnTo>
                <a:lnTo>
                  <a:pt x="6" y="40"/>
                </a:lnTo>
                <a:lnTo>
                  <a:pt x="2" y="60"/>
                </a:lnTo>
                <a:lnTo>
                  <a:pt x="0" y="62"/>
                </a:lnTo>
                <a:lnTo>
                  <a:pt x="12" y="74"/>
                </a:lnTo>
                <a:lnTo>
                  <a:pt x="18" y="80"/>
                </a:lnTo>
                <a:lnTo>
                  <a:pt x="20" y="84"/>
                </a:lnTo>
                <a:lnTo>
                  <a:pt x="14" y="94"/>
                </a:lnTo>
                <a:lnTo>
                  <a:pt x="14" y="98"/>
                </a:lnTo>
                <a:lnTo>
                  <a:pt x="14" y="100"/>
                </a:lnTo>
                <a:lnTo>
                  <a:pt x="16" y="100"/>
                </a:lnTo>
                <a:lnTo>
                  <a:pt x="28" y="98"/>
                </a:lnTo>
                <a:lnTo>
                  <a:pt x="38" y="108"/>
                </a:lnTo>
                <a:lnTo>
                  <a:pt x="56" y="76"/>
                </a:lnTo>
                <a:lnTo>
                  <a:pt x="68" y="72"/>
                </a:lnTo>
                <a:lnTo>
                  <a:pt x="80" y="70"/>
                </a:lnTo>
                <a:lnTo>
                  <a:pt x="88" y="64"/>
                </a:lnTo>
                <a:lnTo>
                  <a:pt x="92" y="60"/>
                </a:lnTo>
                <a:lnTo>
                  <a:pt x="94" y="56"/>
                </a:lnTo>
                <a:lnTo>
                  <a:pt x="100" y="32"/>
                </a:lnTo>
                <a:lnTo>
                  <a:pt x="100" y="18"/>
                </a:lnTo>
                <a:lnTo>
                  <a:pt x="72" y="0"/>
                </a:lnTo>
                <a:lnTo>
                  <a:pt x="4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4" name="Freeform 413"/>
          <p:cNvSpPr>
            <a:spLocks/>
          </p:cNvSpPr>
          <p:nvPr/>
        </p:nvSpPr>
        <p:spPr bwMode="ltGray">
          <a:xfrm>
            <a:off x="2683027" y="4641859"/>
            <a:ext cx="82118" cy="128586"/>
          </a:xfrm>
          <a:custGeom>
            <a:avLst/>
            <a:gdLst/>
            <a:ahLst/>
            <a:cxnLst>
              <a:cxn ang="0">
                <a:pos x="8" y="0"/>
              </a:cxn>
              <a:cxn ang="0">
                <a:pos x="28" y="8"/>
              </a:cxn>
              <a:cxn ang="0">
                <a:pos x="48" y="22"/>
              </a:cxn>
              <a:cxn ang="0">
                <a:pos x="52" y="26"/>
              </a:cxn>
              <a:cxn ang="0">
                <a:pos x="48" y="36"/>
              </a:cxn>
              <a:cxn ang="0">
                <a:pos x="42" y="38"/>
              </a:cxn>
              <a:cxn ang="0">
                <a:pos x="36" y="50"/>
              </a:cxn>
              <a:cxn ang="0">
                <a:pos x="34" y="62"/>
              </a:cxn>
              <a:cxn ang="0">
                <a:pos x="28" y="62"/>
              </a:cxn>
              <a:cxn ang="0">
                <a:pos x="26" y="70"/>
              </a:cxn>
              <a:cxn ang="0">
                <a:pos x="18" y="70"/>
              </a:cxn>
              <a:cxn ang="0">
                <a:pos x="14" y="60"/>
              </a:cxn>
              <a:cxn ang="0">
                <a:pos x="10" y="68"/>
              </a:cxn>
              <a:cxn ang="0">
                <a:pos x="4" y="60"/>
              </a:cxn>
              <a:cxn ang="0">
                <a:pos x="0" y="28"/>
              </a:cxn>
              <a:cxn ang="0">
                <a:pos x="2" y="4"/>
              </a:cxn>
              <a:cxn ang="0">
                <a:pos x="8" y="0"/>
              </a:cxn>
            </a:cxnLst>
            <a:rect l="0" t="0" r="r" b="b"/>
            <a:pathLst>
              <a:path w="53" h="71">
                <a:moveTo>
                  <a:pt x="8" y="0"/>
                </a:moveTo>
                <a:lnTo>
                  <a:pt x="28" y="8"/>
                </a:lnTo>
                <a:lnTo>
                  <a:pt x="48" y="22"/>
                </a:lnTo>
                <a:lnTo>
                  <a:pt x="52" y="26"/>
                </a:lnTo>
                <a:lnTo>
                  <a:pt x="48" y="36"/>
                </a:lnTo>
                <a:lnTo>
                  <a:pt x="42" y="38"/>
                </a:lnTo>
                <a:lnTo>
                  <a:pt x="36" y="50"/>
                </a:lnTo>
                <a:lnTo>
                  <a:pt x="34" y="62"/>
                </a:lnTo>
                <a:lnTo>
                  <a:pt x="28" y="62"/>
                </a:lnTo>
                <a:lnTo>
                  <a:pt x="26" y="70"/>
                </a:lnTo>
                <a:lnTo>
                  <a:pt x="18" y="70"/>
                </a:lnTo>
                <a:lnTo>
                  <a:pt x="14" y="60"/>
                </a:lnTo>
                <a:lnTo>
                  <a:pt x="10" y="68"/>
                </a:lnTo>
                <a:lnTo>
                  <a:pt x="4" y="60"/>
                </a:lnTo>
                <a:lnTo>
                  <a:pt x="0" y="2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5" name="Freeform 414"/>
          <p:cNvSpPr>
            <a:spLocks/>
          </p:cNvSpPr>
          <p:nvPr/>
        </p:nvSpPr>
        <p:spPr bwMode="ltGray">
          <a:xfrm>
            <a:off x="2583866" y="4630747"/>
            <a:ext cx="117754" cy="136524"/>
          </a:xfrm>
          <a:custGeom>
            <a:avLst/>
            <a:gdLst/>
            <a:ahLst/>
            <a:cxnLst>
              <a:cxn ang="0">
                <a:pos x="18" y="2"/>
              </a:cxn>
              <a:cxn ang="0">
                <a:pos x="34" y="2"/>
              </a:cxn>
              <a:cxn ang="0">
                <a:pos x="46" y="2"/>
              </a:cxn>
              <a:cxn ang="0">
                <a:pos x="48" y="0"/>
              </a:cxn>
              <a:cxn ang="0">
                <a:pos x="60" y="2"/>
              </a:cxn>
              <a:cxn ang="0">
                <a:pos x="76" y="6"/>
              </a:cxn>
              <a:cxn ang="0">
                <a:pos x="68" y="16"/>
              </a:cxn>
              <a:cxn ang="0">
                <a:pos x="68" y="32"/>
              </a:cxn>
              <a:cxn ang="0">
                <a:pos x="74" y="38"/>
              </a:cxn>
              <a:cxn ang="0">
                <a:pos x="76" y="50"/>
              </a:cxn>
              <a:cxn ang="0">
                <a:pos x="72" y="54"/>
              </a:cxn>
              <a:cxn ang="0">
                <a:pos x="72" y="60"/>
              </a:cxn>
              <a:cxn ang="0">
                <a:pos x="68" y="68"/>
              </a:cxn>
              <a:cxn ang="0">
                <a:pos x="62" y="64"/>
              </a:cxn>
              <a:cxn ang="0">
                <a:pos x="40" y="62"/>
              </a:cxn>
              <a:cxn ang="0">
                <a:pos x="38" y="68"/>
              </a:cxn>
              <a:cxn ang="0">
                <a:pos x="42" y="74"/>
              </a:cxn>
              <a:cxn ang="0">
                <a:pos x="22" y="66"/>
              </a:cxn>
              <a:cxn ang="0">
                <a:pos x="0" y="38"/>
              </a:cxn>
              <a:cxn ang="0">
                <a:pos x="2" y="14"/>
              </a:cxn>
              <a:cxn ang="0">
                <a:pos x="18" y="2"/>
              </a:cxn>
            </a:cxnLst>
            <a:rect l="0" t="0" r="r" b="b"/>
            <a:pathLst>
              <a:path w="77" h="75">
                <a:moveTo>
                  <a:pt x="18" y="2"/>
                </a:moveTo>
                <a:lnTo>
                  <a:pt x="34" y="2"/>
                </a:lnTo>
                <a:lnTo>
                  <a:pt x="46" y="2"/>
                </a:lnTo>
                <a:lnTo>
                  <a:pt x="48" y="0"/>
                </a:lnTo>
                <a:lnTo>
                  <a:pt x="60" y="2"/>
                </a:lnTo>
                <a:lnTo>
                  <a:pt x="76" y="6"/>
                </a:lnTo>
                <a:lnTo>
                  <a:pt x="68" y="16"/>
                </a:lnTo>
                <a:lnTo>
                  <a:pt x="68" y="32"/>
                </a:lnTo>
                <a:lnTo>
                  <a:pt x="74" y="38"/>
                </a:lnTo>
                <a:lnTo>
                  <a:pt x="76" y="50"/>
                </a:lnTo>
                <a:lnTo>
                  <a:pt x="72" y="54"/>
                </a:lnTo>
                <a:lnTo>
                  <a:pt x="72" y="60"/>
                </a:lnTo>
                <a:lnTo>
                  <a:pt x="68" y="68"/>
                </a:lnTo>
                <a:lnTo>
                  <a:pt x="62" y="64"/>
                </a:lnTo>
                <a:lnTo>
                  <a:pt x="40" y="62"/>
                </a:lnTo>
                <a:lnTo>
                  <a:pt x="38" y="68"/>
                </a:lnTo>
                <a:lnTo>
                  <a:pt x="42" y="74"/>
                </a:lnTo>
                <a:lnTo>
                  <a:pt x="22" y="66"/>
                </a:lnTo>
                <a:lnTo>
                  <a:pt x="0" y="38"/>
                </a:lnTo>
                <a:lnTo>
                  <a:pt x="2" y="14"/>
                </a:lnTo>
                <a:lnTo>
                  <a:pt x="1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6" name="Freeform 415"/>
          <p:cNvSpPr>
            <a:spLocks/>
          </p:cNvSpPr>
          <p:nvPr/>
        </p:nvSpPr>
        <p:spPr bwMode="ltGray">
          <a:xfrm>
            <a:off x="2490902" y="4557722"/>
            <a:ext cx="142544" cy="238124"/>
          </a:xfrm>
          <a:custGeom>
            <a:avLst/>
            <a:gdLst/>
            <a:ahLst/>
            <a:cxnLst>
              <a:cxn ang="0">
                <a:pos x="30" y="0"/>
              </a:cxn>
              <a:cxn ang="0">
                <a:pos x="40" y="2"/>
              </a:cxn>
              <a:cxn ang="0">
                <a:pos x="50" y="10"/>
              </a:cxn>
              <a:cxn ang="0">
                <a:pos x="56" y="16"/>
              </a:cxn>
              <a:cxn ang="0">
                <a:pos x="58" y="32"/>
              </a:cxn>
              <a:cxn ang="0">
                <a:pos x="62" y="28"/>
              </a:cxn>
              <a:cxn ang="0">
                <a:pos x="70" y="32"/>
              </a:cxn>
              <a:cxn ang="0">
                <a:pos x="76" y="38"/>
              </a:cxn>
              <a:cxn ang="0">
                <a:pos x="82" y="38"/>
              </a:cxn>
              <a:cxn ang="0">
                <a:pos x="82" y="46"/>
              </a:cxn>
              <a:cxn ang="0">
                <a:pos x="82" y="52"/>
              </a:cxn>
              <a:cxn ang="0">
                <a:pos x="80" y="54"/>
              </a:cxn>
              <a:cxn ang="0">
                <a:pos x="78" y="58"/>
              </a:cxn>
              <a:cxn ang="0">
                <a:pos x="70" y="62"/>
              </a:cxn>
              <a:cxn ang="0">
                <a:pos x="70" y="68"/>
              </a:cxn>
              <a:cxn ang="0">
                <a:pos x="68" y="72"/>
              </a:cxn>
              <a:cxn ang="0">
                <a:pos x="74" y="78"/>
              </a:cxn>
              <a:cxn ang="0">
                <a:pos x="82" y="88"/>
              </a:cxn>
              <a:cxn ang="0">
                <a:pos x="82" y="98"/>
              </a:cxn>
              <a:cxn ang="0">
                <a:pos x="90" y="110"/>
              </a:cxn>
              <a:cxn ang="0">
                <a:pos x="82" y="110"/>
              </a:cxn>
              <a:cxn ang="0">
                <a:pos x="76" y="120"/>
              </a:cxn>
              <a:cxn ang="0">
                <a:pos x="62" y="118"/>
              </a:cxn>
              <a:cxn ang="0">
                <a:pos x="62" y="122"/>
              </a:cxn>
              <a:cxn ang="0">
                <a:pos x="60" y="120"/>
              </a:cxn>
              <a:cxn ang="0">
                <a:pos x="54" y="122"/>
              </a:cxn>
              <a:cxn ang="0">
                <a:pos x="50" y="130"/>
              </a:cxn>
              <a:cxn ang="0">
                <a:pos x="40" y="118"/>
              </a:cxn>
              <a:cxn ang="0">
                <a:pos x="40" y="110"/>
              </a:cxn>
              <a:cxn ang="0">
                <a:pos x="36" y="108"/>
              </a:cxn>
              <a:cxn ang="0">
                <a:pos x="30" y="102"/>
              </a:cxn>
              <a:cxn ang="0">
                <a:pos x="36" y="86"/>
              </a:cxn>
              <a:cxn ang="0">
                <a:pos x="38" y="80"/>
              </a:cxn>
              <a:cxn ang="0">
                <a:pos x="38" y="72"/>
              </a:cxn>
              <a:cxn ang="0">
                <a:pos x="32" y="66"/>
              </a:cxn>
              <a:cxn ang="0">
                <a:pos x="30" y="56"/>
              </a:cxn>
              <a:cxn ang="0">
                <a:pos x="14" y="56"/>
              </a:cxn>
              <a:cxn ang="0">
                <a:pos x="0" y="36"/>
              </a:cxn>
              <a:cxn ang="0">
                <a:pos x="16" y="6"/>
              </a:cxn>
              <a:cxn ang="0">
                <a:pos x="30" y="0"/>
              </a:cxn>
            </a:cxnLst>
            <a:rect l="0" t="0" r="r" b="b"/>
            <a:pathLst>
              <a:path w="91" h="131">
                <a:moveTo>
                  <a:pt x="30" y="0"/>
                </a:moveTo>
                <a:lnTo>
                  <a:pt x="40" y="2"/>
                </a:lnTo>
                <a:lnTo>
                  <a:pt x="50" y="10"/>
                </a:lnTo>
                <a:lnTo>
                  <a:pt x="56" y="16"/>
                </a:lnTo>
                <a:lnTo>
                  <a:pt x="58" y="32"/>
                </a:lnTo>
                <a:lnTo>
                  <a:pt x="62" y="28"/>
                </a:lnTo>
                <a:lnTo>
                  <a:pt x="70" y="32"/>
                </a:lnTo>
                <a:lnTo>
                  <a:pt x="76" y="38"/>
                </a:lnTo>
                <a:lnTo>
                  <a:pt x="82" y="38"/>
                </a:lnTo>
                <a:lnTo>
                  <a:pt x="82" y="46"/>
                </a:lnTo>
                <a:lnTo>
                  <a:pt x="82" y="52"/>
                </a:lnTo>
                <a:lnTo>
                  <a:pt x="80" y="54"/>
                </a:lnTo>
                <a:lnTo>
                  <a:pt x="78" y="58"/>
                </a:lnTo>
                <a:lnTo>
                  <a:pt x="70" y="62"/>
                </a:lnTo>
                <a:lnTo>
                  <a:pt x="70" y="68"/>
                </a:lnTo>
                <a:lnTo>
                  <a:pt x="68" y="72"/>
                </a:lnTo>
                <a:lnTo>
                  <a:pt x="74" y="78"/>
                </a:lnTo>
                <a:lnTo>
                  <a:pt x="82" y="88"/>
                </a:lnTo>
                <a:lnTo>
                  <a:pt x="82" y="98"/>
                </a:lnTo>
                <a:lnTo>
                  <a:pt x="90" y="110"/>
                </a:lnTo>
                <a:lnTo>
                  <a:pt x="82" y="110"/>
                </a:lnTo>
                <a:lnTo>
                  <a:pt x="76" y="120"/>
                </a:lnTo>
                <a:lnTo>
                  <a:pt x="62" y="118"/>
                </a:lnTo>
                <a:lnTo>
                  <a:pt x="62" y="122"/>
                </a:lnTo>
                <a:lnTo>
                  <a:pt x="60" y="120"/>
                </a:lnTo>
                <a:lnTo>
                  <a:pt x="54" y="122"/>
                </a:lnTo>
                <a:lnTo>
                  <a:pt x="50" y="130"/>
                </a:lnTo>
                <a:lnTo>
                  <a:pt x="40" y="118"/>
                </a:lnTo>
                <a:lnTo>
                  <a:pt x="40" y="110"/>
                </a:lnTo>
                <a:lnTo>
                  <a:pt x="36" y="108"/>
                </a:lnTo>
                <a:lnTo>
                  <a:pt x="30" y="102"/>
                </a:lnTo>
                <a:lnTo>
                  <a:pt x="36" y="86"/>
                </a:lnTo>
                <a:lnTo>
                  <a:pt x="38" y="80"/>
                </a:lnTo>
                <a:lnTo>
                  <a:pt x="38" y="72"/>
                </a:lnTo>
                <a:lnTo>
                  <a:pt x="32" y="66"/>
                </a:lnTo>
                <a:lnTo>
                  <a:pt x="30" y="56"/>
                </a:lnTo>
                <a:lnTo>
                  <a:pt x="14" y="56"/>
                </a:lnTo>
                <a:lnTo>
                  <a:pt x="0" y="36"/>
                </a:lnTo>
                <a:lnTo>
                  <a:pt x="16" y="6"/>
                </a:lnTo>
                <a:lnTo>
                  <a:pt x="3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7" name="Freeform 416"/>
          <p:cNvSpPr>
            <a:spLocks/>
          </p:cNvSpPr>
          <p:nvPr/>
        </p:nvSpPr>
        <p:spPr bwMode="ltGray">
          <a:xfrm>
            <a:off x="2176375" y="4438660"/>
            <a:ext cx="371855" cy="365123"/>
          </a:xfrm>
          <a:custGeom>
            <a:avLst/>
            <a:gdLst/>
            <a:ahLst/>
            <a:cxnLst>
              <a:cxn ang="0">
                <a:pos x="166" y="176"/>
              </a:cxn>
              <a:cxn ang="0">
                <a:pos x="152" y="186"/>
              </a:cxn>
              <a:cxn ang="0">
                <a:pos x="144" y="198"/>
              </a:cxn>
              <a:cxn ang="0">
                <a:pos x="122" y="194"/>
              </a:cxn>
              <a:cxn ang="0">
                <a:pos x="98" y="170"/>
              </a:cxn>
              <a:cxn ang="0">
                <a:pos x="22" y="92"/>
              </a:cxn>
              <a:cxn ang="0">
                <a:pos x="30" y="6"/>
              </a:cxn>
              <a:cxn ang="0">
                <a:pos x="38" y="22"/>
              </a:cxn>
              <a:cxn ang="0">
                <a:pos x="50" y="16"/>
              </a:cxn>
              <a:cxn ang="0">
                <a:pos x="72" y="0"/>
              </a:cxn>
              <a:cxn ang="0">
                <a:pos x="96" y="14"/>
              </a:cxn>
              <a:cxn ang="0">
                <a:pos x="100" y="28"/>
              </a:cxn>
              <a:cxn ang="0">
                <a:pos x="124" y="32"/>
              </a:cxn>
              <a:cxn ang="0">
                <a:pos x="150" y="42"/>
              </a:cxn>
              <a:cxn ang="0">
                <a:pos x="174" y="24"/>
              </a:cxn>
              <a:cxn ang="0">
                <a:pos x="206" y="28"/>
              </a:cxn>
              <a:cxn ang="0">
                <a:pos x="196" y="38"/>
              </a:cxn>
              <a:cxn ang="0">
                <a:pos x="212" y="48"/>
              </a:cxn>
              <a:cxn ang="0">
                <a:pos x="222" y="60"/>
              </a:cxn>
              <a:cxn ang="0">
                <a:pos x="240" y="66"/>
              </a:cxn>
              <a:cxn ang="0">
                <a:pos x="226" y="78"/>
              </a:cxn>
              <a:cxn ang="0">
                <a:pos x="224" y="82"/>
              </a:cxn>
              <a:cxn ang="0">
                <a:pos x="232" y="88"/>
              </a:cxn>
              <a:cxn ang="0">
                <a:pos x="218" y="96"/>
              </a:cxn>
              <a:cxn ang="0">
                <a:pos x="212" y="106"/>
              </a:cxn>
              <a:cxn ang="0">
                <a:pos x="222" y="128"/>
              </a:cxn>
              <a:cxn ang="0">
                <a:pos x="202" y="140"/>
              </a:cxn>
              <a:cxn ang="0">
                <a:pos x="188" y="142"/>
              </a:cxn>
              <a:cxn ang="0">
                <a:pos x="180" y="148"/>
              </a:cxn>
              <a:cxn ang="0">
                <a:pos x="172" y="142"/>
              </a:cxn>
              <a:cxn ang="0">
                <a:pos x="152" y="138"/>
              </a:cxn>
              <a:cxn ang="0">
                <a:pos x="160" y="156"/>
              </a:cxn>
              <a:cxn ang="0">
                <a:pos x="156" y="168"/>
              </a:cxn>
              <a:cxn ang="0">
                <a:pos x="176" y="170"/>
              </a:cxn>
            </a:cxnLst>
            <a:rect l="0" t="0" r="r" b="b"/>
            <a:pathLst>
              <a:path w="241" h="201">
                <a:moveTo>
                  <a:pt x="174" y="178"/>
                </a:moveTo>
                <a:lnTo>
                  <a:pt x="166" y="176"/>
                </a:lnTo>
                <a:lnTo>
                  <a:pt x="160" y="186"/>
                </a:lnTo>
                <a:lnTo>
                  <a:pt x="152" y="186"/>
                </a:lnTo>
                <a:lnTo>
                  <a:pt x="148" y="194"/>
                </a:lnTo>
                <a:lnTo>
                  <a:pt x="144" y="198"/>
                </a:lnTo>
                <a:lnTo>
                  <a:pt x="134" y="200"/>
                </a:lnTo>
                <a:lnTo>
                  <a:pt x="122" y="194"/>
                </a:lnTo>
                <a:lnTo>
                  <a:pt x="118" y="190"/>
                </a:lnTo>
                <a:lnTo>
                  <a:pt x="98" y="170"/>
                </a:lnTo>
                <a:lnTo>
                  <a:pt x="86" y="142"/>
                </a:lnTo>
                <a:lnTo>
                  <a:pt x="22" y="92"/>
                </a:lnTo>
                <a:lnTo>
                  <a:pt x="0" y="52"/>
                </a:lnTo>
                <a:lnTo>
                  <a:pt x="30" y="6"/>
                </a:lnTo>
                <a:lnTo>
                  <a:pt x="34" y="14"/>
                </a:lnTo>
                <a:lnTo>
                  <a:pt x="38" y="22"/>
                </a:lnTo>
                <a:lnTo>
                  <a:pt x="42" y="22"/>
                </a:lnTo>
                <a:lnTo>
                  <a:pt x="50" y="16"/>
                </a:lnTo>
                <a:lnTo>
                  <a:pt x="62" y="2"/>
                </a:lnTo>
                <a:lnTo>
                  <a:pt x="72" y="0"/>
                </a:lnTo>
                <a:lnTo>
                  <a:pt x="78" y="14"/>
                </a:lnTo>
                <a:lnTo>
                  <a:pt x="96" y="14"/>
                </a:lnTo>
                <a:lnTo>
                  <a:pt x="96" y="20"/>
                </a:lnTo>
                <a:lnTo>
                  <a:pt x="100" y="28"/>
                </a:lnTo>
                <a:lnTo>
                  <a:pt x="116" y="32"/>
                </a:lnTo>
                <a:lnTo>
                  <a:pt x="124" y="32"/>
                </a:lnTo>
                <a:lnTo>
                  <a:pt x="132" y="32"/>
                </a:lnTo>
                <a:lnTo>
                  <a:pt x="150" y="42"/>
                </a:lnTo>
                <a:lnTo>
                  <a:pt x="164" y="30"/>
                </a:lnTo>
                <a:lnTo>
                  <a:pt x="174" y="24"/>
                </a:lnTo>
                <a:lnTo>
                  <a:pt x="192" y="26"/>
                </a:lnTo>
                <a:lnTo>
                  <a:pt x="206" y="28"/>
                </a:lnTo>
                <a:lnTo>
                  <a:pt x="196" y="34"/>
                </a:lnTo>
                <a:lnTo>
                  <a:pt x="196" y="38"/>
                </a:lnTo>
                <a:lnTo>
                  <a:pt x="200" y="44"/>
                </a:lnTo>
                <a:lnTo>
                  <a:pt x="212" y="48"/>
                </a:lnTo>
                <a:lnTo>
                  <a:pt x="222" y="52"/>
                </a:lnTo>
                <a:lnTo>
                  <a:pt x="222" y="60"/>
                </a:lnTo>
                <a:lnTo>
                  <a:pt x="232" y="60"/>
                </a:lnTo>
                <a:lnTo>
                  <a:pt x="240" y="66"/>
                </a:lnTo>
                <a:lnTo>
                  <a:pt x="232" y="76"/>
                </a:lnTo>
                <a:lnTo>
                  <a:pt x="226" y="78"/>
                </a:lnTo>
                <a:lnTo>
                  <a:pt x="222" y="78"/>
                </a:lnTo>
                <a:lnTo>
                  <a:pt x="224" y="82"/>
                </a:lnTo>
                <a:lnTo>
                  <a:pt x="228" y="88"/>
                </a:lnTo>
                <a:lnTo>
                  <a:pt x="232" y="88"/>
                </a:lnTo>
                <a:lnTo>
                  <a:pt x="234" y="96"/>
                </a:lnTo>
                <a:lnTo>
                  <a:pt x="218" y="96"/>
                </a:lnTo>
                <a:lnTo>
                  <a:pt x="218" y="106"/>
                </a:lnTo>
                <a:lnTo>
                  <a:pt x="212" y="106"/>
                </a:lnTo>
                <a:lnTo>
                  <a:pt x="226" y="124"/>
                </a:lnTo>
                <a:lnTo>
                  <a:pt x="222" y="128"/>
                </a:lnTo>
                <a:lnTo>
                  <a:pt x="214" y="136"/>
                </a:lnTo>
                <a:lnTo>
                  <a:pt x="202" y="140"/>
                </a:lnTo>
                <a:lnTo>
                  <a:pt x="196" y="136"/>
                </a:lnTo>
                <a:lnTo>
                  <a:pt x="188" y="142"/>
                </a:lnTo>
                <a:lnTo>
                  <a:pt x="186" y="148"/>
                </a:lnTo>
                <a:lnTo>
                  <a:pt x="180" y="148"/>
                </a:lnTo>
                <a:lnTo>
                  <a:pt x="176" y="140"/>
                </a:lnTo>
                <a:lnTo>
                  <a:pt x="172" y="142"/>
                </a:lnTo>
                <a:lnTo>
                  <a:pt x="164" y="142"/>
                </a:lnTo>
                <a:lnTo>
                  <a:pt x="152" y="138"/>
                </a:lnTo>
                <a:lnTo>
                  <a:pt x="160" y="150"/>
                </a:lnTo>
                <a:lnTo>
                  <a:pt x="160" y="156"/>
                </a:lnTo>
                <a:lnTo>
                  <a:pt x="156" y="160"/>
                </a:lnTo>
                <a:lnTo>
                  <a:pt x="156" y="168"/>
                </a:lnTo>
                <a:lnTo>
                  <a:pt x="164" y="172"/>
                </a:lnTo>
                <a:lnTo>
                  <a:pt x="176" y="170"/>
                </a:lnTo>
                <a:lnTo>
                  <a:pt x="174"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8" name="Freeform 417"/>
          <p:cNvSpPr>
            <a:spLocks/>
          </p:cNvSpPr>
          <p:nvPr/>
        </p:nvSpPr>
        <p:spPr bwMode="ltGray">
          <a:xfrm>
            <a:off x="2036930" y="4433897"/>
            <a:ext cx="319175" cy="520698"/>
          </a:xfrm>
          <a:custGeom>
            <a:avLst/>
            <a:gdLst/>
            <a:ahLst/>
            <a:cxnLst>
              <a:cxn ang="0">
                <a:pos x="130" y="10"/>
              </a:cxn>
              <a:cxn ang="0">
                <a:pos x="106" y="30"/>
              </a:cxn>
              <a:cxn ang="0">
                <a:pos x="100" y="54"/>
              </a:cxn>
              <a:cxn ang="0">
                <a:pos x="116" y="68"/>
              </a:cxn>
              <a:cxn ang="0">
                <a:pos x="114" y="82"/>
              </a:cxn>
              <a:cxn ang="0">
                <a:pos x="140" y="90"/>
              </a:cxn>
              <a:cxn ang="0">
                <a:pos x="166" y="106"/>
              </a:cxn>
              <a:cxn ang="0">
                <a:pos x="182" y="108"/>
              </a:cxn>
              <a:cxn ang="0">
                <a:pos x="202" y="102"/>
              </a:cxn>
              <a:cxn ang="0">
                <a:pos x="190" y="126"/>
              </a:cxn>
              <a:cxn ang="0">
                <a:pos x="194" y="156"/>
              </a:cxn>
              <a:cxn ang="0">
                <a:pos x="198" y="170"/>
              </a:cxn>
              <a:cxn ang="0">
                <a:pos x="206" y="192"/>
              </a:cxn>
              <a:cxn ang="0">
                <a:pos x="196" y="182"/>
              </a:cxn>
              <a:cxn ang="0">
                <a:pos x="188" y="182"/>
              </a:cxn>
              <a:cxn ang="0">
                <a:pos x="178" y="186"/>
              </a:cxn>
              <a:cxn ang="0">
                <a:pos x="158" y="192"/>
              </a:cxn>
              <a:cxn ang="0">
                <a:pos x="168" y="196"/>
              </a:cxn>
              <a:cxn ang="0">
                <a:pos x="158" y="204"/>
              </a:cxn>
              <a:cxn ang="0">
                <a:pos x="150" y="210"/>
              </a:cxn>
              <a:cxn ang="0">
                <a:pos x="162" y="224"/>
              </a:cxn>
              <a:cxn ang="0">
                <a:pos x="166" y="238"/>
              </a:cxn>
              <a:cxn ang="0">
                <a:pos x="142" y="280"/>
              </a:cxn>
              <a:cxn ang="0">
                <a:pos x="140" y="252"/>
              </a:cxn>
              <a:cxn ang="0">
                <a:pos x="132" y="254"/>
              </a:cxn>
              <a:cxn ang="0">
                <a:pos x="118" y="254"/>
              </a:cxn>
              <a:cxn ang="0">
                <a:pos x="100" y="246"/>
              </a:cxn>
              <a:cxn ang="0">
                <a:pos x="92" y="232"/>
              </a:cxn>
              <a:cxn ang="0">
                <a:pos x="80" y="226"/>
              </a:cxn>
              <a:cxn ang="0">
                <a:pos x="56" y="210"/>
              </a:cxn>
              <a:cxn ang="0">
                <a:pos x="52" y="204"/>
              </a:cxn>
              <a:cxn ang="0">
                <a:pos x="42" y="204"/>
              </a:cxn>
              <a:cxn ang="0">
                <a:pos x="44" y="210"/>
              </a:cxn>
              <a:cxn ang="0">
                <a:pos x="20" y="200"/>
              </a:cxn>
              <a:cxn ang="0">
                <a:pos x="10" y="170"/>
              </a:cxn>
              <a:cxn ang="0">
                <a:pos x="20" y="166"/>
              </a:cxn>
              <a:cxn ang="0">
                <a:pos x="26" y="136"/>
              </a:cxn>
              <a:cxn ang="0">
                <a:pos x="24" y="114"/>
              </a:cxn>
              <a:cxn ang="0">
                <a:pos x="22" y="92"/>
              </a:cxn>
              <a:cxn ang="0">
                <a:pos x="30" y="72"/>
              </a:cxn>
              <a:cxn ang="0">
                <a:pos x="42" y="60"/>
              </a:cxn>
              <a:cxn ang="0">
                <a:pos x="56" y="54"/>
              </a:cxn>
              <a:cxn ang="0">
                <a:pos x="62" y="42"/>
              </a:cxn>
              <a:cxn ang="0">
                <a:pos x="70" y="22"/>
              </a:cxn>
              <a:cxn ang="0">
                <a:pos x="86" y="18"/>
              </a:cxn>
              <a:cxn ang="0">
                <a:pos x="102" y="16"/>
              </a:cxn>
              <a:cxn ang="0">
                <a:pos x="114" y="2"/>
              </a:cxn>
              <a:cxn ang="0">
                <a:pos x="132" y="0"/>
              </a:cxn>
            </a:cxnLst>
            <a:rect l="0" t="0" r="r" b="b"/>
            <a:pathLst>
              <a:path w="207" h="287">
                <a:moveTo>
                  <a:pt x="140" y="6"/>
                </a:moveTo>
                <a:lnTo>
                  <a:pt x="130" y="10"/>
                </a:lnTo>
                <a:lnTo>
                  <a:pt x="120" y="22"/>
                </a:lnTo>
                <a:lnTo>
                  <a:pt x="106" y="30"/>
                </a:lnTo>
                <a:lnTo>
                  <a:pt x="104" y="44"/>
                </a:lnTo>
                <a:lnTo>
                  <a:pt x="100" y="54"/>
                </a:lnTo>
                <a:lnTo>
                  <a:pt x="108" y="54"/>
                </a:lnTo>
                <a:lnTo>
                  <a:pt x="116" y="68"/>
                </a:lnTo>
                <a:lnTo>
                  <a:pt x="114" y="76"/>
                </a:lnTo>
                <a:lnTo>
                  <a:pt x="114" y="82"/>
                </a:lnTo>
                <a:lnTo>
                  <a:pt x="118" y="86"/>
                </a:lnTo>
                <a:lnTo>
                  <a:pt x="140" y="90"/>
                </a:lnTo>
                <a:lnTo>
                  <a:pt x="154" y="88"/>
                </a:lnTo>
                <a:lnTo>
                  <a:pt x="166" y="106"/>
                </a:lnTo>
                <a:lnTo>
                  <a:pt x="174" y="102"/>
                </a:lnTo>
                <a:lnTo>
                  <a:pt x="182" y="108"/>
                </a:lnTo>
                <a:lnTo>
                  <a:pt x="192" y="106"/>
                </a:lnTo>
                <a:lnTo>
                  <a:pt x="202" y="102"/>
                </a:lnTo>
                <a:lnTo>
                  <a:pt x="200" y="114"/>
                </a:lnTo>
                <a:lnTo>
                  <a:pt x="190" y="126"/>
                </a:lnTo>
                <a:lnTo>
                  <a:pt x="192" y="148"/>
                </a:lnTo>
                <a:lnTo>
                  <a:pt x="194" y="156"/>
                </a:lnTo>
                <a:lnTo>
                  <a:pt x="188" y="164"/>
                </a:lnTo>
                <a:lnTo>
                  <a:pt x="198" y="170"/>
                </a:lnTo>
                <a:lnTo>
                  <a:pt x="204" y="182"/>
                </a:lnTo>
                <a:lnTo>
                  <a:pt x="206" y="192"/>
                </a:lnTo>
                <a:lnTo>
                  <a:pt x="200" y="196"/>
                </a:lnTo>
                <a:lnTo>
                  <a:pt x="196" y="182"/>
                </a:lnTo>
                <a:lnTo>
                  <a:pt x="192" y="176"/>
                </a:lnTo>
                <a:lnTo>
                  <a:pt x="188" y="182"/>
                </a:lnTo>
                <a:lnTo>
                  <a:pt x="180" y="180"/>
                </a:lnTo>
                <a:lnTo>
                  <a:pt x="178" y="186"/>
                </a:lnTo>
                <a:lnTo>
                  <a:pt x="158" y="184"/>
                </a:lnTo>
                <a:lnTo>
                  <a:pt x="158" y="192"/>
                </a:lnTo>
                <a:lnTo>
                  <a:pt x="164" y="192"/>
                </a:lnTo>
                <a:lnTo>
                  <a:pt x="168" y="196"/>
                </a:lnTo>
                <a:lnTo>
                  <a:pt x="170" y="206"/>
                </a:lnTo>
                <a:lnTo>
                  <a:pt x="158" y="204"/>
                </a:lnTo>
                <a:lnTo>
                  <a:pt x="152" y="206"/>
                </a:lnTo>
                <a:lnTo>
                  <a:pt x="150" y="210"/>
                </a:lnTo>
                <a:lnTo>
                  <a:pt x="152" y="214"/>
                </a:lnTo>
                <a:lnTo>
                  <a:pt x="162" y="224"/>
                </a:lnTo>
                <a:lnTo>
                  <a:pt x="166" y="230"/>
                </a:lnTo>
                <a:lnTo>
                  <a:pt x="166" y="238"/>
                </a:lnTo>
                <a:lnTo>
                  <a:pt x="154" y="286"/>
                </a:lnTo>
                <a:lnTo>
                  <a:pt x="142" y="280"/>
                </a:lnTo>
                <a:lnTo>
                  <a:pt x="148" y="258"/>
                </a:lnTo>
                <a:lnTo>
                  <a:pt x="140" y="252"/>
                </a:lnTo>
                <a:lnTo>
                  <a:pt x="136" y="252"/>
                </a:lnTo>
                <a:lnTo>
                  <a:pt x="132" y="254"/>
                </a:lnTo>
                <a:lnTo>
                  <a:pt x="124" y="250"/>
                </a:lnTo>
                <a:lnTo>
                  <a:pt x="118" y="254"/>
                </a:lnTo>
                <a:lnTo>
                  <a:pt x="100" y="254"/>
                </a:lnTo>
                <a:lnTo>
                  <a:pt x="100" y="246"/>
                </a:lnTo>
                <a:lnTo>
                  <a:pt x="94" y="240"/>
                </a:lnTo>
                <a:lnTo>
                  <a:pt x="92" y="232"/>
                </a:lnTo>
                <a:lnTo>
                  <a:pt x="84" y="232"/>
                </a:lnTo>
                <a:lnTo>
                  <a:pt x="80" y="226"/>
                </a:lnTo>
                <a:lnTo>
                  <a:pt x="70" y="216"/>
                </a:lnTo>
                <a:lnTo>
                  <a:pt x="56" y="210"/>
                </a:lnTo>
                <a:lnTo>
                  <a:pt x="54" y="206"/>
                </a:lnTo>
                <a:lnTo>
                  <a:pt x="52" y="204"/>
                </a:lnTo>
                <a:lnTo>
                  <a:pt x="46" y="204"/>
                </a:lnTo>
                <a:lnTo>
                  <a:pt x="42" y="204"/>
                </a:lnTo>
                <a:lnTo>
                  <a:pt x="42" y="208"/>
                </a:lnTo>
                <a:lnTo>
                  <a:pt x="44" y="210"/>
                </a:lnTo>
                <a:lnTo>
                  <a:pt x="24" y="208"/>
                </a:lnTo>
                <a:lnTo>
                  <a:pt x="20" y="200"/>
                </a:lnTo>
                <a:lnTo>
                  <a:pt x="0" y="188"/>
                </a:lnTo>
                <a:lnTo>
                  <a:pt x="10" y="170"/>
                </a:lnTo>
                <a:lnTo>
                  <a:pt x="14" y="172"/>
                </a:lnTo>
                <a:lnTo>
                  <a:pt x="20" y="166"/>
                </a:lnTo>
                <a:lnTo>
                  <a:pt x="28" y="156"/>
                </a:lnTo>
                <a:lnTo>
                  <a:pt x="26" y="136"/>
                </a:lnTo>
                <a:lnTo>
                  <a:pt x="26" y="124"/>
                </a:lnTo>
                <a:lnTo>
                  <a:pt x="24" y="114"/>
                </a:lnTo>
                <a:lnTo>
                  <a:pt x="28" y="102"/>
                </a:lnTo>
                <a:lnTo>
                  <a:pt x="22" y="92"/>
                </a:lnTo>
                <a:lnTo>
                  <a:pt x="18" y="84"/>
                </a:lnTo>
                <a:lnTo>
                  <a:pt x="30" y="72"/>
                </a:lnTo>
                <a:lnTo>
                  <a:pt x="36" y="64"/>
                </a:lnTo>
                <a:lnTo>
                  <a:pt x="42" y="60"/>
                </a:lnTo>
                <a:lnTo>
                  <a:pt x="44" y="56"/>
                </a:lnTo>
                <a:lnTo>
                  <a:pt x="56" y="54"/>
                </a:lnTo>
                <a:lnTo>
                  <a:pt x="62" y="50"/>
                </a:lnTo>
                <a:lnTo>
                  <a:pt x="62" y="42"/>
                </a:lnTo>
                <a:lnTo>
                  <a:pt x="62" y="34"/>
                </a:lnTo>
                <a:lnTo>
                  <a:pt x="70" y="22"/>
                </a:lnTo>
                <a:lnTo>
                  <a:pt x="78" y="24"/>
                </a:lnTo>
                <a:lnTo>
                  <a:pt x="86" y="18"/>
                </a:lnTo>
                <a:lnTo>
                  <a:pt x="92" y="20"/>
                </a:lnTo>
                <a:lnTo>
                  <a:pt x="102" y="16"/>
                </a:lnTo>
                <a:lnTo>
                  <a:pt x="110" y="8"/>
                </a:lnTo>
                <a:lnTo>
                  <a:pt x="114" y="2"/>
                </a:lnTo>
                <a:lnTo>
                  <a:pt x="128" y="0"/>
                </a:lnTo>
                <a:lnTo>
                  <a:pt x="132" y="0"/>
                </a:lnTo>
                <a:lnTo>
                  <a:pt x="14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09" name="Freeform 418"/>
          <p:cNvSpPr>
            <a:spLocks/>
          </p:cNvSpPr>
          <p:nvPr/>
        </p:nvSpPr>
        <p:spPr bwMode="ltGray">
          <a:xfrm>
            <a:off x="2486254" y="6818312"/>
            <a:ext cx="63525" cy="33338"/>
          </a:xfrm>
          <a:custGeom>
            <a:avLst/>
            <a:gdLst/>
            <a:ahLst/>
            <a:cxnLst>
              <a:cxn ang="0">
                <a:pos x="0" y="4"/>
              </a:cxn>
              <a:cxn ang="0">
                <a:pos x="14" y="2"/>
              </a:cxn>
              <a:cxn ang="0">
                <a:pos x="20" y="0"/>
              </a:cxn>
              <a:cxn ang="0">
                <a:pos x="36" y="0"/>
              </a:cxn>
              <a:cxn ang="0">
                <a:pos x="42" y="6"/>
              </a:cxn>
              <a:cxn ang="0">
                <a:pos x="36" y="6"/>
              </a:cxn>
              <a:cxn ang="0">
                <a:pos x="28" y="8"/>
              </a:cxn>
              <a:cxn ang="0">
                <a:pos x="24" y="4"/>
              </a:cxn>
              <a:cxn ang="0">
                <a:pos x="18" y="6"/>
              </a:cxn>
              <a:cxn ang="0">
                <a:pos x="22" y="8"/>
              </a:cxn>
              <a:cxn ang="0">
                <a:pos x="22" y="10"/>
              </a:cxn>
              <a:cxn ang="0">
                <a:pos x="28" y="14"/>
              </a:cxn>
              <a:cxn ang="0">
                <a:pos x="28" y="18"/>
              </a:cxn>
              <a:cxn ang="0">
                <a:pos x="24" y="16"/>
              </a:cxn>
              <a:cxn ang="0">
                <a:pos x="18" y="14"/>
              </a:cxn>
              <a:cxn ang="0">
                <a:pos x="14" y="12"/>
              </a:cxn>
              <a:cxn ang="0">
                <a:pos x="12" y="10"/>
              </a:cxn>
              <a:cxn ang="0">
                <a:pos x="14" y="16"/>
              </a:cxn>
              <a:cxn ang="0">
                <a:pos x="10" y="16"/>
              </a:cxn>
              <a:cxn ang="0">
                <a:pos x="4" y="16"/>
              </a:cxn>
              <a:cxn ang="0">
                <a:pos x="0" y="4"/>
              </a:cxn>
            </a:cxnLst>
            <a:rect l="0" t="0" r="r" b="b"/>
            <a:pathLst>
              <a:path w="43" h="19">
                <a:moveTo>
                  <a:pt x="0" y="4"/>
                </a:moveTo>
                <a:lnTo>
                  <a:pt x="14" y="2"/>
                </a:lnTo>
                <a:lnTo>
                  <a:pt x="20" y="0"/>
                </a:lnTo>
                <a:lnTo>
                  <a:pt x="36" y="0"/>
                </a:lnTo>
                <a:lnTo>
                  <a:pt x="42" y="6"/>
                </a:lnTo>
                <a:lnTo>
                  <a:pt x="36" y="6"/>
                </a:lnTo>
                <a:lnTo>
                  <a:pt x="28" y="8"/>
                </a:lnTo>
                <a:lnTo>
                  <a:pt x="24" y="4"/>
                </a:lnTo>
                <a:lnTo>
                  <a:pt x="18" y="6"/>
                </a:lnTo>
                <a:lnTo>
                  <a:pt x="22" y="8"/>
                </a:lnTo>
                <a:lnTo>
                  <a:pt x="22" y="10"/>
                </a:lnTo>
                <a:lnTo>
                  <a:pt x="28" y="14"/>
                </a:lnTo>
                <a:lnTo>
                  <a:pt x="28" y="18"/>
                </a:lnTo>
                <a:lnTo>
                  <a:pt x="24" y="16"/>
                </a:lnTo>
                <a:lnTo>
                  <a:pt x="18" y="14"/>
                </a:lnTo>
                <a:lnTo>
                  <a:pt x="14" y="12"/>
                </a:lnTo>
                <a:lnTo>
                  <a:pt x="12" y="10"/>
                </a:lnTo>
                <a:lnTo>
                  <a:pt x="14" y="16"/>
                </a:lnTo>
                <a:lnTo>
                  <a:pt x="10" y="16"/>
                </a:lnTo>
                <a:lnTo>
                  <a:pt x="4" y="16"/>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0" name="Freeform 419"/>
          <p:cNvSpPr>
            <a:spLocks/>
          </p:cNvSpPr>
          <p:nvPr/>
        </p:nvSpPr>
        <p:spPr bwMode="ltGray">
          <a:xfrm>
            <a:off x="2706268" y="6619876"/>
            <a:ext cx="43383" cy="49212"/>
          </a:xfrm>
          <a:custGeom>
            <a:avLst/>
            <a:gdLst/>
            <a:ahLst/>
            <a:cxnLst>
              <a:cxn ang="0">
                <a:pos x="10" y="0"/>
              </a:cxn>
              <a:cxn ang="0">
                <a:pos x="14" y="2"/>
              </a:cxn>
              <a:cxn ang="0">
                <a:pos x="18" y="4"/>
              </a:cxn>
              <a:cxn ang="0">
                <a:pos x="24" y="6"/>
              </a:cxn>
              <a:cxn ang="0">
                <a:pos x="26" y="8"/>
              </a:cxn>
              <a:cxn ang="0">
                <a:pos x="24" y="12"/>
              </a:cxn>
              <a:cxn ang="0">
                <a:pos x="16" y="16"/>
              </a:cxn>
              <a:cxn ang="0">
                <a:pos x="8" y="24"/>
              </a:cxn>
              <a:cxn ang="0">
                <a:pos x="6" y="26"/>
              </a:cxn>
              <a:cxn ang="0">
                <a:pos x="0" y="22"/>
              </a:cxn>
              <a:cxn ang="0">
                <a:pos x="6" y="14"/>
              </a:cxn>
              <a:cxn ang="0">
                <a:pos x="10" y="0"/>
              </a:cxn>
            </a:cxnLst>
            <a:rect l="0" t="0" r="r" b="b"/>
            <a:pathLst>
              <a:path w="27" h="27">
                <a:moveTo>
                  <a:pt x="10" y="0"/>
                </a:moveTo>
                <a:lnTo>
                  <a:pt x="14" y="2"/>
                </a:lnTo>
                <a:lnTo>
                  <a:pt x="18" y="4"/>
                </a:lnTo>
                <a:lnTo>
                  <a:pt x="24" y="6"/>
                </a:lnTo>
                <a:lnTo>
                  <a:pt x="26" y="8"/>
                </a:lnTo>
                <a:lnTo>
                  <a:pt x="24" y="12"/>
                </a:lnTo>
                <a:lnTo>
                  <a:pt x="16" y="16"/>
                </a:lnTo>
                <a:lnTo>
                  <a:pt x="8" y="24"/>
                </a:lnTo>
                <a:lnTo>
                  <a:pt x="6" y="26"/>
                </a:lnTo>
                <a:lnTo>
                  <a:pt x="0" y="22"/>
                </a:lnTo>
                <a:lnTo>
                  <a:pt x="6" y="14"/>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1" name="Freeform 420"/>
          <p:cNvSpPr>
            <a:spLocks/>
          </p:cNvSpPr>
          <p:nvPr/>
        </p:nvSpPr>
        <p:spPr bwMode="ltGray">
          <a:xfrm>
            <a:off x="2676829" y="6632576"/>
            <a:ext cx="35637" cy="41275"/>
          </a:xfrm>
          <a:custGeom>
            <a:avLst/>
            <a:gdLst/>
            <a:ahLst/>
            <a:cxnLst>
              <a:cxn ang="0">
                <a:pos x="22" y="0"/>
              </a:cxn>
              <a:cxn ang="0">
                <a:pos x="16" y="10"/>
              </a:cxn>
              <a:cxn ang="0">
                <a:pos x="14" y="14"/>
              </a:cxn>
              <a:cxn ang="0">
                <a:pos x="6" y="14"/>
              </a:cxn>
              <a:cxn ang="0">
                <a:pos x="8" y="18"/>
              </a:cxn>
              <a:cxn ang="0">
                <a:pos x="6" y="22"/>
              </a:cxn>
              <a:cxn ang="0">
                <a:pos x="2" y="16"/>
              </a:cxn>
              <a:cxn ang="0">
                <a:pos x="2" y="10"/>
              </a:cxn>
              <a:cxn ang="0">
                <a:pos x="0" y="2"/>
              </a:cxn>
              <a:cxn ang="0">
                <a:pos x="6" y="0"/>
              </a:cxn>
              <a:cxn ang="0">
                <a:pos x="22" y="0"/>
              </a:cxn>
            </a:cxnLst>
            <a:rect l="0" t="0" r="r" b="b"/>
            <a:pathLst>
              <a:path w="23" h="23">
                <a:moveTo>
                  <a:pt x="22" y="0"/>
                </a:moveTo>
                <a:lnTo>
                  <a:pt x="16" y="10"/>
                </a:lnTo>
                <a:lnTo>
                  <a:pt x="14" y="14"/>
                </a:lnTo>
                <a:lnTo>
                  <a:pt x="6" y="14"/>
                </a:lnTo>
                <a:lnTo>
                  <a:pt x="8" y="18"/>
                </a:lnTo>
                <a:lnTo>
                  <a:pt x="6" y="22"/>
                </a:lnTo>
                <a:lnTo>
                  <a:pt x="2" y="16"/>
                </a:lnTo>
                <a:lnTo>
                  <a:pt x="2" y="10"/>
                </a:lnTo>
                <a:lnTo>
                  <a:pt x="0" y="2"/>
                </a:lnTo>
                <a:lnTo>
                  <a:pt x="6" y="0"/>
                </a:lnTo>
                <a:lnTo>
                  <a:pt x="2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2" name="Freeform 421"/>
          <p:cNvSpPr>
            <a:spLocks/>
          </p:cNvSpPr>
          <p:nvPr/>
        </p:nvSpPr>
        <p:spPr bwMode="ltGray">
          <a:xfrm>
            <a:off x="2371599" y="6759575"/>
            <a:ext cx="38734" cy="36512"/>
          </a:xfrm>
          <a:custGeom>
            <a:avLst/>
            <a:gdLst/>
            <a:ahLst/>
            <a:cxnLst>
              <a:cxn ang="0">
                <a:pos x="24" y="8"/>
              </a:cxn>
              <a:cxn ang="0">
                <a:pos x="14" y="0"/>
              </a:cxn>
              <a:cxn ang="0">
                <a:pos x="0" y="0"/>
              </a:cxn>
              <a:cxn ang="0">
                <a:pos x="4" y="8"/>
              </a:cxn>
              <a:cxn ang="0">
                <a:pos x="10" y="14"/>
              </a:cxn>
              <a:cxn ang="0">
                <a:pos x="16" y="14"/>
              </a:cxn>
              <a:cxn ang="0">
                <a:pos x="18" y="18"/>
              </a:cxn>
              <a:cxn ang="0">
                <a:pos x="22" y="20"/>
              </a:cxn>
              <a:cxn ang="0">
                <a:pos x="24" y="8"/>
              </a:cxn>
            </a:cxnLst>
            <a:rect l="0" t="0" r="r" b="b"/>
            <a:pathLst>
              <a:path w="25" h="21">
                <a:moveTo>
                  <a:pt x="24" y="8"/>
                </a:moveTo>
                <a:lnTo>
                  <a:pt x="14" y="0"/>
                </a:lnTo>
                <a:lnTo>
                  <a:pt x="0" y="0"/>
                </a:lnTo>
                <a:lnTo>
                  <a:pt x="4" y="8"/>
                </a:lnTo>
                <a:lnTo>
                  <a:pt x="10" y="14"/>
                </a:lnTo>
                <a:lnTo>
                  <a:pt x="16" y="14"/>
                </a:lnTo>
                <a:lnTo>
                  <a:pt x="18" y="18"/>
                </a:lnTo>
                <a:lnTo>
                  <a:pt x="22" y="20"/>
                </a:lnTo>
                <a:lnTo>
                  <a:pt x="24"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3" name="Freeform 422"/>
          <p:cNvSpPr>
            <a:spLocks/>
          </p:cNvSpPr>
          <p:nvPr/>
        </p:nvSpPr>
        <p:spPr bwMode="ltGray">
          <a:xfrm>
            <a:off x="2416531" y="6780212"/>
            <a:ext cx="27889" cy="15875"/>
          </a:xfrm>
          <a:custGeom>
            <a:avLst/>
            <a:gdLst/>
            <a:ahLst/>
            <a:cxnLst>
              <a:cxn ang="0">
                <a:pos x="2" y="0"/>
              </a:cxn>
              <a:cxn ang="0">
                <a:pos x="10" y="2"/>
              </a:cxn>
              <a:cxn ang="0">
                <a:pos x="16" y="2"/>
              </a:cxn>
              <a:cxn ang="0">
                <a:pos x="16" y="8"/>
              </a:cxn>
              <a:cxn ang="0">
                <a:pos x="6" y="6"/>
              </a:cxn>
              <a:cxn ang="0">
                <a:pos x="0" y="8"/>
              </a:cxn>
              <a:cxn ang="0">
                <a:pos x="2" y="0"/>
              </a:cxn>
            </a:cxnLst>
            <a:rect l="0" t="0" r="r" b="b"/>
            <a:pathLst>
              <a:path w="17" h="9">
                <a:moveTo>
                  <a:pt x="2" y="0"/>
                </a:moveTo>
                <a:lnTo>
                  <a:pt x="10" y="2"/>
                </a:lnTo>
                <a:lnTo>
                  <a:pt x="16" y="2"/>
                </a:lnTo>
                <a:lnTo>
                  <a:pt x="16" y="8"/>
                </a:lnTo>
                <a:lnTo>
                  <a:pt x="6" y="6"/>
                </a:lnTo>
                <a:lnTo>
                  <a:pt x="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4" name="Freeform 423"/>
          <p:cNvSpPr>
            <a:spLocks/>
          </p:cNvSpPr>
          <p:nvPr/>
        </p:nvSpPr>
        <p:spPr bwMode="ltGray">
          <a:xfrm>
            <a:off x="2342160" y="6726238"/>
            <a:ext cx="41834" cy="28575"/>
          </a:xfrm>
          <a:custGeom>
            <a:avLst/>
            <a:gdLst/>
            <a:ahLst/>
            <a:cxnLst>
              <a:cxn ang="0">
                <a:pos x="0" y="0"/>
              </a:cxn>
              <a:cxn ang="0">
                <a:pos x="4" y="8"/>
              </a:cxn>
              <a:cxn ang="0">
                <a:pos x="12" y="10"/>
              </a:cxn>
              <a:cxn ang="0">
                <a:pos x="24" y="14"/>
              </a:cxn>
              <a:cxn ang="0">
                <a:pos x="14" y="14"/>
              </a:cxn>
              <a:cxn ang="0">
                <a:pos x="2" y="10"/>
              </a:cxn>
              <a:cxn ang="0">
                <a:pos x="0" y="0"/>
              </a:cxn>
            </a:cxnLst>
            <a:rect l="0" t="0" r="r" b="b"/>
            <a:pathLst>
              <a:path w="25" h="15">
                <a:moveTo>
                  <a:pt x="0" y="0"/>
                </a:moveTo>
                <a:lnTo>
                  <a:pt x="4" y="8"/>
                </a:lnTo>
                <a:lnTo>
                  <a:pt x="12" y="10"/>
                </a:lnTo>
                <a:lnTo>
                  <a:pt x="24" y="14"/>
                </a:lnTo>
                <a:lnTo>
                  <a:pt x="14" y="14"/>
                </a:lnTo>
                <a:lnTo>
                  <a:pt x="2"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5" name="Freeform 424"/>
          <p:cNvSpPr>
            <a:spLocks/>
          </p:cNvSpPr>
          <p:nvPr/>
        </p:nvSpPr>
        <p:spPr bwMode="ltGray">
          <a:xfrm>
            <a:off x="2317370" y="6667501"/>
            <a:ext cx="23241" cy="42862"/>
          </a:xfrm>
          <a:custGeom>
            <a:avLst/>
            <a:gdLst/>
            <a:ahLst/>
            <a:cxnLst>
              <a:cxn ang="0">
                <a:pos x="0" y="0"/>
              </a:cxn>
              <a:cxn ang="0">
                <a:pos x="0" y="10"/>
              </a:cxn>
              <a:cxn ang="0">
                <a:pos x="6" y="14"/>
              </a:cxn>
              <a:cxn ang="0">
                <a:pos x="8" y="20"/>
              </a:cxn>
              <a:cxn ang="0">
                <a:pos x="14" y="22"/>
              </a:cxn>
              <a:cxn ang="0">
                <a:pos x="12" y="14"/>
              </a:cxn>
              <a:cxn ang="0">
                <a:pos x="8" y="10"/>
              </a:cxn>
              <a:cxn ang="0">
                <a:pos x="0" y="0"/>
              </a:cxn>
            </a:cxnLst>
            <a:rect l="0" t="0" r="r" b="b"/>
            <a:pathLst>
              <a:path w="15" h="23">
                <a:moveTo>
                  <a:pt x="0" y="0"/>
                </a:moveTo>
                <a:lnTo>
                  <a:pt x="0" y="10"/>
                </a:lnTo>
                <a:lnTo>
                  <a:pt x="6" y="14"/>
                </a:lnTo>
                <a:lnTo>
                  <a:pt x="8" y="20"/>
                </a:lnTo>
                <a:lnTo>
                  <a:pt x="14" y="22"/>
                </a:lnTo>
                <a:lnTo>
                  <a:pt x="12" y="14"/>
                </a:lnTo>
                <a:lnTo>
                  <a:pt x="8" y="1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6" name="Freeform 425"/>
          <p:cNvSpPr>
            <a:spLocks/>
          </p:cNvSpPr>
          <p:nvPr/>
        </p:nvSpPr>
        <p:spPr bwMode="ltGray">
          <a:xfrm>
            <a:off x="2449069" y="6756400"/>
            <a:ext cx="10845" cy="26987"/>
          </a:xfrm>
          <a:custGeom>
            <a:avLst/>
            <a:gdLst/>
            <a:ahLst/>
            <a:cxnLst>
              <a:cxn ang="0">
                <a:pos x="0" y="0"/>
              </a:cxn>
              <a:cxn ang="0">
                <a:pos x="0" y="8"/>
              </a:cxn>
              <a:cxn ang="0">
                <a:pos x="4" y="14"/>
              </a:cxn>
              <a:cxn ang="0">
                <a:pos x="6" y="6"/>
              </a:cxn>
              <a:cxn ang="0">
                <a:pos x="0" y="0"/>
              </a:cxn>
            </a:cxnLst>
            <a:rect l="0" t="0" r="r" b="b"/>
            <a:pathLst>
              <a:path w="7" h="15">
                <a:moveTo>
                  <a:pt x="0" y="0"/>
                </a:moveTo>
                <a:lnTo>
                  <a:pt x="0" y="8"/>
                </a:lnTo>
                <a:lnTo>
                  <a:pt x="4" y="14"/>
                </a:lnTo>
                <a:lnTo>
                  <a:pt x="6" y="6"/>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7" name="Freeform 426"/>
          <p:cNvSpPr>
            <a:spLocks/>
          </p:cNvSpPr>
          <p:nvPr/>
        </p:nvSpPr>
        <p:spPr bwMode="ltGray">
          <a:xfrm>
            <a:off x="2298777" y="6607176"/>
            <a:ext cx="9296" cy="23812"/>
          </a:xfrm>
          <a:custGeom>
            <a:avLst/>
            <a:gdLst/>
            <a:ahLst/>
            <a:cxnLst>
              <a:cxn ang="0">
                <a:pos x="0" y="0"/>
              </a:cxn>
              <a:cxn ang="0">
                <a:pos x="0" y="12"/>
              </a:cxn>
              <a:cxn ang="0">
                <a:pos x="4" y="4"/>
              </a:cxn>
              <a:cxn ang="0">
                <a:pos x="0" y="0"/>
              </a:cxn>
            </a:cxnLst>
            <a:rect l="0" t="0" r="r" b="b"/>
            <a:pathLst>
              <a:path w="5" h="13">
                <a:moveTo>
                  <a:pt x="0" y="0"/>
                </a:moveTo>
                <a:lnTo>
                  <a:pt x="0" y="12"/>
                </a:lnTo>
                <a:lnTo>
                  <a:pt x="4"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8" name="Freeform 427"/>
          <p:cNvSpPr>
            <a:spLocks/>
          </p:cNvSpPr>
          <p:nvPr/>
        </p:nvSpPr>
        <p:spPr bwMode="ltGray">
          <a:xfrm>
            <a:off x="2275537" y="6494464"/>
            <a:ext cx="6198" cy="6350"/>
          </a:xfrm>
          <a:custGeom>
            <a:avLst/>
            <a:gdLst/>
            <a:ahLst/>
            <a:cxnLst>
              <a:cxn ang="0">
                <a:pos x="0" y="4"/>
              </a:cxn>
              <a:cxn ang="0">
                <a:pos x="2" y="4"/>
              </a:cxn>
              <a:cxn ang="0">
                <a:pos x="2" y="0"/>
              </a:cxn>
              <a:cxn ang="0">
                <a:pos x="0" y="0"/>
              </a:cxn>
              <a:cxn ang="0">
                <a:pos x="0" y="4"/>
              </a:cxn>
            </a:cxnLst>
            <a:rect l="0" t="0" r="r" b="b"/>
            <a:pathLst>
              <a:path w="3" h="5">
                <a:moveTo>
                  <a:pt x="0" y="4"/>
                </a:moveTo>
                <a:lnTo>
                  <a:pt x="2" y="4"/>
                </a:lnTo>
                <a:lnTo>
                  <a:pt x="2" y="0"/>
                </a:ln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19" name="Rectangle 428"/>
          <p:cNvSpPr>
            <a:spLocks noChangeArrowheads="1"/>
          </p:cNvSpPr>
          <p:nvPr/>
        </p:nvSpPr>
        <p:spPr bwMode="ltGray">
          <a:xfrm>
            <a:off x="2275537" y="6497639"/>
            <a:ext cx="7746" cy="1588"/>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0" name="Oval 429"/>
          <p:cNvSpPr>
            <a:spLocks noChangeArrowheads="1"/>
          </p:cNvSpPr>
          <p:nvPr/>
        </p:nvSpPr>
        <p:spPr bwMode="ltGray">
          <a:xfrm>
            <a:off x="2542032" y="6845300"/>
            <a:ext cx="3099" cy="158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1" name="Freeform 430"/>
          <p:cNvSpPr>
            <a:spLocks/>
          </p:cNvSpPr>
          <p:nvPr/>
        </p:nvSpPr>
        <p:spPr bwMode="ltGray">
          <a:xfrm>
            <a:off x="2267789" y="6254753"/>
            <a:ext cx="24790" cy="63500"/>
          </a:xfrm>
          <a:custGeom>
            <a:avLst/>
            <a:gdLst/>
            <a:ahLst/>
            <a:cxnLst>
              <a:cxn ang="0">
                <a:pos x="0" y="0"/>
              </a:cxn>
              <a:cxn ang="0">
                <a:pos x="2" y="24"/>
              </a:cxn>
              <a:cxn ang="0">
                <a:pos x="0" y="32"/>
              </a:cxn>
              <a:cxn ang="0">
                <a:pos x="12" y="34"/>
              </a:cxn>
              <a:cxn ang="0">
                <a:pos x="16" y="26"/>
              </a:cxn>
              <a:cxn ang="0">
                <a:pos x="10" y="16"/>
              </a:cxn>
              <a:cxn ang="0">
                <a:pos x="14" y="14"/>
              </a:cxn>
              <a:cxn ang="0">
                <a:pos x="12" y="0"/>
              </a:cxn>
              <a:cxn ang="0">
                <a:pos x="0" y="0"/>
              </a:cxn>
            </a:cxnLst>
            <a:rect l="0" t="0" r="r" b="b"/>
            <a:pathLst>
              <a:path w="17" h="35">
                <a:moveTo>
                  <a:pt x="0" y="0"/>
                </a:moveTo>
                <a:lnTo>
                  <a:pt x="2" y="24"/>
                </a:lnTo>
                <a:lnTo>
                  <a:pt x="0" y="32"/>
                </a:lnTo>
                <a:lnTo>
                  <a:pt x="12" y="34"/>
                </a:lnTo>
                <a:lnTo>
                  <a:pt x="16" y="26"/>
                </a:lnTo>
                <a:lnTo>
                  <a:pt x="10" y="16"/>
                </a:lnTo>
                <a:lnTo>
                  <a:pt x="14" y="14"/>
                </a:lnTo>
                <a:lnTo>
                  <a:pt x="12"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2" name="Freeform 431"/>
          <p:cNvSpPr>
            <a:spLocks/>
          </p:cNvSpPr>
          <p:nvPr/>
        </p:nvSpPr>
        <p:spPr bwMode="ltGray">
          <a:xfrm>
            <a:off x="2275537" y="6354764"/>
            <a:ext cx="1549" cy="9525"/>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3" name="Rectangle 432"/>
          <p:cNvSpPr>
            <a:spLocks noChangeArrowheads="1"/>
          </p:cNvSpPr>
          <p:nvPr/>
        </p:nvSpPr>
        <p:spPr bwMode="ltGray">
          <a:xfrm>
            <a:off x="2275537" y="6357939"/>
            <a:ext cx="4648" cy="4763"/>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4" name="Freeform 433"/>
          <p:cNvSpPr>
            <a:spLocks/>
          </p:cNvSpPr>
          <p:nvPr/>
        </p:nvSpPr>
        <p:spPr bwMode="ltGray">
          <a:xfrm>
            <a:off x="2280184" y="6372227"/>
            <a:ext cx="1550" cy="9525"/>
          </a:xfrm>
          <a:custGeom>
            <a:avLst/>
            <a:gdLst/>
            <a:ahLst/>
            <a:cxnLst>
              <a:cxn ang="0">
                <a:pos x="0" y="4"/>
              </a:cxn>
              <a:cxn ang="0">
                <a:pos x="0" y="0"/>
              </a:cxn>
              <a:cxn ang="0">
                <a:pos x="0" y="4"/>
              </a:cxn>
            </a:cxnLst>
            <a:rect l="0" t="0" r="r" b="b"/>
            <a:pathLst>
              <a:path w="1" h="5">
                <a:moveTo>
                  <a:pt x="0" y="4"/>
                </a:moveTo>
                <a:lnTo>
                  <a:pt x="0"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5" name="Rectangle 434"/>
          <p:cNvSpPr>
            <a:spLocks noChangeArrowheads="1"/>
          </p:cNvSpPr>
          <p:nvPr/>
        </p:nvSpPr>
        <p:spPr bwMode="ltGray">
          <a:xfrm>
            <a:off x="2280184" y="6375402"/>
            <a:ext cx="3099" cy="4762"/>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6" name="Freeform 435"/>
          <p:cNvSpPr>
            <a:spLocks/>
          </p:cNvSpPr>
          <p:nvPr/>
        </p:nvSpPr>
        <p:spPr bwMode="ltGray">
          <a:xfrm>
            <a:off x="2289481" y="6391277"/>
            <a:ext cx="4649" cy="9525"/>
          </a:xfrm>
          <a:custGeom>
            <a:avLst/>
            <a:gdLst/>
            <a:ahLst/>
            <a:cxnLst>
              <a:cxn ang="0">
                <a:pos x="2" y="0"/>
              </a:cxn>
              <a:cxn ang="0">
                <a:pos x="0" y="0"/>
              </a:cxn>
              <a:cxn ang="0">
                <a:pos x="0" y="4"/>
              </a:cxn>
              <a:cxn ang="0">
                <a:pos x="2" y="4"/>
              </a:cxn>
              <a:cxn ang="0">
                <a:pos x="2" y="0"/>
              </a:cxn>
            </a:cxnLst>
            <a:rect l="0" t="0" r="r" b="b"/>
            <a:pathLst>
              <a:path w="3" h="5">
                <a:moveTo>
                  <a:pt x="2" y="0"/>
                </a:moveTo>
                <a:lnTo>
                  <a:pt x="0" y="0"/>
                </a:lnTo>
                <a:lnTo>
                  <a:pt x="0" y="4"/>
                </a:lnTo>
                <a:lnTo>
                  <a:pt x="2" y="4"/>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7" name="Rectangle 436"/>
          <p:cNvSpPr>
            <a:spLocks noChangeArrowheads="1"/>
          </p:cNvSpPr>
          <p:nvPr/>
        </p:nvSpPr>
        <p:spPr bwMode="ltGray">
          <a:xfrm>
            <a:off x="2292580" y="6391277"/>
            <a:ext cx="1550" cy="11112"/>
          </a:xfrm>
          <a:prstGeom prst="rect">
            <a:avLst/>
          </a:prstGeom>
          <a:solidFill>
            <a:schemeClr val="bg1">
              <a:lumMod val="75000"/>
            </a:schemeClr>
          </a:solidFill>
          <a:ln w="12700">
            <a:solidFill>
              <a:schemeClr val="bg1"/>
            </a:solidFill>
            <a:miter lim="800000"/>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28" name="Freeform 437"/>
          <p:cNvSpPr>
            <a:spLocks/>
          </p:cNvSpPr>
          <p:nvPr/>
        </p:nvSpPr>
        <p:spPr bwMode="ltGray">
          <a:xfrm>
            <a:off x="2583866" y="6346827"/>
            <a:ext cx="29439" cy="28575"/>
          </a:xfrm>
          <a:custGeom>
            <a:avLst/>
            <a:gdLst/>
            <a:ahLst/>
            <a:cxnLst>
              <a:cxn ang="0">
                <a:pos x="0" y="2"/>
              </a:cxn>
              <a:cxn ang="0">
                <a:pos x="10" y="2"/>
              </a:cxn>
              <a:cxn ang="0">
                <a:pos x="18" y="0"/>
              </a:cxn>
              <a:cxn ang="0">
                <a:pos x="18" y="10"/>
              </a:cxn>
              <a:cxn ang="0">
                <a:pos x="14" y="16"/>
              </a:cxn>
              <a:cxn ang="0">
                <a:pos x="10" y="12"/>
              </a:cxn>
              <a:cxn ang="0">
                <a:pos x="10" y="10"/>
              </a:cxn>
              <a:cxn ang="0">
                <a:pos x="10" y="8"/>
              </a:cxn>
              <a:cxn ang="0">
                <a:pos x="2" y="8"/>
              </a:cxn>
              <a:cxn ang="0">
                <a:pos x="0" y="2"/>
              </a:cxn>
            </a:cxnLst>
            <a:rect l="0" t="0" r="r" b="b"/>
            <a:pathLst>
              <a:path w="19" h="17">
                <a:moveTo>
                  <a:pt x="0" y="2"/>
                </a:moveTo>
                <a:lnTo>
                  <a:pt x="10" y="2"/>
                </a:lnTo>
                <a:lnTo>
                  <a:pt x="18" y="0"/>
                </a:lnTo>
                <a:lnTo>
                  <a:pt x="18" y="10"/>
                </a:lnTo>
                <a:lnTo>
                  <a:pt x="14" y="16"/>
                </a:lnTo>
                <a:lnTo>
                  <a:pt x="10" y="12"/>
                </a:lnTo>
                <a:lnTo>
                  <a:pt x="10" y="10"/>
                </a:lnTo>
                <a:lnTo>
                  <a:pt x="10" y="8"/>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29" name="Freeform 438"/>
          <p:cNvSpPr>
            <a:spLocks/>
          </p:cNvSpPr>
          <p:nvPr/>
        </p:nvSpPr>
        <p:spPr bwMode="ltGray">
          <a:xfrm>
            <a:off x="2445970" y="4364048"/>
            <a:ext cx="9296" cy="9525"/>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0" name="Freeform 439"/>
          <p:cNvSpPr>
            <a:spLocks/>
          </p:cNvSpPr>
          <p:nvPr/>
        </p:nvSpPr>
        <p:spPr bwMode="ltGray">
          <a:xfrm>
            <a:off x="2456815" y="4340236"/>
            <a:ext cx="10846" cy="12700"/>
          </a:xfrm>
          <a:custGeom>
            <a:avLst/>
            <a:gdLst/>
            <a:ahLst/>
            <a:cxnLst>
              <a:cxn ang="0">
                <a:pos x="4" y="0"/>
              </a:cxn>
              <a:cxn ang="0">
                <a:pos x="6" y="2"/>
              </a:cxn>
              <a:cxn ang="0">
                <a:pos x="4" y="4"/>
              </a:cxn>
              <a:cxn ang="0">
                <a:pos x="0" y="6"/>
              </a:cxn>
              <a:cxn ang="0">
                <a:pos x="2" y="2"/>
              </a:cxn>
              <a:cxn ang="0">
                <a:pos x="4" y="0"/>
              </a:cxn>
            </a:cxnLst>
            <a:rect l="0" t="0" r="r" b="b"/>
            <a:pathLst>
              <a:path w="7" h="7">
                <a:moveTo>
                  <a:pt x="4" y="0"/>
                </a:moveTo>
                <a:lnTo>
                  <a:pt x="6" y="2"/>
                </a:lnTo>
                <a:lnTo>
                  <a:pt x="4" y="4"/>
                </a:lnTo>
                <a:lnTo>
                  <a:pt x="0" y="6"/>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1" name="Freeform 441"/>
          <p:cNvSpPr>
            <a:spLocks/>
          </p:cNvSpPr>
          <p:nvPr/>
        </p:nvSpPr>
        <p:spPr bwMode="ltGray">
          <a:xfrm>
            <a:off x="3370958" y="2543193"/>
            <a:ext cx="213816" cy="157161"/>
          </a:xfrm>
          <a:custGeom>
            <a:avLst/>
            <a:gdLst/>
            <a:ahLst/>
            <a:cxnLst>
              <a:cxn ang="0">
                <a:pos x="106" y="10"/>
              </a:cxn>
              <a:cxn ang="0">
                <a:pos x="114" y="4"/>
              </a:cxn>
              <a:cxn ang="0">
                <a:pos x="124" y="6"/>
              </a:cxn>
              <a:cxn ang="0">
                <a:pos x="128" y="20"/>
              </a:cxn>
              <a:cxn ang="0">
                <a:pos x="134" y="26"/>
              </a:cxn>
              <a:cxn ang="0">
                <a:pos x="136" y="42"/>
              </a:cxn>
              <a:cxn ang="0">
                <a:pos x="120" y="64"/>
              </a:cxn>
              <a:cxn ang="0">
                <a:pos x="106" y="74"/>
              </a:cxn>
              <a:cxn ang="0">
                <a:pos x="94" y="86"/>
              </a:cxn>
              <a:cxn ang="0">
                <a:pos x="68" y="84"/>
              </a:cxn>
              <a:cxn ang="0">
                <a:pos x="52" y="78"/>
              </a:cxn>
              <a:cxn ang="0">
                <a:pos x="34" y="74"/>
              </a:cxn>
              <a:cxn ang="0">
                <a:pos x="24" y="66"/>
              </a:cxn>
              <a:cxn ang="0">
                <a:pos x="32" y="58"/>
              </a:cxn>
              <a:cxn ang="0">
                <a:pos x="26" y="48"/>
              </a:cxn>
              <a:cxn ang="0">
                <a:pos x="10" y="46"/>
              </a:cxn>
              <a:cxn ang="0">
                <a:pos x="12" y="40"/>
              </a:cxn>
              <a:cxn ang="0">
                <a:pos x="34" y="38"/>
              </a:cxn>
              <a:cxn ang="0">
                <a:pos x="36" y="30"/>
              </a:cxn>
              <a:cxn ang="0">
                <a:pos x="24" y="26"/>
              </a:cxn>
              <a:cxn ang="0">
                <a:pos x="0" y="32"/>
              </a:cxn>
              <a:cxn ang="0">
                <a:pos x="14" y="20"/>
              </a:cxn>
              <a:cxn ang="0">
                <a:pos x="20" y="6"/>
              </a:cxn>
              <a:cxn ang="0">
                <a:pos x="32" y="14"/>
              </a:cxn>
              <a:cxn ang="0">
                <a:pos x="38" y="0"/>
              </a:cxn>
              <a:cxn ang="0">
                <a:pos x="44" y="20"/>
              </a:cxn>
              <a:cxn ang="0">
                <a:pos x="48" y="38"/>
              </a:cxn>
              <a:cxn ang="0">
                <a:pos x="54" y="30"/>
              </a:cxn>
              <a:cxn ang="0">
                <a:pos x="58" y="24"/>
              </a:cxn>
              <a:cxn ang="0">
                <a:pos x="60" y="10"/>
              </a:cxn>
              <a:cxn ang="0">
                <a:pos x="68" y="24"/>
              </a:cxn>
              <a:cxn ang="0">
                <a:pos x="74" y="10"/>
              </a:cxn>
              <a:cxn ang="0">
                <a:pos x="82" y="12"/>
              </a:cxn>
              <a:cxn ang="0">
                <a:pos x="94" y="16"/>
              </a:cxn>
            </a:cxnLst>
            <a:rect l="0" t="0" r="r" b="b"/>
            <a:pathLst>
              <a:path w="139" h="87">
                <a:moveTo>
                  <a:pt x="100" y="12"/>
                </a:moveTo>
                <a:lnTo>
                  <a:pt x="106" y="10"/>
                </a:lnTo>
                <a:lnTo>
                  <a:pt x="108" y="2"/>
                </a:lnTo>
                <a:lnTo>
                  <a:pt x="114" y="4"/>
                </a:lnTo>
                <a:lnTo>
                  <a:pt x="118" y="10"/>
                </a:lnTo>
                <a:lnTo>
                  <a:pt x="124" y="6"/>
                </a:lnTo>
                <a:lnTo>
                  <a:pt x="126" y="14"/>
                </a:lnTo>
                <a:lnTo>
                  <a:pt x="128" y="20"/>
                </a:lnTo>
                <a:lnTo>
                  <a:pt x="126" y="24"/>
                </a:lnTo>
                <a:lnTo>
                  <a:pt x="134" y="26"/>
                </a:lnTo>
                <a:lnTo>
                  <a:pt x="138" y="32"/>
                </a:lnTo>
                <a:lnTo>
                  <a:pt x="136" y="42"/>
                </a:lnTo>
                <a:lnTo>
                  <a:pt x="128" y="56"/>
                </a:lnTo>
                <a:lnTo>
                  <a:pt x="120" y="64"/>
                </a:lnTo>
                <a:lnTo>
                  <a:pt x="114" y="64"/>
                </a:lnTo>
                <a:lnTo>
                  <a:pt x="106" y="74"/>
                </a:lnTo>
                <a:lnTo>
                  <a:pt x="106" y="78"/>
                </a:lnTo>
                <a:lnTo>
                  <a:pt x="94" y="86"/>
                </a:lnTo>
                <a:lnTo>
                  <a:pt x="84" y="80"/>
                </a:lnTo>
                <a:lnTo>
                  <a:pt x="68" y="84"/>
                </a:lnTo>
                <a:lnTo>
                  <a:pt x="58" y="78"/>
                </a:lnTo>
                <a:lnTo>
                  <a:pt x="52" y="78"/>
                </a:lnTo>
                <a:lnTo>
                  <a:pt x="46" y="72"/>
                </a:lnTo>
                <a:lnTo>
                  <a:pt x="34" y="74"/>
                </a:lnTo>
                <a:lnTo>
                  <a:pt x="24" y="72"/>
                </a:lnTo>
                <a:lnTo>
                  <a:pt x="24" y="66"/>
                </a:lnTo>
                <a:lnTo>
                  <a:pt x="30" y="66"/>
                </a:lnTo>
                <a:lnTo>
                  <a:pt x="32" y="58"/>
                </a:lnTo>
                <a:lnTo>
                  <a:pt x="26" y="52"/>
                </a:lnTo>
                <a:lnTo>
                  <a:pt x="26" y="48"/>
                </a:lnTo>
                <a:lnTo>
                  <a:pt x="22" y="46"/>
                </a:lnTo>
                <a:lnTo>
                  <a:pt x="10" y="46"/>
                </a:lnTo>
                <a:lnTo>
                  <a:pt x="10" y="42"/>
                </a:lnTo>
                <a:lnTo>
                  <a:pt x="12" y="40"/>
                </a:lnTo>
                <a:lnTo>
                  <a:pt x="22" y="40"/>
                </a:lnTo>
                <a:lnTo>
                  <a:pt x="34" y="38"/>
                </a:lnTo>
                <a:lnTo>
                  <a:pt x="30" y="36"/>
                </a:lnTo>
                <a:lnTo>
                  <a:pt x="36" y="30"/>
                </a:lnTo>
                <a:lnTo>
                  <a:pt x="32" y="28"/>
                </a:lnTo>
                <a:lnTo>
                  <a:pt x="24" y="26"/>
                </a:lnTo>
                <a:lnTo>
                  <a:pt x="14" y="34"/>
                </a:lnTo>
                <a:lnTo>
                  <a:pt x="0" y="32"/>
                </a:lnTo>
                <a:lnTo>
                  <a:pt x="10" y="24"/>
                </a:lnTo>
                <a:lnTo>
                  <a:pt x="14" y="20"/>
                </a:lnTo>
                <a:lnTo>
                  <a:pt x="18" y="22"/>
                </a:lnTo>
                <a:lnTo>
                  <a:pt x="20" y="6"/>
                </a:lnTo>
                <a:lnTo>
                  <a:pt x="28" y="14"/>
                </a:lnTo>
                <a:lnTo>
                  <a:pt x="32" y="14"/>
                </a:lnTo>
                <a:lnTo>
                  <a:pt x="30" y="6"/>
                </a:lnTo>
                <a:lnTo>
                  <a:pt x="38" y="0"/>
                </a:lnTo>
                <a:lnTo>
                  <a:pt x="44" y="10"/>
                </a:lnTo>
                <a:lnTo>
                  <a:pt x="44" y="20"/>
                </a:lnTo>
                <a:lnTo>
                  <a:pt x="46" y="28"/>
                </a:lnTo>
                <a:lnTo>
                  <a:pt x="48" y="38"/>
                </a:lnTo>
                <a:lnTo>
                  <a:pt x="52" y="26"/>
                </a:lnTo>
                <a:lnTo>
                  <a:pt x="54" y="30"/>
                </a:lnTo>
                <a:lnTo>
                  <a:pt x="58" y="32"/>
                </a:lnTo>
                <a:lnTo>
                  <a:pt x="58" y="24"/>
                </a:lnTo>
                <a:lnTo>
                  <a:pt x="56" y="16"/>
                </a:lnTo>
                <a:lnTo>
                  <a:pt x="60" y="10"/>
                </a:lnTo>
                <a:lnTo>
                  <a:pt x="64" y="16"/>
                </a:lnTo>
                <a:lnTo>
                  <a:pt x="68" y="24"/>
                </a:lnTo>
                <a:lnTo>
                  <a:pt x="68" y="16"/>
                </a:lnTo>
                <a:lnTo>
                  <a:pt x="74" y="10"/>
                </a:lnTo>
                <a:lnTo>
                  <a:pt x="82" y="18"/>
                </a:lnTo>
                <a:lnTo>
                  <a:pt x="82" y="12"/>
                </a:lnTo>
                <a:lnTo>
                  <a:pt x="88" y="10"/>
                </a:lnTo>
                <a:lnTo>
                  <a:pt x="94" y="16"/>
                </a:lnTo>
                <a:lnTo>
                  <a:pt x="10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2" name="Oval 442"/>
          <p:cNvSpPr>
            <a:spLocks noChangeArrowheads="1"/>
          </p:cNvSpPr>
          <p:nvPr/>
        </p:nvSpPr>
        <p:spPr bwMode="ltGray">
          <a:xfrm>
            <a:off x="2323567" y="2516206"/>
            <a:ext cx="1550" cy="7938"/>
          </a:xfrm>
          <a:prstGeom prst="ellipse">
            <a:avLst/>
          </a:prstGeom>
          <a:solidFill>
            <a:srgbClr val="AFFFD3"/>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33" name="Oval 443"/>
          <p:cNvSpPr>
            <a:spLocks noChangeArrowheads="1"/>
          </p:cNvSpPr>
          <p:nvPr/>
        </p:nvSpPr>
        <p:spPr bwMode="ltGray">
          <a:xfrm>
            <a:off x="2287932" y="2524144"/>
            <a:ext cx="7746" cy="9525"/>
          </a:xfrm>
          <a:prstGeom prst="ellipse">
            <a:avLst/>
          </a:prstGeom>
          <a:solidFill>
            <a:srgbClr val="AFFFD3"/>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34" name="Freeform 444"/>
          <p:cNvSpPr>
            <a:spLocks/>
          </p:cNvSpPr>
          <p:nvPr/>
        </p:nvSpPr>
        <p:spPr bwMode="ltGray">
          <a:xfrm>
            <a:off x="1916077" y="1597047"/>
            <a:ext cx="227760" cy="176211"/>
          </a:xfrm>
          <a:custGeom>
            <a:avLst/>
            <a:gdLst/>
            <a:ahLst/>
            <a:cxnLst>
              <a:cxn ang="0">
                <a:pos x="130" y="14"/>
              </a:cxn>
              <a:cxn ang="0">
                <a:pos x="122" y="8"/>
              </a:cxn>
              <a:cxn ang="0">
                <a:pos x="106" y="18"/>
              </a:cxn>
              <a:cxn ang="0">
                <a:pos x="108" y="34"/>
              </a:cxn>
              <a:cxn ang="0">
                <a:pos x="96" y="44"/>
              </a:cxn>
              <a:cxn ang="0">
                <a:pos x="100" y="58"/>
              </a:cxn>
              <a:cxn ang="0">
                <a:pos x="84" y="58"/>
              </a:cxn>
              <a:cxn ang="0">
                <a:pos x="74" y="56"/>
              </a:cxn>
              <a:cxn ang="0">
                <a:pos x="74" y="40"/>
              </a:cxn>
              <a:cxn ang="0">
                <a:pos x="76" y="30"/>
              </a:cxn>
              <a:cxn ang="0">
                <a:pos x="64" y="18"/>
              </a:cxn>
              <a:cxn ang="0">
                <a:pos x="68" y="10"/>
              </a:cxn>
              <a:cxn ang="0">
                <a:pos x="52" y="0"/>
              </a:cxn>
              <a:cxn ang="0">
                <a:pos x="50" y="12"/>
              </a:cxn>
              <a:cxn ang="0">
                <a:pos x="28" y="16"/>
              </a:cxn>
              <a:cxn ang="0">
                <a:pos x="28" y="20"/>
              </a:cxn>
              <a:cxn ang="0">
                <a:pos x="34" y="26"/>
              </a:cxn>
              <a:cxn ang="0">
                <a:pos x="18" y="30"/>
              </a:cxn>
              <a:cxn ang="0">
                <a:pos x="24" y="36"/>
              </a:cxn>
              <a:cxn ang="0">
                <a:pos x="22" y="44"/>
              </a:cxn>
              <a:cxn ang="0">
                <a:pos x="10" y="40"/>
              </a:cxn>
              <a:cxn ang="0">
                <a:pos x="0" y="44"/>
              </a:cxn>
              <a:cxn ang="0">
                <a:pos x="2" y="54"/>
              </a:cxn>
              <a:cxn ang="0">
                <a:pos x="14" y="64"/>
              </a:cxn>
              <a:cxn ang="0">
                <a:pos x="24" y="68"/>
              </a:cxn>
              <a:cxn ang="0">
                <a:pos x="40" y="60"/>
              </a:cxn>
              <a:cxn ang="0">
                <a:pos x="36" y="68"/>
              </a:cxn>
              <a:cxn ang="0">
                <a:pos x="52" y="68"/>
              </a:cxn>
              <a:cxn ang="0">
                <a:pos x="64" y="78"/>
              </a:cxn>
              <a:cxn ang="0">
                <a:pos x="46" y="78"/>
              </a:cxn>
              <a:cxn ang="0">
                <a:pos x="20" y="78"/>
              </a:cxn>
              <a:cxn ang="0">
                <a:pos x="24" y="94"/>
              </a:cxn>
              <a:cxn ang="0">
                <a:pos x="62" y="90"/>
              </a:cxn>
              <a:cxn ang="0">
                <a:pos x="90" y="82"/>
              </a:cxn>
              <a:cxn ang="0">
                <a:pos x="100" y="84"/>
              </a:cxn>
              <a:cxn ang="0">
                <a:pos x="112" y="88"/>
              </a:cxn>
              <a:cxn ang="0">
                <a:pos x="134" y="78"/>
              </a:cxn>
              <a:cxn ang="0">
                <a:pos x="138" y="70"/>
              </a:cxn>
              <a:cxn ang="0">
                <a:pos x="146" y="52"/>
              </a:cxn>
              <a:cxn ang="0">
                <a:pos x="138" y="46"/>
              </a:cxn>
              <a:cxn ang="0">
                <a:pos x="132" y="54"/>
              </a:cxn>
              <a:cxn ang="0">
                <a:pos x="126" y="54"/>
              </a:cxn>
              <a:cxn ang="0">
                <a:pos x="122" y="40"/>
              </a:cxn>
              <a:cxn ang="0">
                <a:pos x="124" y="26"/>
              </a:cxn>
            </a:cxnLst>
            <a:rect l="0" t="0" r="r" b="b"/>
            <a:pathLst>
              <a:path w="147" h="97">
                <a:moveTo>
                  <a:pt x="124" y="20"/>
                </a:moveTo>
                <a:lnTo>
                  <a:pt x="130" y="14"/>
                </a:lnTo>
                <a:lnTo>
                  <a:pt x="130" y="8"/>
                </a:lnTo>
                <a:lnTo>
                  <a:pt x="122" y="8"/>
                </a:lnTo>
                <a:lnTo>
                  <a:pt x="114" y="18"/>
                </a:lnTo>
                <a:lnTo>
                  <a:pt x="106" y="18"/>
                </a:lnTo>
                <a:lnTo>
                  <a:pt x="104" y="28"/>
                </a:lnTo>
                <a:lnTo>
                  <a:pt x="108" y="34"/>
                </a:lnTo>
                <a:lnTo>
                  <a:pt x="106" y="40"/>
                </a:lnTo>
                <a:lnTo>
                  <a:pt x="96" y="44"/>
                </a:lnTo>
                <a:lnTo>
                  <a:pt x="98" y="50"/>
                </a:lnTo>
                <a:lnTo>
                  <a:pt x="100" y="58"/>
                </a:lnTo>
                <a:lnTo>
                  <a:pt x="96" y="60"/>
                </a:lnTo>
                <a:lnTo>
                  <a:pt x="84" y="58"/>
                </a:lnTo>
                <a:lnTo>
                  <a:pt x="82" y="56"/>
                </a:lnTo>
                <a:lnTo>
                  <a:pt x="74" y="56"/>
                </a:lnTo>
                <a:lnTo>
                  <a:pt x="76" y="46"/>
                </a:lnTo>
                <a:lnTo>
                  <a:pt x="74" y="40"/>
                </a:lnTo>
                <a:lnTo>
                  <a:pt x="76" y="34"/>
                </a:lnTo>
                <a:lnTo>
                  <a:pt x="76" y="30"/>
                </a:lnTo>
                <a:lnTo>
                  <a:pt x="76" y="18"/>
                </a:lnTo>
                <a:lnTo>
                  <a:pt x="64" y="18"/>
                </a:lnTo>
                <a:lnTo>
                  <a:pt x="64" y="16"/>
                </a:lnTo>
                <a:lnTo>
                  <a:pt x="68" y="10"/>
                </a:lnTo>
                <a:lnTo>
                  <a:pt x="62" y="4"/>
                </a:lnTo>
                <a:lnTo>
                  <a:pt x="52" y="0"/>
                </a:lnTo>
                <a:lnTo>
                  <a:pt x="46" y="6"/>
                </a:lnTo>
                <a:lnTo>
                  <a:pt x="50" y="12"/>
                </a:lnTo>
                <a:lnTo>
                  <a:pt x="36" y="12"/>
                </a:lnTo>
                <a:lnTo>
                  <a:pt x="28" y="16"/>
                </a:lnTo>
                <a:lnTo>
                  <a:pt x="28" y="18"/>
                </a:lnTo>
                <a:lnTo>
                  <a:pt x="28" y="20"/>
                </a:lnTo>
                <a:lnTo>
                  <a:pt x="42" y="26"/>
                </a:lnTo>
                <a:lnTo>
                  <a:pt x="34" y="26"/>
                </a:lnTo>
                <a:lnTo>
                  <a:pt x="20" y="28"/>
                </a:lnTo>
                <a:lnTo>
                  <a:pt x="18" y="30"/>
                </a:lnTo>
                <a:lnTo>
                  <a:pt x="18" y="34"/>
                </a:lnTo>
                <a:lnTo>
                  <a:pt x="24" y="36"/>
                </a:lnTo>
                <a:lnTo>
                  <a:pt x="36" y="38"/>
                </a:lnTo>
                <a:lnTo>
                  <a:pt x="22" y="44"/>
                </a:lnTo>
                <a:lnTo>
                  <a:pt x="16" y="42"/>
                </a:lnTo>
                <a:lnTo>
                  <a:pt x="10" y="40"/>
                </a:lnTo>
                <a:lnTo>
                  <a:pt x="4" y="42"/>
                </a:lnTo>
                <a:lnTo>
                  <a:pt x="0" y="44"/>
                </a:lnTo>
                <a:lnTo>
                  <a:pt x="0" y="50"/>
                </a:lnTo>
                <a:lnTo>
                  <a:pt x="2" y="54"/>
                </a:lnTo>
                <a:lnTo>
                  <a:pt x="8" y="58"/>
                </a:lnTo>
                <a:lnTo>
                  <a:pt x="14" y="64"/>
                </a:lnTo>
                <a:lnTo>
                  <a:pt x="20" y="62"/>
                </a:lnTo>
                <a:lnTo>
                  <a:pt x="24" y="68"/>
                </a:lnTo>
                <a:lnTo>
                  <a:pt x="32" y="62"/>
                </a:lnTo>
                <a:lnTo>
                  <a:pt x="40" y="60"/>
                </a:lnTo>
                <a:lnTo>
                  <a:pt x="38" y="66"/>
                </a:lnTo>
                <a:lnTo>
                  <a:pt x="36" y="68"/>
                </a:lnTo>
                <a:lnTo>
                  <a:pt x="40" y="70"/>
                </a:lnTo>
                <a:lnTo>
                  <a:pt x="52" y="68"/>
                </a:lnTo>
                <a:lnTo>
                  <a:pt x="60" y="70"/>
                </a:lnTo>
                <a:lnTo>
                  <a:pt x="64" y="78"/>
                </a:lnTo>
                <a:lnTo>
                  <a:pt x="56" y="80"/>
                </a:lnTo>
                <a:lnTo>
                  <a:pt x="46" y="78"/>
                </a:lnTo>
                <a:lnTo>
                  <a:pt x="40" y="76"/>
                </a:lnTo>
                <a:lnTo>
                  <a:pt x="20" y="78"/>
                </a:lnTo>
                <a:lnTo>
                  <a:pt x="20" y="88"/>
                </a:lnTo>
                <a:lnTo>
                  <a:pt x="24" y="94"/>
                </a:lnTo>
                <a:lnTo>
                  <a:pt x="34" y="96"/>
                </a:lnTo>
                <a:lnTo>
                  <a:pt x="62" y="90"/>
                </a:lnTo>
                <a:lnTo>
                  <a:pt x="72" y="86"/>
                </a:lnTo>
                <a:lnTo>
                  <a:pt x="90" y="82"/>
                </a:lnTo>
                <a:lnTo>
                  <a:pt x="90" y="88"/>
                </a:lnTo>
                <a:lnTo>
                  <a:pt x="100" y="84"/>
                </a:lnTo>
                <a:lnTo>
                  <a:pt x="102" y="90"/>
                </a:lnTo>
                <a:lnTo>
                  <a:pt x="112" y="88"/>
                </a:lnTo>
                <a:lnTo>
                  <a:pt x="118" y="88"/>
                </a:lnTo>
                <a:lnTo>
                  <a:pt x="134" y="78"/>
                </a:lnTo>
                <a:lnTo>
                  <a:pt x="134" y="72"/>
                </a:lnTo>
                <a:lnTo>
                  <a:pt x="138" y="70"/>
                </a:lnTo>
                <a:lnTo>
                  <a:pt x="146" y="62"/>
                </a:lnTo>
                <a:lnTo>
                  <a:pt x="146" y="52"/>
                </a:lnTo>
                <a:lnTo>
                  <a:pt x="142" y="48"/>
                </a:lnTo>
                <a:lnTo>
                  <a:pt x="138" y="46"/>
                </a:lnTo>
                <a:lnTo>
                  <a:pt x="132" y="52"/>
                </a:lnTo>
                <a:lnTo>
                  <a:pt x="132" y="54"/>
                </a:lnTo>
                <a:lnTo>
                  <a:pt x="126" y="56"/>
                </a:lnTo>
                <a:lnTo>
                  <a:pt x="126" y="54"/>
                </a:lnTo>
                <a:lnTo>
                  <a:pt x="126" y="50"/>
                </a:lnTo>
                <a:lnTo>
                  <a:pt x="122" y="40"/>
                </a:lnTo>
                <a:lnTo>
                  <a:pt x="126" y="32"/>
                </a:lnTo>
                <a:lnTo>
                  <a:pt x="124" y="26"/>
                </a:lnTo>
                <a:lnTo>
                  <a:pt x="124" y="2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5" name="Freeform 445"/>
          <p:cNvSpPr>
            <a:spLocks/>
          </p:cNvSpPr>
          <p:nvPr/>
        </p:nvSpPr>
        <p:spPr bwMode="ltGray">
          <a:xfrm>
            <a:off x="1900583" y="1619272"/>
            <a:ext cx="41833" cy="33337"/>
          </a:xfrm>
          <a:custGeom>
            <a:avLst/>
            <a:gdLst/>
            <a:ahLst/>
            <a:cxnLst>
              <a:cxn ang="0">
                <a:pos x="24" y="6"/>
              </a:cxn>
              <a:cxn ang="0">
                <a:pos x="8" y="18"/>
              </a:cxn>
              <a:cxn ang="0">
                <a:pos x="2" y="16"/>
              </a:cxn>
              <a:cxn ang="0">
                <a:pos x="0" y="10"/>
              </a:cxn>
              <a:cxn ang="0">
                <a:pos x="16" y="0"/>
              </a:cxn>
              <a:cxn ang="0">
                <a:pos x="26" y="0"/>
              </a:cxn>
              <a:cxn ang="0">
                <a:pos x="24" y="6"/>
              </a:cxn>
            </a:cxnLst>
            <a:rect l="0" t="0" r="r" b="b"/>
            <a:pathLst>
              <a:path w="27" h="19">
                <a:moveTo>
                  <a:pt x="24" y="6"/>
                </a:moveTo>
                <a:lnTo>
                  <a:pt x="8" y="18"/>
                </a:lnTo>
                <a:lnTo>
                  <a:pt x="2" y="16"/>
                </a:lnTo>
                <a:lnTo>
                  <a:pt x="0" y="10"/>
                </a:lnTo>
                <a:lnTo>
                  <a:pt x="16" y="0"/>
                </a:lnTo>
                <a:lnTo>
                  <a:pt x="26" y="0"/>
                </a:lnTo>
                <a:lnTo>
                  <a:pt x="24" y="6"/>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6" name="Freeform 446"/>
          <p:cNvSpPr>
            <a:spLocks/>
          </p:cNvSpPr>
          <p:nvPr/>
        </p:nvSpPr>
        <p:spPr bwMode="ltGray">
          <a:xfrm>
            <a:off x="2027634" y="1846283"/>
            <a:ext cx="49581" cy="50800"/>
          </a:xfrm>
          <a:custGeom>
            <a:avLst/>
            <a:gdLst/>
            <a:ahLst/>
            <a:cxnLst>
              <a:cxn ang="0">
                <a:pos x="12" y="0"/>
              </a:cxn>
              <a:cxn ang="0">
                <a:pos x="18" y="4"/>
              </a:cxn>
              <a:cxn ang="0">
                <a:pos x="28" y="4"/>
              </a:cxn>
              <a:cxn ang="0">
                <a:pos x="30" y="18"/>
              </a:cxn>
              <a:cxn ang="0">
                <a:pos x="24" y="26"/>
              </a:cxn>
              <a:cxn ang="0">
                <a:pos x="16" y="20"/>
              </a:cxn>
              <a:cxn ang="0">
                <a:pos x="12" y="20"/>
              </a:cxn>
              <a:cxn ang="0">
                <a:pos x="8" y="18"/>
              </a:cxn>
              <a:cxn ang="0">
                <a:pos x="4" y="20"/>
              </a:cxn>
              <a:cxn ang="0">
                <a:pos x="0" y="10"/>
              </a:cxn>
              <a:cxn ang="0">
                <a:pos x="0" y="6"/>
              </a:cxn>
              <a:cxn ang="0">
                <a:pos x="6" y="0"/>
              </a:cxn>
              <a:cxn ang="0">
                <a:pos x="12" y="0"/>
              </a:cxn>
            </a:cxnLst>
            <a:rect l="0" t="0" r="r" b="b"/>
            <a:pathLst>
              <a:path w="31" h="27">
                <a:moveTo>
                  <a:pt x="12" y="0"/>
                </a:moveTo>
                <a:lnTo>
                  <a:pt x="18" y="4"/>
                </a:lnTo>
                <a:lnTo>
                  <a:pt x="28" y="4"/>
                </a:lnTo>
                <a:lnTo>
                  <a:pt x="30" y="18"/>
                </a:lnTo>
                <a:lnTo>
                  <a:pt x="24" y="26"/>
                </a:lnTo>
                <a:lnTo>
                  <a:pt x="16" y="20"/>
                </a:lnTo>
                <a:lnTo>
                  <a:pt x="12" y="20"/>
                </a:lnTo>
                <a:lnTo>
                  <a:pt x="8" y="18"/>
                </a:lnTo>
                <a:lnTo>
                  <a:pt x="4" y="20"/>
                </a:lnTo>
                <a:lnTo>
                  <a:pt x="0" y="10"/>
                </a:lnTo>
                <a:lnTo>
                  <a:pt x="0" y="6"/>
                </a:lnTo>
                <a:lnTo>
                  <a:pt x="6" y="0"/>
                </a:lnTo>
                <a:lnTo>
                  <a:pt x="1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7" name="Freeform 447"/>
          <p:cNvSpPr>
            <a:spLocks/>
          </p:cNvSpPr>
          <p:nvPr/>
        </p:nvSpPr>
        <p:spPr bwMode="ltGray">
          <a:xfrm>
            <a:off x="2035380" y="1890733"/>
            <a:ext cx="26340" cy="23813"/>
          </a:xfrm>
          <a:custGeom>
            <a:avLst/>
            <a:gdLst/>
            <a:ahLst/>
            <a:cxnLst>
              <a:cxn ang="0">
                <a:pos x="0" y="0"/>
              </a:cxn>
              <a:cxn ang="0">
                <a:pos x="10" y="0"/>
              </a:cxn>
              <a:cxn ang="0">
                <a:pos x="16" y="6"/>
              </a:cxn>
              <a:cxn ang="0">
                <a:pos x="8" y="12"/>
              </a:cxn>
              <a:cxn ang="0">
                <a:pos x="2" y="12"/>
              </a:cxn>
              <a:cxn ang="0">
                <a:pos x="0" y="0"/>
              </a:cxn>
            </a:cxnLst>
            <a:rect l="0" t="0" r="r" b="b"/>
            <a:pathLst>
              <a:path w="17" h="13">
                <a:moveTo>
                  <a:pt x="0" y="0"/>
                </a:moveTo>
                <a:lnTo>
                  <a:pt x="10" y="0"/>
                </a:lnTo>
                <a:lnTo>
                  <a:pt x="16" y="6"/>
                </a:lnTo>
                <a:lnTo>
                  <a:pt x="8" y="12"/>
                </a:lnTo>
                <a:lnTo>
                  <a:pt x="2" y="12"/>
                </a:lnTo>
                <a:lnTo>
                  <a:pt x="0"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8" name="Freeform 448"/>
          <p:cNvSpPr>
            <a:spLocks/>
          </p:cNvSpPr>
          <p:nvPr/>
        </p:nvSpPr>
        <p:spPr bwMode="ltGray">
          <a:xfrm>
            <a:off x="1868046" y="1498623"/>
            <a:ext cx="173532" cy="114300"/>
          </a:xfrm>
          <a:custGeom>
            <a:avLst/>
            <a:gdLst/>
            <a:ahLst/>
            <a:cxnLst>
              <a:cxn ang="0">
                <a:pos x="112" y="2"/>
              </a:cxn>
              <a:cxn ang="0">
                <a:pos x="112" y="18"/>
              </a:cxn>
              <a:cxn ang="0">
                <a:pos x="110" y="22"/>
              </a:cxn>
              <a:cxn ang="0">
                <a:pos x="102" y="22"/>
              </a:cxn>
              <a:cxn ang="0">
                <a:pos x="98" y="26"/>
              </a:cxn>
              <a:cxn ang="0">
                <a:pos x="102" y="30"/>
              </a:cxn>
              <a:cxn ang="0">
                <a:pos x="100" y="34"/>
              </a:cxn>
              <a:cxn ang="0">
                <a:pos x="92" y="36"/>
              </a:cxn>
              <a:cxn ang="0">
                <a:pos x="90" y="44"/>
              </a:cxn>
              <a:cxn ang="0">
                <a:pos x="76" y="48"/>
              </a:cxn>
              <a:cxn ang="0">
                <a:pos x="70" y="50"/>
              </a:cxn>
              <a:cxn ang="0">
                <a:pos x="68" y="58"/>
              </a:cxn>
              <a:cxn ang="0">
                <a:pos x="62" y="58"/>
              </a:cxn>
              <a:cxn ang="0">
                <a:pos x="60" y="58"/>
              </a:cxn>
              <a:cxn ang="0">
                <a:pos x="56" y="38"/>
              </a:cxn>
              <a:cxn ang="0">
                <a:pos x="52" y="36"/>
              </a:cxn>
              <a:cxn ang="0">
                <a:pos x="46" y="58"/>
              </a:cxn>
              <a:cxn ang="0">
                <a:pos x="42" y="58"/>
              </a:cxn>
              <a:cxn ang="0">
                <a:pos x="42" y="50"/>
              </a:cxn>
              <a:cxn ang="0">
                <a:pos x="30" y="62"/>
              </a:cxn>
              <a:cxn ang="0">
                <a:pos x="22" y="62"/>
              </a:cxn>
              <a:cxn ang="0">
                <a:pos x="20" y="54"/>
              </a:cxn>
              <a:cxn ang="0">
                <a:pos x="26" y="48"/>
              </a:cxn>
              <a:cxn ang="0">
                <a:pos x="22" y="48"/>
              </a:cxn>
              <a:cxn ang="0">
                <a:pos x="14" y="56"/>
              </a:cxn>
              <a:cxn ang="0">
                <a:pos x="14" y="54"/>
              </a:cxn>
              <a:cxn ang="0">
                <a:pos x="12" y="48"/>
              </a:cxn>
              <a:cxn ang="0">
                <a:pos x="6" y="50"/>
              </a:cxn>
              <a:cxn ang="0">
                <a:pos x="0" y="50"/>
              </a:cxn>
              <a:cxn ang="0">
                <a:pos x="0" y="44"/>
              </a:cxn>
              <a:cxn ang="0">
                <a:pos x="4" y="44"/>
              </a:cxn>
              <a:cxn ang="0">
                <a:pos x="4" y="38"/>
              </a:cxn>
              <a:cxn ang="0">
                <a:pos x="10" y="36"/>
              </a:cxn>
              <a:cxn ang="0">
                <a:pos x="14" y="30"/>
              </a:cxn>
              <a:cxn ang="0">
                <a:pos x="30" y="30"/>
              </a:cxn>
              <a:cxn ang="0">
                <a:pos x="34" y="24"/>
              </a:cxn>
              <a:cxn ang="0">
                <a:pos x="48" y="24"/>
              </a:cxn>
              <a:cxn ang="0">
                <a:pos x="56" y="18"/>
              </a:cxn>
              <a:cxn ang="0">
                <a:pos x="62" y="16"/>
              </a:cxn>
              <a:cxn ang="0">
                <a:pos x="68" y="10"/>
              </a:cxn>
              <a:cxn ang="0">
                <a:pos x="74" y="4"/>
              </a:cxn>
              <a:cxn ang="0">
                <a:pos x="82" y="0"/>
              </a:cxn>
              <a:cxn ang="0">
                <a:pos x="88" y="0"/>
              </a:cxn>
              <a:cxn ang="0">
                <a:pos x="88" y="2"/>
              </a:cxn>
              <a:cxn ang="0">
                <a:pos x="98" y="4"/>
              </a:cxn>
              <a:cxn ang="0">
                <a:pos x="98" y="12"/>
              </a:cxn>
              <a:cxn ang="0">
                <a:pos x="104" y="10"/>
              </a:cxn>
              <a:cxn ang="0">
                <a:pos x="102" y="6"/>
              </a:cxn>
              <a:cxn ang="0">
                <a:pos x="106" y="2"/>
              </a:cxn>
              <a:cxn ang="0">
                <a:pos x="112" y="2"/>
              </a:cxn>
            </a:cxnLst>
            <a:rect l="0" t="0" r="r" b="b"/>
            <a:pathLst>
              <a:path w="113" h="63">
                <a:moveTo>
                  <a:pt x="112" y="2"/>
                </a:moveTo>
                <a:lnTo>
                  <a:pt x="112" y="18"/>
                </a:lnTo>
                <a:lnTo>
                  <a:pt x="110" y="22"/>
                </a:lnTo>
                <a:lnTo>
                  <a:pt x="102" y="22"/>
                </a:lnTo>
                <a:lnTo>
                  <a:pt x="98" y="26"/>
                </a:lnTo>
                <a:lnTo>
                  <a:pt x="102" y="30"/>
                </a:lnTo>
                <a:lnTo>
                  <a:pt x="100" y="34"/>
                </a:lnTo>
                <a:lnTo>
                  <a:pt x="92" y="36"/>
                </a:lnTo>
                <a:lnTo>
                  <a:pt x="90" y="44"/>
                </a:lnTo>
                <a:lnTo>
                  <a:pt x="76" y="48"/>
                </a:lnTo>
                <a:lnTo>
                  <a:pt x="70" y="50"/>
                </a:lnTo>
                <a:lnTo>
                  <a:pt x="68" y="58"/>
                </a:lnTo>
                <a:lnTo>
                  <a:pt x="62" y="58"/>
                </a:lnTo>
                <a:lnTo>
                  <a:pt x="60" y="58"/>
                </a:lnTo>
                <a:lnTo>
                  <a:pt x="56" y="38"/>
                </a:lnTo>
                <a:lnTo>
                  <a:pt x="52" y="36"/>
                </a:lnTo>
                <a:lnTo>
                  <a:pt x="46" y="58"/>
                </a:lnTo>
                <a:lnTo>
                  <a:pt x="42" y="58"/>
                </a:lnTo>
                <a:lnTo>
                  <a:pt x="42" y="50"/>
                </a:lnTo>
                <a:lnTo>
                  <a:pt x="30" y="62"/>
                </a:lnTo>
                <a:lnTo>
                  <a:pt x="22" y="62"/>
                </a:lnTo>
                <a:lnTo>
                  <a:pt x="20" y="54"/>
                </a:lnTo>
                <a:lnTo>
                  <a:pt x="26" y="48"/>
                </a:lnTo>
                <a:lnTo>
                  <a:pt x="22" y="48"/>
                </a:lnTo>
                <a:lnTo>
                  <a:pt x="14" y="56"/>
                </a:lnTo>
                <a:lnTo>
                  <a:pt x="14" y="54"/>
                </a:lnTo>
                <a:lnTo>
                  <a:pt x="12" y="48"/>
                </a:lnTo>
                <a:lnTo>
                  <a:pt x="6" y="50"/>
                </a:lnTo>
                <a:lnTo>
                  <a:pt x="0" y="50"/>
                </a:lnTo>
                <a:lnTo>
                  <a:pt x="0" y="44"/>
                </a:lnTo>
                <a:lnTo>
                  <a:pt x="4" y="44"/>
                </a:lnTo>
                <a:lnTo>
                  <a:pt x="4" y="38"/>
                </a:lnTo>
                <a:lnTo>
                  <a:pt x="10" y="36"/>
                </a:lnTo>
                <a:lnTo>
                  <a:pt x="14" y="30"/>
                </a:lnTo>
                <a:lnTo>
                  <a:pt x="30" y="30"/>
                </a:lnTo>
                <a:lnTo>
                  <a:pt x="34" y="24"/>
                </a:lnTo>
                <a:lnTo>
                  <a:pt x="48" y="24"/>
                </a:lnTo>
                <a:lnTo>
                  <a:pt x="56" y="18"/>
                </a:lnTo>
                <a:lnTo>
                  <a:pt x="62" y="16"/>
                </a:lnTo>
                <a:lnTo>
                  <a:pt x="68" y="10"/>
                </a:lnTo>
                <a:lnTo>
                  <a:pt x="74" y="4"/>
                </a:lnTo>
                <a:lnTo>
                  <a:pt x="82" y="0"/>
                </a:lnTo>
                <a:lnTo>
                  <a:pt x="88" y="0"/>
                </a:lnTo>
                <a:lnTo>
                  <a:pt x="88" y="2"/>
                </a:lnTo>
                <a:lnTo>
                  <a:pt x="98" y="4"/>
                </a:lnTo>
                <a:lnTo>
                  <a:pt x="98" y="12"/>
                </a:lnTo>
                <a:lnTo>
                  <a:pt x="104" y="10"/>
                </a:lnTo>
                <a:lnTo>
                  <a:pt x="102" y="6"/>
                </a:lnTo>
                <a:lnTo>
                  <a:pt x="106" y="2"/>
                </a:lnTo>
                <a:lnTo>
                  <a:pt x="112" y="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39" name="Freeform 449"/>
          <p:cNvSpPr>
            <a:spLocks/>
          </p:cNvSpPr>
          <p:nvPr/>
        </p:nvSpPr>
        <p:spPr bwMode="ltGray">
          <a:xfrm>
            <a:off x="2077214" y="1481160"/>
            <a:ext cx="20142" cy="34925"/>
          </a:xfrm>
          <a:custGeom>
            <a:avLst/>
            <a:gdLst/>
            <a:ahLst/>
            <a:cxnLst>
              <a:cxn ang="0">
                <a:pos x="0" y="4"/>
              </a:cxn>
              <a:cxn ang="0">
                <a:pos x="0" y="14"/>
              </a:cxn>
              <a:cxn ang="0">
                <a:pos x="6" y="18"/>
              </a:cxn>
              <a:cxn ang="0">
                <a:pos x="12" y="14"/>
              </a:cxn>
              <a:cxn ang="0">
                <a:pos x="12" y="0"/>
              </a:cxn>
              <a:cxn ang="0">
                <a:pos x="0" y="4"/>
              </a:cxn>
            </a:cxnLst>
            <a:rect l="0" t="0" r="r" b="b"/>
            <a:pathLst>
              <a:path w="13" h="19">
                <a:moveTo>
                  <a:pt x="0" y="4"/>
                </a:moveTo>
                <a:lnTo>
                  <a:pt x="0" y="14"/>
                </a:lnTo>
                <a:lnTo>
                  <a:pt x="6" y="18"/>
                </a:lnTo>
                <a:lnTo>
                  <a:pt x="12" y="14"/>
                </a:lnTo>
                <a:lnTo>
                  <a:pt x="12" y="0"/>
                </a:lnTo>
                <a:lnTo>
                  <a:pt x="0"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0" name="Freeform 450"/>
          <p:cNvSpPr>
            <a:spLocks/>
          </p:cNvSpPr>
          <p:nvPr/>
        </p:nvSpPr>
        <p:spPr bwMode="ltGray">
          <a:xfrm>
            <a:off x="2035380" y="1566885"/>
            <a:ext cx="15494" cy="22225"/>
          </a:xfrm>
          <a:custGeom>
            <a:avLst/>
            <a:gdLst/>
            <a:ahLst/>
            <a:cxnLst>
              <a:cxn ang="0">
                <a:pos x="10" y="4"/>
              </a:cxn>
              <a:cxn ang="0">
                <a:pos x="8" y="10"/>
              </a:cxn>
              <a:cxn ang="0">
                <a:pos x="2" y="10"/>
              </a:cxn>
              <a:cxn ang="0">
                <a:pos x="0" y="6"/>
              </a:cxn>
              <a:cxn ang="0">
                <a:pos x="2" y="0"/>
              </a:cxn>
              <a:cxn ang="0">
                <a:pos x="10" y="4"/>
              </a:cxn>
            </a:cxnLst>
            <a:rect l="0" t="0" r="r" b="b"/>
            <a:pathLst>
              <a:path w="11" h="11">
                <a:moveTo>
                  <a:pt x="10" y="4"/>
                </a:moveTo>
                <a:lnTo>
                  <a:pt x="8" y="10"/>
                </a:lnTo>
                <a:lnTo>
                  <a:pt x="2" y="10"/>
                </a:lnTo>
                <a:lnTo>
                  <a:pt x="0" y="6"/>
                </a:lnTo>
                <a:lnTo>
                  <a:pt x="2" y="0"/>
                </a:lnTo>
                <a:lnTo>
                  <a:pt x="10"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3" name="Freeform 453"/>
          <p:cNvSpPr>
            <a:spLocks/>
          </p:cNvSpPr>
          <p:nvPr/>
        </p:nvSpPr>
        <p:spPr bwMode="ltGray">
          <a:xfrm>
            <a:off x="2201166" y="1560535"/>
            <a:ext cx="23240" cy="60325"/>
          </a:xfrm>
          <a:custGeom>
            <a:avLst/>
            <a:gdLst/>
            <a:ahLst/>
            <a:cxnLst>
              <a:cxn ang="0">
                <a:pos x="8" y="4"/>
              </a:cxn>
              <a:cxn ang="0">
                <a:pos x="4" y="12"/>
              </a:cxn>
              <a:cxn ang="0">
                <a:pos x="0" y="20"/>
              </a:cxn>
              <a:cxn ang="0">
                <a:pos x="0" y="26"/>
              </a:cxn>
              <a:cxn ang="0">
                <a:pos x="4" y="32"/>
              </a:cxn>
              <a:cxn ang="0">
                <a:pos x="8" y="30"/>
              </a:cxn>
              <a:cxn ang="0">
                <a:pos x="10" y="24"/>
              </a:cxn>
              <a:cxn ang="0">
                <a:pos x="10" y="18"/>
              </a:cxn>
              <a:cxn ang="0">
                <a:pos x="14" y="10"/>
              </a:cxn>
              <a:cxn ang="0">
                <a:pos x="12" y="0"/>
              </a:cxn>
              <a:cxn ang="0">
                <a:pos x="10" y="0"/>
              </a:cxn>
              <a:cxn ang="0">
                <a:pos x="8" y="4"/>
              </a:cxn>
            </a:cxnLst>
            <a:rect l="0" t="0" r="r" b="b"/>
            <a:pathLst>
              <a:path w="15" h="33">
                <a:moveTo>
                  <a:pt x="8" y="4"/>
                </a:moveTo>
                <a:lnTo>
                  <a:pt x="4" y="12"/>
                </a:lnTo>
                <a:lnTo>
                  <a:pt x="0" y="20"/>
                </a:lnTo>
                <a:lnTo>
                  <a:pt x="0" y="26"/>
                </a:lnTo>
                <a:lnTo>
                  <a:pt x="4" y="32"/>
                </a:lnTo>
                <a:lnTo>
                  <a:pt x="8" y="30"/>
                </a:lnTo>
                <a:lnTo>
                  <a:pt x="10" y="24"/>
                </a:lnTo>
                <a:lnTo>
                  <a:pt x="10" y="18"/>
                </a:lnTo>
                <a:lnTo>
                  <a:pt x="14" y="10"/>
                </a:lnTo>
                <a:lnTo>
                  <a:pt x="12" y="0"/>
                </a:lnTo>
                <a:lnTo>
                  <a:pt x="10" y="0"/>
                </a:lnTo>
                <a:lnTo>
                  <a:pt x="8"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4" name="Freeform 454"/>
          <p:cNvSpPr>
            <a:spLocks/>
          </p:cNvSpPr>
          <p:nvPr/>
        </p:nvSpPr>
        <p:spPr bwMode="ltGray">
          <a:xfrm>
            <a:off x="2256944" y="1435123"/>
            <a:ext cx="102260" cy="163511"/>
          </a:xfrm>
          <a:custGeom>
            <a:avLst/>
            <a:gdLst/>
            <a:ahLst/>
            <a:cxnLst>
              <a:cxn ang="0">
                <a:pos x="60" y="28"/>
              </a:cxn>
              <a:cxn ang="0">
                <a:pos x="58" y="20"/>
              </a:cxn>
              <a:cxn ang="0">
                <a:pos x="54" y="20"/>
              </a:cxn>
              <a:cxn ang="0">
                <a:pos x="50" y="22"/>
              </a:cxn>
              <a:cxn ang="0">
                <a:pos x="46" y="22"/>
              </a:cxn>
              <a:cxn ang="0">
                <a:pos x="46" y="8"/>
              </a:cxn>
              <a:cxn ang="0">
                <a:pos x="42" y="0"/>
              </a:cxn>
              <a:cxn ang="0">
                <a:pos x="34" y="0"/>
              </a:cxn>
              <a:cxn ang="0">
                <a:pos x="32" y="4"/>
              </a:cxn>
              <a:cxn ang="0">
                <a:pos x="30" y="4"/>
              </a:cxn>
              <a:cxn ang="0">
                <a:pos x="30" y="0"/>
              </a:cxn>
              <a:cxn ang="0">
                <a:pos x="16" y="12"/>
              </a:cxn>
              <a:cxn ang="0">
                <a:pos x="18" y="16"/>
              </a:cxn>
              <a:cxn ang="0">
                <a:pos x="24" y="14"/>
              </a:cxn>
              <a:cxn ang="0">
                <a:pos x="16" y="22"/>
              </a:cxn>
              <a:cxn ang="0">
                <a:pos x="16" y="26"/>
              </a:cxn>
              <a:cxn ang="0">
                <a:pos x="20" y="24"/>
              </a:cxn>
              <a:cxn ang="0">
                <a:pos x="26" y="20"/>
              </a:cxn>
              <a:cxn ang="0">
                <a:pos x="26" y="24"/>
              </a:cxn>
              <a:cxn ang="0">
                <a:pos x="22" y="32"/>
              </a:cxn>
              <a:cxn ang="0">
                <a:pos x="20" y="38"/>
              </a:cxn>
              <a:cxn ang="0">
                <a:pos x="18" y="42"/>
              </a:cxn>
              <a:cxn ang="0">
                <a:pos x="16" y="42"/>
              </a:cxn>
              <a:cxn ang="0">
                <a:pos x="8" y="34"/>
              </a:cxn>
              <a:cxn ang="0">
                <a:pos x="4" y="36"/>
              </a:cxn>
              <a:cxn ang="0">
                <a:pos x="0" y="42"/>
              </a:cxn>
              <a:cxn ang="0">
                <a:pos x="4" y="50"/>
              </a:cxn>
              <a:cxn ang="0">
                <a:pos x="8" y="52"/>
              </a:cxn>
              <a:cxn ang="0">
                <a:pos x="22" y="52"/>
              </a:cxn>
              <a:cxn ang="0">
                <a:pos x="12" y="58"/>
              </a:cxn>
              <a:cxn ang="0">
                <a:pos x="12" y="60"/>
              </a:cxn>
              <a:cxn ang="0">
                <a:pos x="24" y="60"/>
              </a:cxn>
              <a:cxn ang="0">
                <a:pos x="32" y="70"/>
              </a:cxn>
              <a:cxn ang="0">
                <a:pos x="28" y="82"/>
              </a:cxn>
              <a:cxn ang="0">
                <a:pos x="28" y="86"/>
              </a:cxn>
              <a:cxn ang="0">
                <a:pos x="34" y="90"/>
              </a:cxn>
              <a:cxn ang="0">
                <a:pos x="44" y="86"/>
              </a:cxn>
              <a:cxn ang="0">
                <a:pos x="46" y="84"/>
              </a:cxn>
              <a:cxn ang="0">
                <a:pos x="48" y="72"/>
              </a:cxn>
              <a:cxn ang="0">
                <a:pos x="52" y="62"/>
              </a:cxn>
              <a:cxn ang="0">
                <a:pos x="60" y="58"/>
              </a:cxn>
              <a:cxn ang="0">
                <a:pos x="60" y="50"/>
              </a:cxn>
              <a:cxn ang="0">
                <a:pos x="66" y="46"/>
              </a:cxn>
              <a:cxn ang="0">
                <a:pos x="64" y="40"/>
              </a:cxn>
              <a:cxn ang="0">
                <a:pos x="52" y="38"/>
              </a:cxn>
              <a:cxn ang="0">
                <a:pos x="60" y="32"/>
              </a:cxn>
              <a:cxn ang="0">
                <a:pos x="60" y="28"/>
              </a:cxn>
            </a:cxnLst>
            <a:rect l="0" t="0" r="r" b="b"/>
            <a:pathLst>
              <a:path w="67" h="91">
                <a:moveTo>
                  <a:pt x="60" y="28"/>
                </a:moveTo>
                <a:lnTo>
                  <a:pt x="58" y="20"/>
                </a:lnTo>
                <a:lnTo>
                  <a:pt x="54" y="20"/>
                </a:lnTo>
                <a:lnTo>
                  <a:pt x="50" y="22"/>
                </a:lnTo>
                <a:lnTo>
                  <a:pt x="46" y="22"/>
                </a:lnTo>
                <a:lnTo>
                  <a:pt x="46" y="8"/>
                </a:lnTo>
                <a:lnTo>
                  <a:pt x="42" y="0"/>
                </a:lnTo>
                <a:lnTo>
                  <a:pt x="34" y="0"/>
                </a:lnTo>
                <a:lnTo>
                  <a:pt x="32" y="4"/>
                </a:lnTo>
                <a:lnTo>
                  <a:pt x="30" y="4"/>
                </a:lnTo>
                <a:lnTo>
                  <a:pt x="30" y="0"/>
                </a:lnTo>
                <a:lnTo>
                  <a:pt x="16" y="12"/>
                </a:lnTo>
                <a:lnTo>
                  <a:pt x="18" y="16"/>
                </a:lnTo>
                <a:lnTo>
                  <a:pt x="24" y="14"/>
                </a:lnTo>
                <a:lnTo>
                  <a:pt x="16" y="22"/>
                </a:lnTo>
                <a:lnTo>
                  <a:pt x="16" y="26"/>
                </a:lnTo>
                <a:lnTo>
                  <a:pt x="20" y="24"/>
                </a:lnTo>
                <a:lnTo>
                  <a:pt x="26" y="20"/>
                </a:lnTo>
                <a:lnTo>
                  <a:pt x="26" y="24"/>
                </a:lnTo>
                <a:lnTo>
                  <a:pt x="22" y="32"/>
                </a:lnTo>
                <a:lnTo>
                  <a:pt x="20" y="38"/>
                </a:lnTo>
                <a:lnTo>
                  <a:pt x="18" y="42"/>
                </a:lnTo>
                <a:lnTo>
                  <a:pt x="16" y="42"/>
                </a:lnTo>
                <a:lnTo>
                  <a:pt x="8" y="34"/>
                </a:lnTo>
                <a:lnTo>
                  <a:pt x="4" y="36"/>
                </a:lnTo>
                <a:lnTo>
                  <a:pt x="0" y="42"/>
                </a:lnTo>
                <a:lnTo>
                  <a:pt x="4" y="50"/>
                </a:lnTo>
                <a:lnTo>
                  <a:pt x="8" y="52"/>
                </a:lnTo>
                <a:lnTo>
                  <a:pt x="22" y="52"/>
                </a:lnTo>
                <a:lnTo>
                  <a:pt x="12" y="58"/>
                </a:lnTo>
                <a:lnTo>
                  <a:pt x="12" y="60"/>
                </a:lnTo>
                <a:lnTo>
                  <a:pt x="24" y="60"/>
                </a:lnTo>
                <a:lnTo>
                  <a:pt x="32" y="70"/>
                </a:lnTo>
                <a:lnTo>
                  <a:pt x="28" y="82"/>
                </a:lnTo>
                <a:lnTo>
                  <a:pt x="28" y="86"/>
                </a:lnTo>
                <a:lnTo>
                  <a:pt x="34" y="90"/>
                </a:lnTo>
                <a:lnTo>
                  <a:pt x="44" y="86"/>
                </a:lnTo>
                <a:lnTo>
                  <a:pt x="46" y="84"/>
                </a:lnTo>
                <a:lnTo>
                  <a:pt x="48" y="72"/>
                </a:lnTo>
                <a:lnTo>
                  <a:pt x="52" y="62"/>
                </a:lnTo>
                <a:lnTo>
                  <a:pt x="60" y="58"/>
                </a:lnTo>
                <a:lnTo>
                  <a:pt x="60" y="50"/>
                </a:lnTo>
                <a:lnTo>
                  <a:pt x="66" y="46"/>
                </a:lnTo>
                <a:lnTo>
                  <a:pt x="64" y="40"/>
                </a:lnTo>
                <a:lnTo>
                  <a:pt x="52" y="38"/>
                </a:lnTo>
                <a:lnTo>
                  <a:pt x="60" y="32"/>
                </a:lnTo>
                <a:lnTo>
                  <a:pt x="60" y="2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5" name="Freeform 455"/>
          <p:cNvSpPr>
            <a:spLocks/>
          </p:cNvSpPr>
          <p:nvPr/>
        </p:nvSpPr>
        <p:spPr bwMode="ltGray">
          <a:xfrm>
            <a:off x="2407235" y="1404960"/>
            <a:ext cx="23241" cy="41275"/>
          </a:xfrm>
          <a:custGeom>
            <a:avLst/>
            <a:gdLst/>
            <a:ahLst/>
            <a:cxnLst>
              <a:cxn ang="0">
                <a:pos x="6" y="22"/>
              </a:cxn>
              <a:cxn ang="0">
                <a:pos x="14" y="8"/>
              </a:cxn>
              <a:cxn ang="0">
                <a:pos x="14" y="2"/>
              </a:cxn>
              <a:cxn ang="0">
                <a:pos x="10" y="0"/>
              </a:cxn>
              <a:cxn ang="0">
                <a:pos x="0" y="4"/>
              </a:cxn>
              <a:cxn ang="0">
                <a:pos x="0" y="12"/>
              </a:cxn>
              <a:cxn ang="0">
                <a:pos x="4" y="10"/>
              </a:cxn>
              <a:cxn ang="0">
                <a:pos x="2" y="18"/>
              </a:cxn>
              <a:cxn ang="0">
                <a:pos x="4" y="22"/>
              </a:cxn>
              <a:cxn ang="0">
                <a:pos x="6" y="22"/>
              </a:cxn>
            </a:cxnLst>
            <a:rect l="0" t="0" r="r" b="b"/>
            <a:pathLst>
              <a:path w="15" h="23">
                <a:moveTo>
                  <a:pt x="6" y="22"/>
                </a:moveTo>
                <a:lnTo>
                  <a:pt x="14" y="8"/>
                </a:lnTo>
                <a:lnTo>
                  <a:pt x="14" y="2"/>
                </a:lnTo>
                <a:lnTo>
                  <a:pt x="10" y="0"/>
                </a:lnTo>
                <a:lnTo>
                  <a:pt x="0" y="4"/>
                </a:lnTo>
                <a:lnTo>
                  <a:pt x="0" y="12"/>
                </a:lnTo>
                <a:lnTo>
                  <a:pt x="4" y="10"/>
                </a:lnTo>
                <a:lnTo>
                  <a:pt x="2" y="18"/>
                </a:lnTo>
                <a:lnTo>
                  <a:pt x="4" y="22"/>
                </a:lnTo>
                <a:lnTo>
                  <a:pt x="6" y="2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6" name="Freeform 456"/>
          <p:cNvSpPr>
            <a:spLocks/>
          </p:cNvSpPr>
          <p:nvPr/>
        </p:nvSpPr>
        <p:spPr bwMode="ltGray">
          <a:xfrm>
            <a:off x="2340611" y="1520848"/>
            <a:ext cx="68173" cy="92075"/>
          </a:xfrm>
          <a:custGeom>
            <a:avLst/>
            <a:gdLst/>
            <a:ahLst/>
            <a:cxnLst>
              <a:cxn ang="0">
                <a:pos x="32" y="4"/>
              </a:cxn>
              <a:cxn ang="0">
                <a:pos x="34" y="12"/>
              </a:cxn>
              <a:cxn ang="0">
                <a:pos x="38" y="16"/>
              </a:cxn>
              <a:cxn ang="0">
                <a:pos x="38" y="20"/>
              </a:cxn>
              <a:cxn ang="0">
                <a:pos x="44" y="24"/>
              </a:cxn>
              <a:cxn ang="0">
                <a:pos x="42" y="34"/>
              </a:cxn>
              <a:cxn ang="0">
                <a:pos x="38" y="38"/>
              </a:cxn>
              <a:cxn ang="0">
                <a:pos x="34" y="48"/>
              </a:cxn>
              <a:cxn ang="0">
                <a:pos x="18" y="50"/>
              </a:cxn>
              <a:cxn ang="0">
                <a:pos x="12" y="44"/>
              </a:cxn>
              <a:cxn ang="0">
                <a:pos x="6" y="46"/>
              </a:cxn>
              <a:cxn ang="0">
                <a:pos x="0" y="46"/>
              </a:cxn>
              <a:cxn ang="0">
                <a:pos x="0" y="40"/>
              </a:cxn>
              <a:cxn ang="0">
                <a:pos x="4" y="36"/>
              </a:cxn>
              <a:cxn ang="0">
                <a:pos x="6" y="36"/>
              </a:cxn>
              <a:cxn ang="0">
                <a:pos x="10" y="32"/>
              </a:cxn>
              <a:cxn ang="0">
                <a:pos x="14" y="34"/>
              </a:cxn>
              <a:cxn ang="0">
                <a:pos x="12" y="28"/>
              </a:cxn>
              <a:cxn ang="0">
                <a:pos x="12" y="20"/>
              </a:cxn>
              <a:cxn ang="0">
                <a:pos x="16" y="14"/>
              </a:cxn>
              <a:cxn ang="0">
                <a:pos x="20" y="8"/>
              </a:cxn>
              <a:cxn ang="0">
                <a:pos x="22" y="0"/>
              </a:cxn>
              <a:cxn ang="0">
                <a:pos x="26" y="0"/>
              </a:cxn>
              <a:cxn ang="0">
                <a:pos x="32" y="4"/>
              </a:cxn>
            </a:cxnLst>
            <a:rect l="0" t="0" r="r" b="b"/>
            <a:pathLst>
              <a:path w="45" h="51">
                <a:moveTo>
                  <a:pt x="32" y="4"/>
                </a:moveTo>
                <a:lnTo>
                  <a:pt x="34" y="12"/>
                </a:lnTo>
                <a:lnTo>
                  <a:pt x="38" y="16"/>
                </a:lnTo>
                <a:lnTo>
                  <a:pt x="38" y="20"/>
                </a:lnTo>
                <a:lnTo>
                  <a:pt x="44" y="24"/>
                </a:lnTo>
                <a:lnTo>
                  <a:pt x="42" y="34"/>
                </a:lnTo>
                <a:lnTo>
                  <a:pt x="38" y="38"/>
                </a:lnTo>
                <a:lnTo>
                  <a:pt x="34" y="48"/>
                </a:lnTo>
                <a:lnTo>
                  <a:pt x="18" y="50"/>
                </a:lnTo>
                <a:lnTo>
                  <a:pt x="12" y="44"/>
                </a:lnTo>
                <a:lnTo>
                  <a:pt x="6" y="46"/>
                </a:lnTo>
                <a:lnTo>
                  <a:pt x="0" y="46"/>
                </a:lnTo>
                <a:lnTo>
                  <a:pt x="0" y="40"/>
                </a:lnTo>
                <a:lnTo>
                  <a:pt x="4" y="36"/>
                </a:lnTo>
                <a:lnTo>
                  <a:pt x="6" y="36"/>
                </a:lnTo>
                <a:lnTo>
                  <a:pt x="10" y="32"/>
                </a:lnTo>
                <a:lnTo>
                  <a:pt x="14" y="34"/>
                </a:lnTo>
                <a:lnTo>
                  <a:pt x="12" y="28"/>
                </a:lnTo>
                <a:lnTo>
                  <a:pt x="12" y="20"/>
                </a:lnTo>
                <a:lnTo>
                  <a:pt x="16" y="14"/>
                </a:lnTo>
                <a:lnTo>
                  <a:pt x="20" y="8"/>
                </a:lnTo>
                <a:lnTo>
                  <a:pt x="22" y="0"/>
                </a:lnTo>
                <a:lnTo>
                  <a:pt x="26" y="0"/>
                </a:lnTo>
                <a:lnTo>
                  <a:pt x="32" y="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7" name="Freeform 457"/>
          <p:cNvSpPr>
            <a:spLocks/>
          </p:cNvSpPr>
          <p:nvPr/>
        </p:nvSpPr>
        <p:spPr bwMode="ltGray">
          <a:xfrm>
            <a:off x="2348358" y="1625622"/>
            <a:ext cx="54229" cy="34925"/>
          </a:xfrm>
          <a:custGeom>
            <a:avLst/>
            <a:gdLst/>
            <a:ahLst/>
            <a:cxnLst>
              <a:cxn ang="0">
                <a:pos x="34" y="16"/>
              </a:cxn>
              <a:cxn ang="0">
                <a:pos x="26" y="12"/>
              </a:cxn>
              <a:cxn ang="0">
                <a:pos x="26" y="4"/>
              </a:cxn>
              <a:cxn ang="0">
                <a:pos x="24" y="2"/>
              </a:cxn>
              <a:cxn ang="0">
                <a:pos x="18" y="2"/>
              </a:cxn>
              <a:cxn ang="0">
                <a:pos x="14" y="0"/>
              </a:cxn>
              <a:cxn ang="0">
                <a:pos x="2" y="0"/>
              </a:cxn>
              <a:cxn ang="0">
                <a:pos x="0" y="4"/>
              </a:cxn>
              <a:cxn ang="0">
                <a:pos x="0" y="8"/>
              </a:cxn>
              <a:cxn ang="0">
                <a:pos x="6" y="12"/>
              </a:cxn>
              <a:cxn ang="0">
                <a:pos x="18" y="16"/>
              </a:cxn>
              <a:cxn ang="0">
                <a:pos x="26" y="18"/>
              </a:cxn>
              <a:cxn ang="0">
                <a:pos x="34" y="16"/>
              </a:cxn>
            </a:cxnLst>
            <a:rect l="0" t="0" r="r" b="b"/>
            <a:pathLst>
              <a:path w="35" h="19">
                <a:moveTo>
                  <a:pt x="34" y="16"/>
                </a:moveTo>
                <a:lnTo>
                  <a:pt x="26" y="12"/>
                </a:lnTo>
                <a:lnTo>
                  <a:pt x="26" y="4"/>
                </a:lnTo>
                <a:lnTo>
                  <a:pt x="24" y="2"/>
                </a:lnTo>
                <a:lnTo>
                  <a:pt x="18" y="2"/>
                </a:lnTo>
                <a:lnTo>
                  <a:pt x="14" y="0"/>
                </a:lnTo>
                <a:lnTo>
                  <a:pt x="2" y="0"/>
                </a:lnTo>
                <a:lnTo>
                  <a:pt x="0" y="4"/>
                </a:lnTo>
                <a:lnTo>
                  <a:pt x="0" y="8"/>
                </a:lnTo>
                <a:lnTo>
                  <a:pt x="6" y="12"/>
                </a:lnTo>
                <a:lnTo>
                  <a:pt x="18" y="16"/>
                </a:lnTo>
                <a:lnTo>
                  <a:pt x="26" y="18"/>
                </a:lnTo>
                <a:lnTo>
                  <a:pt x="34" y="16"/>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8" name="Freeform 458"/>
          <p:cNvSpPr>
            <a:spLocks/>
          </p:cNvSpPr>
          <p:nvPr/>
        </p:nvSpPr>
        <p:spPr bwMode="ltGray">
          <a:xfrm>
            <a:off x="2422729" y="1666897"/>
            <a:ext cx="15494" cy="30162"/>
          </a:xfrm>
          <a:custGeom>
            <a:avLst/>
            <a:gdLst/>
            <a:ahLst/>
            <a:cxnLst>
              <a:cxn ang="0">
                <a:pos x="4" y="16"/>
              </a:cxn>
              <a:cxn ang="0">
                <a:pos x="10" y="12"/>
              </a:cxn>
              <a:cxn ang="0">
                <a:pos x="8" y="4"/>
              </a:cxn>
              <a:cxn ang="0">
                <a:pos x="4" y="0"/>
              </a:cxn>
              <a:cxn ang="0">
                <a:pos x="0" y="0"/>
              </a:cxn>
              <a:cxn ang="0">
                <a:pos x="0" y="4"/>
              </a:cxn>
              <a:cxn ang="0">
                <a:pos x="0" y="14"/>
              </a:cxn>
              <a:cxn ang="0">
                <a:pos x="4" y="16"/>
              </a:cxn>
            </a:cxnLst>
            <a:rect l="0" t="0" r="r" b="b"/>
            <a:pathLst>
              <a:path w="11" h="17">
                <a:moveTo>
                  <a:pt x="4" y="16"/>
                </a:moveTo>
                <a:lnTo>
                  <a:pt x="10" y="12"/>
                </a:lnTo>
                <a:lnTo>
                  <a:pt x="8" y="4"/>
                </a:lnTo>
                <a:lnTo>
                  <a:pt x="4" y="0"/>
                </a:lnTo>
                <a:lnTo>
                  <a:pt x="0" y="0"/>
                </a:lnTo>
                <a:lnTo>
                  <a:pt x="0" y="4"/>
                </a:lnTo>
                <a:lnTo>
                  <a:pt x="0" y="14"/>
                </a:lnTo>
                <a:lnTo>
                  <a:pt x="4" y="16"/>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49" name="Freeform 459"/>
          <p:cNvSpPr>
            <a:spLocks/>
          </p:cNvSpPr>
          <p:nvPr/>
        </p:nvSpPr>
        <p:spPr bwMode="ltGray">
          <a:xfrm>
            <a:off x="2170178" y="1670072"/>
            <a:ext cx="125500" cy="134936"/>
          </a:xfrm>
          <a:custGeom>
            <a:avLst/>
            <a:gdLst/>
            <a:ahLst/>
            <a:cxnLst>
              <a:cxn ang="0">
                <a:pos x="58" y="0"/>
              </a:cxn>
              <a:cxn ang="0">
                <a:pos x="44" y="0"/>
              </a:cxn>
              <a:cxn ang="0">
                <a:pos x="40" y="6"/>
              </a:cxn>
              <a:cxn ang="0">
                <a:pos x="40" y="18"/>
              </a:cxn>
              <a:cxn ang="0">
                <a:pos x="40" y="26"/>
              </a:cxn>
              <a:cxn ang="0">
                <a:pos x="38" y="22"/>
              </a:cxn>
              <a:cxn ang="0">
                <a:pos x="34" y="14"/>
              </a:cxn>
              <a:cxn ang="0">
                <a:pos x="32" y="2"/>
              </a:cxn>
              <a:cxn ang="0">
                <a:pos x="28" y="4"/>
              </a:cxn>
              <a:cxn ang="0">
                <a:pos x="26" y="18"/>
              </a:cxn>
              <a:cxn ang="0">
                <a:pos x="22" y="28"/>
              </a:cxn>
              <a:cxn ang="0">
                <a:pos x="20" y="38"/>
              </a:cxn>
              <a:cxn ang="0">
                <a:pos x="16" y="34"/>
              </a:cxn>
              <a:cxn ang="0">
                <a:pos x="10" y="36"/>
              </a:cxn>
              <a:cxn ang="0">
                <a:pos x="4" y="40"/>
              </a:cxn>
              <a:cxn ang="0">
                <a:pos x="0" y="44"/>
              </a:cxn>
              <a:cxn ang="0">
                <a:pos x="16" y="44"/>
              </a:cxn>
              <a:cxn ang="0">
                <a:pos x="36" y="44"/>
              </a:cxn>
              <a:cxn ang="0">
                <a:pos x="40" y="48"/>
              </a:cxn>
              <a:cxn ang="0">
                <a:pos x="32" y="48"/>
              </a:cxn>
              <a:cxn ang="0">
                <a:pos x="24" y="56"/>
              </a:cxn>
              <a:cxn ang="0">
                <a:pos x="20" y="54"/>
              </a:cxn>
              <a:cxn ang="0">
                <a:pos x="20" y="56"/>
              </a:cxn>
              <a:cxn ang="0">
                <a:pos x="20" y="62"/>
              </a:cxn>
              <a:cxn ang="0">
                <a:pos x="14" y="62"/>
              </a:cxn>
              <a:cxn ang="0">
                <a:pos x="14" y="70"/>
              </a:cxn>
              <a:cxn ang="0">
                <a:pos x="22" y="70"/>
              </a:cxn>
              <a:cxn ang="0">
                <a:pos x="30" y="70"/>
              </a:cxn>
              <a:cxn ang="0">
                <a:pos x="36" y="74"/>
              </a:cxn>
              <a:cxn ang="0">
                <a:pos x="40" y="68"/>
              </a:cxn>
              <a:cxn ang="0">
                <a:pos x="42" y="62"/>
              </a:cxn>
              <a:cxn ang="0">
                <a:pos x="48" y="56"/>
              </a:cxn>
              <a:cxn ang="0">
                <a:pos x="58" y="54"/>
              </a:cxn>
              <a:cxn ang="0">
                <a:pos x="58" y="46"/>
              </a:cxn>
              <a:cxn ang="0">
                <a:pos x="62" y="40"/>
              </a:cxn>
              <a:cxn ang="0">
                <a:pos x="68" y="34"/>
              </a:cxn>
              <a:cxn ang="0">
                <a:pos x="72" y="32"/>
              </a:cxn>
              <a:cxn ang="0">
                <a:pos x="72" y="28"/>
              </a:cxn>
              <a:cxn ang="0">
                <a:pos x="80" y="20"/>
              </a:cxn>
              <a:cxn ang="0">
                <a:pos x="80" y="16"/>
              </a:cxn>
              <a:cxn ang="0">
                <a:pos x="76" y="12"/>
              </a:cxn>
              <a:cxn ang="0">
                <a:pos x="74" y="6"/>
              </a:cxn>
              <a:cxn ang="0">
                <a:pos x="68" y="2"/>
              </a:cxn>
              <a:cxn ang="0">
                <a:pos x="68" y="6"/>
              </a:cxn>
              <a:cxn ang="0">
                <a:pos x="66" y="10"/>
              </a:cxn>
              <a:cxn ang="0">
                <a:pos x="62" y="12"/>
              </a:cxn>
              <a:cxn ang="0">
                <a:pos x="60" y="8"/>
              </a:cxn>
              <a:cxn ang="0">
                <a:pos x="58" y="0"/>
              </a:cxn>
            </a:cxnLst>
            <a:rect l="0" t="0" r="r" b="b"/>
            <a:pathLst>
              <a:path w="81" h="75">
                <a:moveTo>
                  <a:pt x="58" y="0"/>
                </a:moveTo>
                <a:lnTo>
                  <a:pt x="44" y="0"/>
                </a:lnTo>
                <a:lnTo>
                  <a:pt x="40" y="6"/>
                </a:lnTo>
                <a:lnTo>
                  <a:pt x="40" y="18"/>
                </a:lnTo>
                <a:lnTo>
                  <a:pt x="40" y="26"/>
                </a:lnTo>
                <a:lnTo>
                  <a:pt x="38" y="22"/>
                </a:lnTo>
                <a:lnTo>
                  <a:pt x="34" y="14"/>
                </a:lnTo>
                <a:lnTo>
                  <a:pt x="32" y="2"/>
                </a:lnTo>
                <a:lnTo>
                  <a:pt x="28" y="4"/>
                </a:lnTo>
                <a:lnTo>
                  <a:pt x="26" y="18"/>
                </a:lnTo>
                <a:lnTo>
                  <a:pt x="22" y="28"/>
                </a:lnTo>
                <a:lnTo>
                  <a:pt x="20" y="38"/>
                </a:lnTo>
                <a:lnTo>
                  <a:pt x="16" y="34"/>
                </a:lnTo>
                <a:lnTo>
                  <a:pt x="10" y="36"/>
                </a:lnTo>
                <a:lnTo>
                  <a:pt x="4" y="40"/>
                </a:lnTo>
                <a:lnTo>
                  <a:pt x="0" y="44"/>
                </a:lnTo>
                <a:lnTo>
                  <a:pt x="16" y="44"/>
                </a:lnTo>
                <a:lnTo>
                  <a:pt x="36" y="44"/>
                </a:lnTo>
                <a:lnTo>
                  <a:pt x="40" y="48"/>
                </a:lnTo>
                <a:lnTo>
                  <a:pt x="32" y="48"/>
                </a:lnTo>
                <a:lnTo>
                  <a:pt x="24" y="56"/>
                </a:lnTo>
                <a:lnTo>
                  <a:pt x="20" y="54"/>
                </a:lnTo>
                <a:lnTo>
                  <a:pt x="20" y="56"/>
                </a:lnTo>
                <a:lnTo>
                  <a:pt x="20" y="62"/>
                </a:lnTo>
                <a:lnTo>
                  <a:pt x="14" y="62"/>
                </a:lnTo>
                <a:lnTo>
                  <a:pt x="14" y="70"/>
                </a:lnTo>
                <a:lnTo>
                  <a:pt x="22" y="70"/>
                </a:lnTo>
                <a:lnTo>
                  <a:pt x="30" y="70"/>
                </a:lnTo>
                <a:lnTo>
                  <a:pt x="36" y="74"/>
                </a:lnTo>
                <a:lnTo>
                  <a:pt x="40" y="68"/>
                </a:lnTo>
                <a:lnTo>
                  <a:pt x="42" y="62"/>
                </a:lnTo>
                <a:lnTo>
                  <a:pt x="48" y="56"/>
                </a:lnTo>
                <a:lnTo>
                  <a:pt x="58" y="54"/>
                </a:lnTo>
                <a:lnTo>
                  <a:pt x="58" y="46"/>
                </a:lnTo>
                <a:lnTo>
                  <a:pt x="62" y="40"/>
                </a:lnTo>
                <a:lnTo>
                  <a:pt x="68" y="34"/>
                </a:lnTo>
                <a:lnTo>
                  <a:pt x="72" y="32"/>
                </a:lnTo>
                <a:lnTo>
                  <a:pt x="72" y="28"/>
                </a:lnTo>
                <a:lnTo>
                  <a:pt x="80" y="20"/>
                </a:lnTo>
                <a:lnTo>
                  <a:pt x="80" y="16"/>
                </a:lnTo>
                <a:lnTo>
                  <a:pt x="76" y="12"/>
                </a:lnTo>
                <a:lnTo>
                  <a:pt x="74" y="6"/>
                </a:lnTo>
                <a:lnTo>
                  <a:pt x="68" y="2"/>
                </a:lnTo>
                <a:lnTo>
                  <a:pt x="68" y="6"/>
                </a:lnTo>
                <a:lnTo>
                  <a:pt x="66" y="10"/>
                </a:lnTo>
                <a:lnTo>
                  <a:pt x="62" y="12"/>
                </a:lnTo>
                <a:lnTo>
                  <a:pt x="60" y="8"/>
                </a:lnTo>
                <a:lnTo>
                  <a:pt x="58"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0" name="Freeform 460"/>
          <p:cNvSpPr>
            <a:spLocks/>
          </p:cNvSpPr>
          <p:nvPr/>
        </p:nvSpPr>
        <p:spPr bwMode="ltGray">
          <a:xfrm>
            <a:off x="2170178" y="1701822"/>
            <a:ext cx="29438" cy="12700"/>
          </a:xfrm>
          <a:custGeom>
            <a:avLst/>
            <a:gdLst/>
            <a:ahLst/>
            <a:cxnLst>
              <a:cxn ang="0">
                <a:pos x="16" y="0"/>
              </a:cxn>
              <a:cxn ang="0">
                <a:pos x="0" y="0"/>
              </a:cxn>
              <a:cxn ang="0">
                <a:pos x="0" y="6"/>
              </a:cxn>
              <a:cxn ang="0">
                <a:pos x="18" y="6"/>
              </a:cxn>
              <a:cxn ang="0">
                <a:pos x="16" y="0"/>
              </a:cxn>
            </a:cxnLst>
            <a:rect l="0" t="0" r="r" b="b"/>
            <a:pathLst>
              <a:path w="19" h="7">
                <a:moveTo>
                  <a:pt x="16" y="0"/>
                </a:moveTo>
                <a:lnTo>
                  <a:pt x="0" y="0"/>
                </a:lnTo>
                <a:lnTo>
                  <a:pt x="0" y="6"/>
                </a:lnTo>
                <a:lnTo>
                  <a:pt x="18" y="6"/>
                </a:lnTo>
                <a:lnTo>
                  <a:pt x="16"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1" name="Freeform 461"/>
          <p:cNvSpPr>
            <a:spLocks/>
          </p:cNvSpPr>
          <p:nvPr/>
        </p:nvSpPr>
        <p:spPr bwMode="ltGray">
          <a:xfrm>
            <a:off x="2170178" y="1687534"/>
            <a:ext cx="30988" cy="12700"/>
          </a:xfrm>
          <a:custGeom>
            <a:avLst/>
            <a:gdLst/>
            <a:ahLst/>
            <a:cxnLst>
              <a:cxn ang="0">
                <a:pos x="4" y="0"/>
              </a:cxn>
              <a:cxn ang="0">
                <a:pos x="0" y="2"/>
              </a:cxn>
              <a:cxn ang="0">
                <a:pos x="2" y="4"/>
              </a:cxn>
              <a:cxn ang="0">
                <a:pos x="18" y="6"/>
              </a:cxn>
              <a:cxn ang="0">
                <a:pos x="20" y="2"/>
              </a:cxn>
              <a:cxn ang="0">
                <a:pos x="18" y="0"/>
              </a:cxn>
              <a:cxn ang="0">
                <a:pos x="4" y="0"/>
              </a:cxn>
            </a:cxnLst>
            <a:rect l="0" t="0" r="r" b="b"/>
            <a:pathLst>
              <a:path w="21" h="7">
                <a:moveTo>
                  <a:pt x="4" y="0"/>
                </a:moveTo>
                <a:lnTo>
                  <a:pt x="0" y="2"/>
                </a:lnTo>
                <a:lnTo>
                  <a:pt x="2" y="4"/>
                </a:lnTo>
                <a:lnTo>
                  <a:pt x="18" y="6"/>
                </a:lnTo>
                <a:lnTo>
                  <a:pt x="20" y="2"/>
                </a:lnTo>
                <a:lnTo>
                  <a:pt x="18" y="0"/>
                </a:lnTo>
                <a:lnTo>
                  <a:pt x="4"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2" name="Freeform 462"/>
          <p:cNvSpPr>
            <a:spLocks/>
          </p:cNvSpPr>
          <p:nvPr/>
        </p:nvSpPr>
        <p:spPr bwMode="ltGray">
          <a:xfrm>
            <a:off x="2176375" y="1643084"/>
            <a:ext cx="23240" cy="34925"/>
          </a:xfrm>
          <a:custGeom>
            <a:avLst/>
            <a:gdLst/>
            <a:ahLst/>
            <a:cxnLst>
              <a:cxn ang="0">
                <a:pos x="4" y="2"/>
              </a:cxn>
              <a:cxn ang="0">
                <a:pos x="4" y="10"/>
              </a:cxn>
              <a:cxn ang="0">
                <a:pos x="0" y="14"/>
              </a:cxn>
              <a:cxn ang="0">
                <a:pos x="0" y="18"/>
              </a:cxn>
              <a:cxn ang="0">
                <a:pos x="8" y="18"/>
              </a:cxn>
              <a:cxn ang="0">
                <a:pos x="14" y="18"/>
              </a:cxn>
              <a:cxn ang="0">
                <a:pos x="14" y="12"/>
              </a:cxn>
              <a:cxn ang="0">
                <a:pos x="10" y="4"/>
              </a:cxn>
              <a:cxn ang="0">
                <a:pos x="8" y="0"/>
              </a:cxn>
              <a:cxn ang="0">
                <a:pos x="4" y="2"/>
              </a:cxn>
            </a:cxnLst>
            <a:rect l="0" t="0" r="r" b="b"/>
            <a:pathLst>
              <a:path w="15" h="19">
                <a:moveTo>
                  <a:pt x="4" y="2"/>
                </a:moveTo>
                <a:lnTo>
                  <a:pt x="4" y="10"/>
                </a:lnTo>
                <a:lnTo>
                  <a:pt x="0" y="14"/>
                </a:lnTo>
                <a:lnTo>
                  <a:pt x="0" y="18"/>
                </a:lnTo>
                <a:lnTo>
                  <a:pt x="8" y="18"/>
                </a:lnTo>
                <a:lnTo>
                  <a:pt x="14" y="18"/>
                </a:lnTo>
                <a:lnTo>
                  <a:pt x="14" y="12"/>
                </a:lnTo>
                <a:lnTo>
                  <a:pt x="10" y="4"/>
                </a:lnTo>
                <a:lnTo>
                  <a:pt x="8" y="0"/>
                </a:lnTo>
                <a:lnTo>
                  <a:pt x="4" y="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3" name="Freeform 463"/>
          <p:cNvSpPr>
            <a:spLocks/>
          </p:cNvSpPr>
          <p:nvPr/>
        </p:nvSpPr>
        <p:spPr bwMode="ltGray">
          <a:xfrm>
            <a:off x="2258493" y="1778022"/>
            <a:ext cx="48032" cy="74612"/>
          </a:xfrm>
          <a:custGeom>
            <a:avLst/>
            <a:gdLst/>
            <a:ahLst/>
            <a:cxnLst>
              <a:cxn ang="0">
                <a:pos x="22" y="0"/>
              </a:cxn>
              <a:cxn ang="0">
                <a:pos x="16" y="2"/>
              </a:cxn>
              <a:cxn ang="0">
                <a:pos x="10" y="6"/>
              </a:cxn>
              <a:cxn ang="0">
                <a:pos x="8" y="14"/>
              </a:cxn>
              <a:cxn ang="0">
                <a:pos x="4" y="20"/>
              </a:cxn>
              <a:cxn ang="0">
                <a:pos x="0" y="24"/>
              </a:cxn>
              <a:cxn ang="0">
                <a:pos x="0" y="32"/>
              </a:cxn>
              <a:cxn ang="0">
                <a:pos x="10" y="38"/>
              </a:cxn>
              <a:cxn ang="0">
                <a:pos x="14" y="40"/>
              </a:cxn>
              <a:cxn ang="0">
                <a:pos x="22" y="40"/>
              </a:cxn>
              <a:cxn ang="0">
                <a:pos x="28" y="30"/>
              </a:cxn>
              <a:cxn ang="0">
                <a:pos x="30" y="22"/>
              </a:cxn>
              <a:cxn ang="0">
                <a:pos x="30" y="10"/>
              </a:cxn>
              <a:cxn ang="0">
                <a:pos x="22" y="0"/>
              </a:cxn>
            </a:cxnLst>
            <a:rect l="0" t="0" r="r" b="b"/>
            <a:pathLst>
              <a:path w="31" h="41">
                <a:moveTo>
                  <a:pt x="22" y="0"/>
                </a:moveTo>
                <a:lnTo>
                  <a:pt x="16" y="2"/>
                </a:lnTo>
                <a:lnTo>
                  <a:pt x="10" y="6"/>
                </a:lnTo>
                <a:lnTo>
                  <a:pt x="8" y="14"/>
                </a:lnTo>
                <a:lnTo>
                  <a:pt x="4" y="20"/>
                </a:lnTo>
                <a:lnTo>
                  <a:pt x="0" y="24"/>
                </a:lnTo>
                <a:lnTo>
                  <a:pt x="0" y="32"/>
                </a:lnTo>
                <a:lnTo>
                  <a:pt x="10" y="38"/>
                </a:lnTo>
                <a:lnTo>
                  <a:pt x="14" y="40"/>
                </a:lnTo>
                <a:lnTo>
                  <a:pt x="22" y="40"/>
                </a:lnTo>
                <a:lnTo>
                  <a:pt x="28" y="30"/>
                </a:lnTo>
                <a:lnTo>
                  <a:pt x="30" y="22"/>
                </a:lnTo>
                <a:lnTo>
                  <a:pt x="30" y="10"/>
                </a:lnTo>
                <a:lnTo>
                  <a:pt x="2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4" name="Freeform 464"/>
          <p:cNvSpPr>
            <a:spLocks/>
          </p:cNvSpPr>
          <p:nvPr/>
        </p:nvSpPr>
        <p:spPr bwMode="ltGray">
          <a:xfrm>
            <a:off x="2312722" y="1666897"/>
            <a:ext cx="221563" cy="265111"/>
          </a:xfrm>
          <a:custGeom>
            <a:avLst/>
            <a:gdLst/>
            <a:ahLst/>
            <a:cxnLst>
              <a:cxn ang="0">
                <a:pos x="32" y="20"/>
              </a:cxn>
              <a:cxn ang="0">
                <a:pos x="24" y="10"/>
              </a:cxn>
              <a:cxn ang="0">
                <a:pos x="14" y="0"/>
              </a:cxn>
              <a:cxn ang="0">
                <a:pos x="0" y="10"/>
              </a:cxn>
              <a:cxn ang="0">
                <a:pos x="6" y="24"/>
              </a:cxn>
              <a:cxn ang="0">
                <a:pos x="20" y="40"/>
              </a:cxn>
              <a:cxn ang="0">
                <a:pos x="28" y="48"/>
              </a:cxn>
              <a:cxn ang="0">
                <a:pos x="26" y="68"/>
              </a:cxn>
              <a:cxn ang="0">
                <a:pos x="12" y="86"/>
              </a:cxn>
              <a:cxn ang="0">
                <a:pos x="14" y="110"/>
              </a:cxn>
              <a:cxn ang="0">
                <a:pos x="24" y="108"/>
              </a:cxn>
              <a:cxn ang="0">
                <a:pos x="26" y="116"/>
              </a:cxn>
              <a:cxn ang="0">
                <a:pos x="34" y="110"/>
              </a:cxn>
              <a:cxn ang="0">
                <a:pos x="44" y="112"/>
              </a:cxn>
              <a:cxn ang="0">
                <a:pos x="36" y="124"/>
              </a:cxn>
              <a:cxn ang="0">
                <a:pos x="50" y="134"/>
              </a:cxn>
              <a:cxn ang="0">
                <a:pos x="56" y="124"/>
              </a:cxn>
              <a:cxn ang="0">
                <a:pos x="60" y="134"/>
              </a:cxn>
              <a:cxn ang="0">
                <a:pos x="72" y="134"/>
              </a:cxn>
              <a:cxn ang="0">
                <a:pos x="78" y="130"/>
              </a:cxn>
              <a:cxn ang="0">
                <a:pos x="86" y="140"/>
              </a:cxn>
              <a:cxn ang="0">
                <a:pos x="96" y="132"/>
              </a:cxn>
              <a:cxn ang="0">
                <a:pos x="100" y="132"/>
              </a:cxn>
              <a:cxn ang="0">
                <a:pos x="110" y="146"/>
              </a:cxn>
              <a:cxn ang="0">
                <a:pos x="132" y="142"/>
              </a:cxn>
              <a:cxn ang="0">
                <a:pos x="132" y="130"/>
              </a:cxn>
              <a:cxn ang="0">
                <a:pos x="138" y="122"/>
              </a:cxn>
              <a:cxn ang="0">
                <a:pos x="144" y="116"/>
              </a:cxn>
              <a:cxn ang="0">
                <a:pos x="140" y="102"/>
              </a:cxn>
              <a:cxn ang="0">
                <a:pos x="132" y="100"/>
              </a:cxn>
              <a:cxn ang="0">
                <a:pos x="134" y="92"/>
              </a:cxn>
              <a:cxn ang="0">
                <a:pos x="122" y="94"/>
              </a:cxn>
              <a:cxn ang="0">
                <a:pos x="112" y="90"/>
              </a:cxn>
              <a:cxn ang="0">
                <a:pos x="80" y="90"/>
              </a:cxn>
              <a:cxn ang="0">
                <a:pos x="72" y="96"/>
              </a:cxn>
              <a:cxn ang="0">
                <a:pos x="66" y="84"/>
              </a:cxn>
              <a:cxn ang="0">
                <a:pos x="46" y="66"/>
              </a:cxn>
              <a:cxn ang="0">
                <a:pos x="40" y="58"/>
              </a:cxn>
              <a:cxn ang="0">
                <a:pos x="38" y="46"/>
              </a:cxn>
              <a:cxn ang="0">
                <a:pos x="48" y="54"/>
              </a:cxn>
              <a:cxn ang="0">
                <a:pos x="66" y="56"/>
              </a:cxn>
              <a:cxn ang="0">
                <a:pos x="54" y="40"/>
              </a:cxn>
              <a:cxn ang="0">
                <a:pos x="52" y="30"/>
              </a:cxn>
              <a:cxn ang="0">
                <a:pos x="38" y="30"/>
              </a:cxn>
              <a:cxn ang="0">
                <a:pos x="32" y="30"/>
              </a:cxn>
            </a:cxnLst>
            <a:rect l="0" t="0" r="r" b="b"/>
            <a:pathLst>
              <a:path w="145" h="147">
                <a:moveTo>
                  <a:pt x="32" y="30"/>
                </a:moveTo>
                <a:lnTo>
                  <a:pt x="32" y="20"/>
                </a:lnTo>
                <a:lnTo>
                  <a:pt x="34" y="12"/>
                </a:lnTo>
                <a:lnTo>
                  <a:pt x="24" y="10"/>
                </a:lnTo>
                <a:lnTo>
                  <a:pt x="22" y="6"/>
                </a:lnTo>
                <a:lnTo>
                  <a:pt x="14" y="0"/>
                </a:lnTo>
                <a:lnTo>
                  <a:pt x="6" y="4"/>
                </a:lnTo>
                <a:lnTo>
                  <a:pt x="0" y="10"/>
                </a:lnTo>
                <a:lnTo>
                  <a:pt x="2" y="16"/>
                </a:lnTo>
                <a:lnTo>
                  <a:pt x="6" y="24"/>
                </a:lnTo>
                <a:lnTo>
                  <a:pt x="12" y="36"/>
                </a:lnTo>
                <a:lnTo>
                  <a:pt x="20" y="40"/>
                </a:lnTo>
                <a:lnTo>
                  <a:pt x="26" y="40"/>
                </a:lnTo>
                <a:lnTo>
                  <a:pt x="28" y="48"/>
                </a:lnTo>
                <a:lnTo>
                  <a:pt x="28" y="58"/>
                </a:lnTo>
                <a:lnTo>
                  <a:pt x="26" y="68"/>
                </a:lnTo>
                <a:lnTo>
                  <a:pt x="20" y="74"/>
                </a:lnTo>
                <a:lnTo>
                  <a:pt x="12" y="86"/>
                </a:lnTo>
                <a:lnTo>
                  <a:pt x="10" y="104"/>
                </a:lnTo>
                <a:lnTo>
                  <a:pt x="14" y="110"/>
                </a:lnTo>
                <a:lnTo>
                  <a:pt x="22" y="102"/>
                </a:lnTo>
                <a:lnTo>
                  <a:pt x="24" y="108"/>
                </a:lnTo>
                <a:lnTo>
                  <a:pt x="18" y="116"/>
                </a:lnTo>
                <a:lnTo>
                  <a:pt x="26" y="116"/>
                </a:lnTo>
                <a:lnTo>
                  <a:pt x="32" y="116"/>
                </a:lnTo>
                <a:lnTo>
                  <a:pt x="34" y="110"/>
                </a:lnTo>
                <a:lnTo>
                  <a:pt x="38" y="108"/>
                </a:lnTo>
                <a:lnTo>
                  <a:pt x="44" y="112"/>
                </a:lnTo>
                <a:lnTo>
                  <a:pt x="40" y="120"/>
                </a:lnTo>
                <a:lnTo>
                  <a:pt x="36" y="124"/>
                </a:lnTo>
                <a:lnTo>
                  <a:pt x="44" y="130"/>
                </a:lnTo>
                <a:lnTo>
                  <a:pt x="50" y="134"/>
                </a:lnTo>
                <a:lnTo>
                  <a:pt x="56" y="134"/>
                </a:lnTo>
                <a:lnTo>
                  <a:pt x="56" y="124"/>
                </a:lnTo>
                <a:lnTo>
                  <a:pt x="58" y="124"/>
                </a:lnTo>
                <a:lnTo>
                  <a:pt x="60" y="134"/>
                </a:lnTo>
                <a:lnTo>
                  <a:pt x="66" y="134"/>
                </a:lnTo>
                <a:lnTo>
                  <a:pt x="72" y="134"/>
                </a:lnTo>
                <a:lnTo>
                  <a:pt x="72" y="128"/>
                </a:lnTo>
                <a:lnTo>
                  <a:pt x="78" y="130"/>
                </a:lnTo>
                <a:lnTo>
                  <a:pt x="76" y="136"/>
                </a:lnTo>
                <a:lnTo>
                  <a:pt x="86" y="140"/>
                </a:lnTo>
                <a:lnTo>
                  <a:pt x="92" y="138"/>
                </a:lnTo>
                <a:lnTo>
                  <a:pt x="96" y="132"/>
                </a:lnTo>
                <a:lnTo>
                  <a:pt x="96" y="126"/>
                </a:lnTo>
                <a:lnTo>
                  <a:pt x="100" y="132"/>
                </a:lnTo>
                <a:lnTo>
                  <a:pt x="100" y="142"/>
                </a:lnTo>
                <a:lnTo>
                  <a:pt x="110" y="146"/>
                </a:lnTo>
                <a:lnTo>
                  <a:pt x="122" y="146"/>
                </a:lnTo>
                <a:lnTo>
                  <a:pt x="132" y="142"/>
                </a:lnTo>
                <a:lnTo>
                  <a:pt x="134" y="136"/>
                </a:lnTo>
                <a:lnTo>
                  <a:pt x="132" y="130"/>
                </a:lnTo>
                <a:lnTo>
                  <a:pt x="132" y="124"/>
                </a:lnTo>
                <a:lnTo>
                  <a:pt x="138" y="122"/>
                </a:lnTo>
                <a:lnTo>
                  <a:pt x="142" y="120"/>
                </a:lnTo>
                <a:lnTo>
                  <a:pt x="144" y="116"/>
                </a:lnTo>
                <a:lnTo>
                  <a:pt x="144" y="110"/>
                </a:lnTo>
                <a:lnTo>
                  <a:pt x="140" y="102"/>
                </a:lnTo>
                <a:lnTo>
                  <a:pt x="136" y="102"/>
                </a:lnTo>
                <a:lnTo>
                  <a:pt x="132" y="100"/>
                </a:lnTo>
                <a:lnTo>
                  <a:pt x="136" y="98"/>
                </a:lnTo>
                <a:lnTo>
                  <a:pt x="134" y="92"/>
                </a:lnTo>
                <a:lnTo>
                  <a:pt x="126" y="92"/>
                </a:lnTo>
                <a:lnTo>
                  <a:pt x="122" y="94"/>
                </a:lnTo>
                <a:lnTo>
                  <a:pt x="116" y="96"/>
                </a:lnTo>
                <a:lnTo>
                  <a:pt x="112" y="90"/>
                </a:lnTo>
                <a:lnTo>
                  <a:pt x="92" y="92"/>
                </a:lnTo>
                <a:lnTo>
                  <a:pt x="80" y="90"/>
                </a:lnTo>
                <a:lnTo>
                  <a:pt x="82" y="98"/>
                </a:lnTo>
                <a:lnTo>
                  <a:pt x="72" y="96"/>
                </a:lnTo>
                <a:lnTo>
                  <a:pt x="74" y="90"/>
                </a:lnTo>
                <a:lnTo>
                  <a:pt x="66" y="84"/>
                </a:lnTo>
                <a:lnTo>
                  <a:pt x="56" y="80"/>
                </a:lnTo>
                <a:lnTo>
                  <a:pt x="46" y="66"/>
                </a:lnTo>
                <a:lnTo>
                  <a:pt x="32" y="64"/>
                </a:lnTo>
                <a:lnTo>
                  <a:pt x="40" y="58"/>
                </a:lnTo>
                <a:lnTo>
                  <a:pt x="40" y="50"/>
                </a:lnTo>
                <a:lnTo>
                  <a:pt x="38" y="46"/>
                </a:lnTo>
                <a:lnTo>
                  <a:pt x="44" y="52"/>
                </a:lnTo>
                <a:lnTo>
                  <a:pt x="48" y="54"/>
                </a:lnTo>
                <a:lnTo>
                  <a:pt x="56" y="56"/>
                </a:lnTo>
                <a:lnTo>
                  <a:pt x="66" y="56"/>
                </a:lnTo>
                <a:lnTo>
                  <a:pt x="48" y="38"/>
                </a:lnTo>
                <a:lnTo>
                  <a:pt x="54" y="40"/>
                </a:lnTo>
                <a:lnTo>
                  <a:pt x="56" y="34"/>
                </a:lnTo>
                <a:lnTo>
                  <a:pt x="52" y="30"/>
                </a:lnTo>
                <a:lnTo>
                  <a:pt x="44" y="30"/>
                </a:lnTo>
                <a:lnTo>
                  <a:pt x="38" y="30"/>
                </a:lnTo>
                <a:lnTo>
                  <a:pt x="28" y="36"/>
                </a:lnTo>
                <a:lnTo>
                  <a:pt x="32" y="3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5" name="Freeform 465"/>
          <p:cNvSpPr>
            <a:spLocks/>
          </p:cNvSpPr>
          <p:nvPr/>
        </p:nvSpPr>
        <p:spPr bwMode="ltGray">
          <a:xfrm>
            <a:off x="2436674" y="1328761"/>
            <a:ext cx="147192" cy="295274"/>
          </a:xfrm>
          <a:custGeom>
            <a:avLst/>
            <a:gdLst/>
            <a:ahLst/>
            <a:cxnLst>
              <a:cxn ang="0">
                <a:pos x="72" y="2"/>
              </a:cxn>
              <a:cxn ang="0">
                <a:pos x="82" y="16"/>
              </a:cxn>
              <a:cxn ang="0">
                <a:pos x="78" y="38"/>
              </a:cxn>
              <a:cxn ang="0">
                <a:pos x="84" y="52"/>
              </a:cxn>
              <a:cxn ang="0">
                <a:pos x="86" y="62"/>
              </a:cxn>
              <a:cxn ang="0">
                <a:pos x="84" y="74"/>
              </a:cxn>
              <a:cxn ang="0">
                <a:pos x="94" y="78"/>
              </a:cxn>
              <a:cxn ang="0">
                <a:pos x="92" y="86"/>
              </a:cxn>
              <a:cxn ang="0">
                <a:pos x="76" y="98"/>
              </a:cxn>
              <a:cxn ang="0">
                <a:pos x="74" y="106"/>
              </a:cxn>
              <a:cxn ang="0">
                <a:pos x="76" y="100"/>
              </a:cxn>
              <a:cxn ang="0">
                <a:pos x="84" y="98"/>
              </a:cxn>
              <a:cxn ang="0">
                <a:pos x="88" y="108"/>
              </a:cxn>
              <a:cxn ang="0">
                <a:pos x="90" y="116"/>
              </a:cxn>
              <a:cxn ang="0">
                <a:pos x="84" y="128"/>
              </a:cxn>
              <a:cxn ang="0">
                <a:pos x="72" y="126"/>
              </a:cxn>
              <a:cxn ang="0">
                <a:pos x="64" y="126"/>
              </a:cxn>
              <a:cxn ang="0">
                <a:pos x="50" y="146"/>
              </a:cxn>
              <a:cxn ang="0">
                <a:pos x="58" y="128"/>
              </a:cxn>
              <a:cxn ang="0">
                <a:pos x="46" y="138"/>
              </a:cxn>
              <a:cxn ang="0">
                <a:pos x="42" y="154"/>
              </a:cxn>
              <a:cxn ang="0">
                <a:pos x="36" y="156"/>
              </a:cxn>
              <a:cxn ang="0">
                <a:pos x="26" y="152"/>
              </a:cxn>
              <a:cxn ang="0">
                <a:pos x="20" y="154"/>
              </a:cxn>
              <a:cxn ang="0">
                <a:pos x="14" y="160"/>
              </a:cxn>
              <a:cxn ang="0">
                <a:pos x="0" y="142"/>
              </a:cxn>
              <a:cxn ang="0">
                <a:pos x="8" y="140"/>
              </a:cxn>
              <a:cxn ang="0">
                <a:pos x="0" y="126"/>
              </a:cxn>
              <a:cxn ang="0">
                <a:pos x="6" y="116"/>
              </a:cxn>
              <a:cxn ang="0">
                <a:pos x="30" y="118"/>
              </a:cxn>
              <a:cxn ang="0">
                <a:pos x="40" y="114"/>
              </a:cxn>
              <a:cxn ang="0">
                <a:pos x="24" y="104"/>
              </a:cxn>
              <a:cxn ang="0">
                <a:pos x="6" y="98"/>
              </a:cxn>
              <a:cxn ang="0">
                <a:pos x="8" y="84"/>
              </a:cxn>
              <a:cxn ang="0">
                <a:pos x="22" y="80"/>
              </a:cxn>
              <a:cxn ang="0">
                <a:pos x="12" y="76"/>
              </a:cxn>
              <a:cxn ang="0">
                <a:pos x="18" y="62"/>
              </a:cxn>
              <a:cxn ang="0">
                <a:pos x="22" y="56"/>
              </a:cxn>
              <a:cxn ang="0">
                <a:pos x="38" y="68"/>
              </a:cxn>
              <a:cxn ang="0">
                <a:pos x="38" y="62"/>
              </a:cxn>
              <a:cxn ang="0">
                <a:pos x="26" y="52"/>
              </a:cxn>
              <a:cxn ang="0">
                <a:pos x="30" y="40"/>
              </a:cxn>
              <a:cxn ang="0">
                <a:pos x="36" y="36"/>
              </a:cxn>
              <a:cxn ang="0">
                <a:pos x="46" y="40"/>
              </a:cxn>
              <a:cxn ang="0">
                <a:pos x="44" y="28"/>
              </a:cxn>
              <a:cxn ang="0">
                <a:pos x="58" y="20"/>
              </a:cxn>
              <a:cxn ang="0">
                <a:pos x="72" y="16"/>
              </a:cxn>
              <a:cxn ang="0">
                <a:pos x="64" y="10"/>
              </a:cxn>
              <a:cxn ang="0">
                <a:pos x="60" y="6"/>
              </a:cxn>
            </a:cxnLst>
            <a:rect l="0" t="0" r="r" b="b"/>
            <a:pathLst>
              <a:path w="95" h="163">
                <a:moveTo>
                  <a:pt x="62" y="0"/>
                </a:moveTo>
                <a:lnTo>
                  <a:pt x="72" y="2"/>
                </a:lnTo>
                <a:lnTo>
                  <a:pt x="80" y="10"/>
                </a:lnTo>
                <a:lnTo>
                  <a:pt x="82" y="16"/>
                </a:lnTo>
                <a:lnTo>
                  <a:pt x="80" y="24"/>
                </a:lnTo>
                <a:lnTo>
                  <a:pt x="78" y="38"/>
                </a:lnTo>
                <a:lnTo>
                  <a:pt x="80" y="54"/>
                </a:lnTo>
                <a:lnTo>
                  <a:pt x="84" y="52"/>
                </a:lnTo>
                <a:lnTo>
                  <a:pt x="88" y="56"/>
                </a:lnTo>
                <a:lnTo>
                  <a:pt x="86" y="62"/>
                </a:lnTo>
                <a:lnTo>
                  <a:pt x="84" y="66"/>
                </a:lnTo>
                <a:lnTo>
                  <a:pt x="84" y="74"/>
                </a:lnTo>
                <a:lnTo>
                  <a:pt x="90" y="78"/>
                </a:lnTo>
                <a:lnTo>
                  <a:pt x="94" y="78"/>
                </a:lnTo>
                <a:lnTo>
                  <a:pt x="94" y="82"/>
                </a:lnTo>
                <a:lnTo>
                  <a:pt x="92" y="86"/>
                </a:lnTo>
                <a:lnTo>
                  <a:pt x="84" y="92"/>
                </a:lnTo>
                <a:lnTo>
                  <a:pt x="76" y="98"/>
                </a:lnTo>
                <a:lnTo>
                  <a:pt x="72" y="100"/>
                </a:lnTo>
                <a:lnTo>
                  <a:pt x="74" y="106"/>
                </a:lnTo>
                <a:lnTo>
                  <a:pt x="76" y="106"/>
                </a:lnTo>
                <a:lnTo>
                  <a:pt x="76" y="100"/>
                </a:lnTo>
                <a:lnTo>
                  <a:pt x="80" y="98"/>
                </a:lnTo>
                <a:lnTo>
                  <a:pt x="84" y="98"/>
                </a:lnTo>
                <a:lnTo>
                  <a:pt x="90" y="102"/>
                </a:lnTo>
                <a:lnTo>
                  <a:pt x="88" y="108"/>
                </a:lnTo>
                <a:lnTo>
                  <a:pt x="86" y="114"/>
                </a:lnTo>
                <a:lnTo>
                  <a:pt x="90" y="116"/>
                </a:lnTo>
                <a:lnTo>
                  <a:pt x="90" y="124"/>
                </a:lnTo>
                <a:lnTo>
                  <a:pt x="84" y="128"/>
                </a:lnTo>
                <a:lnTo>
                  <a:pt x="80" y="128"/>
                </a:lnTo>
                <a:lnTo>
                  <a:pt x="72" y="126"/>
                </a:lnTo>
                <a:lnTo>
                  <a:pt x="64" y="136"/>
                </a:lnTo>
                <a:lnTo>
                  <a:pt x="64" y="126"/>
                </a:lnTo>
                <a:lnTo>
                  <a:pt x="58" y="138"/>
                </a:lnTo>
                <a:lnTo>
                  <a:pt x="50" y="146"/>
                </a:lnTo>
                <a:lnTo>
                  <a:pt x="50" y="134"/>
                </a:lnTo>
                <a:lnTo>
                  <a:pt x="58" y="128"/>
                </a:lnTo>
                <a:lnTo>
                  <a:pt x="52" y="126"/>
                </a:lnTo>
                <a:lnTo>
                  <a:pt x="46" y="138"/>
                </a:lnTo>
                <a:lnTo>
                  <a:pt x="46" y="150"/>
                </a:lnTo>
                <a:lnTo>
                  <a:pt x="42" y="154"/>
                </a:lnTo>
                <a:lnTo>
                  <a:pt x="40" y="150"/>
                </a:lnTo>
                <a:lnTo>
                  <a:pt x="36" y="156"/>
                </a:lnTo>
                <a:lnTo>
                  <a:pt x="28" y="162"/>
                </a:lnTo>
                <a:lnTo>
                  <a:pt x="26" y="152"/>
                </a:lnTo>
                <a:lnTo>
                  <a:pt x="30" y="140"/>
                </a:lnTo>
                <a:lnTo>
                  <a:pt x="20" y="154"/>
                </a:lnTo>
                <a:lnTo>
                  <a:pt x="18" y="160"/>
                </a:lnTo>
                <a:lnTo>
                  <a:pt x="14" y="160"/>
                </a:lnTo>
                <a:lnTo>
                  <a:pt x="4" y="152"/>
                </a:lnTo>
                <a:lnTo>
                  <a:pt x="0" y="142"/>
                </a:lnTo>
                <a:lnTo>
                  <a:pt x="0" y="138"/>
                </a:lnTo>
                <a:lnTo>
                  <a:pt x="8" y="140"/>
                </a:lnTo>
                <a:lnTo>
                  <a:pt x="4" y="132"/>
                </a:lnTo>
                <a:lnTo>
                  <a:pt x="0" y="126"/>
                </a:lnTo>
                <a:lnTo>
                  <a:pt x="2" y="124"/>
                </a:lnTo>
                <a:lnTo>
                  <a:pt x="6" y="116"/>
                </a:lnTo>
                <a:lnTo>
                  <a:pt x="12" y="114"/>
                </a:lnTo>
                <a:lnTo>
                  <a:pt x="30" y="118"/>
                </a:lnTo>
                <a:lnTo>
                  <a:pt x="26" y="114"/>
                </a:lnTo>
                <a:lnTo>
                  <a:pt x="40" y="114"/>
                </a:lnTo>
                <a:lnTo>
                  <a:pt x="34" y="110"/>
                </a:lnTo>
                <a:lnTo>
                  <a:pt x="24" y="104"/>
                </a:lnTo>
                <a:lnTo>
                  <a:pt x="12" y="98"/>
                </a:lnTo>
                <a:lnTo>
                  <a:pt x="6" y="98"/>
                </a:lnTo>
                <a:lnTo>
                  <a:pt x="8" y="88"/>
                </a:lnTo>
                <a:lnTo>
                  <a:pt x="8" y="84"/>
                </a:lnTo>
                <a:lnTo>
                  <a:pt x="24" y="84"/>
                </a:lnTo>
                <a:lnTo>
                  <a:pt x="22" y="80"/>
                </a:lnTo>
                <a:lnTo>
                  <a:pt x="12" y="80"/>
                </a:lnTo>
                <a:lnTo>
                  <a:pt x="12" y="76"/>
                </a:lnTo>
                <a:lnTo>
                  <a:pt x="14" y="70"/>
                </a:lnTo>
                <a:lnTo>
                  <a:pt x="18" y="62"/>
                </a:lnTo>
                <a:lnTo>
                  <a:pt x="18" y="58"/>
                </a:lnTo>
                <a:lnTo>
                  <a:pt x="22" y="56"/>
                </a:lnTo>
                <a:lnTo>
                  <a:pt x="26" y="64"/>
                </a:lnTo>
                <a:lnTo>
                  <a:pt x="38" y="68"/>
                </a:lnTo>
                <a:lnTo>
                  <a:pt x="42" y="60"/>
                </a:lnTo>
                <a:lnTo>
                  <a:pt x="38" y="62"/>
                </a:lnTo>
                <a:lnTo>
                  <a:pt x="32" y="58"/>
                </a:lnTo>
                <a:lnTo>
                  <a:pt x="26" y="52"/>
                </a:lnTo>
                <a:lnTo>
                  <a:pt x="24" y="40"/>
                </a:lnTo>
                <a:lnTo>
                  <a:pt x="30" y="40"/>
                </a:lnTo>
                <a:lnTo>
                  <a:pt x="34" y="44"/>
                </a:lnTo>
                <a:lnTo>
                  <a:pt x="36" y="36"/>
                </a:lnTo>
                <a:lnTo>
                  <a:pt x="42" y="36"/>
                </a:lnTo>
                <a:lnTo>
                  <a:pt x="46" y="40"/>
                </a:lnTo>
                <a:lnTo>
                  <a:pt x="50" y="34"/>
                </a:lnTo>
                <a:lnTo>
                  <a:pt x="44" y="28"/>
                </a:lnTo>
                <a:lnTo>
                  <a:pt x="50" y="20"/>
                </a:lnTo>
                <a:lnTo>
                  <a:pt x="58" y="20"/>
                </a:lnTo>
                <a:lnTo>
                  <a:pt x="66" y="18"/>
                </a:lnTo>
                <a:lnTo>
                  <a:pt x="72" y="16"/>
                </a:lnTo>
                <a:lnTo>
                  <a:pt x="70" y="14"/>
                </a:lnTo>
                <a:lnTo>
                  <a:pt x="64" y="10"/>
                </a:lnTo>
                <a:lnTo>
                  <a:pt x="60" y="8"/>
                </a:lnTo>
                <a:lnTo>
                  <a:pt x="60" y="6"/>
                </a:lnTo>
                <a:lnTo>
                  <a:pt x="6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6" name="Freeform 466"/>
          <p:cNvSpPr>
            <a:spLocks/>
          </p:cNvSpPr>
          <p:nvPr/>
        </p:nvSpPr>
        <p:spPr bwMode="ltGray">
          <a:xfrm>
            <a:off x="2574569" y="1441473"/>
            <a:ext cx="18593" cy="23812"/>
          </a:xfrm>
          <a:custGeom>
            <a:avLst/>
            <a:gdLst/>
            <a:ahLst/>
            <a:cxnLst>
              <a:cxn ang="0">
                <a:pos x="12" y="0"/>
              </a:cxn>
              <a:cxn ang="0">
                <a:pos x="8" y="8"/>
              </a:cxn>
              <a:cxn ang="0">
                <a:pos x="4" y="12"/>
              </a:cxn>
              <a:cxn ang="0">
                <a:pos x="0" y="6"/>
              </a:cxn>
              <a:cxn ang="0">
                <a:pos x="4" y="2"/>
              </a:cxn>
              <a:cxn ang="0">
                <a:pos x="12" y="0"/>
              </a:cxn>
            </a:cxnLst>
            <a:rect l="0" t="0" r="r" b="b"/>
            <a:pathLst>
              <a:path w="13" h="13">
                <a:moveTo>
                  <a:pt x="12" y="0"/>
                </a:moveTo>
                <a:lnTo>
                  <a:pt x="8" y="8"/>
                </a:lnTo>
                <a:lnTo>
                  <a:pt x="4" y="12"/>
                </a:lnTo>
                <a:lnTo>
                  <a:pt x="0" y="6"/>
                </a:lnTo>
                <a:lnTo>
                  <a:pt x="4" y="2"/>
                </a:lnTo>
                <a:lnTo>
                  <a:pt x="1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7" name="Freeform 467"/>
          <p:cNvSpPr>
            <a:spLocks/>
          </p:cNvSpPr>
          <p:nvPr/>
        </p:nvSpPr>
        <p:spPr bwMode="ltGray">
          <a:xfrm>
            <a:off x="2253845" y="1951058"/>
            <a:ext cx="440028" cy="742947"/>
          </a:xfrm>
          <a:custGeom>
            <a:avLst/>
            <a:gdLst/>
            <a:ahLst/>
            <a:cxnLst>
              <a:cxn ang="0">
                <a:pos x="32" y="34"/>
              </a:cxn>
              <a:cxn ang="0">
                <a:pos x="82" y="0"/>
              </a:cxn>
              <a:cxn ang="0">
                <a:pos x="94" y="12"/>
              </a:cxn>
              <a:cxn ang="0">
                <a:pos x="64" y="52"/>
              </a:cxn>
              <a:cxn ang="0">
                <a:pos x="60" y="90"/>
              </a:cxn>
              <a:cxn ang="0">
                <a:pos x="70" y="86"/>
              </a:cxn>
              <a:cxn ang="0">
                <a:pos x="80" y="74"/>
              </a:cxn>
              <a:cxn ang="0">
                <a:pos x="96" y="24"/>
              </a:cxn>
              <a:cxn ang="0">
                <a:pos x="118" y="18"/>
              </a:cxn>
              <a:cxn ang="0">
                <a:pos x="138" y="20"/>
              </a:cxn>
              <a:cxn ang="0">
                <a:pos x="134" y="58"/>
              </a:cxn>
              <a:cxn ang="0">
                <a:pos x="120" y="70"/>
              </a:cxn>
              <a:cxn ang="0">
                <a:pos x="138" y="70"/>
              </a:cxn>
              <a:cxn ang="0">
                <a:pos x="160" y="84"/>
              </a:cxn>
              <a:cxn ang="0">
                <a:pos x="182" y="78"/>
              </a:cxn>
              <a:cxn ang="0">
                <a:pos x="180" y="106"/>
              </a:cxn>
              <a:cxn ang="0">
                <a:pos x="184" y="120"/>
              </a:cxn>
              <a:cxn ang="0">
                <a:pos x="212" y="110"/>
              </a:cxn>
              <a:cxn ang="0">
                <a:pos x="188" y="146"/>
              </a:cxn>
              <a:cxn ang="0">
                <a:pos x="246" y="178"/>
              </a:cxn>
              <a:cxn ang="0">
                <a:pos x="252" y="204"/>
              </a:cxn>
              <a:cxn ang="0">
                <a:pos x="216" y="214"/>
              </a:cxn>
              <a:cxn ang="0">
                <a:pos x="250" y="244"/>
              </a:cxn>
              <a:cxn ang="0">
                <a:pos x="270" y="268"/>
              </a:cxn>
              <a:cxn ang="0">
                <a:pos x="280" y="304"/>
              </a:cxn>
              <a:cxn ang="0">
                <a:pos x="262" y="310"/>
              </a:cxn>
              <a:cxn ang="0">
                <a:pos x="248" y="330"/>
              </a:cxn>
              <a:cxn ang="0">
                <a:pos x="232" y="304"/>
              </a:cxn>
              <a:cxn ang="0">
                <a:pos x="216" y="282"/>
              </a:cxn>
              <a:cxn ang="0">
                <a:pos x="200" y="288"/>
              </a:cxn>
              <a:cxn ang="0">
                <a:pos x="214" y="330"/>
              </a:cxn>
              <a:cxn ang="0">
                <a:pos x="218" y="368"/>
              </a:cxn>
              <a:cxn ang="0">
                <a:pos x="184" y="362"/>
              </a:cxn>
              <a:cxn ang="0">
                <a:pos x="192" y="396"/>
              </a:cxn>
              <a:cxn ang="0">
                <a:pos x="136" y="364"/>
              </a:cxn>
              <a:cxn ang="0">
                <a:pos x="128" y="340"/>
              </a:cxn>
              <a:cxn ang="0">
                <a:pos x="76" y="328"/>
              </a:cxn>
              <a:cxn ang="0">
                <a:pos x="64" y="314"/>
              </a:cxn>
              <a:cxn ang="0">
                <a:pos x="78" y="298"/>
              </a:cxn>
              <a:cxn ang="0">
                <a:pos x="116" y="298"/>
              </a:cxn>
              <a:cxn ang="0">
                <a:pos x="142" y="266"/>
              </a:cxn>
              <a:cxn ang="0">
                <a:pos x="158" y="224"/>
              </a:cxn>
              <a:cxn ang="0">
                <a:pos x="138" y="188"/>
              </a:cxn>
              <a:cxn ang="0">
                <a:pos x="132" y="142"/>
              </a:cxn>
              <a:cxn ang="0">
                <a:pos x="110" y="134"/>
              </a:cxn>
              <a:cxn ang="0">
                <a:pos x="102" y="156"/>
              </a:cxn>
              <a:cxn ang="0">
                <a:pos x="60" y="144"/>
              </a:cxn>
              <a:cxn ang="0">
                <a:pos x="28" y="128"/>
              </a:cxn>
              <a:cxn ang="0">
                <a:pos x="12" y="120"/>
              </a:cxn>
              <a:cxn ang="0">
                <a:pos x="4" y="102"/>
              </a:cxn>
              <a:cxn ang="0">
                <a:pos x="28" y="100"/>
              </a:cxn>
            </a:cxnLst>
            <a:rect l="0" t="0" r="r" b="b"/>
            <a:pathLst>
              <a:path w="285" h="409">
                <a:moveTo>
                  <a:pt x="0" y="84"/>
                </a:moveTo>
                <a:lnTo>
                  <a:pt x="8" y="66"/>
                </a:lnTo>
                <a:lnTo>
                  <a:pt x="32" y="34"/>
                </a:lnTo>
                <a:lnTo>
                  <a:pt x="58" y="10"/>
                </a:lnTo>
                <a:lnTo>
                  <a:pt x="70" y="2"/>
                </a:lnTo>
                <a:lnTo>
                  <a:pt x="82" y="0"/>
                </a:lnTo>
                <a:lnTo>
                  <a:pt x="96" y="6"/>
                </a:lnTo>
                <a:lnTo>
                  <a:pt x="100" y="10"/>
                </a:lnTo>
                <a:lnTo>
                  <a:pt x="94" y="12"/>
                </a:lnTo>
                <a:lnTo>
                  <a:pt x="78" y="24"/>
                </a:lnTo>
                <a:lnTo>
                  <a:pt x="60" y="46"/>
                </a:lnTo>
                <a:lnTo>
                  <a:pt x="64" y="52"/>
                </a:lnTo>
                <a:lnTo>
                  <a:pt x="58" y="58"/>
                </a:lnTo>
                <a:lnTo>
                  <a:pt x="52" y="70"/>
                </a:lnTo>
                <a:lnTo>
                  <a:pt x="60" y="90"/>
                </a:lnTo>
                <a:lnTo>
                  <a:pt x="38" y="102"/>
                </a:lnTo>
                <a:lnTo>
                  <a:pt x="60" y="104"/>
                </a:lnTo>
                <a:lnTo>
                  <a:pt x="70" y="86"/>
                </a:lnTo>
                <a:lnTo>
                  <a:pt x="64" y="74"/>
                </a:lnTo>
                <a:lnTo>
                  <a:pt x="68" y="60"/>
                </a:lnTo>
                <a:lnTo>
                  <a:pt x="80" y="74"/>
                </a:lnTo>
                <a:lnTo>
                  <a:pt x="74" y="56"/>
                </a:lnTo>
                <a:lnTo>
                  <a:pt x="78" y="36"/>
                </a:lnTo>
                <a:lnTo>
                  <a:pt x="96" y="24"/>
                </a:lnTo>
                <a:lnTo>
                  <a:pt x="112" y="36"/>
                </a:lnTo>
                <a:lnTo>
                  <a:pt x="106" y="22"/>
                </a:lnTo>
                <a:lnTo>
                  <a:pt x="118" y="18"/>
                </a:lnTo>
                <a:lnTo>
                  <a:pt x="128" y="16"/>
                </a:lnTo>
                <a:lnTo>
                  <a:pt x="134" y="16"/>
                </a:lnTo>
                <a:lnTo>
                  <a:pt x="138" y="20"/>
                </a:lnTo>
                <a:lnTo>
                  <a:pt x="138" y="28"/>
                </a:lnTo>
                <a:lnTo>
                  <a:pt x="134" y="36"/>
                </a:lnTo>
                <a:lnTo>
                  <a:pt x="134" y="58"/>
                </a:lnTo>
                <a:lnTo>
                  <a:pt x="126" y="60"/>
                </a:lnTo>
                <a:lnTo>
                  <a:pt x="122" y="64"/>
                </a:lnTo>
                <a:lnTo>
                  <a:pt x="120" y="70"/>
                </a:lnTo>
                <a:lnTo>
                  <a:pt x="124" y="74"/>
                </a:lnTo>
                <a:lnTo>
                  <a:pt x="130" y="74"/>
                </a:lnTo>
                <a:lnTo>
                  <a:pt x="138" y="70"/>
                </a:lnTo>
                <a:lnTo>
                  <a:pt x="138" y="84"/>
                </a:lnTo>
                <a:lnTo>
                  <a:pt x="148" y="72"/>
                </a:lnTo>
                <a:lnTo>
                  <a:pt x="160" y="84"/>
                </a:lnTo>
                <a:lnTo>
                  <a:pt x="154" y="66"/>
                </a:lnTo>
                <a:lnTo>
                  <a:pt x="162" y="60"/>
                </a:lnTo>
                <a:lnTo>
                  <a:pt x="182" y="78"/>
                </a:lnTo>
                <a:lnTo>
                  <a:pt x="184" y="84"/>
                </a:lnTo>
                <a:lnTo>
                  <a:pt x="190" y="96"/>
                </a:lnTo>
                <a:lnTo>
                  <a:pt x="180" y="106"/>
                </a:lnTo>
                <a:lnTo>
                  <a:pt x="178" y="120"/>
                </a:lnTo>
                <a:lnTo>
                  <a:pt x="194" y="104"/>
                </a:lnTo>
                <a:lnTo>
                  <a:pt x="184" y="120"/>
                </a:lnTo>
                <a:lnTo>
                  <a:pt x="202" y="110"/>
                </a:lnTo>
                <a:lnTo>
                  <a:pt x="192" y="128"/>
                </a:lnTo>
                <a:lnTo>
                  <a:pt x="212" y="110"/>
                </a:lnTo>
                <a:lnTo>
                  <a:pt x="216" y="130"/>
                </a:lnTo>
                <a:lnTo>
                  <a:pt x="200" y="132"/>
                </a:lnTo>
                <a:lnTo>
                  <a:pt x="188" y="146"/>
                </a:lnTo>
                <a:lnTo>
                  <a:pt x="218" y="140"/>
                </a:lnTo>
                <a:lnTo>
                  <a:pt x="238" y="148"/>
                </a:lnTo>
                <a:lnTo>
                  <a:pt x="246" y="178"/>
                </a:lnTo>
                <a:lnTo>
                  <a:pt x="228" y="188"/>
                </a:lnTo>
                <a:lnTo>
                  <a:pt x="252" y="198"/>
                </a:lnTo>
                <a:lnTo>
                  <a:pt x="252" y="204"/>
                </a:lnTo>
                <a:lnTo>
                  <a:pt x="228" y="200"/>
                </a:lnTo>
                <a:lnTo>
                  <a:pt x="230" y="212"/>
                </a:lnTo>
                <a:lnTo>
                  <a:pt x="216" y="214"/>
                </a:lnTo>
                <a:lnTo>
                  <a:pt x="236" y="226"/>
                </a:lnTo>
                <a:lnTo>
                  <a:pt x="234" y="236"/>
                </a:lnTo>
                <a:lnTo>
                  <a:pt x="250" y="244"/>
                </a:lnTo>
                <a:lnTo>
                  <a:pt x="260" y="252"/>
                </a:lnTo>
                <a:lnTo>
                  <a:pt x="260" y="260"/>
                </a:lnTo>
                <a:lnTo>
                  <a:pt x="270" y="268"/>
                </a:lnTo>
                <a:lnTo>
                  <a:pt x="278" y="280"/>
                </a:lnTo>
                <a:lnTo>
                  <a:pt x="284" y="296"/>
                </a:lnTo>
                <a:lnTo>
                  <a:pt x="280" y="304"/>
                </a:lnTo>
                <a:lnTo>
                  <a:pt x="268" y="296"/>
                </a:lnTo>
                <a:lnTo>
                  <a:pt x="270" y="308"/>
                </a:lnTo>
                <a:lnTo>
                  <a:pt x="262" y="310"/>
                </a:lnTo>
                <a:lnTo>
                  <a:pt x="252" y="304"/>
                </a:lnTo>
                <a:lnTo>
                  <a:pt x="254" y="316"/>
                </a:lnTo>
                <a:lnTo>
                  <a:pt x="248" y="330"/>
                </a:lnTo>
                <a:lnTo>
                  <a:pt x="244" y="326"/>
                </a:lnTo>
                <a:lnTo>
                  <a:pt x="238" y="316"/>
                </a:lnTo>
                <a:lnTo>
                  <a:pt x="232" y="304"/>
                </a:lnTo>
                <a:lnTo>
                  <a:pt x="242" y="290"/>
                </a:lnTo>
                <a:lnTo>
                  <a:pt x="222" y="288"/>
                </a:lnTo>
                <a:lnTo>
                  <a:pt x="216" y="282"/>
                </a:lnTo>
                <a:lnTo>
                  <a:pt x="212" y="282"/>
                </a:lnTo>
                <a:lnTo>
                  <a:pt x="214" y="298"/>
                </a:lnTo>
                <a:lnTo>
                  <a:pt x="200" y="288"/>
                </a:lnTo>
                <a:lnTo>
                  <a:pt x="206" y="306"/>
                </a:lnTo>
                <a:lnTo>
                  <a:pt x="208" y="328"/>
                </a:lnTo>
                <a:lnTo>
                  <a:pt x="214" y="330"/>
                </a:lnTo>
                <a:lnTo>
                  <a:pt x="222" y="334"/>
                </a:lnTo>
                <a:lnTo>
                  <a:pt x="222" y="348"/>
                </a:lnTo>
                <a:lnTo>
                  <a:pt x="218" y="368"/>
                </a:lnTo>
                <a:lnTo>
                  <a:pt x="214" y="380"/>
                </a:lnTo>
                <a:lnTo>
                  <a:pt x="216" y="398"/>
                </a:lnTo>
                <a:lnTo>
                  <a:pt x="184" y="362"/>
                </a:lnTo>
                <a:lnTo>
                  <a:pt x="170" y="356"/>
                </a:lnTo>
                <a:lnTo>
                  <a:pt x="180" y="376"/>
                </a:lnTo>
                <a:lnTo>
                  <a:pt x="192" y="396"/>
                </a:lnTo>
                <a:lnTo>
                  <a:pt x="190" y="408"/>
                </a:lnTo>
                <a:lnTo>
                  <a:pt x="164" y="392"/>
                </a:lnTo>
                <a:lnTo>
                  <a:pt x="136" y="364"/>
                </a:lnTo>
                <a:lnTo>
                  <a:pt x="140" y="354"/>
                </a:lnTo>
                <a:lnTo>
                  <a:pt x="136" y="350"/>
                </a:lnTo>
                <a:lnTo>
                  <a:pt x="128" y="340"/>
                </a:lnTo>
                <a:lnTo>
                  <a:pt x="122" y="322"/>
                </a:lnTo>
                <a:lnTo>
                  <a:pt x="92" y="322"/>
                </a:lnTo>
                <a:lnTo>
                  <a:pt x="76" y="328"/>
                </a:lnTo>
                <a:lnTo>
                  <a:pt x="70" y="324"/>
                </a:lnTo>
                <a:lnTo>
                  <a:pt x="66" y="320"/>
                </a:lnTo>
                <a:lnTo>
                  <a:pt x="64" y="314"/>
                </a:lnTo>
                <a:lnTo>
                  <a:pt x="68" y="308"/>
                </a:lnTo>
                <a:lnTo>
                  <a:pt x="72" y="302"/>
                </a:lnTo>
                <a:lnTo>
                  <a:pt x="78" y="298"/>
                </a:lnTo>
                <a:lnTo>
                  <a:pt x="86" y="294"/>
                </a:lnTo>
                <a:lnTo>
                  <a:pt x="96" y="298"/>
                </a:lnTo>
                <a:lnTo>
                  <a:pt x="116" y="298"/>
                </a:lnTo>
                <a:lnTo>
                  <a:pt x="132" y="296"/>
                </a:lnTo>
                <a:lnTo>
                  <a:pt x="126" y="280"/>
                </a:lnTo>
                <a:lnTo>
                  <a:pt x="142" y="266"/>
                </a:lnTo>
                <a:lnTo>
                  <a:pt x="148" y="256"/>
                </a:lnTo>
                <a:lnTo>
                  <a:pt x="160" y="254"/>
                </a:lnTo>
                <a:lnTo>
                  <a:pt x="158" y="224"/>
                </a:lnTo>
                <a:lnTo>
                  <a:pt x="148" y="206"/>
                </a:lnTo>
                <a:lnTo>
                  <a:pt x="128" y="194"/>
                </a:lnTo>
                <a:lnTo>
                  <a:pt x="138" y="188"/>
                </a:lnTo>
                <a:lnTo>
                  <a:pt x="134" y="170"/>
                </a:lnTo>
                <a:lnTo>
                  <a:pt x="130" y="158"/>
                </a:lnTo>
                <a:lnTo>
                  <a:pt x="132" y="142"/>
                </a:lnTo>
                <a:lnTo>
                  <a:pt x="126" y="144"/>
                </a:lnTo>
                <a:lnTo>
                  <a:pt x="118" y="134"/>
                </a:lnTo>
                <a:lnTo>
                  <a:pt x="110" y="134"/>
                </a:lnTo>
                <a:lnTo>
                  <a:pt x="118" y="152"/>
                </a:lnTo>
                <a:lnTo>
                  <a:pt x="112" y="156"/>
                </a:lnTo>
                <a:lnTo>
                  <a:pt x="102" y="156"/>
                </a:lnTo>
                <a:lnTo>
                  <a:pt x="84" y="148"/>
                </a:lnTo>
                <a:lnTo>
                  <a:pt x="86" y="154"/>
                </a:lnTo>
                <a:lnTo>
                  <a:pt x="60" y="144"/>
                </a:lnTo>
                <a:lnTo>
                  <a:pt x="46" y="140"/>
                </a:lnTo>
                <a:lnTo>
                  <a:pt x="34" y="138"/>
                </a:lnTo>
                <a:lnTo>
                  <a:pt x="28" y="128"/>
                </a:lnTo>
                <a:lnTo>
                  <a:pt x="34" y="120"/>
                </a:lnTo>
                <a:lnTo>
                  <a:pt x="20" y="122"/>
                </a:lnTo>
                <a:lnTo>
                  <a:pt x="12" y="120"/>
                </a:lnTo>
                <a:lnTo>
                  <a:pt x="8" y="118"/>
                </a:lnTo>
                <a:lnTo>
                  <a:pt x="6" y="114"/>
                </a:lnTo>
                <a:lnTo>
                  <a:pt x="4" y="102"/>
                </a:lnTo>
                <a:lnTo>
                  <a:pt x="4" y="94"/>
                </a:lnTo>
                <a:lnTo>
                  <a:pt x="20" y="100"/>
                </a:lnTo>
                <a:lnTo>
                  <a:pt x="28" y="100"/>
                </a:lnTo>
                <a:lnTo>
                  <a:pt x="0" y="8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8" name="Freeform 468"/>
          <p:cNvSpPr>
            <a:spLocks/>
          </p:cNvSpPr>
          <p:nvPr/>
        </p:nvSpPr>
        <p:spPr bwMode="ltGray">
          <a:xfrm>
            <a:off x="2467662" y="1989158"/>
            <a:ext cx="66623" cy="80963"/>
          </a:xfrm>
          <a:custGeom>
            <a:avLst/>
            <a:gdLst/>
            <a:ahLst/>
            <a:cxnLst>
              <a:cxn ang="0">
                <a:pos x="8" y="0"/>
              </a:cxn>
              <a:cxn ang="0">
                <a:pos x="2" y="12"/>
              </a:cxn>
              <a:cxn ang="0">
                <a:pos x="4" y="22"/>
              </a:cxn>
              <a:cxn ang="0">
                <a:pos x="0" y="30"/>
              </a:cxn>
              <a:cxn ang="0">
                <a:pos x="8" y="40"/>
              </a:cxn>
              <a:cxn ang="0">
                <a:pos x="20" y="36"/>
              </a:cxn>
              <a:cxn ang="0">
                <a:pos x="42" y="44"/>
              </a:cxn>
              <a:cxn ang="0">
                <a:pos x="40" y="18"/>
              </a:cxn>
              <a:cxn ang="0">
                <a:pos x="34" y="10"/>
              </a:cxn>
              <a:cxn ang="0">
                <a:pos x="18" y="6"/>
              </a:cxn>
              <a:cxn ang="0">
                <a:pos x="8" y="0"/>
              </a:cxn>
            </a:cxnLst>
            <a:rect l="0" t="0" r="r" b="b"/>
            <a:pathLst>
              <a:path w="43" h="45">
                <a:moveTo>
                  <a:pt x="8" y="0"/>
                </a:moveTo>
                <a:lnTo>
                  <a:pt x="2" y="12"/>
                </a:lnTo>
                <a:lnTo>
                  <a:pt x="4" y="22"/>
                </a:lnTo>
                <a:lnTo>
                  <a:pt x="0" y="30"/>
                </a:lnTo>
                <a:lnTo>
                  <a:pt x="8" y="40"/>
                </a:lnTo>
                <a:lnTo>
                  <a:pt x="20" y="36"/>
                </a:lnTo>
                <a:lnTo>
                  <a:pt x="42" y="44"/>
                </a:lnTo>
                <a:lnTo>
                  <a:pt x="40" y="18"/>
                </a:lnTo>
                <a:lnTo>
                  <a:pt x="34" y="10"/>
                </a:lnTo>
                <a:lnTo>
                  <a:pt x="18" y="6"/>
                </a:lnTo>
                <a:lnTo>
                  <a:pt x="8"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59" name="Freeform 469"/>
          <p:cNvSpPr>
            <a:spLocks/>
          </p:cNvSpPr>
          <p:nvPr/>
        </p:nvSpPr>
        <p:spPr bwMode="ltGray">
          <a:xfrm>
            <a:off x="2422729" y="2328881"/>
            <a:ext cx="43383" cy="60325"/>
          </a:xfrm>
          <a:custGeom>
            <a:avLst/>
            <a:gdLst/>
            <a:ahLst/>
            <a:cxnLst>
              <a:cxn ang="0">
                <a:pos x="28" y="8"/>
              </a:cxn>
              <a:cxn ang="0">
                <a:pos x="22" y="2"/>
              </a:cxn>
              <a:cxn ang="0">
                <a:pos x="16" y="0"/>
              </a:cxn>
              <a:cxn ang="0">
                <a:pos x="12" y="2"/>
              </a:cxn>
              <a:cxn ang="0">
                <a:pos x="0" y="18"/>
              </a:cxn>
              <a:cxn ang="0">
                <a:pos x="0" y="30"/>
              </a:cxn>
              <a:cxn ang="0">
                <a:pos x="14" y="32"/>
              </a:cxn>
              <a:cxn ang="0">
                <a:pos x="22" y="22"/>
              </a:cxn>
              <a:cxn ang="0">
                <a:pos x="28" y="8"/>
              </a:cxn>
            </a:cxnLst>
            <a:rect l="0" t="0" r="r" b="b"/>
            <a:pathLst>
              <a:path w="29" h="33">
                <a:moveTo>
                  <a:pt x="28" y="8"/>
                </a:moveTo>
                <a:lnTo>
                  <a:pt x="22" y="2"/>
                </a:lnTo>
                <a:lnTo>
                  <a:pt x="16" y="0"/>
                </a:lnTo>
                <a:lnTo>
                  <a:pt x="12" y="2"/>
                </a:lnTo>
                <a:lnTo>
                  <a:pt x="0" y="18"/>
                </a:lnTo>
                <a:lnTo>
                  <a:pt x="0" y="30"/>
                </a:lnTo>
                <a:lnTo>
                  <a:pt x="14" y="32"/>
                </a:lnTo>
                <a:lnTo>
                  <a:pt x="22" y="22"/>
                </a:lnTo>
                <a:lnTo>
                  <a:pt x="28" y="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0" name="Freeform 470"/>
          <p:cNvSpPr>
            <a:spLocks/>
          </p:cNvSpPr>
          <p:nvPr/>
        </p:nvSpPr>
        <p:spPr bwMode="ltGray">
          <a:xfrm>
            <a:off x="2391741" y="2266970"/>
            <a:ext cx="35637" cy="28575"/>
          </a:xfrm>
          <a:custGeom>
            <a:avLst/>
            <a:gdLst/>
            <a:ahLst/>
            <a:cxnLst>
              <a:cxn ang="0">
                <a:pos x="22" y="0"/>
              </a:cxn>
              <a:cxn ang="0">
                <a:pos x="6" y="8"/>
              </a:cxn>
              <a:cxn ang="0">
                <a:pos x="0" y="14"/>
              </a:cxn>
              <a:cxn ang="0">
                <a:pos x="12" y="10"/>
              </a:cxn>
              <a:cxn ang="0">
                <a:pos x="22" y="0"/>
              </a:cxn>
            </a:cxnLst>
            <a:rect l="0" t="0" r="r" b="b"/>
            <a:pathLst>
              <a:path w="23" h="15">
                <a:moveTo>
                  <a:pt x="22" y="0"/>
                </a:moveTo>
                <a:lnTo>
                  <a:pt x="6" y="8"/>
                </a:lnTo>
                <a:lnTo>
                  <a:pt x="0" y="14"/>
                </a:lnTo>
                <a:lnTo>
                  <a:pt x="12" y="10"/>
                </a:lnTo>
                <a:lnTo>
                  <a:pt x="22"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1" name="Freeform 471"/>
          <p:cNvSpPr>
            <a:spLocks/>
          </p:cNvSpPr>
          <p:nvPr/>
        </p:nvSpPr>
        <p:spPr bwMode="ltGray">
          <a:xfrm>
            <a:off x="2198067" y="1890733"/>
            <a:ext cx="114655" cy="142874"/>
          </a:xfrm>
          <a:custGeom>
            <a:avLst/>
            <a:gdLst/>
            <a:ahLst/>
            <a:cxnLst>
              <a:cxn ang="0">
                <a:pos x="2" y="78"/>
              </a:cxn>
              <a:cxn ang="0">
                <a:pos x="16" y="66"/>
              </a:cxn>
              <a:cxn ang="0">
                <a:pos x="16" y="58"/>
              </a:cxn>
              <a:cxn ang="0">
                <a:pos x="10" y="50"/>
              </a:cxn>
              <a:cxn ang="0">
                <a:pos x="24" y="54"/>
              </a:cxn>
              <a:cxn ang="0">
                <a:pos x="36" y="60"/>
              </a:cxn>
              <a:cxn ang="0">
                <a:pos x="56" y="44"/>
              </a:cxn>
              <a:cxn ang="0">
                <a:pos x="74" y="26"/>
              </a:cxn>
              <a:cxn ang="0">
                <a:pos x="74" y="14"/>
              </a:cxn>
              <a:cxn ang="0">
                <a:pos x="60" y="12"/>
              </a:cxn>
              <a:cxn ang="0">
                <a:pos x="46" y="0"/>
              </a:cxn>
              <a:cxn ang="0">
                <a:pos x="28" y="0"/>
              </a:cxn>
              <a:cxn ang="0">
                <a:pos x="26" y="14"/>
              </a:cxn>
              <a:cxn ang="0">
                <a:pos x="16" y="12"/>
              </a:cxn>
              <a:cxn ang="0">
                <a:pos x="12" y="34"/>
              </a:cxn>
              <a:cxn ang="0">
                <a:pos x="2" y="50"/>
              </a:cxn>
              <a:cxn ang="0">
                <a:pos x="0" y="62"/>
              </a:cxn>
              <a:cxn ang="0">
                <a:pos x="2" y="78"/>
              </a:cxn>
            </a:cxnLst>
            <a:rect l="0" t="0" r="r" b="b"/>
            <a:pathLst>
              <a:path w="75" h="79">
                <a:moveTo>
                  <a:pt x="2" y="78"/>
                </a:moveTo>
                <a:lnTo>
                  <a:pt x="16" y="66"/>
                </a:lnTo>
                <a:lnTo>
                  <a:pt x="16" y="58"/>
                </a:lnTo>
                <a:lnTo>
                  <a:pt x="10" y="50"/>
                </a:lnTo>
                <a:lnTo>
                  <a:pt x="24" y="54"/>
                </a:lnTo>
                <a:lnTo>
                  <a:pt x="36" y="60"/>
                </a:lnTo>
                <a:lnTo>
                  <a:pt x="56" y="44"/>
                </a:lnTo>
                <a:lnTo>
                  <a:pt x="74" y="26"/>
                </a:lnTo>
                <a:lnTo>
                  <a:pt x="74" y="14"/>
                </a:lnTo>
                <a:lnTo>
                  <a:pt x="60" y="12"/>
                </a:lnTo>
                <a:lnTo>
                  <a:pt x="46" y="0"/>
                </a:lnTo>
                <a:lnTo>
                  <a:pt x="28" y="0"/>
                </a:lnTo>
                <a:lnTo>
                  <a:pt x="26" y="14"/>
                </a:lnTo>
                <a:lnTo>
                  <a:pt x="16" y="12"/>
                </a:lnTo>
                <a:lnTo>
                  <a:pt x="12" y="34"/>
                </a:lnTo>
                <a:lnTo>
                  <a:pt x="2" y="50"/>
                </a:lnTo>
                <a:lnTo>
                  <a:pt x="0" y="62"/>
                </a:lnTo>
                <a:lnTo>
                  <a:pt x="2" y="7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2" name="Freeform 472"/>
          <p:cNvSpPr>
            <a:spLocks/>
          </p:cNvSpPr>
          <p:nvPr/>
        </p:nvSpPr>
        <p:spPr bwMode="ltGray">
          <a:xfrm>
            <a:off x="2077214" y="1874858"/>
            <a:ext cx="123952" cy="192087"/>
          </a:xfrm>
          <a:custGeom>
            <a:avLst/>
            <a:gdLst/>
            <a:ahLst/>
            <a:cxnLst>
              <a:cxn ang="0">
                <a:pos x="78" y="10"/>
              </a:cxn>
              <a:cxn ang="0">
                <a:pos x="74" y="10"/>
              </a:cxn>
              <a:cxn ang="0">
                <a:pos x="58" y="10"/>
              </a:cxn>
              <a:cxn ang="0">
                <a:pos x="54" y="4"/>
              </a:cxn>
              <a:cxn ang="0">
                <a:pos x="38" y="0"/>
              </a:cxn>
              <a:cxn ang="0">
                <a:pos x="36" y="32"/>
              </a:cxn>
              <a:cxn ang="0">
                <a:pos x="26" y="50"/>
              </a:cxn>
              <a:cxn ang="0">
                <a:pos x="20" y="42"/>
              </a:cxn>
              <a:cxn ang="0">
                <a:pos x="16" y="30"/>
              </a:cxn>
              <a:cxn ang="0">
                <a:pos x="6" y="30"/>
              </a:cxn>
              <a:cxn ang="0">
                <a:pos x="0" y="42"/>
              </a:cxn>
              <a:cxn ang="0">
                <a:pos x="0" y="52"/>
              </a:cxn>
              <a:cxn ang="0">
                <a:pos x="6" y="58"/>
              </a:cxn>
              <a:cxn ang="0">
                <a:pos x="16" y="76"/>
              </a:cxn>
              <a:cxn ang="0">
                <a:pos x="16" y="92"/>
              </a:cxn>
              <a:cxn ang="0">
                <a:pos x="20" y="104"/>
              </a:cxn>
              <a:cxn ang="0">
                <a:pos x="30" y="98"/>
              </a:cxn>
              <a:cxn ang="0">
                <a:pos x="28" y="88"/>
              </a:cxn>
              <a:cxn ang="0">
                <a:pos x="32" y="84"/>
              </a:cxn>
              <a:cxn ang="0">
                <a:pos x="36" y="94"/>
              </a:cxn>
              <a:cxn ang="0">
                <a:pos x="48" y="92"/>
              </a:cxn>
              <a:cxn ang="0">
                <a:pos x="58" y="88"/>
              </a:cxn>
              <a:cxn ang="0">
                <a:pos x="60" y="74"/>
              </a:cxn>
              <a:cxn ang="0">
                <a:pos x="68" y="68"/>
              </a:cxn>
              <a:cxn ang="0">
                <a:pos x="70" y="48"/>
              </a:cxn>
              <a:cxn ang="0">
                <a:pos x="64" y="42"/>
              </a:cxn>
              <a:cxn ang="0">
                <a:pos x="48" y="38"/>
              </a:cxn>
              <a:cxn ang="0">
                <a:pos x="64" y="32"/>
              </a:cxn>
              <a:cxn ang="0">
                <a:pos x="74" y="28"/>
              </a:cxn>
              <a:cxn ang="0">
                <a:pos x="74" y="20"/>
              </a:cxn>
              <a:cxn ang="0">
                <a:pos x="80" y="20"/>
              </a:cxn>
              <a:cxn ang="0">
                <a:pos x="78" y="10"/>
              </a:cxn>
            </a:cxnLst>
            <a:rect l="0" t="0" r="r" b="b"/>
            <a:pathLst>
              <a:path w="81" h="105">
                <a:moveTo>
                  <a:pt x="78" y="10"/>
                </a:moveTo>
                <a:lnTo>
                  <a:pt x="74" y="10"/>
                </a:lnTo>
                <a:lnTo>
                  <a:pt x="58" y="10"/>
                </a:lnTo>
                <a:lnTo>
                  <a:pt x="54" y="4"/>
                </a:lnTo>
                <a:lnTo>
                  <a:pt x="38" y="0"/>
                </a:lnTo>
                <a:lnTo>
                  <a:pt x="36" y="32"/>
                </a:lnTo>
                <a:lnTo>
                  <a:pt x="26" y="50"/>
                </a:lnTo>
                <a:lnTo>
                  <a:pt x="20" y="42"/>
                </a:lnTo>
                <a:lnTo>
                  <a:pt x="16" y="30"/>
                </a:lnTo>
                <a:lnTo>
                  <a:pt x="6" y="30"/>
                </a:lnTo>
                <a:lnTo>
                  <a:pt x="0" y="42"/>
                </a:lnTo>
                <a:lnTo>
                  <a:pt x="0" y="52"/>
                </a:lnTo>
                <a:lnTo>
                  <a:pt x="6" y="58"/>
                </a:lnTo>
                <a:lnTo>
                  <a:pt x="16" y="76"/>
                </a:lnTo>
                <a:lnTo>
                  <a:pt x="16" y="92"/>
                </a:lnTo>
                <a:lnTo>
                  <a:pt x="20" y="104"/>
                </a:lnTo>
                <a:lnTo>
                  <a:pt x="30" y="98"/>
                </a:lnTo>
                <a:lnTo>
                  <a:pt x="28" y="88"/>
                </a:lnTo>
                <a:lnTo>
                  <a:pt x="32" y="84"/>
                </a:lnTo>
                <a:lnTo>
                  <a:pt x="36" y="94"/>
                </a:lnTo>
                <a:lnTo>
                  <a:pt x="48" y="92"/>
                </a:lnTo>
                <a:lnTo>
                  <a:pt x="58" y="88"/>
                </a:lnTo>
                <a:lnTo>
                  <a:pt x="60" y="74"/>
                </a:lnTo>
                <a:lnTo>
                  <a:pt x="68" y="68"/>
                </a:lnTo>
                <a:lnTo>
                  <a:pt x="70" y="48"/>
                </a:lnTo>
                <a:lnTo>
                  <a:pt x="64" y="42"/>
                </a:lnTo>
                <a:lnTo>
                  <a:pt x="48" y="38"/>
                </a:lnTo>
                <a:lnTo>
                  <a:pt x="64" y="32"/>
                </a:lnTo>
                <a:lnTo>
                  <a:pt x="74" y="28"/>
                </a:lnTo>
                <a:lnTo>
                  <a:pt x="74" y="20"/>
                </a:lnTo>
                <a:lnTo>
                  <a:pt x="80" y="20"/>
                </a:lnTo>
                <a:lnTo>
                  <a:pt x="78" y="1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3" name="Freeform 473"/>
          <p:cNvSpPr>
            <a:spLocks/>
          </p:cNvSpPr>
          <p:nvPr/>
        </p:nvSpPr>
        <p:spPr bwMode="ltGray">
          <a:xfrm>
            <a:off x="2159332" y="2438419"/>
            <a:ext cx="136347" cy="131761"/>
          </a:xfrm>
          <a:custGeom>
            <a:avLst/>
            <a:gdLst/>
            <a:ahLst/>
            <a:cxnLst>
              <a:cxn ang="0">
                <a:pos x="46" y="0"/>
              </a:cxn>
              <a:cxn ang="0">
                <a:pos x="46" y="10"/>
              </a:cxn>
              <a:cxn ang="0">
                <a:pos x="52" y="14"/>
              </a:cxn>
              <a:cxn ang="0">
                <a:pos x="62" y="24"/>
              </a:cxn>
              <a:cxn ang="0">
                <a:pos x="70" y="32"/>
              </a:cxn>
              <a:cxn ang="0">
                <a:pos x="74" y="44"/>
              </a:cxn>
              <a:cxn ang="0">
                <a:pos x="72" y="56"/>
              </a:cxn>
              <a:cxn ang="0">
                <a:pos x="86" y="56"/>
              </a:cxn>
              <a:cxn ang="0">
                <a:pos x="78" y="72"/>
              </a:cxn>
              <a:cxn ang="0">
                <a:pos x="68" y="68"/>
              </a:cxn>
              <a:cxn ang="0">
                <a:pos x="58" y="68"/>
              </a:cxn>
              <a:cxn ang="0">
                <a:pos x="62" y="60"/>
              </a:cxn>
              <a:cxn ang="0">
                <a:pos x="56" y="60"/>
              </a:cxn>
              <a:cxn ang="0">
                <a:pos x="56" y="54"/>
              </a:cxn>
              <a:cxn ang="0">
                <a:pos x="50" y="52"/>
              </a:cxn>
              <a:cxn ang="0">
                <a:pos x="42" y="66"/>
              </a:cxn>
              <a:cxn ang="0">
                <a:pos x="34" y="62"/>
              </a:cxn>
              <a:cxn ang="0">
                <a:pos x="34" y="66"/>
              </a:cxn>
              <a:cxn ang="0">
                <a:pos x="32" y="70"/>
              </a:cxn>
              <a:cxn ang="0">
                <a:pos x="28" y="72"/>
              </a:cxn>
              <a:cxn ang="0">
                <a:pos x="20" y="66"/>
              </a:cxn>
              <a:cxn ang="0">
                <a:pos x="16" y="60"/>
              </a:cxn>
              <a:cxn ang="0">
                <a:pos x="8" y="60"/>
              </a:cxn>
              <a:cxn ang="0">
                <a:pos x="6" y="62"/>
              </a:cxn>
              <a:cxn ang="0">
                <a:pos x="0" y="62"/>
              </a:cxn>
              <a:cxn ang="0">
                <a:pos x="0" y="56"/>
              </a:cxn>
              <a:cxn ang="0">
                <a:pos x="2" y="54"/>
              </a:cxn>
              <a:cxn ang="0">
                <a:pos x="8" y="50"/>
              </a:cxn>
              <a:cxn ang="0">
                <a:pos x="20" y="40"/>
              </a:cxn>
              <a:cxn ang="0">
                <a:pos x="24" y="32"/>
              </a:cxn>
              <a:cxn ang="0">
                <a:pos x="30" y="16"/>
              </a:cxn>
              <a:cxn ang="0">
                <a:pos x="46" y="0"/>
              </a:cxn>
            </a:cxnLst>
            <a:rect l="0" t="0" r="r" b="b"/>
            <a:pathLst>
              <a:path w="87" h="73">
                <a:moveTo>
                  <a:pt x="46" y="0"/>
                </a:moveTo>
                <a:lnTo>
                  <a:pt x="46" y="10"/>
                </a:lnTo>
                <a:lnTo>
                  <a:pt x="52" y="14"/>
                </a:lnTo>
                <a:lnTo>
                  <a:pt x="62" y="24"/>
                </a:lnTo>
                <a:lnTo>
                  <a:pt x="70" y="32"/>
                </a:lnTo>
                <a:lnTo>
                  <a:pt x="74" y="44"/>
                </a:lnTo>
                <a:lnTo>
                  <a:pt x="72" y="56"/>
                </a:lnTo>
                <a:lnTo>
                  <a:pt x="86" y="56"/>
                </a:lnTo>
                <a:lnTo>
                  <a:pt x="78" y="72"/>
                </a:lnTo>
                <a:lnTo>
                  <a:pt x="68" y="68"/>
                </a:lnTo>
                <a:lnTo>
                  <a:pt x="58" y="68"/>
                </a:lnTo>
                <a:lnTo>
                  <a:pt x="62" y="60"/>
                </a:lnTo>
                <a:lnTo>
                  <a:pt x="56" y="60"/>
                </a:lnTo>
                <a:lnTo>
                  <a:pt x="56" y="54"/>
                </a:lnTo>
                <a:lnTo>
                  <a:pt x="50" y="52"/>
                </a:lnTo>
                <a:lnTo>
                  <a:pt x="42" y="66"/>
                </a:lnTo>
                <a:lnTo>
                  <a:pt x="34" y="62"/>
                </a:lnTo>
                <a:lnTo>
                  <a:pt x="34" y="66"/>
                </a:lnTo>
                <a:lnTo>
                  <a:pt x="32" y="70"/>
                </a:lnTo>
                <a:lnTo>
                  <a:pt x="28" y="72"/>
                </a:lnTo>
                <a:lnTo>
                  <a:pt x="20" y="66"/>
                </a:lnTo>
                <a:lnTo>
                  <a:pt x="16" y="60"/>
                </a:lnTo>
                <a:lnTo>
                  <a:pt x="8" y="60"/>
                </a:lnTo>
                <a:lnTo>
                  <a:pt x="6" y="62"/>
                </a:lnTo>
                <a:lnTo>
                  <a:pt x="0" y="62"/>
                </a:lnTo>
                <a:lnTo>
                  <a:pt x="0" y="56"/>
                </a:lnTo>
                <a:lnTo>
                  <a:pt x="2" y="54"/>
                </a:lnTo>
                <a:lnTo>
                  <a:pt x="8" y="50"/>
                </a:lnTo>
                <a:lnTo>
                  <a:pt x="20" y="40"/>
                </a:lnTo>
                <a:lnTo>
                  <a:pt x="24" y="32"/>
                </a:lnTo>
                <a:lnTo>
                  <a:pt x="30" y="16"/>
                </a:lnTo>
                <a:lnTo>
                  <a:pt x="46"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4" name="Freeform 474"/>
          <p:cNvSpPr>
            <a:spLocks/>
          </p:cNvSpPr>
          <p:nvPr/>
        </p:nvSpPr>
        <p:spPr bwMode="ltGray">
          <a:xfrm>
            <a:off x="2210462" y="2590818"/>
            <a:ext cx="37185" cy="36512"/>
          </a:xfrm>
          <a:custGeom>
            <a:avLst/>
            <a:gdLst/>
            <a:ahLst/>
            <a:cxnLst>
              <a:cxn ang="0">
                <a:pos x="24" y="2"/>
              </a:cxn>
              <a:cxn ang="0">
                <a:pos x="10" y="0"/>
              </a:cxn>
              <a:cxn ang="0">
                <a:pos x="4" y="6"/>
              </a:cxn>
              <a:cxn ang="0">
                <a:pos x="0" y="14"/>
              </a:cxn>
              <a:cxn ang="0">
                <a:pos x="4" y="20"/>
              </a:cxn>
              <a:cxn ang="0">
                <a:pos x="14" y="18"/>
              </a:cxn>
              <a:cxn ang="0">
                <a:pos x="24" y="2"/>
              </a:cxn>
            </a:cxnLst>
            <a:rect l="0" t="0" r="r" b="b"/>
            <a:pathLst>
              <a:path w="25" h="21">
                <a:moveTo>
                  <a:pt x="24" y="2"/>
                </a:moveTo>
                <a:lnTo>
                  <a:pt x="10" y="0"/>
                </a:lnTo>
                <a:lnTo>
                  <a:pt x="4" y="6"/>
                </a:lnTo>
                <a:lnTo>
                  <a:pt x="0" y="14"/>
                </a:lnTo>
                <a:lnTo>
                  <a:pt x="4" y="20"/>
                </a:lnTo>
                <a:lnTo>
                  <a:pt x="14" y="18"/>
                </a:lnTo>
                <a:lnTo>
                  <a:pt x="24" y="2"/>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5" name="Freeform 475"/>
          <p:cNvSpPr>
            <a:spLocks/>
          </p:cNvSpPr>
          <p:nvPr/>
        </p:nvSpPr>
        <p:spPr bwMode="ltGray">
          <a:xfrm>
            <a:off x="2114400" y="2038371"/>
            <a:ext cx="94513" cy="163511"/>
          </a:xfrm>
          <a:custGeom>
            <a:avLst/>
            <a:gdLst/>
            <a:ahLst/>
            <a:cxnLst>
              <a:cxn ang="0">
                <a:pos x="30" y="88"/>
              </a:cxn>
              <a:cxn ang="0">
                <a:pos x="50" y="74"/>
              </a:cxn>
              <a:cxn ang="0">
                <a:pos x="50" y="64"/>
              </a:cxn>
              <a:cxn ang="0">
                <a:pos x="56" y="66"/>
              </a:cxn>
              <a:cxn ang="0">
                <a:pos x="50" y="42"/>
              </a:cxn>
              <a:cxn ang="0">
                <a:pos x="60" y="36"/>
              </a:cxn>
              <a:cxn ang="0">
                <a:pos x="58" y="10"/>
              </a:cxn>
              <a:cxn ang="0">
                <a:pos x="52" y="0"/>
              </a:cxn>
              <a:cxn ang="0">
                <a:pos x="30" y="6"/>
              </a:cxn>
              <a:cxn ang="0">
                <a:pos x="36" y="8"/>
              </a:cxn>
              <a:cxn ang="0">
                <a:pos x="30" y="22"/>
              </a:cxn>
              <a:cxn ang="0">
                <a:pos x="26" y="14"/>
              </a:cxn>
              <a:cxn ang="0">
                <a:pos x="22" y="16"/>
              </a:cxn>
              <a:cxn ang="0">
                <a:pos x="14" y="26"/>
              </a:cxn>
              <a:cxn ang="0">
                <a:pos x="10" y="38"/>
              </a:cxn>
              <a:cxn ang="0">
                <a:pos x="12" y="42"/>
              </a:cxn>
              <a:cxn ang="0">
                <a:pos x="2" y="52"/>
              </a:cxn>
              <a:cxn ang="0">
                <a:pos x="0" y="68"/>
              </a:cxn>
              <a:cxn ang="0">
                <a:pos x="12" y="82"/>
              </a:cxn>
              <a:cxn ang="0">
                <a:pos x="30" y="88"/>
              </a:cxn>
            </a:cxnLst>
            <a:rect l="0" t="0" r="r" b="b"/>
            <a:pathLst>
              <a:path w="61" h="89">
                <a:moveTo>
                  <a:pt x="30" y="88"/>
                </a:moveTo>
                <a:lnTo>
                  <a:pt x="50" y="74"/>
                </a:lnTo>
                <a:lnTo>
                  <a:pt x="50" y="64"/>
                </a:lnTo>
                <a:lnTo>
                  <a:pt x="56" y="66"/>
                </a:lnTo>
                <a:lnTo>
                  <a:pt x="50" y="42"/>
                </a:lnTo>
                <a:lnTo>
                  <a:pt x="60" y="36"/>
                </a:lnTo>
                <a:lnTo>
                  <a:pt x="58" y="10"/>
                </a:lnTo>
                <a:lnTo>
                  <a:pt x="52" y="0"/>
                </a:lnTo>
                <a:lnTo>
                  <a:pt x="30" y="6"/>
                </a:lnTo>
                <a:lnTo>
                  <a:pt x="36" y="8"/>
                </a:lnTo>
                <a:lnTo>
                  <a:pt x="30" y="22"/>
                </a:lnTo>
                <a:lnTo>
                  <a:pt x="26" y="14"/>
                </a:lnTo>
                <a:lnTo>
                  <a:pt x="22" y="16"/>
                </a:lnTo>
                <a:lnTo>
                  <a:pt x="14" y="26"/>
                </a:lnTo>
                <a:lnTo>
                  <a:pt x="10" y="38"/>
                </a:lnTo>
                <a:lnTo>
                  <a:pt x="12" y="42"/>
                </a:lnTo>
                <a:lnTo>
                  <a:pt x="2" y="52"/>
                </a:lnTo>
                <a:lnTo>
                  <a:pt x="0" y="68"/>
                </a:lnTo>
                <a:lnTo>
                  <a:pt x="12" y="82"/>
                </a:lnTo>
                <a:lnTo>
                  <a:pt x="30" y="8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6" name="Freeform 476"/>
          <p:cNvSpPr>
            <a:spLocks/>
          </p:cNvSpPr>
          <p:nvPr/>
        </p:nvSpPr>
        <p:spPr bwMode="ltGray">
          <a:xfrm>
            <a:off x="2032281" y="2147907"/>
            <a:ext cx="72822" cy="100013"/>
          </a:xfrm>
          <a:custGeom>
            <a:avLst/>
            <a:gdLst/>
            <a:ahLst/>
            <a:cxnLst>
              <a:cxn ang="0">
                <a:pos x="34" y="54"/>
              </a:cxn>
              <a:cxn ang="0">
                <a:pos x="44" y="40"/>
              </a:cxn>
              <a:cxn ang="0">
                <a:pos x="46" y="26"/>
              </a:cxn>
              <a:cxn ang="0">
                <a:pos x="38" y="14"/>
              </a:cxn>
              <a:cxn ang="0">
                <a:pos x="36" y="0"/>
              </a:cxn>
              <a:cxn ang="0">
                <a:pos x="26" y="6"/>
              </a:cxn>
              <a:cxn ang="0">
                <a:pos x="26" y="18"/>
              </a:cxn>
              <a:cxn ang="0">
                <a:pos x="10" y="28"/>
              </a:cxn>
              <a:cxn ang="0">
                <a:pos x="0" y="28"/>
              </a:cxn>
              <a:cxn ang="0">
                <a:pos x="2" y="34"/>
              </a:cxn>
              <a:cxn ang="0">
                <a:pos x="16" y="48"/>
              </a:cxn>
              <a:cxn ang="0">
                <a:pos x="34" y="54"/>
              </a:cxn>
            </a:cxnLst>
            <a:rect l="0" t="0" r="r" b="b"/>
            <a:pathLst>
              <a:path w="47" h="55">
                <a:moveTo>
                  <a:pt x="34" y="54"/>
                </a:moveTo>
                <a:lnTo>
                  <a:pt x="44" y="40"/>
                </a:lnTo>
                <a:lnTo>
                  <a:pt x="46" y="26"/>
                </a:lnTo>
                <a:lnTo>
                  <a:pt x="38" y="14"/>
                </a:lnTo>
                <a:lnTo>
                  <a:pt x="36" y="0"/>
                </a:lnTo>
                <a:lnTo>
                  <a:pt x="26" y="6"/>
                </a:lnTo>
                <a:lnTo>
                  <a:pt x="26" y="18"/>
                </a:lnTo>
                <a:lnTo>
                  <a:pt x="10" y="28"/>
                </a:lnTo>
                <a:lnTo>
                  <a:pt x="0" y="28"/>
                </a:lnTo>
                <a:lnTo>
                  <a:pt x="2" y="34"/>
                </a:lnTo>
                <a:lnTo>
                  <a:pt x="16" y="48"/>
                </a:lnTo>
                <a:lnTo>
                  <a:pt x="34" y="5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7" name="Freeform 477"/>
          <p:cNvSpPr>
            <a:spLocks/>
          </p:cNvSpPr>
          <p:nvPr/>
        </p:nvSpPr>
        <p:spPr bwMode="ltGray">
          <a:xfrm>
            <a:off x="1728600" y="1833583"/>
            <a:ext cx="302132" cy="360361"/>
          </a:xfrm>
          <a:custGeom>
            <a:avLst/>
            <a:gdLst/>
            <a:ahLst/>
            <a:cxnLst>
              <a:cxn ang="0">
                <a:pos x="178" y="98"/>
              </a:cxn>
              <a:cxn ang="0">
                <a:pos x="194" y="50"/>
              </a:cxn>
              <a:cxn ang="0">
                <a:pos x="172" y="20"/>
              </a:cxn>
              <a:cxn ang="0">
                <a:pos x="164" y="36"/>
              </a:cxn>
              <a:cxn ang="0">
                <a:pos x="154" y="86"/>
              </a:cxn>
              <a:cxn ang="0">
                <a:pos x="140" y="88"/>
              </a:cxn>
              <a:cxn ang="0">
                <a:pos x="148" y="48"/>
              </a:cxn>
              <a:cxn ang="0">
                <a:pos x="134" y="54"/>
              </a:cxn>
              <a:cxn ang="0">
                <a:pos x="118" y="46"/>
              </a:cxn>
              <a:cxn ang="0">
                <a:pos x="122" y="34"/>
              </a:cxn>
              <a:cxn ang="0">
                <a:pos x="112" y="16"/>
              </a:cxn>
              <a:cxn ang="0">
                <a:pos x="96" y="32"/>
              </a:cxn>
              <a:cxn ang="0">
                <a:pos x="100" y="12"/>
              </a:cxn>
              <a:cxn ang="0">
                <a:pos x="88" y="4"/>
              </a:cxn>
              <a:cxn ang="0">
                <a:pos x="38" y="24"/>
              </a:cxn>
              <a:cxn ang="0">
                <a:pos x="10" y="46"/>
              </a:cxn>
              <a:cxn ang="0">
                <a:pos x="24" y="64"/>
              </a:cxn>
              <a:cxn ang="0">
                <a:pos x="16" y="72"/>
              </a:cxn>
              <a:cxn ang="0">
                <a:pos x="8" y="86"/>
              </a:cxn>
              <a:cxn ang="0">
                <a:pos x="12" y="96"/>
              </a:cxn>
              <a:cxn ang="0">
                <a:pos x="60" y="106"/>
              </a:cxn>
              <a:cxn ang="0">
                <a:pos x="74" y="128"/>
              </a:cxn>
              <a:cxn ang="0">
                <a:pos x="36" y="110"/>
              </a:cxn>
              <a:cxn ang="0">
                <a:pos x="2" y="122"/>
              </a:cxn>
              <a:cxn ang="0">
                <a:pos x="2" y="140"/>
              </a:cxn>
              <a:cxn ang="0">
                <a:pos x="18" y="150"/>
              </a:cxn>
              <a:cxn ang="0">
                <a:pos x="28" y="156"/>
              </a:cxn>
              <a:cxn ang="0">
                <a:pos x="20" y="168"/>
              </a:cxn>
              <a:cxn ang="0">
                <a:pos x="22" y="186"/>
              </a:cxn>
              <a:cxn ang="0">
                <a:pos x="56" y="192"/>
              </a:cxn>
              <a:cxn ang="0">
                <a:pos x="96" y="180"/>
              </a:cxn>
              <a:cxn ang="0">
                <a:pos x="116" y="178"/>
              </a:cxn>
              <a:cxn ang="0">
                <a:pos x="126" y="192"/>
              </a:cxn>
              <a:cxn ang="0">
                <a:pos x="140" y="198"/>
              </a:cxn>
              <a:cxn ang="0">
                <a:pos x="166" y="192"/>
              </a:cxn>
              <a:cxn ang="0">
                <a:pos x="170" y="178"/>
              </a:cxn>
              <a:cxn ang="0">
                <a:pos x="158" y="170"/>
              </a:cxn>
              <a:cxn ang="0">
                <a:pos x="180" y="176"/>
              </a:cxn>
              <a:cxn ang="0">
                <a:pos x="194" y="170"/>
              </a:cxn>
              <a:cxn ang="0">
                <a:pos x="184" y="150"/>
              </a:cxn>
              <a:cxn ang="0">
                <a:pos x="174" y="132"/>
              </a:cxn>
              <a:cxn ang="0">
                <a:pos x="180" y="104"/>
              </a:cxn>
            </a:cxnLst>
            <a:rect l="0" t="0" r="r" b="b"/>
            <a:pathLst>
              <a:path w="195" h="199">
                <a:moveTo>
                  <a:pt x="180" y="104"/>
                </a:moveTo>
                <a:lnTo>
                  <a:pt x="178" y="98"/>
                </a:lnTo>
                <a:lnTo>
                  <a:pt x="178" y="86"/>
                </a:lnTo>
                <a:lnTo>
                  <a:pt x="194" y="50"/>
                </a:lnTo>
                <a:lnTo>
                  <a:pt x="188" y="30"/>
                </a:lnTo>
                <a:lnTo>
                  <a:pt x="172" y="20"/>
                </a:lnTo>
                <a:lnTo>
                  <a:pt x="168" y="28"/>
                </a:lnTo>
                <a:lnTo>
                  <a:pt x="164" y="36"/>
                </a:lnTo>
                <a:lnTo>
                  <a:pt x="160" y="50"/>
                </a:lnTo>
                <a:lnTo>
                  <a:pt x="154" y="86"/>
                </a:lnTo>
                <a:lnTo>
                  <a:pt x="144" y="94"/>
                </a:lnTo>
                <a:lnTo>
                  <a:pt x="140" y="88"/>
                </a:lnTo>
                <a:lnTo>
                  <a:pt x="140" y="74"/>
                </a:lnTo>
                <a:lnTo>
                  <a:pt x="148" y="48"/>
                </a:lnTo>
                <a:lnTo>
                  <a:pt x="144" y="30"/>
                </a:lnTo>
                <a:lnTo>
                  <a:pt x="134" y="54"/>
                </a:lnTo>
                <a:lnTo>
                  <a:pt x="112" y="48"/>
                </a:lnTo>
                <a:lnTo>
                  <a:pt x="118" y="46"/>
                </a:lnTo>
                <a:lnTo>
                  <a:pt x="122" y="42"/>
                </a:lnTo>
                <a:lnTo>
                  <a:pt x="122" y="34"/>
                </a:lnTo>
                <a:lnTo>
                  <a:pt x="116" y="20"/>
                </a:lnTo>
                <a:lnTo>
                  <a:pt x="112" y="16"/>
                </a:lnTo>
                <a:lnTo>
                  <a:pt x="108" y="18"/>
                </a:lnTo>
                <a:lnTo>
                  <a:pt x="96" y="32"/>
                </a:lnTo>
                <a:lnTo>
                  <a:pt x="90" y="28"/>
                </a:lnTo>
                <a:lnTo>
                  <a:pt x="100" y="12"/>
                </a:lnTo>
                <a:lnTo>
                  <a:pt x="104" y="0"/>
                </a:lnTo>
                <a:lnTo>
                  <a:pt x="88" y="4"/>
                </a:lnTo>
                <a:lnTo>
                  <a:pt x="64" y="12"/>
                </a:lnTo>
                <a:lnTo>
                  <a:pt x="38" y="24"/>
                </a:lnTo>
                <a:lnTo>
                  <a:pt x="34" y="34"/>
                </a:lnTo>
                <a:lnTo>
                  <a:pt x="10" y="46"/>
                </a:lnTo>
                <a:lnTo>
                  <a:pt x="18" y="56"/>
                </a:lnTo>
                <a:lnTo>
                  <a:pt x="24" y="64"/>
                </a:lnTo>
                <a:lnTo>
                  <a:pt x="44" y="66"/>
                </a:lnTo>
                <a:lnTo>
                  <a:pt x="16" y="72"/>
                </a:lnTo>
                <a:lnTo>
                  <a:pt x="10" y="76"/>
                </a:lnTo>
                <a:lnTo>
                  <a:pt x="8" y="86"/>
                </a:lnTo>
                <a:lnTo>
                  <a:pt x="8" y="92"/>
                </a:lnTo>
                <a:lnTo>
                  <a:pt x="12" y="96"/>
                </a:lnTo>
                <a:lnTo>
                  <a:pt x="46" y="102"/>
                </a:lnTo>
                <a:lnTo>
                  <a:pt x="60" y="106"/>
                </a:lnTo>
                <a:lnTo>
                  <a:pt x="68" y="112"/>
                </a:lnTo>
                <a:lnTo>
                  <a:pt x="74" y="128"/>
                </a:lnTo>
                <a:lnTo>
                  <a:pt x="50" y="120"/>
                </a:lnTo>
                <a:lnTo>
                  <a:pt x="36" y="110"/>
                </a:lnTo>
                <a:lnTo>
                  <a:pt x="8" y="112"/>
                </a:lnTo>
                <a:lnTo>
                  <a:pt x="2" y="122"/>
                </a:lnTo>
                <a:lnTo>
                  <a:pt x="0" y="130"/>
                </a:lnTo>
                <a:lnTo>
                  <a:pt x="2" y="140"/>
                </a:lnTo>
                <a:lnTo>
                  <a:pt x="10" y="148"/>
                </a:lnTo>
                <a:lnTo>
                  <a:pt x="18" y="150"/>
                </a:lnTo>
                <a:lnTo>
                  <a:pt x="28" y="154"/>
                </a:lnTo>
                <a:lnTo>
                  <a:pt x="28" y="156"/>
                </a:lnTo>
                <a:lnTo>
                  <a:pt x="26" y="158"/>
                </a:lnTo>
                <a:lnTo>
                  <a:pt x="20" y="168"/>
                </a:lnTo>
                <a:lnTo>
                  <a:pt x="20" y="182"/>
                </a:lnTo>
                <a:lnTo>
                  <a:pt x="22" y="186"/>
                </a:lnTo>
                <a:lnTo>
                  <a:pt x="42" y="186"/>
                </a:lnTo>
                <a:lnTo>
                  <a:pt x="56" y="192"/>
                </a:lnTo>
                <a:lnTo>
                  <a:pt x="84" y="180"/>
                </a:lnTo>
                <a:lnTo>
                  <a:pt x="96" y="180"/>
                </a:lnTo>
                <a:lnTo>
                  <a:pt x="116" y="170"/>
                </a:lnTo>
                <a:lnTo>
                  <a:pt x="116" y="178"/>
                </a:lnTo>
                <a:lnTo>
                  <a:pt x="128" y="182"/>
                </a:lnTo>
                <a:lnTo>
                  <a:pt x="126" y="192"/>
                </a:lnTo>
                <a:lnTo>
                  <a:pt x="134" y="196"/>
                </a:lnTo>
                <a:lnTo>
                  <a:pt x="140" y="198"/>
                </a:lnTo>
                <a:lnTo>
                  <a:pt x="150" y="198"/>
                </a:lnTo>
                <a:lnTo>
                  <a:pt x="166" y="192"/>
                </a:lnTo>
                <a:lnTo>
                  <a:pt x="170" y="190"/>
                </a:lnTo>
                <a:lnTo>
                  <a:pt x="170" y="178"/>
                </a:lnTo>
                <a:lnTo>
                  <a:pt x="154" y="178"/>
                </a:lnTo>
                <a:lnTo>
                  <a:pt x="158" y="170"/>
                </a:lnTo>
                <a:lnTo>
                  <a:pt x="174" y="166"/>
                </a:lnTo>
                <a:lnTo>
                  <a:pt x="180" y="176"/>
                </a:lnTo>
                <a:lnTo>
                  <a:pt x="190" y="176"/>
                </a:lnTo>
                <a:lnTo>
                  <a:pt x="194" y="170"/>
                </a:lnTo>
                <a:lnTo>
                  <a:pt x="194" y="160"/>
                </a:lnTo>
                <a:lnTo>
                  <a:pt x="184" y="150"/>
                </a:lnTo>
                <a:lnTo>
                  <a:pt x="182" y="146"/>
                </a:lnTo>
                <a:lnTo>
                  <a:pt x="174" y="132"/>
                </a:lnTo>
                <a:lnTo>
                  <a:pt x="174" y="110"/>
                </a:lnTo>
                <a:lnTo>
                  <a:pt x="180" y="10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8" name="Freeform 478"/>
          <p:cNvSpPr>
            <a:spLocks/>
          </p:cNvSpPr>
          <p:nvPr/>
        </p:nvSpPr>
        <p:spPr bwMode="ltGray">
          <a:xfrm>
            <a:off x="2419630" y="1241449"/>
            <a:ext cx="621307" cy="574673"/>
          </a:xfrm>
          <a:custGeom>
            <a:avLst/>
            <a:gdLst/>
            <a:ahLst/>
            <a:cxnLst>
              <a:cxn ang="0">
                <a:pos x="140" y="32"/>
              </a:cxn>
              <a:cxn ang="0">
                <a:pos x="158" y="26"/>
              </a:cxn>
              <a:cxn ang="0">
                <a:pos x="176" y="40"/>
              </a:cxn>
              <a:cxn ang="0">
                <a:pos x="180" y="14"/>
              </a:cxn>
              <a:cxn ang="0">
                <a:pos x="210" y="28"/>
              </a:cxn>
              <a:cxn ang="0">
                <a:pos x="220" y="6"/>
              </a:cxn>
              <a:cxn ang="0">
                <a:pos x="238" y="8"/>
              </a:cxn>
              <a:cxn ang="0">
                <a:pos x="272" y="6"/>
              </a:cxn>
              <a:cxn ang="0">
                <a:pos x="292" y="0"/>
              </a:cxn>
              <a:cxn ang="0">
                <a:pos x="308" y="16"/>
              </a:cxn>
              <a:cxn ang="0">
                <a:pos x="350" y="18"/>
              </a:cxn>
              <a:cxn ang="0">
                <a:pos x="376" y="40"/>
              </a:cxn>
              <a:cxn ang="0">
                <a:pos x="392" y="68"/>
              </a:cxn>
              <a:cxn ang="0">
                <a:pos x="402" y="86"/>
              </a:cxn>
              <a:cxn ang="0">
                <a:pos x="322" y="120"/>
              </a:cxn>
              <a:cxn ang="0">
                <a:pos x="314" y="138"/>
              </a:cxn>
              <a:cxn ang="0">
                <a:pos x="250" y="180"/>
              </a:cxn>
              <a:cxn ang="0">
                <a:pos x="224" y="190"/>
              </a:cxn>
              <a:cxn ang="0">
                <a:pos x="214" y="200"/>
              </a:cxn>
              <a:cxn ang="0">
                <a:pos x="192" y="220"/>
              </a:cxn>
              <a:cxn ang="0">
                <a:pos x="156" y="252"/>
              </a:cxn>
              <a:cxn ang="0">
                <a:pos x="138" y="266"/>
              </a:cxn>
              <a:cxn ang="0">
                <a:pos x="102" y="266"/>
              </a:cxn>
              <a:cxn ang="0">
                <a:pos x="100" y="272"/>
              </a:cxn>
              <a:cxn ang="0">
                <a:pos x="120" y="294"/>
              </a:cxn>
              <a:cxn ang="0">
                <a:pos x="110" y="312"/>
              </a:cxn>
              <a:cxn ang="0">
                <a:pos x="72" y="304"/>
              </a:cxn>
              <a:cxn ang="0">
                <a:pos x="38" y="300"/>
              </a:cxn>
              <a:cxn ang="0">
                <a:pos x="20" y="296"/>
              </a:cxn>
              <a:cxn ang="0">
                <a:pos x="4" y="270"/>
              </a:cxn>
              <a:cxn ang="0">
                <a:pos x="38" y="260"/>
              </a:cxn>
              <a:cxn ang="0">
                <a:pos x="40" y="234"/>
              </a:cxn>
              <a:cxn ang="0">
                <a:pos x="58" y="232"/>
              </a:cxn>
              <a:cxn ang="0">
                <a:pos x="68" y="246"/>
              </a:cxn>
              <a:cxn ang="0">
                <a:pos x="72" y="226"/>
              </a:cxn>
              <a:cxn ang="0">
                <a:pos x="68" y="204"/>
              </a:cxn>
              <a:cxn ang="0">
                <a:pos x="114" y="206"/>
              </a:cxn>
              <a:cxn ang="0">
                <a:pos x="108" y="178"/>
              </a:cxn>
              <a:cxn ang="0">
                <a:pos x="108" y="144"/>
              </a:cxn>
              <a:cxn ang="0">
                <a:pos x="126" y="116"/>
              </a:cxn>
              <a:cxn ang="0">
                <a:pos x="142" y="130"/>
              </a:cxn>
              <a:cxn ang="0">
                <a:pos x="148" y="156"/>
              </a:cxn>
              <a:cxn ang="0">
                <a:pos x="150" y="130"/>
              </a:cxn>
              <a:cxn ang="0">
                <a:pos x="216" y="110"/>
              </a:cxn>
              <a:cxn ang="0">
                <a:pos x="162" y="120"/>
              </a:cxn>
              <a:cxn ang="0">
                <a:pos x="156" y="116"/>
              </a:cxn>
              <a:cxn ang="0">
                <a:pos x="130" y="108"/>
              </a:cxn>
              <a:cxn ang="0">
                <a:pos x="114" y="94"/>
              </a:cxn>
              <a:cxn ang="0">
                <a:pos x="124" y="52"/>
              </a:cxn>
            </a:cxnLst>
            <a:rect l="0" t="0" r="r" b="b"/>
            <a:pathLst>
              <a:path w="403" h="317">
                <a:moveTo>
                  <a:pt x="112" y="40"/>
                </a:moveTo>
                <a:lnTo>
                  <a:pt x="124" y="34"/>
                </a:lnTo>
                <a:lnTo>
                  <a:pt x="140" y="32"/>
                </a:lnTo>
                <a:lnTo>
                  <a:pt x="142" y="40"/>
                </a:lnTo>
                <a:lnTo>
                  <a:pt x="146" y="30"/>
                </a:lnTo>
                <a:lnTo>
                  <a:pt x="158" y="26"/>
                </a:lnTo>
                <a:lnTo>
                  <a:pt x="164" y="32"/>
                </a:lnTo>
                <a:lnTo>
                  <a:pt x="170" y="40"/>
                </a:lnTo>
                <a:lnTo>
                  <a:pt x="176" y="40"/>
                </a:lnTo>
                <a:lnTo>
                  <a:pt x="172" y="22"/>
                </a:lnTo>
                <a:lnTo>
                  <a:pt x="180" y="22"/>
                </a:lnTo>
                <a:lnTo>
                  <a:pt x="180" y="14"/>
                </a:lnTo>
                <a:lnTo>
                  <a:pt x="196" y="14"/>
                </a:lnTo>
                <a:lnTo>
                  <a:pt x="198" y="32"/>
                </a:lnTo>
                <a:lnTo>
                  <a:pt x="210" y="28"/>
                </a:lnTo>
                <a:lnTo>
                  <a:pt x="214" y="22"/>
                </a:lnTo>
                <a:lnTo>
                  <a:pt x="218" y="10"/>
                </a:lnTo>
                <a:lnTo>
                  <a:pt x="220" y="6"/>
                </a:lnTo>
                <a:lnTo>
                  <a:pt x="226" y="10"/>
                </a:lnTo>
                <a:lnTo>
                  <a:pt x="234" y="4"/>
                </a:lnTo>
                <a:lnTo>
                  <a:pt x="238" y="8"/>
                </a:lnTo>
                <a:lnTo>
                  <a:pt x="244" y="2"/>
                </a:lnTo>
                <a:lnTo>
                  <a:pt x="260" y="0"/>
                </a:lnTo>
                <a:lnTo>
                  <a:pt x="272" y="6"/>
                </a:lnTo>
                <a:lnTo>
                  <a:pt x="272" y="18"/>
                </a:lnTo>
                <a:lnTo>
                  <a:pt x="278" y="0"/>
                </a:lnTo>
                <a:lnTo>
                  <a:pt x="292" y="0"/>
                </a:lnTo>
                <a:lnTo>
                  <a:pt x="304" y="2"/>
                </a:lnTo>
                <a:lnTo>
                  <a:pt x="308" y="6"/>
                </a:lnTo>
                <a:lnTo>
                  <a:pt x="308" y="16"/>
                </a:lnTo>
                <a:lnTo>
                  <a:pt x="318" y="6"/>
                </a:lnTo>
                <a:lnTo>
                  <a:pt x="326" y="8"/>
                </a:lnTo>
                <a:lnTo>
                  <a:pt x="350" y="18"/>
                </a:lnTo>
                <a:lnTo>
                  <a:pt x="376" y="32"/>
                </a:lnTo>
                <a:lnTo>
                  <a:pt x="366" y="44"/>
                </a:lnTo>
                <a:lnTo>
                  <a:pt x="376" y="40"/>
                </a:lnTo>
                <a:lnTo>
                  <a:pt x="396" y="46"/>
                </a:lnTo>
                <a:lnTo>
                  <a:pt x="396" y="54"/>
                </a:lnTo>
                <a:lnTo>
                  <a:pt x="392" y="68"/>
                </a:lnTo>
                <a:lnTo>
                  <a:pt x="400" y="66"/>
                </a:lnTo>
                <a:lnTo>
                  <a:pt x="402" y="76"/>
                </a:lnTo>
                <a:lnTo>
                  <a:pt x="402" y="86"/>
                </a:lnTo>
                <a:lnTo>
                  <a:pt x="394" y="92"/>
                </a:lnTo>
                <a:lnTo>
                  <a:pt x="350" y="106"/>
                </a:lnTo>
                <a:lnTo>
                  <a:pt x="322" y="120"/>
                </a:lnTo>
                <a:lnTo>
                  <a:pt x="338" y="116"/>
                </a:lnTo>
                <a:lnTo>
                  <a:pt x="348" y="118"/>
                </a:lnTo>
                <a:lnTo>
                  <a:pt x="314" y="138"/>
                </a:lnTo>
                <a:lnTo>
                  <a:pt x="278" y="152"/>
                </a:lnTo>
                <a:lnTo>
                  <a:pt x="266" y="168"/>
                </a:lnTo>
                <a:lnTo>
                  <a:pt x="250" y="180"/>
                </a:lnTo>
                <a:lnTo>
                  <a:pt x="234" y="186"/>
                </a:lnTo>
                <a:lnTo>
                  <a:pt x="220" y="172"/>
                </a:lnTo>
                <a:lnTo>
                  <a:pt x="224" y="190"/>
                </a:lnTo>
                <a:lnTo>
                  <a:pt x="202" y="190"/>
                </a:lnTo>
                <a:lnTo>
                  <a:pt x="180" y="184"/>
                </a:lnTo>
                <a:lnTo>
                  <a:pt x="214" y="200"/>
                </a:lnTo>
                <a:lnTo>
                  <a:pt x="204" y="214"/>
                </a:lnTo>
                <a:lnTo>
                  <a:pt x="188" y="202"/>
                </a:lnTo>
                <a:lnTo>
                  <a:pt x="192" y="220"/>
                </a:lnTo>
                <a:lnTo>
                  <a:pt x="174" y="240"/>
                </a:lnTo>
                <a:lnTo>
                  <a:pt x="160" y="238"/>
                </a:lnTo>
                <a:lnTo>
                  <a:pt x="156" y="252"/>
                </a:lnTo>
                <a:lnTo>
                  <a:pt x="144" y="246"/>
                </a:lnTo>
                <a:lnTo>
                  <a:pt x="142" y="258"/>
                </a:lnTo>
                <a:lnTo>
                  <a:pt x="138" y="266"/>
                </a:lnTo>
                <a:lnTo>
                  <a:pt x="130" y="272"/>
                </a:lnTo>
                <a:lnTo>
                  <a:pt x="106" y="272"/>
                </a:lnTo>
                <a:lnTo>
                  <a:pt x="102" y="266"/>
                </a:lnTo>
                <a:lnTo>
                  <a:pt x="104" y="252"/>
                </a:lnTo>
                <a:lnTo>
                  <a:pt x="88" y="276"/>
                </a:lnTo>
                <a:lnTo>
                  <a:pt x="100" y="272"/>
                </a:lnTo>
                <a:lnTo>
                  <a:pt x="116" y="280"/>
                </a:lnTo>
                <a:lnTo>
                  <a:pt x="108" y="290"/>
                </a:lnTo>
                <a:lnTo>
                  <a:pt x="120" y="294"/>
                </a:lnTo>
                <a:lnTo>
                  <a:pt x="118" y="302"/>
                </a:lnTo>
                <a:lnTo>
                  <a:pt x="116" y="308"/>
                </a:lnTo>
                <a:lnTo>
                  <a:pt x="110" y="312"/>
                </a:lnTo>
                <a:lnTo>
                  <a:pt x="90" y="316"/>
                </a:lnTo>
                <a:lnTo>
                  <a:pt x="82" y="306"/>
                </a:lnTo>
                <a:lnTo>
                  <a:pt x="72" y="304"/>
                </a:lnTo>
                <a:lnTo>
                  <a:pt x="62" y="304"/>
                </a:lnTo>
                <a:lnTo>
                  <a:pt x="52" y="298"/>
                </a:lnTo>
                <a:lnTo>
                  <a:pt x="38" y="300"/>
                </a:lnTo>
                <a:lnTo>
                  <a:pt x="40" y="308"/>
                </a:lnTo>
                <a:lnTo>
                  <a:pt x="30" y="302"/>
                </a:lnTo>
                <a:lnTo>
                  <a:pt x="20" y="296"/>
                </a:lnTo>
                <a:lnTo>
                  <a:pt x="10" y="292"/>
                </a:lnTo>
                <a:lnTo>
                  <a:pt x="0" y="284"/>
                </a:lnTo>
                <a:lnTo>
                  <a:pt x="4" y="270"/>
                </a:lnTo>
                <a:lnTo>
                  <a:pt x="20" y="262"/>
                </a:lnTo>
                <a:lnTo>
                  <a:pt x="28" y="262"/>
                </a:lnTo>
                <a:lnTo>
                  <a:pt x="38" y="260"/>
                </a:lnTo>
                <a:lnTo>
                  <a:pt x="46" y="254"/>
                </a:lnTo>
                <a:lnTo>
                  <a:pt x="42" y="248"/>
                </a:lnTo>
                <a:lnTo>
                  <a:pt x="40" y="234"/>
                </a:lnTo>
                <a:lnTo>
                  <a:pt x="48" y="230"/>
                </a:lnTo>
                <a:lnTo>
                  <a:pt x="54" y="228"/>
                </a:lnTo>
                <a:lnTo>
                  <a:pt x="58" y="232"/>
                </a:lnTo>
                <a:lnTo>
                  <a:pt x="64" y="256"/>
                </a:lnTo>
                <a:lnTo>
                  <a:pt x="80" y="256"/>
                </a:lnTo>
                <a:lnTo>
                  <a:pt x="68" y="246"/>
                </a:lnTo>
                <a:lnTo>
                  <a:pt x="70" y="234"/>
                </a:lnTo>
                <a:lnTo>
                  <a:pt x="84" y="214"/>
                </a:lnTo>
                <a:lnTo>
                  <a:pt x="72" y="226"/>
                </a:lnTo>
                <a:lnTo>
                  <a:pt x="56" y="220"/>
                </a:lnTo>
                <a:lnTo>
                  <a:pt x="60" y="210"/>
                </a:lnTo>
                <a:lnTo>
                  <a:pt x="68" y="204"/>
                </a:lnTo>
                <a:lnTo>
                  <a:pt x="72" y="194"/>
                </a:lnTo>
                <a:lnTo>
                  <a:pt x="94" y="192"/>
                </a:lnTo>
                <a:lnTo>
                  <a:pt x="114" y="206"/>
                </a:lnTo>
                <a:lnTo>
                  <a:pt x="120" y="196"/>
                </a:lnTo>
                <a:lnTo>
                  <a:pt x="106" y="188"/>
                </a:lnTo>
                <a:lnTo>
                  <a:pt x="108" y="178"/>
                </a:lnTo>
                <a:lnTo>
                  <a:pt x="110" y="168"/>
                </a:lnTo>
                <a:lnTo>
                  <a:pt x="114" y="158"/>
                </a:lnTo>
                <a:lnTo>
                  <a:pt x="108" y="144"/>
                </a:lnTo>
                <a:lnTo>
                  <a:pt x="120" y="146"/>
                </a:lnTo>
                <a:lnTo>
                  <a:pt x="112" y="132"/>
                </a:lnTo>
                <a:lnTo>
                  <a:pt x="126" y="116"/>
                </a:lnTo>
                <a:lnTo>
                  <a:pt x="128" y="120"/>
                </a:lnTo>
                <a:lnTo>
                  <a:pt x="134" y="126"/>
                </a:lnTo>
                <a:lnTo>
                  <a:pt x="142" y="130"/>
                </a:lnTo>
                <a:lnTo>
                  <a:pt x="144" y="134"/>
                </a:lnTo>
                <a:lnTo>
                  <a:pt x="146" y="142"/>
                </a:lnTo>
                <a:lnTo>
                  <a:pt x="148" y="156"/>
                </a:lnTo>
                <a:lnTo>
                  <a:pt x="152" y="162"/>
                </a:lnTo>
                <a:lnTo>
                  <a:pt x="154" y="142"/>
                </a:lnTo>
                <a:lnTo>
                  <a:pt x="150" y="130"/>
                </a:lnTo>
                <a:lnTo>
                  <a:pt x="180" y="132"/>
                </a:lnTo>
                <a:lnTo>
                  <a:pt x="198" y="126"/>
                </a:lnTo>
                <a:lnTo>
                  <a:pt x="216" y="110"/>
                </a:lnTo>
                <a:lnTo>
                  <a:pt x="192" y="120"/>
                </a:lnTo>
                <a:lnTo>
                  <a:pt x="172" y="124"/>
                </a:lnTo>
                <a:lnTo>
                  <a:pt x="162" y="120"/>
                </a:lnTo>
                <a:lnTo>
                  <a:pt x="172" y="110"/>
                </a:lnTo>
                <a:lnTo>
                  <a:pt x="164" y="106"/>
                </a:lnTo>
                <a:lnTo>
                  <a:pt x="156" y="116"/>
                </a:lnTo>
                <a:lnTo>
                  <a:pt x="152" y="118"/>
                </a:lnTo>
                <a:lnTo>
                  <a:pt x="140" y="114"/>
                </a:lnTo>
                <a:lnTo>
                  <a:pt x="130" y="108"/>
                </a:lnTo>
                <a:lnTo>
                  <a:pt x="144" y="90"/>
                </a:lnTo>
                <a:lnTo>
                  <a:pt x="120" y="102"/>
                </a:lnTo>
                <a:lnTo>
                  <a:pt x="114" y="94"/>
                </a:lnTo>
                <a:lnTo>
                  <a:pt x="112" y="86"/>
                </a:lnTo>
                <a:lnTo>
                  <a:pt x="114" y="74"/>
                </a:lnTo>
                <a:lnTo>
                  <a:pt x="124" y="52"/>
                </a:lnTo>
                <a:lnTo>
                  <a:pt x="110" y="48"/>
                </a:lnTo>
                <a:lnTo>
                  <a:pt x="112" y="4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69" name="Freeform 479"/>
          <p:cNvSpPr>
            <a:spLocks/>
          </p:cNvSpPr>
          <p:nvPr/>
        </p:nvSpPr>
        <p:spPr bwMode="ltGray">
          <a:xfrm>
            <a:off x="2720212" y="1323999"/>
            <a:ext cx="980767" cy="1514469"/>
          </a:xfrm>
          <a:custGeom>
            <a:avLst/>
            <a:gdLst/>
            <a:ahLst/>
            <a:cxnLst>
              <a:cxn ang="0">
                <a:pos x="118" y="388"/>
              </a:cxn>
              <a:cxn ang="0">
                <a:pos x="114" y="336"/>
              </a:cxn>
              <a:cxn ang="0">
                <a:pos x="24" y="314"/>
              </a:cxn>
              <a:cxn ang="0">
                <a:pos x="10" y="274"/>
              </a:cxn>
              <a:cxn ang="0">
                <a:pos x="36" y="252"/>
              </a:cxn>
              <a:cxn ang="0">
                <a:pos x="38" y="236"/>
              </a:cxn>
              <a:cxn ang="0">
                <a:pos x="14" y="192"/>
              </a:cxn>
              <a:cxn ang="0">
                <a:pos x="68" y="178"/>
              </a:cxn>
              <a:cxn ang="0">
                <a:pos x="112" y="162"/>
              </a:cxn>
              <a:cxn ang="0">
                <a:pos x="104" y="126"/>
              </a:cxn>
              <a:cxn ang="0">
                <a:pos x="140" y="98"/>
              </a:cxn>
              <a:cxn ang="0">
                <a:pos x="162" y="100"/>
              </a:cxn>
              <a:cxn ang="0">
                <a:pos x="182" y="62"/>
              </a:cxn>
              <a:cxn ang="0">
                <a:pos x="212" y="52"/>
              </a:cxn>
              <a:cxn ang="0">
                <a:pos x="276" y="80"/>
              </a:cxn>
              <a:cxn ang="0">
                <a:pos x="298" y="56"/>
              </a:cxn>
              <a:cxn ang="0">
                <a:pos x="314" y="64"/>
              </a:cxn>
              <a:cxn ang="0">
                <a:pos x="344" y="104"/>
              </a:cxn>
              <a:cxn ang="0">
                <a:pos x="350" y="48"/>
              </a:cxn>
              <a:cxn ang="0">
                <a:pos x="358" y="22"/>
              </a:cxn>
              <a:cxn ang="0">
                <a:pos x="404" y="26"/>
              </a:cxn>
              <a:cxn ang="0">
                <a:pos x="440" y="0"/>
              </a:cxn>
              <a:cxn ang="0">
                <a:pos x="494" y="12"/>
              </a:cxn>
              <a:cxn ang="0">
                <a:pos x="504" y="34"/>
              </a:cxn>
              <a:cxn ang="0">
                <a:pos x="526" y="54"/>
              </a:cxn>
              <a:cxn ang="0">
                <a:pos x="558" y="86"/>
              </a:cxn>
              <a:cxn ang="0">
                <a:pos x="496" y="88"/>
              </a:cxn>
              <a:cxn ang="0">
                <a:pos x="438" y="110"/>
              </a:cxn>
              <a:cxn ang="0">
                <a:pos x="480" y="98"/>
              </a:cxn>
              <a:cxn ang="0">
                <a:pos x="518" y="102"/>
              </a:cxn>
              <a:cxn ang="0">
                <a:pos x="500" y="124"/>
              </a:cxn>
              <a:cxn ang="0">
                <a:pos x="552" y="106"/>
              </a:cxn>
              <a:cxn ang="0">
                <a:pos x="506" y="168"/>
              </a:cxn>
              <a:cxn ang="0">
                <a:pos x="578" y="138"/>
              </a:cxn>
              <a:cxn ang="0">
                <a:pos x="608" y="118"/>
              </a:cxn>
              <a:cxn ang="0">
                <a:pos x="636" y="148"/>
              </a:cxn>
              <a:cxn ang="0">
                <a:pos x="610" y="162"/>
              </a:cxn>
              <a:cxn ang="0">
                <a:pos x="580" y="180"/>
              </a:cxn>
              <a:cxn ang="0">
                <a:pos x="580" y="210"/>
              </a:cxn>
              <a:cxn ang="0">
                <a:pos x="550" y="260"/>
              </a:cxn>
              <a:cxn ang="0">
                <a:pos x="548" y="350"/>
              </a:cxn>
              <a:cxn ang="0">
                <a:pos x="512" y="360"/>
              </a:cxn>
              <a:cxn ang="0">
                <a:pos x="532" y="400"/>
              </a:cxn>
              <a:cxn ang="0">
                <a:pos x="510" y="456"/>
              </a:cxn>
              <a:cxn ang="0">
                <a:pos x="490" y="488"/>
              </a:cxn>
              <a:cxn ang="0">
                <a:pos x="488" y="570"/>
              </a:cxn>
              <a:cxn ang="0">
                <a:pos x="444" y="564"/>
              </a:cxn>
              <a:cxn ang="0">
                <a:pos x="422" y="616"/>
              </a:cxn>
              <a:cxn ang="0">
                <a:pos x="364" y="630"/>
              </a:cxn>
              <a:cxn ang="0">
                <a:pos x="312" y="678"/>
              </a:cxn>
              <a:cxn ang="0">
                <a:pos x="240" y="696"/>
              </a:cxn>
              <a:cxn ang="0">
                <a:pos x="212" y="746"/>
              </a:cxn>
              <a:cxn ang="0">
                <a:pos x="182" y="812"/>
              </a:cxn>
              <a:cxn ang="0">
                <a:pos x="144" y="820"/>
              </a:cxn>
              <a:cxn ang="0">
                <a:pos x="100" y="766"/>
              </a:cxn>
              <a:cxn ang="0">
                <a:pos x="82" y="626"/>
              </a:cxn>
              <a:cxn ang="0">
                <a:pos x="134" y="576"/>
              </a:cxn>
              <a:cxn ang="0">
                <a:pos x="102" y="522"/>
              </a:cxn>
              <a:cxn ang="0">
                <a:pos x="124" y="488"/>
              </a:cxn>
              <a:cxn ang="0">
                <a:pos x="116" y="460"/>
              </a:cxn>
            </a:cxnLst>
            <a:rect l="0" t="0" r="r" b="b"/>
            <a:pathLst>
              <a:path w="637" h="835">
                <a:moveTo>
                  <a:pt x="116" y="432"/>
                </a:moveTo>
                <a:lnTo>
                  <a:pt x="114" y="396"/>
                </a:lnTo>
                <a:lnTo>
                  <a:pt x="118" y="388"/>
                </a:lnTo>
                <a:lnTo>
                  <a:pt x="106" y="356"/>
                </a:lnTo>
                <a:lnTo>
                  <a:pt x="112" y="346"/>
                </a:lnTo>
                <a:lnTo>
                  <a:pt x="114" y="336"/>
                </a:lnTo>
                <a:lnTo>
                  <a:pt x="78" y="310"/>
                </a:lnTo>
                <a:lnTo>
                  <a:pt x="40" y="306"/>
                </a:lnTo>
                <a:lnTo>
                  <a:pt x="24" y="314"/>
                </a:lnTo>
                <a:lnTo>
                  <a:pt x="4" y="288"/>
                </a:lnTo>
                <a:lnTo>
                  <a:pt x="24" y="282"/>
                </a:lnTo>
                <a:lnTo>
                  <a:pt x="10" y="274"/>
                </a:lnTo>
                <a:lnTo>
                  <a:pt x="0" y="262"/>
                </a:lnTo>
                <a:lnTo>
                  <a:pt x="10" y="250"/>
                </a:lnTo>
                <a:lnTo>
                  <a:pt x="36" y="252"/>
                </a:lnTo>
                <a:lnTo>
                  <a:pt x="52" y="258"/>
                </a:lnTo>
                <a:lnTo>
                  <a:pt x="56" y="248"/>
                </a:lnTo>
                <a:lnTo>
                  <a:pt x="38" y="236"/>
                </a:lnTo>
                <a:lnTo>
                  <a:pt x="18" y="234"/>
                </a:lnTo>
                <a:lnTo>
                  <a:pt x="0" y="204"/>
                </a:lnTo>
                <a:lnTo>
                  <a:pt x="14" y="192"/>
                </a:lnTo>
                <a:lnTo>
                  <a:pt x="40" y="186"/>
                </a:lnTo>
                <a:lnTo>
                  <a:pt x="46" y="182"/>
                </a:lnTo>
                <a:lnTo>
                  <a:pt x="68" y="178"/>
                </a:lnTo>
                <a:lnTo>
                  <a:pt x="90" y="180"/>
                </a:lnTo>
                <a:lnTo>
                  <a:pt x="94" y="182"/>
                </a:lnTo>
                <a:lnTo>
                  <a:pt x="112" y="162"/>
                </a:lnTo>
                <a:lnTo>
                  <a:pt x="118" y="142"/>
                </a:lnTo>
                <a:lnTo>
                  <a:pt x="100" y="138"/>
                </a:lnTo>
                <a:lnTo>
                  <a:pt x="104" y="126"/>
                </a:lnTo>
                <a:lnTo>
                  <a:pt x="110" y="116"/>
                </a:lnTo>
                <a:lnTo>
                  <a:pt x="120" y="110"/>
                </a:lnTo>
                <a:lnTo>
                  <a:pt x="140" y="98"/>
                </a:lnTo>
                <a:lnTo>
                  <a:pt x="146" y="90"/>
                </a:lnTo>
                <a:lnTo>
                  <a:pt x="160" y="92"/>
                </a:lnTo>
                <a:lnTo>
                  <a:pt x="162" y="100"/>
                </a:lnTo>
                <a:lnTo>
                  <a:pt x="172" y="88"/>
                </a:lnTo>
                <a:lnTo>
                  <a:pt x="182" y="82"/>
                </a:lnTo>
                <a:lnTo>
                  <a:pt x="182" y="62"/>
                </a:lnTo>
                <a:lnTo>
                  <a:pt x="198" y="58"/>
                </a:lnTo>
                <a:lnTo>
                  <a:pt x="202" y="80"/>
                </a:lnTo>
                <a:lnTo>
                  <a:pt x="212" y="52"/>
                </a:lnTo>
                <a:lnTo>
                  <a:pt x="240" y="52"/>
                </a:lnTo>
                <a:lnTo>
                  <a:pt x="268" y="42"/>
                </a:lnTo>
                <a:lnTo>
                  <a:pt x="276" y="80"/>
                </a:lnTo>
                <a:lnTo>
                  <a:pt x="296" y="88"/>
                </a:lnTo>
                <a:lnTo>
                  <a:pt x="296" y="68"/>
                </a:lnTo>
                <a:lnTo>
                  <a:pt x="298" y="56"/>
                </a:lnTo>
                <a:lnTo>
                  <a:pt x="302" y="48"/>
                </a:lnTo>
                <a:lnTo>
                  <a:pt x="310" y="54"/>
                </a:lnTo>
                <a:lnTo>
                  <a:pt x="314" y="64"/>
                </a:lnTo>
                <a:lnTo>
                  <a:pt x="320" y="82"/>
                </a:lnTo>
                <a:lnTo>
                  <a:pt x="326" y="100"/>
                </a:lnTo>
                <a:lnTo>
                  <a:pt x="344" y="104"/>
                </a:lnTo>
                <a:lnTo>
                  <a:pt x="336" y="80"/>
                </a:lnTo>
                <a:lnTo>
                  <a:pt x="334" y="44"/>
                </a:lnTo>
                <a:lnTo>
                  <a:pt x="350" y="48"/>
                </a:lnTo>
                <a:lnTo>
                  <a:pt x="354" y="42"/>
                </a:lnTo>
                <a:lnTo>
                  <a:pt x="364" y="36"/>
                </a:lnTo>
                <a:lnTo>
                  <a:pt x="358" y="22"/>
                </a:lnTo>
                <a:lnTo>
                  <a:pt x="374" y="14"/>
                </a:lnTo>
                <a:lnTo>
                  <a:pt x="384" y="12"/>
                </a:lnTo>
                <a:lnTo>
                  <a:pt x="404" y="26"/>
                </a:lnTo>
                <a:lnTo>
                  <a:pt x="414" y="14"/>
                </a:lnTo>
                <a:lnTo>
                  <a:pt x="426" y="6"/>
                </a:lnTo>
                <a:lnTo>
                  <a:pt x="440" y="0"/>
                </a:lnTo>
                <a:lnTo>
                  <a:pt x="456" y="0"/>
                </a:lnTo>
                <a:lnTo>
                  <a:pt x="478" y="6"/>
                </a:lnTo>
                <a:lnTo>
                  <a:pt x="494" y="12"/>
                </a:lnTo>
                <a:lnTo>
                  <a:pt x="516" y="18"/>
                </a:lnTo>
                <a:lnTo>
                  <a:pt x="524" y="24"/>
                </a:lnTo>
                <a:lnTo>
                  <a:pt x="504" y="34"/>
                </a:lnTo>
                <a:lnTo>
                  <a:pt x="530" y="38"/>
                </a:lnTo>
                <a:lnTo>
                  <a:pt x="538" y="44"/>
                </a:lnTo>
                <a:lnTo>
                  <a:pt x="526" y="54"/>
                </a:lnTo>
                <a:lnTo>
                  <a:pt x="542" y="54"/>
                </a:lnTo>
                <a:lnTo>
                  <a:pt x="570" y="74"/>
                </a:lnTo>
                <a:lnTo>
                  <a:pt x="558" y="86"/>
                </a:lnTo>
                <a:lnTo>
                  <a:pt x="542" y="92"/>
                </a:lnTo>
                <a:lnTo>
                  <a:pt x="520" y="90"/>
                </a:lnTo>
                <a:lnTo>
                  <a:pt x="496" y="88"/>
                </a:lnTo>
                <a:lnTo>
                  <a:pt x="480" y="90"/>
                </a:lnTo>
                <a:lnTo>
                  <a:pt x="468" y="96"/>
                </a:lnTo>
                <a:lnTo>
                  <a:pt x="438" y="110"/>
                </a:lnTo>
                <a:lnTo>
                  <a:pt x="440" y="118"/>
                </a:lnTo>
                <a:lnTo>
                  <a:pt x="454" y="110"/>
                </a:lnTo>
                <a:lnTo>
                  <a:pt x="480" y="98"/>
                </a:lnTo>
                <a:lnTo>
                  <a:pt x="492" y="98"/>
                </a:lnTo>
                <a:lnTo>
                  <a:pt x="506" y="100"/>
                </a:lnTo>
                <a:lnTo>
                  <a:pt x="518" y="102"/>
                </a:lnTo>
                <a:lnTo>
                  <a:pt x="516" y="116"/>
                </a:lnTo>
                <a:lnTo>
                  <a:pt x="500" y="118"/>
                </a:lnTo>
                <a:lnTo>
                  <a:pt x="500" y="124"/>
                </a:lnTo>
                <a:lnTo>
                  <a:pt x="532" y="122"/>
                </a:lnTo>
                <a:lnTo>
                  <a:pt x="538" y="104"/>
                </a:lnTo>
                <a:lnTo>
                  <a:pt x="552" y="106"/>
                </a:lnTo>
                <a:lnTo>
                  <a:pt x="550" y="126"/>
                </a:lnTo>
                <a:lnTo>
                  <a:pt x="528" y="144"/>
                </a:lnTo>
                <a:lnTo>
                  <a:pt x="506" y="168"/>
                </a:lnTo>
                <a:lnTo>
                  <a:pt x="550" y="146"/>
                </a:lnTo>
                <a:lnTo>
                  <a:pt x="560" y="130"/>
                </a:lnTo>
                <a:lnTo>
                  <a:pt x="578" y="138"/>
                </a:lnTo>
                <a:lnTo>
                  <a:pt x="582" y="122"/>
                </a:lnTo>
                <a:lnTo>
                  <a:pt x="596" y="118"/>
                </a:lnTo>
                <a:lnTo>
                  <a:pt x="608" y="118"/>
                </a:lnTo>
                <a:lnTo>
                  <a:pt x="622" y="124"/>
                </a:lnTo>
                <a:lnTo>
                  <a:pt x="634" y="142"/>
                </a:lnTo>
                <a:lnTo>
                  <a:pt x="636" y="148"/>
                </a:lnTo>
                <a:lnTo>
                  <a:pt x="626" y="156"/>
                </a:lnTo>
                <a:lnTo>
                  <a:pt x="620" y="164"/>
                </a:lnTo>
                <a:lnTo>
                  <a:pt x="610" y="162"/>
                </a:lnTo>
                <a:lnTo>
                  <a:pt x="610" y="172"/>
                </a:lnTo>
                <a:lnTo>
                  <a:pt x="600" y="182"/>
                </a:lnTo>
                <a:lnTo>
                  <a:pt x="580" y="180"/>
                </a:lnTo>
                <a:lnTo>
                  <a:pt x="592" y="190"/>
                </a:lnTo>
                <a:lnTo>
                  <a:pt x="574" y="200"/>
                </a:lnTo>
                <a:lnTo>
                  <a:pt x="580" y="210"/>
                </a:lnTo>
                <a:lnTo>
                  <a:pt x="566" y="226"/>
                </a:lnTo>
                <a:lnTo>
                  <a:pt x="556" y="242"/>
                </a:lnTo>
                <a:lnTo>
                  <a:pt x="550" y="260"/>
                </a:lnTo>
                <a:lnTo>
                  <a:pt x="542" y="314"/>
                </a:lnTo>
                <a:lnTo>
                  <a:pt x="554" y="330"/>
                </a:lnTo>
                <a:lnTo>
                  <a:pt x="548" y="350"/>
                </a:lnTo>
                <a:lnTo>
                  <a:pt x="526" y="338"/>
                </a:lnTo>
                <a:lnTo>
                  <a:pt x="510" y="344"/>
                </a:lnTo>
                <a:lnTo>
                  <a:pt x="512" y="360"/>
                </a:lnTo>
                <a:lnTo>
                  <a:pt x="528" y="366"/>
                </a:lnTo>
                <a:lnTo>
                  <a:pt x="532" y="382"/>
                </a:lnTo>
                <a:lnTo>
                  <a:pt x="532" y="400"/>
                </a:lnTo>
                <a:lnTo>
                  <a:pt x="526" y="424"/>
                </a:lnTo>
                <a:lnTo>
                  <a:pt x="516" y="444"/>
                </a:lnTo>
                <a:lnTo>
                  <a:pt x="510" y="456"/>
                </a:lnTo>
                <a:lnTo>
                  <a:pt x="504" y="462"/>
                </a:lnTo>
                <a:lnTo>
                  <a:pt x="488" y="472"/>
                </a:lnTo>
                <a:lnTo>
                  <a:pt x="490" y="488"/>
                </a:lnTo>
                <a:lnTo>
                  <a:pt x="488" y="508"/>
                </a:lnTo>
                <a:lnTo>
                  <a:pt x="488" y="548"/>
                </a:lnTo>
                <a:lnTo>
                  <a:pt x="488" y="570"/>
                </a:lnTo>
                <a:lnTo>
                  <a:pt x="460" y="562"/>
                </a:lnTo>
                <a:lnTo>
                  <a:pt x="450" y="538"/>
                </a:lnTo>
                <a:lnTo>
                  <a:pt x="444" y="564"/>
                </a:lnTo>
                <a:lnTo>
                  <a:pt x="452" y="572"/>
                </a:lnTo>
                <a:lnTo>
                  <a:pt x="476" y="580"/>
                </a:lnTo>
                <a:lnTo>
                  <a:pt x="422" y="616"/>
                </a:lnTo>
                <a:lnTo>
                  <a:pt x="402" y="620"/>
                </a:lnTo>
                <a:lnTo>
                  <a:pt x="378" y="628"/>
                </a:lnTo>
                <a:lnTo>
                  <a:pt x="364" y="630"/>
                </a:lnTo>
                <a:lnTo>
                  <a:pt x="354" y="628"/>
                </a:lnTo>
                <a:lnTo>
                  <a:pt x="334" y="648"/>
                </a:lnTo>
                <a:lnTo>
                  <a:pt x="312" y="678"/>
                </a:lnTo>
                <a:lnTo>
                  <a:pt x="282" y="686"/>
                </a:lnTo>
                <a:lnTo>
                  <a:pt x="262" y="688"/>
                </a:lnTo>
                <a:lnTo>
                  <a:pt x="240" y="696"/>
                </a:lnTo>
                <a:lnTo>
                  <a:pt x="226" y="716"/>
                </a:lnTo>
                <a:lnTo>
                  <a:pt x="224" y="734"/>
                </a:lnTo>
                <a:lnTo>
                  <a:pt x="212" y="746"/>
                </a:lnTo>
                <a:lnTo>
                  <a:pt x="202" y="756"/>
                </a:lnTo>
                <a:lnTo>
                  <a:pt x="196" y="770"/>
                </a:lnTo>
                <a:lnTo>
                  <a:pt x="182" y="812"/>
                </a:lnTo>
                <a:lnTo>
                  <a:pt x="172" y="830"/>
                </a:lnTo>
                <a:lnTo>
                  <a:pt x="160" y="834"/>
                </a:lnTo>
                <a:lnTo>
                  <a:pt x="144" y="820"/>
                </a:lnTo>
                <a:lnTo>
                  <a:pt x="126" y="806"/>
                </a:lnTo>
                <a:lnTo>
                  <a:pt x="114" y="806"/>
                </a:lnTo>
                <a:lnTo>
                  <a:pt x="100" y="766"/>
                </a:lnTo>
                <a:lnTo>
                  <a:pt x="86" y="704"/>
                </a:lnTo>
                <a:lnTo>
                  <a:pt x="78" y="656"/>
                </a:lnTo>
                <a:lnTo>
                  <a:pt x="82" y="626"/>
                </a:lnTo>
                <a:lnTo>
                  <a:pt x="94" y="602"/>
                </a:lnTo>
                <a:lnTo>
                  <a:pt x="128" y="580"/>
                </a:lnTo>
                <a:lnTo>
                  <a:pt x="134" y="576"/>
                </a:lnTo>
                <a:lnTo>
                  <a:pt x="142" y="550"/>
                </a:lnTo>
                <a:lnTo>
                  <a:pt x="118" y="546"/>
                </a:lnTo>
                <a:lnTo>
                  <a:pt x="102" y="522"/>
                </a:lnTo>
                <a:lnTo>
                  <a:pt x="128" y="526"/>
                </a:lnTo>
                <a:lnTo>
                  <a:pt x="134" y="516"/>
                </a:lnTo>
                <a:lnTo>
                  <a:pt x="124" y="488"/>
                </a:lnTo>
                <a:lnTo>
                  <a:pt x="106" y="498"/>
                </a:lnTo>
                <a:lnTo>
                  <a:pt x="102" y="482"/>
                </a:lnTo>
                <a:lnTo>
                  <a:pt x="116" y="460"/>
                </a:lnTo>
                <a:lnTo>
                  <a:pt x="116" y="4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0" name="Freeform 480"/>
          <p:cNvSpPr>
            <a:spLocks/>
          </p:cNvSpPr>
          <p:nvPr/>
        </p:nvSpPr>
        <p:spPr bwMode="ltGray">
          <a:xfrm>
            <a:off x="2861208" y="2293957"/>
            <a:ext cx="44932" cy="58738"/>
          </a:xfrm>
          <a:custGeom>
            <a:avLst/>
            <a:gdLst/>
            <a:ahLst/>
            <a:cxnLst>
              <a:cxn ang="0">
                <a:pos x="6" y="0"/>
              </a:cxn>
              <a:cxn ang="0">
                <a:pos x="16" y="12"/>
              </a:cxn>
              <a:cxn ang="0">
                <a:pos x="28" y="24"/>
              </a:cxn>
              <a:cxn ang="0">
                <a:pos x="20" y="32"/>
              </a:cxn>
              <a:cxn ang="0">
                <a:pos x="6" y="28"/>
              </a:cxn>
              <a:cxn ang="0">
                <a:pos x="0" y="14"/>
              </a:cxn>
              <a:cxn ang="0">
                <a:pos x="6" y="0"/>
              </a:cxn>
            </a:cxnLst>
            <a:rect l="0" t="0" r="r" b="b"/>
            <a:pathLst>
              <a:path w="29" h="33">
                <a:moveTo>
                  <a:pt x="6" y="0"/>
                </a:moveTo>
                <a:lnTo>
                  <a:pt x="16" y="12"/>
                </a:lnTo>
                <a:lnTo>
                  <a:pt x="28" y="24"/>
                </a:lnTo>
                <a:lnTo>
                  <a:pt x="20" y="32"/>
                </a:lnTo>
                <a:lnTo>
                  <a:pt x="6" y="28"/>
                </a:lnTo>
                <a:lnTo>
                  <a:pt x="0" y="14"/>
                </a:lnTo>
                <a:lnTo>
                  <a:pt x="6" y="0"/>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1" name="Freeform 481"/>
          <p:cNvSpPr>
            <a:spLocks/>
          </p:cNvSpPr>
          <p:nvPr/>
        </p:nvSpPr>
        <p:spPr bwMode="ltGray">
          <a:xfrm>
            <a:off x="1666624" y="1712934"/>
            <a:ext cx="220014" cy="215899"/>
          </a:xfrm>
          <a:custGeom>
            <a:avLst/>
            <a:gdLst/>
            <a:ahLst/>
            <a:cxnLst>
              <a:cxn ang="0">
                <a:pos x="140" y="58"/>
              </a:cxn>
              <a:cxn ang="0">
                <a:pos x="142" y="42"/>
              </a:cxn>
              <a:cxn ang="0">
                <a:pos x="140" y="40"/>
              </a:cxn>
              <a:cxn ang="0">
                <a:pos x="140" y="30"/>
              </a:cxn>
              <a:cxn ang="0">
                <a:pos x="130" y="20"/>
              </a:cxn>
              <a:cxn ang="0">
                <a:pos x="124" y="20"/>
              </a:cxn>
              <a:cxn ang="0">
                <a:pos x="122" y="22"/>
              </a:cxn>
              <a:cxn ang="0">
                <a:pos x="118" y="20"/>
              </a:cxn>
              <a:cxn ang="0">
                <a:pos x="116" y="20"/>
              </a:cxn>
              <a:cxn ang="0">
                <a:pos x="116" y="16"/>
              </a:cxn>
              <a:cxn ang="0">
                <a:pos x="104" y="8"/>
              </a:cxn>
              <a:cxn ang="0">
                <a:pos x="102" y="2"/>
              </a:cxn>
              <a:cxn ang="0">
                <a:pos x="92" y="0"/>
              </a:cxn>
              <a:cxn ang="0">
                <a:pos x="82" y="4"/>
              </a:cxn>
              <a:cxn ang="0">
                <a:pos x="60" y="2"/>
              </a:cxn>
              <a:cxn ang="0">
                <a:pos x="58" y="16"/>
              </a:cxn>
              <a:cxn ang="0">
                <a:pos x="60" y="24"/>
              </a:cxn>
              <a:cxn ang="0">
                <a:pos x="52" y="28"/>
              </a:cxn>
              <a:cxn ang="0">
                <a:pos x="32" y="46"/>
              </a:cxn>
              <a:cxn ang="0">
                <a:pos x="30" y="54"/>
              </a:cxn>
              <a:cxn ang="0">
                <a:pos x="24" y="56"/>
              </a:cxn>
              <a:cxn ang="0">
                <a:pos x="22" y="62"/>
              </a:cxn>
              <a:cxn ang="0">
                <a:pos x="2" y="72"/>
              </a:cxn>
              <a:cxn ang="0">
                <a:pos x="0" y="82"/>
              </a:cxn>
              <a:cxn ang="0">
                <a:pos x="2" y="90"/>
              </a:cxn>
              <a:cxn ang="0">
                <a:pos x="2" y="110"/>
              </a:cxn>
              <a:cxn ang="0">
                <a:pos x="0" y="118"/>
              </a:cxn>
              <a:cxn ang="0">
                <a:pos x="8" y="118"/>
              </a:cxn>
              <a:cxn ang="0">
                <a:pos x="16" y="118"/>
              </a:cxn>
              <a:cxn ang="0">
                <a:pos x="20" y="114"/>
              </a:cxn>
              <a:cxn ang="0">
                <a:pos x="22" y="110"/>
              </a:cxn>
              <a:cxn ang="0">
                <a:pos x="26" y="108"/>
              </a:cxn>
              <a:cxn ang="0">
                <a:pos x="26" y="118"/>
              </a:cxn>
              <a:cxn ang="0">
                <a:pos x="36" y="118"/>
              </a:cxn>
              <a:cxn ang="0">
                <a:pos x="42" y="112"/>
              </a:cxn>
              <a:cxn ang="0">
                <a:pos x="46" y="102"/>
              </a:cxn>
              <a:cxn ang="0">
                <a:pos x="52" y="96"/>
              </a:cxn>
              <a:cxn ang="0">
                <a:pos x="60" y="92"/>
              </a:cxn>
              <a:cxn ang="0">
                <a:pos x="66" y="94"/>
              </a:cxn>
              <a:cxn ang="0">
                <a:pos x="80" y="76"/>
              </a:cxn>
              <a:cxn ang="0">
                <a:pos x="90" y="76"/>
              </a:cxn>
              <a:cxn ang="0">
                <a:pos x="120" y="66"/>
              </a:cxn>
              <a:cxn ang="0">
                <a:pos x="136" y="64"/>
              </a:cxn>
              <a:cxn ang="0">
                <a:pos x="140" y="58"/>
              </a:cxn>
            </a:cxnLst>
            <a:rect l="0" t="0" r="r" b="b"/>
            <a:pathLst>
              <a:path w="143" h="119">
                <a:moveTo>
                  <a:pt x="140" y="58"/>
                </a:moveTo>
                <a:lnTo>
                  <a:pt x="142" y="42"/>
                </a:lnTo>
                <a:lnTo>
                  <a:pt x="140" y="40"/>
                </a:lnTo>
                <a:lnTo>
                  <a:pt x="140" y="30"/>
                </a:lnTo>
                <a:lnTo>
                  <a:pt x="130" y="20"/>
                </a:lnTo>
                <a:lnTo>
                  <a:pt x="124" y="20"/>
                </a:lnTo>
                <a:lnTo>
                  <a:pt x="122" y="22"/>
                </a:lnTo>
                <a:lnTo>
                  <a:pt x="118" y="20"/>
                </a:lnTo>
                <a:lnTo>
                  <a:pt x="116" y="20"/>
                </a:lnTo>
                <a:lnTo>
                  <a:pt x="116" y="16"/>
                </a:lnTo>
                <a:lnTo>
                  <a:pt x="104" y="8"/>
                </a:lnTo>
                <a:lnTo>
                  <a:pt x="102" y="2"/>
                </a:lnTo>
                <a:lnTo>
                  <a:pt x="92" y="0"/>
                </a:lnTo>
                <a:lnTo>
                  <a:pt x="82" y="4"/>
                </a:lnTo>
                <a:lnTo>
                  <a:pt x="60" y="2"/>
                </a:lnTo>
                <a:lnTo>
                  <a:pt x="58" y="16"/>
                </a:lnTo>
                <a:lnTo>
                  <a:pt x="60" y="24"/>
                </a:lnTo>
                <a:lnTo>
                  <a:pt x="52" y="28"/>
                </a:lnTo>
                <a:lnTo>
                  <a:pt x="32" y="46"/>
                </a:lnTo>
                <a:lnTo>
                  <a:pt x="30" y="54"/>
                </a:lnTo>
                <a:lnTo>
                  <a:pt x="24" y="56"/>
                </a:lnTo>
                <a:lnTo>
                  <a:pt x="22" y="62"/>
                </a:lnTo>
                <a:lnTo>
                  <a:pt x="2" y="72"/>
                </a:lnTo>
                <a:lnTo>
                  <a:pt x="0" y="82"/>
                </a:lnTo>
                <a:lnTo>
                  <a:pt x="2" y="90"/>
                </a:lnTo>
                <a:lnTo>
                  <a:pt x="2" y="110"/>
                </a:lnTo>
                <a:lnTo>
                  <a:pt x="0" y="118"/>
                </a:lnTo>
                <a:lnTo>
                  <a:pt x="8" y="118"/>
                </a:lnTo>
                <a:lnTo>
                  <a:pt x="16" y="118"/>
                </a:lnTo>
                <a:lnTo>
                  <a:pt x="20" y="114"/>
                </a:lnTo>
                <a:lnTo>
                  <a:pt x="22" y="110"/>
                </a:lnTo>
                <a:lnTo>
                  <a:pt x="26" y="108"/>
                </a:lnTo>
                <a:lnTo>
                  <a:pt x="26" y="118"/>
                </a:lnTo>
                <a:lnTo>
                  <a:pt x="36" y="118"/>
                </a:lnTo>
                <a:lnTo>
                  <a:pt x="42" y="112"/>
                </a:lnTo>
                <a:lnTo>
                  <a:pt x="46" y="102"/>
                </a:lnTo>
                <a:lnTo>
                  <a:pt x="52" y="96"/>
                </a:lnTo>
                <a:lnTo>
                  <a:pt x="60" y="92"/>
                </a:lnTo>
                <a:lnTo>
                  <a:pt x="66" y="94"/>
                </a:lnTo>
                <a:lnTo>
                  <a:pt x="80" y="76"/>
                </a:lnTo>
                <a:lnTo>
                  <a:pt x="90" y="76"/>
                </a:lnTo>
                <a:lnTo>
                  <a:pt x="120" y="66"/>
                </a:lnTo>
                <a:lnTo>
                  <a:pt x="136" y="64"/>
                </a:lnTo>
                <a:lnTo>
                  <a:pt x="140" y="58"/>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2" name="Freeform 482"/>
          <p:cNvSpPr>
            <a:spLocks/>
          </p:cNvSpPr>
          <p:nvPr/>
        </p:nvSpPr>
        <p:spPr bwMode="ltGray">
          <a:xfrm>
            <a:off x="1740995" y="4794259"/>
            <a:ext cx="32538" cy="50800"/>
          </a:xfrm>
          <a:custGeom>
            <a:avLst/>
            <a:gdLst/>
            <a:ahLst/>
            <a:cxnLst>
              <a:cxn ang="0">
                <a:pos x="14" y="6"/>
              </a:cxn>
              <a:cxn ang="0">
                <a:pos x="20" y="22"/>
              </a:cxn>
              <a:cxn ang="0">
                <a:pos x="4" y="28"/>
              </a:cxn>
              <a:cxn ang="0">
                <a:pos x="6" y="18"/>
              </a:cxn>
              <a:cxn ang="0">
                <a:pos x="0" y="0"/>
              </a:cxn>
              <a:cxn ang="0">
                <a:pos x="14" y="6"/>
              </a:cxn>
            </a:cxnLst>
            <a:rect l="0" t="0" r="r" b="b"/>
            <a:pathLst>
              <a:path w="21" h="29">
                <a:moveTo>
                  <a:pt x="14" y="6"/>
                </a:moveTo>
                <a:lnTo>
                  <a:pt x="20" y="22"/>
                </a:lnTo>
                <a:lnTo>
                  <a:pt x="4" y="28"/>
                </a:lnTo>
                <a:lnTo>
                  <a:pt x="6" y="18"/>
                </a:lnTo>
                <a:lnTo>
                  <a:pt x="0" y="0"/>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3" name="Oval 483"/>
          <p:cNvSpPr>
            <a:spLocks noChangeArrowheads="1"/>
          </p:cNvSpPr>
          <p:nvPr/>
        </p:nvSpPr>
        <p:spPr bwMode="ltGray">
          <a:xfrm>
            <a:off x="1782829" y="4810134"/>
            <a:ext cx="3099"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474" name="Freeform 484"/>
          <p:cNvSpPr>
            <a:spLocks/>
          </p:cNvSpPr>
          <p:nvPr/>
        </p:nvSpPr>
        <p:spPr bwMode="ltGray">
          <a:xfrm>
            <a:off x="4791753" y="3627451"/>
            <a:ext cx="51130" cy="39688"/>
          </a:xfrm>
          <a:custGeom>
            <a:avLst/>
            <a:gdLst/>
            <a:ahLst/>
            <a:cxnLst>
              <a:cxn ang="0">
                <a:pos x="10" y="4"/>
              </a:cxn>
              <a:cxn ang="0">
                <a:pos x="8" y="8"/>
              </a:cxn>
              <a:cxn ang="0">
                <a:pos x="0" y="10"/>
              </a:cxn>
              <a:cxn ang="0">
                <a:pos x="0" y="16"/>
              </a:cxn>
              <a:cxn ang="0">
                <a:pos x="10" y="22"/>
              </a:cxn>
              <a:cxn ang="0">
                <a:pos x="22" y="16"/>
              </a:cxn>
              <a:cxn ang="0">
                <a:pos x="28" y="16"/>
              </a:cxn>
              <a:cxn ang="0">
                <a:pos x="26" y="10"/>
              </a:cxn>
              <a:cxn ang="0">
                <a:pos x="34" y="4"/>
              </a:cxn>
              <a:cxn ang="0">
                <a:pos x="32" y="0"/>
              </a:cxn>
              <a:cxn ang="0">
                <a:pos x="24" y="6"/>
              </a:cxn>
              <a:cxn ang="0">
                <a:pos x="10" y="4"/>
              </a:cxn>
            </a:cxnLst>
            <a:rect l="0" t="0" r="r" b="b"/>
            <a:pathLst>
              <a:path w="35" h="23">
                <a:moveTo>
                  <a:pt x="10" y="4"/>
                </a:moveTo>
                <a:lnTo>
                  <a:pt x="8" y="8"/>
                </a:lnTo>
                <a:lnTo>
                  <a:pt x="0" y="10"/>
                </a:lnTo>
                <a:lnTo>
                  <a:pt x="0" y="16"/>
                </a:lnTo>
                <a:lnTo>
                  <a:pt x="10" y="22"/>
                </a:lnTo>
                <a:lnTo>
                  <a:pt x="22" y="16"/>
                </a:lnTo>
                <a:lnTo>
                  <a:pt x="28" y="16"/>
                </a:lnTo>
                <a:lnTo>
                  <a:pt x="26" y="10"/>
                </a:lnTo>
                <a:lnTo>
                  <a:pt x="34" y="4"/>
                </a:lnTo>
                <a:lnTo>
                  <a:pt x="32" y="0"/>
                </a:lnTo>
                <a:lnTo>
                  <a:pt x="24" y="6"/>
                </a:lnTo>
                <a:lnTo>
                  <a:pt x="1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5" name="Freeform 485"/>
          <p:cNvSpPr>
            <a:spLocks/>
          </p:cNvSpPr>
          <p:nvPr/>
        </p:nvSpPr>
        <p:spPr bwMode="ltGray">
          <a:xfrm>
            <a:off x="4576386" y="3616339"/>
            <a:ext cx="69723" cy="33337"/>
          </a:xfrm>
          <a:custGeom>
            <a:avLst/>
            <a:gdLst/>
            <a:ahLst/>
            <a:cxnLst>
              <a:cxn ang="0">
                <a:pos x="0" y="0"/>
              </a:cxn>
              <a:cxn ang="0">
                <a:pos x="0" y="10"/>
              </a:cxn>
              <a:cxn ang="0">
                <a:pos x="2" y="10"/>
              </a:cxn>
              <a:cxn ang="0">
                <a:pos x="12" y="10"/>
              </a:cxn>
              <a:cxn ang="0">
                <a:pos x="20" y="14"/>
              </a:cxn>
              <a:cxn ang="0">
                <a:pos x="22" y="18"/>
              </a:cxn>
              <a:cxn ang="0">
                <a:pos x="40" y="18"/>
              </a:cxn>
              <a:cxn ang="0">
                <a:pos x="46" y="12"/>
              </a:cxn>
              <a:cxn ang="0">
                <a:pos x="46" y="8"/>
              </a:cxn>
              <a:cxn ang="0">
                <a:pos x="42" y="12"/>
              </a:cxn>
              <a:cxn ang="0">
                <a:pos x="40" y="10"/>
              </a:cxn>
              <a:cxn ang="0">
                <a:pos x="36" y="8"/>
              </a:cxn>
              <a:cxn ang="0">
                <a:pos x="32" y="6"/>
              </a:cxn>
              <a:cxn ang="0">
                <a:pos x="18" y="6"/>
              </a:cxn>
              <a:cxn ang="0">
                <a:pos x="14" y="6"/>
              </a:cxn>
              <a:cxn ang="0">
                <a:pos x="12" y="2"/>
              </a:cxn>
              <a:cxn ang="0">
                <a:pos x="8" y="0"/>
              </a:cxn>
              <a:cxn ang="0">
                <a:pos x="0" y="0"/>
              </a:cxn>
            </a:cxnLst>
            <a:rect l="0" t="0" r="r" b="b"/>
            <a:pathLst>
              <a:path w="47" h="19">
                <a:moveTo>
                  <a:pt x="0" y="0"/>
                </a:moveTo>
                <a:lnTo>
                  <a:pt x="0" y="10"/>
                </a:lnTo>
                <a:lnTo>
                  <a:pt x="2" y="10"/>
                </a:lnTo>
                <a:lnTo>
                  <a:pt x="12" y="10"/>
                </a:lnTo>
                <a:lnTo>
                  <a:pt x="20" y="14"/>
                </a:lnTo>
                <a:lnTo>
                  <a:pt x="22" y="18"/>
                </a:lnTo>
                <a:lnTo>
                  <a:pt x="40" y="18"/>
                </a:lnTo>
                <a:lnTo>
                  <a:pt x="46" y="12"/>
                </a:lnTo>
                <a:lnTo>
                  <a:pt x="46" y="8"/>
                </a:lnTo>
                <a:lnTo>
                  <a:pt x="42" y="12"/>
                </a:lnTo>
                <a:lnTo>
                  <a:pt x="40" y="10"/>
                </a:lnTo>
                <a:lnTo>
                  <a:pt x="36" y="8"/>
                </a:lnTo>
                <a:lnTo>
                  <a:pt x="32" y="6"/>
                </a:lnTo>
                <a:lnTo>
                  <a:pt x="18" y="6"/>
                </a:lnTo>
                <a:lnTo>
                  <a:pt x="14" y="6"/>
                </a:lnTo>
                <a:lnTo>
                  <a:pt x="12" y="2"/>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6" name="Freeform 486"/>
          <p:cNvSpPr>
            <a:spLocks/>
          </p:cNvSpPr>
          <p:nvPr/>
        </p:nvSpPr>
        <p:spPr bwMode="ltGray">
          <a:xfrm>
            <a:off x="4678646" y="3598876"/>
            <a:ext cx="15494" cy="15875"/>
          </a:xfrm>
          <a:custGeom>
            <a:avLst/>
            <a:gdLst/>
            <a:ahLst/>
            <a:cxnLst>
              <a:cxn ang="0">
                <a:pos x="6" y="0"/>
              </a:cxn>
              <a:cxn ang="0">
                <a:pos x="2" y="2"/>
              </a:cxn>
              <a:cxn ang="0">
                <a:pos x="0" y="8"/>
              </a:cxn>
              <a:cxn ang="0">
                <a:pos x="6" y="6"/>
              </a:cxn>
              <a:cxn ang="0">
                <a:pos x="8" y="2"/>
              </a:cxn>
              <a:cxn ang="0">
                <a:pos x="6" y="0"/>
              </a:cxn>
            </a:cxnLst>
            <a:rect l="0" t="0" r="r" b="b"/>
            <a:pathLst>
              <a:path w="9" h="9">
                <a:moveTo>
                  <a:pt x="6" y="0"/>
                </a:moveTo>
                <a:lnTo>
                  <a:pt x="2" y="2"/>
                </a:lnTo>
                <a:lnTo>
                  <a:pt x="0" y="8"/>
                </a:lnTo>
                <a:lnTo>
                  <a:pt x="6" y="6"/>
                </a:lnTo>
                <a:lnTo>
                  <a:pt x="8" y="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7" name="Freeform 487"/>
          <p:cNvSpPr>
            <a:spLocks/>
          </p:cNvSpPr>
          <p:nvPr/>
        </p:nvSpPr>
        <p:spPr bwMode="ltGray">
          <a:xfrm>
            <a:off x="4325385" y="3506801"/>
            <a:ext cx="69723" cy="57150"/>
          </a:xfrm>
          <a:custGeom>
            <a:avLst/>
            <a:gdLst/>
            <a:ahLst/>
            <a:cxnLst>
              <a:cxn ang="0">
                <a:pos x="44" y="0"/>
              </a:cxn>
              <a:cxn ang="0">
                <a:pos x="42" y="8"/>
              </a:cxn>
              <a:cxn ang="0">
                <a:pos x="38" y="14"/>
              </a:cxn>
              <a:cxn ang="0">
                <a:pos x="38" y="18"/>
              </a:cxn>
              <a:cxn ang="0">
                <a:pos x="40" y="22"/>
              </a:cxn>
              <a:cxn ang="0">
                <a:pos x="38" y="24"/>
              </a:cxn>
              <a:cxn ang="0">
                <a:pos x="36" y="30"/>
              </a:cxn>
              <a:cxn ang="0">
                <a:pos x="34" y="28"/>
              </a:cxn>
              <a:cxn ang="0">
                <a:pos x="30" y="28"/>
              </a:cxn>
              <a:cxn ang="0">
                <a:pos x="28" y="24"/>
              </a:cxn>
              <a:cxn ang="0">
                <a:pos x="18" y="18"/>
              </a:cxn>
              <a:cxn ang="0">
                <a:pos x="14" y="18"/>
              </a:cxn>
              <a:cxn ang="0">
                <a:pos x="10" y="14"/>
              </a:cxn>
              <a:cxn ang="0">
                <a:pos x="4" y="10"/>
              </a:cxn>
              <a:cxn ang="0">
                <a:pos x="0" y="6"/>
              </a:cxn>
              <a:cxn ang="0">
                <a:pos x="0" y="4"/>
              </a:cxn>
              <a:cxn ang="0">
                <a:pos x="8" y="4"/>
              </a:cxn>
              <a:cxn ang="0">
                <a:pos x="8" y="0"/>
              </a:cxn>
              <a:cxn ang="0">
                <a:pos x="12" y="2"/>
              </a:cxn>
              <a:cxn ang="0">
                <a:pos x="14" y="4"/>
              </a:cxn>
              <a:cxn ang="0">
                <a:pos x="32" y="4"/>
              </a:cxn>
              <a:cxn ang="0">
                <a:pos x="42" y="0"/>
              </a:cxn>
              <a:cxn ang="0">
                <a:pos x="44" y="0"/>
              </a:cxn>
            </a:cxnLst>
            <a:rect l="0" t="0" r="r" b="b"/>
            <a:pathLst>
              <a:path w="45" h="31">
                <a:moveTo>
                  <a:pt x="44" y="0"/>
                </a:moveTo>
                <a:lnTo>
                  <a:pt x="42" y="8"/>
                </a:lnTo>
                <a:lnTo>
                  <a:pt x="38" y="14"/>
                </a:lnTo>
                <a:lnTo>
                  <a:pt x="38" y="18"/>
                </a:lnTo>
                <a:lnTo>
                  <a:pt x="40" y="22"/>
                </a:lnTo>
                <a:lnTo>
                  <a:pt x="38" y="24"/>
                </a:lnTo>
                <a:lnTo>
                  <a:pt x="36" y="30"/>
                </a:lnTo>
                <a:lnTo>
                  <a:pt x="34" y="28"/>
                </a:lnTo>
                <a:lnTo>
                  <a:pt x="30" y="28"/>
                </a:lnTo>
                <a:lnTo>
                  <a:pt x="28" y="24"/>
                </a:lnTo>
                <a:lnTo>
                  <a:pt x="18" y="18"/>
                </a:lnTo>
                <a:lnTo>
                  <a:pt x="14" y="18"/>
                </a:lnTo>
                <a:lnTo>
                  <a:pt x="10" y="14"/>
                </a:lnTo>
                <a:lnTo>
                  <a:pt x="4" y="10"/>
                </a:lnTo>
                <a:lnTo>
                  <a:pt x="0" y="6"/>
                </a:lnTo>
                <a:lnTo>
                  <a:pt x="0" y="4"/>
                </a:lnTo>
                <a:lnTo>
                  <a:pt x="8" y="4"/>
                </a:lnTo>
                <a:lnTo>
                  <a:pt x="8" y="0"/>
                </a:lnTo>
                <a:lnTo>
                  <a:pt x="12" y="2"/>
                </a:lnTo>
                <a:lnTo>
                  <a:pt x="14" y="4"/>
                </a:lnTo>
                <a:lnTo>
                  <a:pt x="32" y="4"/>
                </a:lnTo>
                <a:lnTo>
                  <a:pt x="42" y="0"/>
                </a:lnTo>
                <a:lnTo>
                  <a:pt x="4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8" name="Freeform 488"/>
          <p:cNvSpPr>
            <a:spLocks/>
          </p:cNvSpPr>
          <p:nvPr/>
        </p:nvSpPr>
        <p:spPr bwMode="ltGray">
          <a:xfrm>
            <a:off x="5366577" y="4405322"/>
            <a:ext cx="29439" cy="12700"/>
          </a:xfrm>
          <a:custGeom>
            <a:avLst/>
            <a:gdLst/>
            <a:ahLst/>
            <a:cxnLst>
              <a:cxn ang="0">
                <a:pos x="20" y="0"/>
              </a:cxn>
              <a:cxn ang="0">
                <a:pos x="8" y="0"/>
              </a:cxn>
              <a:cxn ang="0">
                <a:pos x="4" y="0"/>
              </a:cxn>
              <a:cxn ang="0">
                <a:pos x="0" y="4"/>
              </a:cxn>
              <a:cxn ang="0">
                <a:pos x="10" y="6"/>
              </a:cxn>
              <a:cxn ang="0">
                <a:pos x="16" y="6"/>
              </a:cxn>
              <a:cxn ang="0">
                <a:pos x="20" y="0"/>
              </a:cxn>
            </a:cxnLst>
            <a:rect l="0" t="0" r="r" b="b"/>
            <a:pathLst>
              <a:path w="21" h="7">
                <a:moveTo>
                  <a:pt x="20" y="0"/>
                </a:moveTo>
                <a:lnTo>
                  <a:pt x="8" y="0"/>
                </a:lnTo>
                <a:lnTo>
                  <a:pt x="4" y="0"/>
                </a:lnTo>
                <a:lnTo>
                  <a:pt x="0" y="4"/>
                </a:lnTo>
                <a:lnTo>
                  <a:pt x="10" y="6"/>
                </a:lnTo>
                <a:lnTo>
                  <a:pt x="16" y="6"/>
                </a:lnTo>
                <a:lnTo>
                  <a:pt x="2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79" name="Freeform 489"/>
          <p:cNvSpPr>
            <a:spLocks/>
          </p:cNvSpPr>
          <p:nvPr/>
        </p:nvSpPr>
        <p:spPr bwMode="ltGray">
          <a:xfrm>
            <a:off x="4514411" y="3248040"/>
            <a:ext cx="238607" cy="309561"/>
          </a:xfrm>
          <a:custGeom>
            <a:avLst/>
            <a:gdLst/>
            <a:ahLst/>
            <a:cxnLst>
              <a:cxn ang="0">
                <a:pos x="36" y="20"/>
              </a:cxn>
              <a:cxn ang="0">
                <a:pos x="48" y="14"/>
              </a:cxn>
              <a:cxn ang="0">
                <a:pos x="96" y="0"/>
              </a:cxn>
              <a:cxn ang="0">
                <a:pos x="106" y="4"/>
              </a:cxn>
              <a:cxn ang="0">
                <a:pos x="112" y="10"/>
              </a:cxn>
              <a:cxn ang="0">
                <a:pos x="116" y="16"/>
              </a:cxn>
              <a:cxn ang="0">
                <a:pos x="122" y="22"/>
              </a:cxn>
              <a:cxn ang="0">
                <a:pos x="122" y="26"/>
              </a:cxn>
              <a:cxn ang="0">
                <a:pos x="120" y="30"/>
              </a:cxn>
              <a:cxn ang="0">
                <a:pos x="118" y="34"/>
              </a:cxn>
              <a:cxn ang="0">
                <a:pos x="150" y="44"/>
              </a:cxn>
              <a:cxn ang="0">
                <a:pos x="154" y="60"/>
              </a:cxn>
              <a:cxn ang="0">
                <a:pos x="142" y="70"/>
              </a:cxn>
              <a:cxn ang="0">
                <a:pos x="114" y="68"/>
              </a:cxn>
              <a:cxn ang="0">
                <a:pos x="100" y="66"/>
              </a:cxn>
              <a:cxn ang="0">
                <a:pos x="92" y="68"/>
              </a:cxn>
              <a:cxn ang="0">
                <a:pos x="86" y="90"/>
              </a:cxn>
              <a:cxn ang="0">
                <a:pos x="76" y="94"/>
              </a:cxn>
              <a:cxn ang="0">
                <a:pos x="76" y="100"/>
              </a:cxn>
              <a:cxn ang="0">
                <a:pos x="64" y="98"/>
              </a:cxn>
              <a:cxn ang="0">
                <a:pos x="58" y="96"/>
              </a:cxn>
              <a:cxn ang="0">
                <a:pos x="50" y="92"/>
              </a:cxn>
              <a:cxn ang="0">
                <a:pos x="48" y="98"/>
              </a:cxn>
              <a:cxn ang="0">
                <a:pos x="54" y="102"/>
              </a:cxn>
              <a:cxn ang="0">
                <a:pos x="54" y="112"/>
              </a:cxn>
              <a:cxn ang="0">
                <a:pos x="54" y="116"/>
              </a:cxn>
              <a:cxn ang="0">
                <a:pos x="54" y="120"/>
              </a:cxn>
              <a:cxn ang="0">
                <a:pos x="60" y="122"/>
              </a:cxn>
              <a:cxn ang="0">
                <a:pos x="62" y="130"/>
              </a:cxn>
              <a:cxn ang="0">
                <a:pos x="58" y="136"/>
              </a:cxn>
              <a:cxn ang="0">
                <a:pos x="52" y="140"/>
              </a:cxn>
              <a:cxn ang="0">
                <a:pos x="54" y="150"/>
              </a:cxn>
              <a:cxn ang="0">
                <a:pos x="48" y="160"/>
              </a:cxn>
              <a:cxn ang="0">
                <a:pos x="50" y="166"/>
              </a:cxn>
              <a:cxn ang="0">
                <a:pos x="56" y="170"/>
              </a:cxn>
              <a:cxn ang="0">
                <a:pos x="46" y="170"/>
              </a:cxn>
              <a:cxn ang="0">
                <a:pos x="36" y="166"/>
              </a:cxn>
              <a:cxn ang="0">
                <a:pos x="32" y="154"/>
              </a:cxn>
              <a:cxn ang="0">
                <a:pos x="22" y="142"/>
              </a:cxn>
              <a:cxn ang="0">
                <a:pos x="12" y="124"/>
              </a:cxn>
              <a:cxn ang="0">
                <a:pos x="6" y="108"/>
              </a:cxn>
              <a:cxn ang="0">
                <a:pos x="0" y="104"/>
              </a:cxn>
              <a:cxn ang="0">
                <a:pos x="4" y="94"/>
              </a:cxn>
              <a:cxn ang="0">
                <a:pos x="8" y="88"/>
              </a:cxn>
              <a:cxn ang="0">
                <a:pos x="10" y="82"/>
              </a:cxn>
              <a:cxn ang="0">
                <a:pos x="16" y="76"/>
              </a:cxn>
              <a:cxn ang="0">
                <a:pos x="22" y="68"/>
              </a:cxn>
              <a:cxn ang="0">
                <a:pos x="32" y="24"/>
              </a:cxn>
              <a:cxn ang="0">
                <a:pos x="36" y="20"/>
              </a:cxn>
            </a:cxnLst>
            <a:rect l="0" t="0" r="r" b="b"/>
            <a:pathLst>
              <a:path w="155" h="171">
                <a:moveTo>
                  <a:pt x="36" y="20"/>
                </a:moveTo>
                <a:lnTo>
                  <a:pt x="48" y="14"/>
                </a:lnTo>
                <a:lnTo>
                  <a:pt x="96" y="0"/>
                </a:lnTo>
                <a:lnTo>
                  <a:pt x="106" y="4"/>
                </a:lnTo>
                <a:lnTo>
                  <a:pt x="112" y="10"/>
                </a:lnTo>
                <a:lnTo>
                  <a:pt x="116" y="16"/>
                </a:lnTo>
                <a:lnTo>
                  <a:pt x="122" y="22"/>
                </a:lnTo>
                <a:lnTo>
                  <a:pt x="122" y="26"/>
                </a:lnTo>
                <a:lnTo>
                  <a:pt x="120" y="30"/>
                </a:lnTo>
                <a:lnTo>
                  <a:pt x="118" y="34"/>
                </a:lnTo>
                <a:lnTo>
                  <a:pt x="150" y="44"/>
                </a:lnTo>
                <a:lnTo>
                  <a:pt x="154" y="60"/>
                </a:lnTo>
                <a:lnTo>
                  <a:pt x="142" y="70"/>
                </a:lnTo>
                <a:lnTo>
                  <a:pt x="114" y="68"/>
                </a:lnTo>
                <a:lnTo>
                  <a:pt x="100" y="66"/>
                </a:lnTo>
                <a:lnTo>
                  <a:pt x="92" y="68"/>
                </a:lnTo>
                <a:lnTo>
                  <a:pt x="86" y="90"/>
                </a:lnTo>
                <a:lnTo>
                  <a:pt x="76" y="94"/>
                </a:lnTo>
                <a:lnTo>
                  <a:pt x="76" y="100"/>
                </a:lnTo>
                <a:lnTo>
                  <a:pt x="64" y="98"/>
                </a:lnTo>
                <a:lnTo>
                  <a:pt x="58" y="96"/>
                </a:lnTo>
                <a:lnTo>
                  <a:pt x="50" y="92"/>
                </a:lnTo>
                <a:lnTo>
                  <a:pt x="48" y="98"/>
                </a:lnTo>
                <a:lnTo>
                  <a:pt x="54" y="102"/>
                </a:lnTo>
                <a:lnTo>
                  <a:pt x="54" y="112"/>
                </a:lnTo>
                <a:lnTo>
                  <a:pt x="54" y="116"/>
                </a:lnTo>
                <a:lnTo>
                  <a:pt x="54" y="120"/>
                </a:lnTo>
                <a:lnTo>
                  <a:pt x="60" y="122"/>
                </a:lnTo>
                <a:lnTo>
                  <a:pt x="62" y="130"/>
                </a:lnTo>
                <a:lnTo>
                  <a:pt x="58" y="136"/>
                </a:lnTo>
                <a:lnTo>
                  <a:pt x="52" y="140"/>
                </a:lnTo>
                <a:lnTo>
                  <a:pt x="54" y="150"/>
                </a:lnTo>
                <a:lnTo>
                  <a:pt x="48" y="160"/>
                </a:lnTo>
                <a:lnTo>
                  <a:pt x="50" y="166"/>
                </a:lnTo>
                <a:lnTo>
                  <a:pt x="56" y="170"/>
                </a:lnTo>
                <a:lnTo>
                  <a:pt x="46" y="170"/>
                </a:lnTo>
                <a:lnTo>
                  <a:pt x="36" y="166"/>
                </a:lnTo>
                <a:lnTo>
                  <a:pt x="32" y="154"/>
                </a:lnTo>
                <a:lnTo>
                  <a:pt x="22" y="142"/>
                </a:lnTo>
                <a:lnTo>
                  <a:pt x="12" y="124"/>
                </a:lnTo>
                <a:lnTo>
                  <a:pt x="6" y="108"/>
                </a:lnTo>
                <a:lnTo>
                  <a:pt x="0" y="104"/>
                </a:lnTo>
                <a:lnTo>
                  <a:pt x="4" y="94"/>
                </a:lnTo>
                <a:lnTo>
                  <a:pt x="8" y="88"/>
                </a:lnTo>
                <a:lnTo>
                  <a:pt x="10" y="82"/>
                </a:lnTo>
                <a:lnTo>
                  <a:pt x="16" y="76"/>
                </a:lnTo>
                <a:lnTo>
                  <a:pt x="22" y="68"/>
                </a:lnTo>
                <a:lnTo>
                  <a:pt x="32" y="24"/>
                </a:lnTo>
                <a:lnTo>
                  <a:pt x="36"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0" name="Freeform 490"/>
          <p:cNvSpPr>
            <a:spLocks/>
          </p:cNvSpPr>
          <p:nvPr/>
        </p:nvSpPr>
        <p:spPr bwMode="ltGray">
          <a:xfrm>
            <a:off x="4289749" y="2986104"/>
            <a:ext cx="249452" cy="160337"/>
          </a:xfrm>
          <a:custGeom>
            <a:avLst/>
            <a:gdLst/>
            <a:ahLst/>
            <a:cxnLst>
              <a:cxn ang="0">
                <a:pos x="64" y="4"/>
              </a:cxn>
              <a:cxn ang="0">
                <a:pos x="72" y="10"/>
              </a:cxn>
              <a:cxn ang="0">
                <a:pos x="126" y="38"/>
              </a:cxn>
              <a:cxn ang="0">
                <a:pos x="132" y="38"/>
              </a:cxn>
              <a:cxn ang="0">
                <a:pos x="138" y="36"/>
              </a:cxn>
              <a:cxn ang="0">
                <a:pos x="142" y="36"/>
              </a:cxn>
              <a:cxn ang="0">
                <a:pos x="146" y="38"/>
              </a:cxn>
              <a:cxn ang="0">
                <a:pos x="150" y="38"/>
              </a:cxn>
              <a:cxn ang="0">
                <a:pos x="150" y="42"/>
              </a:cxn>
              <a:cxn ang="0">
                <a:pos x="154" y="44"/>
              </a:cxn>
              <a:cxn ang="0">
                <a:pos x="156" y="50"/>
              </a:cxn>
              <a:cxn ang="0">
                <a:pos x="160" y="54"/>
              </a:cxn>
              <a:cxn ang="0">
                <a:pos x="160" y="58"/>
              </a:cxn>
              <a:cxn ang="0">
                <a:pos x="160" y="64"/>
              </a:cxn>
              <a:cxn ang="0">
                <a:pos x="158" y="70"/>
              </a:cxn>
              <a:cxn ang="0">
                <a:pos x="152" y="70"/>
              </a:cxn>
              <a:cxn ang="0">
                <a:pos x="144" y="64"/>
              </a:cxn>
              <a:cxn ang="0">
                <a:pos x="138" y="62"/>
              </a:cxn>
              <a:cxn ang="0">
                <a:pos x="134" y="66"/>
              </a:cxn>
              <a:cxn ang="0">
                <a:pos x="126" y="70"/>
              </a:cxn>
              <a:cxn ang="0">
                <a:pos x="104" y="74"/>
              </a:cxn>
              <a:cxn ang="0">
                <a:pos x="104" y="78"/>
              </a:cxn>
              <a:cxn ang="0">
                <a:pos x="104" y="80"/>
              </a:cxn>
              <a:cxn ang="0">
                <a:pos x="100" y="82"/>
              </a:cxn>
              <a:cxn ang="0">
                <a:pos x="98" y="84"/>
              </a:cxn>
              <a:cxn ang="0">
                <a:pos x="94" y="86"/>
              </a:cxn>
              <a:cxn ang="0">
                <a:pos x="92" y="86"/>
              </a:cxn>
              <a:cxn ang="0">
                <a:pos x="90" y="86"/>
              </a:cxn>
              <a:cxn ang="0">
                <a:pos x="76" y="88"/>
              </a:cxn>
              <a:cxn ang="0">
                <a:pos x="64" y="86"/>
              </a:cxn>
              <a:cxn ang="0">
                <a:pos x="44" y="84"/>
              </a:cxn>
              <a:cxn ang="0">
                <a:pos x="22" y="74"/>
              </a:cxn>
              <a:cxn ang="0">
                <a:pos x="0" y="48"/>
              </a:cxn>
              <a:cxn ang="0">
                <a:pos x="0" y="26"/>
              </a:cxn>
              <a:cxn ang="0">
                <a:pos x="22" y="8"/>
              </a:cxn>
              <a:cxn ang="0">
                <a:pos x="46" y="0"/>
              </a:cxn>
              <a:cxn ang="0">
                <a:pos x="64" y="4"/>
              </a:cxn>
            </a:cxnLst>
            <a:rect l="0" t="0" r="r" b="b"/>
            <a:pathLst>
              <a:path w="161" h="89">
                <a:moveTo>
                  <a:pt x="64" y="4"/>
                </a:moveTo>
                <a:lnTo>
                  <a:pt x="72" y="10"/>
                </a:lnTo>
                <a:lnTo>
                  <a:pt x="126" y="38"/>
                </a:lnTo>
                <a:lnTo>
                  <a:pt x="132" y="38"/>
                </a:lnTo>
                <a:lnTo>
                  <a:pt x="138" y="36"/>
                </a:lnTo>
                <a:lnTo>
                  <a:pt x="142" y="36"/>
                </a:lnTo>
                <a:lnTo>
                  <a:pt x="146" y="38"/>
                </a:lnTo>
                <a:lnTo>
                  <a:pt x="150" y="38"/>
                </a:lnTo>
                <a:lnTo>
                  <a:pt x="150" y="42"/>
                </a:lnTo>
                <a:lnTo>
                  <a:pt x="154" y="44"/>
                </a:lnTo>
                <a:lnTo>
                  <a:pt x="156" y="50"/>
                </a:lnTo>
                <a:lnTo>
                  <a:pt x="160" y="54"/>
                </a:lnTo>
                <a:lnTo>
                  <a:pt x="160" y="58"/>
                </a:lnTo>
                <a:lnTo>
                  <a:pt x="160" y="64"/>
                </a:lnTo>
                <a:lnTo>
                  <a:pt x="158" y="70"/>
                </a:lnTo>
                <a:lnTo>
                  <a:pt x="152" y="70"/>
                </a:lnTo>
                <a:lnTo>
                  <a:pt x="144" y="64"/>
                </a:lnTo>
                <a:lnTo>
                  <a:pt x="138" y="62"/>
                </a:lnTo>
                <a:lnTo>
                  <a:pt x="134" y="66"/>
                </a:lnTo>
                <a:lnTo>
                  <a:pt x="126" y="70"/>
                </a:lnTo>
                <a:lnTo>
                  <a:pt x="104" y="74"/>
                </a:lnTo>
                <a:lnTo>
                  <a:pt x="104" y="78"/>
                </a:lnTo>
                <a:lnTo>
                  <a:pt x="104" y="80"/>
                </a:lnTo>
                <a:lnTo>
                  <a:pt x="100" y="82"/>
                </a:lnTo>
                <a:lnTo>
                  <a:pt x="98" y="84"/>
                </a:lnTo>
                <a:lnTo>
                  <a:pt x="94" y="86"/>
                </a:lnTo>
                <a:lnTo>
                  <a:pt x="92" y="86"/>
                </a:lnTo>
                <a:lnTo>
                  <a:pt x="90" y="86"/>
                </a:lnTo>
                <a:lnTo>
                  <a:pt x="76" y="88"/>
                </a:lnTo>
                <a:lnTo>
                  <a:pt x="64" y="86"/>
                </a:lnTo>
                <a:lnTo>
                  <a:pt x="44" y="84"/>
                </a:lnTo>
                <a:lnTo>
                  <a:pt x="22" y="74"/>
                </a:lnTo>
                <a:lnTo>
                  <a:pt x="0" y="48"/>
                </a:lnTo>
                <a:lnTo>
                  <a:pt x="0" y="26"/>
                </a:lnTo>
                <a:lnTo>
                  <a:pt x="22" y="8"/>
                </a:lnTo>
                <a:lnTo>
                  <a:pt x="46" y="0"/>
                </a:lnTo>
                <a:lnTo>
                  <a:pt x="6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1" name="Freeform 491"/>
          <p:cNvSpPr>
            <a:spLocks/>
          </p:cNvSpPr>
          <p:nvPr/>
        </p:nvSpPr>
        <p:spPr bwMode="ltGray">
          <a:xfrm>
            <a:off x="4356372" y="2838467"/>
            <a:ext cx="240157" cy="244474"/>
          </a:xfrm>
          <a:custGeom>
            <a:avLst/>
            <a:gdLst/>
            <a:ahLst/>
            <a:cxnLst>
              <a:cxn ang="0">
                <a:pos x="8" y="26"/>
              </a:cxn>
              <a:cxn ang="0">
                <a:pos x="20" y="16"/>
              </a:cxn>
              <a:cxn ang="0">
                <a:pos x="26" y="14"/>
              </a:cxn>
              <a:cxn ang="0">
                <a:pos x="62" y="0"/>
              </a:cxn>
              <a:cxn ang="0">
                <a:pos x="70" y="6"/>
              </a:cxn>
              <a:cxn ang="0">
                <a:pos x="74" y="10"/>
              </a:cxn>
              <a:cxn ang="0">
                <a:pos x="78" y="14"/>
              </a:cxn>
              <a:cxn ang="0">
                <a:pos x="82" y="14"/>
              </a:cxn>
              <a:cxn ang="0">
                <a:pos x="86" y="12"/>
              </a:cxn>
              <a:cxn ang="0">
                <a:pos x="94" y="10"/>
              </a:cxn>
              <a:cxn ang="0">
                <a:pos x="100" y="8"/>
              </a:cxn>
              <a:cxn ang="0">
                <a:pos x="106" y="8"/>
              </a:cxn>
              <a:cxn ang="0">
                <a:pos x="114" y="8"/>
              </a:cxn>
              <a:cxn ang="0">
                <a:pos x="124" y="8"/>
              </a:cxn>
              <a:cxn ang="0">
                <a:pos x="132" y="8"/>
              </a:cxn>
              <a:cxn ang="0">
                <a:pos x="140" y="8"/>
              </a:cxn>
              <a:cxn ang="0">
                <a:pos x="142" y="18"/>
              </a:cxn>
              <a:cxn ang="0">
                <a:pos x="148" y="28"/>
              </a:cxn>
              <a:cxn ang="0">
                <a:pos x="150" y="38"/>
              </a:cxn>
              <a:cxn ang="0">
                <a:pos x="148" y="52"/>
              </a:cxn>
              <a:cxn ang="0">
                <a:pos x="144" y="58"/>
              </a:cxn>
              <a:cxn ang="0">
                <a:pos x="146" y="66"/>
              </a:cxn>
              <a:cxn ang="0">
                <a:pos x="150" y="72"/>
              </a:cxn>
              <a:cxn ang="0">
                <a:pos x="152" y="82"/>
              </a:cxn>
              <a:cxn ang="0">
                <a:pos x="154" y="90"/>
              </a:cxn>
              <a:cxn ang="0">
                <a:pos x="150" y="100"/>
              </a:cxn>
              <a:cxn ang="0">
                <a:pos x="140" y="102"/>
              </a:cxn>
              <a:cxn ang="0">
                <a:pos x="136" y="110"/>
              </a:cxn>
              <a:cxn ang="0">
                <a:pos x="134" y="118"/>
              </a:cxn>
              <a:cxn ang="0">
                <a:pos x="134" y="128"/>
              </a:cxn>
              <a:cxn ang="0">
                <a:pos x="132" y="134"/>
              </a:cxn>
              <a:cxn ang="0">
                <a:pos x="122" y="128"/>
              </a:cxn>
              <a:cxn ang="0">
                <a:pos x="112" y="122"/>
              </a:cxn>
              <a:cxn ang="0">
                <a:pos x="106" y="124"/>
              </a:cxn>
              <a:cxn ang="0">
                <a:pos x="100" y="126"/>
              </a:cxn>
              <a:cxn ang="0">
                <a:pos x="86" y="120"/>
              </a:cxn>
              <a:cxn ang="0">
                <a:pos x="80" y="120"/>
              </a:cxn>
              <a:cxn ang="0">
                <a:pos x="74" y="120"/>
              </a:cxn>
              <a:cxn ang="0">
                <a:pos x="70" y="116"/>
              </a:cxn>
              <a:cxn ang="0">
                <a:pos x="66" y="110"/>
              </a:cxn>
              <a:cxn ang="0">
                <a:pos x="62" y="106"/>
              </a:cxn>
              <a:cxn ang="0">
                <a:pos x="52" y="100"/>
              </a:cxn>
              <a:cxn ang="0">
                <a:pos x="32" y="100"/>
              </a:cxn>
              <a:cxn ang="0">
                <a:pos x="30" y="94"/>
              </a:cxn>
              <a:cxn ang="0">
                <a:pos x="30" y="88"/>
              </a:cxn>
              <a:cxn ang="0">
                <a:pos x="28" y="86"/>
              </a:cxn>
              <a:cxn ang="0">
                <a:pos x="24" y="86"/>
              </a:cxn>
              <a:cxn ang="0">
                <a:pos x="20" y="86"/>
              </a:cxn>
              <a:cxn ang="0">
                <a:pos x="18" y="86"/>
              </a:cxn>
              <a:cxn ang="0">
                <a:pos x="12" y="86"/>
              </a:cxn>
              <a:cxn ang="0">
                <a:pos x="4" y="84"/>
              </a:cxn>
              <a:cxn ang="0">
                <a:pos x="0" y="36"/>
              </a:cxn>
              <a:cxn ang="0">
                <a:pos x="8" y="26"/>
              </a:cxn>
            </a:cxnLst>
            <a:rect l="0" t="0" r="r" b="b"/>
            <a:pathLst>
              <a:path w="155" h="135">
                <a:moveTo>
                  <a:pt x="8" y="26"/>
                </a:moveTo>
                <a:lnTo>
                  <a:pt x="20" y="16"/>
                </a:lnTo>
                <a:lnTo>
                  <a:pt x="26" y="14"/>
                </a:lnTo>
                <a:lnTo>
                  <a:pt x="62" y="0"/>
                </a:lnTo>
                <a:lnTo>
                  <a:pt x="70" y="6"/>
                </a:lnTo>
                <a:lnTo>
                  <a:pt x="74" y="10"/>
                </a:lnTo>
                <a:lnTo>
                  <a:pt x="78" y="14"/>
                </a:lnTo>
                <a:lnTo>
                  <a:pt x="82" y="14"/>
                </a:lnTo>
                <a:lnTo>
                  <a:pt x="86" y="12"/>
                </a:lnTo>
                <a:lnTo>
                  <a:pt x="94" y="10"/>
                </a:lnTo>
                <a:lnTo>
                  <a:pt x="100" y="8"/>
                </a:lnTo>
                <a:lnTo>
                  <a:pt x="106" y="8"/>
                </a:lnTo>
                <a:lnTo>
                  <a:pt x="114" y="8"/>
                </a:lnTo>
                <a:lnTo>
                  <a:pt x="124" y="8"/>
                </a:lnTo>
                <a:lnTo>
                  <a:pt x="132" y="8"/>
                </a:lnTo>
                <a:lnTo>
                  <a:pt x="140" y="8"/>
                </a:lnTo>
                <a:lnTo>
                  <a:pt x="142" y="18"/>
                </a:lnTo>
                <a:lnTo>
                  <a:pt x="148" y="28"/>
                </a:lnTo>
                <a:lnTo>
                  <a:pt x="150" y="38"/>
                </a:lnTo>
                <a:lnTo>
                  <a:pt x="148" y="52"/>
                </a:lnTo>
                <a:lnTo>
                  <a:pt x="144" y="58"/>
                </a:lnTo>
                <a:lnTo>
                  <a:pt x="146" y="66"/>
                </a:lnTo>
                <a:lnTo>
                  <a:pt x="150" y="72"/>
                </a:lnTo>
                <a:lnTo>
                  <a:pt x="152" y="82"/>
                </a:lnTo>
                <a:lnTo>
                  <a:pt x="154" y="90"/>
                </a:lnTo>
                <a:lnTo>
                  <a:pt x="150" y="100"/>
                </a:lnTo>
                <a:lnTo>
                  <a:pt x="140" y="102"/>
                </a:lnTo>
                <a:lnTo>
                  <a:pt x="136" y="110"/>
                </a:lnTo>
                <a:lnTo>
                  <a:pt x="134" y="118"/>
                </a:lnTo>
                <a:lnTo>
                  <a:pt x="134" y="128"/>
                </a:lnTo>
                <a:lnTo>
                  <a:pt x="132" y="134"/>
                </a:lnTo>
                <a:lnTo>
                  <a:pt x="122" y="128"/>
                </a:lnTo>
                <a:lnTo>
                  <a:pt x="112" y="122"/>
                </a:lnTo>
                <a:lnTo>
                  <a:pt x="106" y="124"/>
                </a:lnTo>
                <a:lnTo>
                  <a:pt x="100" y="126"/>
                </a:lnTo>
                <a:lnTo>
                  <a:pt x="86" y="120"/>
                </a:lnTo>
                <a:lnTo>
                  <a:pt x="80" y="120"/>
                </a:lnTo>
                <a:lnTo>
                  <a:pt x="74" y="120"/>
                </a:lnTo>
                <a:lnTo>
                  <a:pt x="70" y="116"/>
                </a:lnTo>
                <a:lnTo>
                  <a:pt x="66" y="110"/>
                </a:lnTo>
                <a:lnTo>
                  <a:pt x="62" y="106"/>
                </a:lnTo>
                <a:lnTo>
                  <a:pt x="52" y="100"/>
                </a:lnTo>
                <a:lnTo>
                  <a:pt x="32" y="100"/>
                </a:lnTo>
                <a:lnTo>
                  <a:pt x="30" y="94"/>
                </a:lnTo>
                <a:lnTo>
                  <a:pt x="30" y="88"/>
                </a:lnTo>
                <a:lnTo>
                  <a:pt x="28" y="86"/>
                </a:lnTo>
                <a:lnTo>
                  <a:pt x="24" y="86"/>
                </a:lnTo>
                <a:lnTo>
                  <a:pt x="20" y="86"/>
                </a:lnTo>
                <a:lnTo>
                  <a:pt x="18" y="86"/>
                </a:lnTo>
                <a:lnTo>
                  <a:pt x="12" y="86"/>
                </a:lnTo>
                <a:lnTo>
                  <a:pt x="4" y="84"/>
                </a:lnTo>
                <a:lnTo>
                  <a:pt x="0" y="36"/>
                </a:lnTo>
                <a:lnTo>
                  <a:pt x="8"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2" name="Freeform 492"/>
          <p:cNvSpPr>
            <a:spLocks/>
          </p:cNvSpPr>
          <p:nvPr/>
        </p:nvSpPr>
        <p:spPr bwMode="ltGray">
          <a:xfrm>
            <a:off x="4221576" y="2716230"/>
            <a:ext cx="72821" cy="185737"/>
          </a:xfrm>
          <a:custGeom>
            <a:avLst/>
            <a:gdLst/>
            <a:ahLst/>
            <a:cxnLst>
              <a:cxn ang="0">
                <a:pos x="0" y="94"/>
              </a:cxn>
              <a:cxn ang="0">
                <a:pos x="6" y="90"/>
              </a:cxn>
              <a:cxn ang="0">
                <a:pos x="10" y="66"/>
              </a:cxn>
              <a:cxn ang="0">
                <a:pos x="8" y="60"/>
              </a:cxn>
              <a:cxn ang="0">
                <a:pos x="6" y="58"/>
              </a:cxn>
              <a:cxn ang="0">
                <a:pos x="2" y="56"/>
              </a:cxn>
              <a:cxn ang="0">
                <a:pos x="2" y="52"/>
              </a:cxn>
              <a:cxn ang="0">
                <a:pos x="0" y="44"/>
              </a:cxn>
              <a:cxn ang="0">
                <a:pos x="0" y="40"/>
              </a:cxn>
              <a:cxn ang="0">
                <a:pos x="0" y="34"/>
              </a:cxn>
              <a:cxn ang="0">
                <a:pos x="2" y="28"/>
              </a:cxn>
              <a:cxn ang="0">
                <a:pos x="10" y="20"/>
              </a:cxn>
              <a:cxn ang="0">
                <a:pos x="18" y="10"/>
              </a:cxn>
              <a:cxn ang="0">
                <a:pos x="26" y="2"/>
              </a:cxn>
              <a:cxn ang="0">
                <a:pos x="36" y="0"/>
              </a:cxn>
              <a:cxn ang="0">
                <a:pos x="40" y="2"/>
              </a:cxn>
              <a:cxn ang="0">
                <a:pos x="42" y="8"/>
              </a:cxn>
              <a:cxn ang="0">
                <a:pos x="40" y="14"/>
              </a:cxn>
              <a:cxn ang="0">
                <a:pos x="38" y="18"/>
              </a:cxn>
              <a:cxn ang="0">
                <a:pos x="32" y="20"/>
              </a:cxn>
              <a:cxn ang="0">
                <a:pos x="36" y="24"/>
              </a:cxn>
              <a:cxn ang="0">
                <a:pos x="42" y="28"/>
              </a:cxn>
              <a:cxn ang="0">
                <a:pos x="46" y="30"/>
              </a:cxn>
              <a:cxn ang="0">
                <a:pos x="46" y="38"/>
              </a:cxn>
              <a:cxn ang="0">
                <a:pos x="42" y="42"/>
              </a:cxn>
              <a:cxn ang="0">
                <a:pos x="36" y="44"/>
              </a:cxn>
              <a:cxn ang="0">
                <a:pos x="34" y="50"/>
              </a:cxn>
              <a:cxn ang="0">
                <a:pos x="40" y="54"/>
              </a:cxn>
              <a:cxn ang="0">
                <a:pos x="46" y="62"/>
              </a:cxn>
              <a:cxn ang="0">
                <a:pos x="44" y="68"/>
              </a:cxn>
              <a:cxn ang="0">
                <a:pos x="34" y="70"/>
              </a:cxn>
              <a:cxn ang="0">
                <a:pos x="34" y="78"/>
              </a:cxn>
              <a:cxn ang="0">
                <a:pos x="34" y="86"/>
              </a:cxn>
              <a:cxn ang="0">
                <a:pos x="10" y="102"/>
              </a:cxn>
              <a:cxn ang="0">
                <a:pos x="0" y="94"/>
              </a:cxn>
            </a:cxnLst>
            <a:rect l="0" t="0" r="r" b="b"/>
            <a:pathLst>
              <a:path w="47" h="103">
                <a:moveTo>
                  <a:pt x="0" y="94"/>
                </a:moveTo>
                <a:lnTo>
                  <a:pt x="6" y="90"/>
                </a:lnTo>
                <a:lnTo>
                  <a:pt x="10" y="66"/>
                </a:lnTo>
                <a:lnTo>
                  <a:pt x="8" y="60"/>
                </a:lnTo>
                <a:lnTo>
                  <a:pt x="6" y="58"/>
                </a:lnTo>
                <a:lnTo>
                  <a:pt x="2" y="56"/>
                </a:lnTo>
                <a:lnTo>
                  <a:pt x="2" y="52"/>
                </a:lnTo>
                <a:lnTo>
                  <a:pt x="0" y="44"/>
                </a:lnTo>
                <a:lnTo>
                  <a:pt x="0" y="40"/>
                </a:lnTo>
                <a:lnTo>
                  <a:pt x="0" y="34"/>
                </a:lnTo>
                <a:lnTo>
                  <a:pt x="2" y="28"/>
                </a:lnTo>
                <a:lnTo>
                  <a:pt x="10" y="20"/>
                </a:lnTo>
                <a:lnTo>
                  <a:pt x="18" y="10"/>
                </a:lnTo>
                <a:lnTo>
                  <a:pt x="26" y="2"/>
                </a:lnTo>
                <a:lnTo>
                  <a:pt x="36" y="0"/>
                </a:lnTo>
                <a:lnTo>
                  <a:pt x="40" y="2"/>
                </a:lnTo>
                <a:lnTo>
                  <a:pt x="42" y="8"/>
                </a:lnTo>
                <a:lnTo>
                  <a:pt x="40" y="14"/>
                </a:lnTo>
                <a:lnTo>
                  <a:pt x="38" y="18"/>
                </a:lnTo>
                <a:lnTo>
                  <a:pt x="32" y="20"/>
                </a:lnTo>
                <a:lnTo>
                  <a:pt x="36" y="24"/>
                </a:lnTo>
                <a:lnTo>
                  <a:pt x="42" y="28"/>
                </a:lnTo>
                <a:lnTo>
                  <a:pt x="46" y="30"/>
                </a:lnTo>
                <a:lnTo>
                  <a:pt x="46" y="38"/>
                </a:lnTo>
                <a:lnTo>
                  <a:pt x="42" y="42"/>
                </a:lnTo>
                <a:lnTo>
                  <a:pt x="36" y="44"/>
                </a:lnTo>
                <a:lnTo>
                  <a:pt x="34" y="50"/>
                </a:lnTo>
                <a:lnTo>
                  <a:pt x="40" y="54"/>
                </a:lnTo>
                <a:lnTo>
                  <a:pt x="46" y="62"/>
                </a:lnTo>
                <a:lnTo>
                  <a:pt x="44" y="68"/>
                </a:lnTo>
                <a:lnTo>
                  <a:pt x="34" y="70"/>
                </a:lnTo>
                <a:lnTo>
                  <a:pt x="34" y="78"/>
                </a:lnTo>
                <a:lnTo>
                  <a:pt x="34" y="86"/>
                </a:lnTo>
                <a:lnTo>
                  <a:pt x="10" y="102"/>
                </a:lnTo>
                <a:lnTo>
                  <a:pt x="0" y="9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3" name="Freeform 493"/>
          <p:cNvSpPr>
            <a:spLocks/>
          </p:cNvSpPr>
          <p:nvPr/>
        </p:nvSpPr>
        <p:spPr bwMode="ltGray">
          <a:xfrm>
            <a:off x="3779998" y="2838467"/>
            <a:ext cx="89865" cy="144461"/>
          </a:xfrm>
          <a:custGeom>
            <a:avLst/>
            <a:gdLst/>
            <a:ahLst/>
            <a:cxnLst>
              <a:cxn ang="0">
                <a:pos x="51" y="65"/>
              </a:cxn>
              <a:cxn ang="0">
                <a:pos x="46" y="65"/>
              </a:cxn>
              <a:cxn ang="0">
                <a:pos x="26" y="73"/>
              </a:cxn>
              <a:cxn ang="0">
                <a:pos x="23" y="76"/>
              </a:cxn>
              <a:cxn ang="0">
                <a:pos x="18" y="76"/>
              </a:cxn>
              <a:cxn ang="0">
                <a:pos x="12" y="78"/>
              </a:cxn>
              <a:cxn ang="0">
                <a:pos x="9" y="74"/>
              </a:cxn>
              <a:cxn ang="0">
                <a:pos x="5" y="71"/>
              </a:cxn>
              <a:cxn ang="0">
                <a:pos x="0" y="65"/>
              </a:cxn>
              <a:cxn ang="0">
                <a:pos x="2" y="60"/>
              </a:cxn>
              <a:cxn ang="0">
                <a:pos x="7" y="58"/>
              </a:cxn>
              <a:cxn ang="0">
                <a:pos x="12" y="56"/>
              </a:cxn>
              <a:cxn ang="0">
                <a:pos x="14" y="51"/>
              </a:cxn>
              <a:cxn ang="0">
                <a:pos x="18" y="45"/>
              </a:cxn>
              <a:cxn ang="0">
                <a:pos x="14" y="40"/>
              </a:cxn>
              <a:cxn ang="0">
                <a:pos x="7" y="38"/>
              </a:cxn>
              <a:cxn ang="0">
                <a:pos x="5" y="34"/>
              </a:cxn>
              <a:cxn ang="0">
                <a:pos x="4" y="29"/>
              </a:cxn>
              <a:cxn ang="0">
                <a:pos x="9" y="25"/>
              </a:cxn>
              <a:cxn ang="0">
                <a:pos x="5" y="20"/>
              </a:cxn>
              <a:cxn ang="0">
                <a:pos x="9" y="16"/>
              </a:cxn>
              <a:cxn ang="0">
                <a:pos x="21" y="11"/>
              </a:cxn>
              <a:cxn ang="0">
                <a:pos x="26" y="7"/>
              </a:cxn>
              <a:cxn ang="0">
                <a:pos x="32" y="5"/>
              </a:cxn>
              <a:cxn ang="0">
                <a:pos x="35" y="0"/>
              </a:cxn>
              <a:cxn ang="0">
                <a:pos x="39" y="0"/>
              </a:cxn>
              <a:cxn ang="0">
                <a:pos x="42" y="0"/>
              </a:cxn>
              <a:cxn ang="0">
                <a:pos x="44" y="4"/>
              </a:cxn>
              <a:cxn ang="0">
                <a:pos x="42" y="7"/>
              </a:cxn>
              <a:cxn ang="0">
                <a:pos x="39" y="11"/>
              </a:cxn>
              <a:cxn ang="0">
                <a:pos x="35" y="15"/>
              </a:cxn>
              <a:cxn ang="0">
                <a:pos x="35" y="20"/>
              </a:cxn>
              <a:cxn ang="0">
                <a:pos x="37" y="22"/>
              </a:cxn>
              <a:cxn ang="0">
                <a:pos x="42" y="25"/>
              </a:cxn>
              <a:cxn ang="0">
                <a:pos x="49" y="25"/>
              </a:cxn>
              <a:cxn ang="0">
                <a:pos x="56" y="25"/>
              </a:cxn>
              <a:cxn ang="0">
                <a:pos x="58" y="33"/>
              </a:cxn>
              <a:cxn ang="0">
                <a:pos x="58" y="42"/>
              </a:cxn>
              <a:cxn ang="0">
                <a:pos x="58" y="49"/>
              </a:cxn>
              <a:cxn ang="0">
                <a:pos x="56" y="56"/>
              </a:cxn>
              <a:cxn ang="0">
                <a:pos x="54" y="62"/>
              </a:cxn>
              <a:cxn ang="0">
                <a:pos x="51" y="65"/>
              </a:cxn>
            </a:cxnLst>
            <a:rect l="0" t="0" r="r" b="b"/>
            <a:pathLst>
              <a:path w="59" h="79">
                <a:moveTo>
                  <a:pt x="51" y="65"/>
                </a:moveTo>
                <a:lnTo>
                  <a:pt x="46" y="65"/>
                </a:lnTo>
                <a:lnTo>
                  <a:pt x="26" y="73"/>
                </a:lnTo>
                <a:lnTo>
                  <a:pt x="23" y="76"/>
                </a:lnTo>
                <a:lnTo>
                  <a:pt x="18" y="76"/>
                </a:lnTo>
                <a:lnTo>
                  <a:pt x="12" y="78"/>
                </a:lnTo>
                <a:lnTo>
                  <a:pt x="9" y="74"/>
                </a:lnTo>
                <a:lnTo>
                  <a:pt x="5" y="71"/>
                </a:lnTo>
                <a:lnTo>
                  <a:pt x="0" y="65"/>
                </a:lnTo>
                <a:lnTo>
                  <a:pt x="2" y="60"/>
                </a:lnTo>
                <a:lnTo>
                  <a:pt x="7" y="58"/>
                </a:lnTo>
                <a:lnTo>
                  <a:pt x="12" y="56"/>
                </a:lnTo>
                <a:lnTo>
                  <a:pt x="14" y="51"/>
                </a:lnTo>
                <a:lnTo>
                  <a:pt x="18" y="45"/>
                </a:lnTo>
                <a:lnTo>
                  <a:pt x="14" y="40"/>
                </a:lnTo>
                <a:lnTo>
                  <a:pt x="7" y="38"/>
                </a:lnTo>
                <a:lnTo>
                  <a:pt x="5" y="34"/>
                </a:lnTo>
                <a:lnTo>
                  <a:pt x="4" y="29"/>
                </a:lnTo>
                <a:lnTo>
                  <a:pt x="9" y="25"/>
                </a:lnTo>
                <a:lnTo>
                  <a:pt x="5" y="20"/>
                </a:lnTo>
                <a:lnTo>
                  <a:pt x="9" y="16"/>
                </a:lnTo>
                <a:lnTo>
                  <a:pt x="21" y="11"/>
                </a:lnTo>
                <a:lnTo>
                  <a:pt x="26" y="7"/>
                </a:lnTo>
                <a:lnTo>
                  <a:pt x="32" y="5"/>
                </a:lnTo>
                <a:lnTo>
                  <a:pt x="35" y="0"/>
                </a:lnTo>
                <a:lnTo>
                  <a:pt x="39" y="0"/>
                </a:lnTo>
                <a:lnTo>
                  <a:pt x="42" y="0"/>
                </a:lnTo>
                <a:lnTo>
                  <a:pt x="44" y="4"/>
                </a:lnTo>
                <a:lnTo>
                  <a:pt x="42" y="7"/>
                </a:lnTo>
                <a:lnTo>
                  <a:pt x="39" y="11"/>
                </a:lnTo>
                <a:lnTo>
                  <a:pt x="35" y="15"/>
                </a:lnTo>
                <a:lnTo>
                  <a:pt x="35" y="20"/>
                </a:lnTo>
                <a:lnTo>
                  <a:pt x="37" y="22"/>
                </a:lnTo>
                <a:lnTo>
                  <a:pt x="42" y="25"/>
                </a:lnTo>
                <a:lnTo>
                  <a:pt x="49" y="25"/>
                </a:lnTo>
                <a:lnTo>
                  <a:pt x="56" y="25"/>
                </a:lnTo>
                <a:lnTo>
                  <a:pt x="58" y="33"/>
                </a:lnTo>
                <a:lnTo>
                  <a:pt x="58" y="42"/>
                </a:lnTo>
                <a:lnTo>
                  <a:pt x="58" y="49"/>
                </a:lnTo>
                <a:lnTo>
                  <a:pt x="56" y="56"/>
                </a:lnTo>
                <a:lnTo>
                  <a:pt x="54" y="62"/>
                </a:lnTo>
                <a:lnTo>
                  <a:pt x="51" y="6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4" name="Freeform 495"/>
          <p:cNvSpPr>
            <a:spLocks/>
          </p:cNvSpPr>
          <p:nvPr/>
        </p:nvSpPr>
        <p:spPr bwMode="ltGray">
          <a:xfrm>
            <a:off x="3829578" y="2833704"/>
            <a:ext cx="65075" cy="69850"/>
          </a:xfrm>
          <a:custGeom>
            <a:avLst/>
            <a:gdLst/>
            <a:ahLst/>
            <a:cxnLst>
              <a:cxn ang="0">
                <a:pos x="12" y="2"/>
              </a:cxn>
              <a:cxn ang="0">
                <a:pos x="18" y="0"/>
              </a:cxn>
              <a:cxn ang="0">
                <a:pos x="28" y="2"/>
              </a:cxn>
              <a:cxn ang="0">
                <a:pos x="34" y="4"/>
              </a:cxn>
              <a:cxn ang="0">
                <a:pos x="36" y="10"/>
              </a:cxn>
              <a:cxn ang="0">
                <a:pos x="38" y="14"/>
              </a:cxn>
              <a:cxn ang="0">
                <a:pos x="40" y="18"/>
              </a:cxn>
              <a:cxn ang="0">
                <a:pos x="40" y="22"/>
              </a:cxn>
              <a:cxn ang="0">
                <a:pos x="38" y="26"/>
              </a:cxn>
              <a:cxn ang="0">
                <a:pos x="36" y="28"/>
              </a:cxn>
              <a:cxn ang="0">
                <a:pos x="36" y="30"/>
              </a:cxn>
              <a:cxn ang="0">
                <a:pos x="32" y="32"/>
              </a:cxn>
              <a:cxn ang="0">
                <a:pos x="30" y="32"/>
              </a:cxn>
              <a:cxn ang="0">
                <a:pos x="24" y="34"/>
              </a:cxn>
              <a:cxn ang="0">
                <a:pos x="10" y="38"/>
              </a:cxn>
              <a:cxn ang="0">
                <a:pos x="2" y="24"/>
              </a:cxn>
              <a:cxn ang="0">
                <a:pos x="0" y="16"/>
              </a:cxn>
              <a:cxn ang="0">
                <a:pos x="12" y="2"/>
              </a:cxn>
            </a:cxnLst>
            <a:rect l="0" t="0" r="r" b="b"/>
            <a:pathLst>
              <a:path w="41" h="39">
                <a:moveTo>
                  <a:pt x="12" y="2"/>
                </a:moveTo>
                <a:lnTo>
                  <a:pt x="18" y="0"/>
                </a:lnTo>
                <a:lnTo>
                  <a:pt x="28" y="2"/>
                </a:lnTo>
                <a:lnTo>
                  <a:pt x="34" y="4"/>
                </a:lnTo>
                <a:lnTo>
                  <a:pt x="36" y="10"/>
                </a:lnTo>
                <a:lnTo>
                  <a:pt x="38" y="14"/>
                </a:lnTo>
                <a:lnTo>
                  <a:pt x="40" y="18"/>
                </a:lnTo>
                <a:lnTo>
                  <a:pt x="40" y="22"/>
                </a:lnTo>
                <a:lnTo>
                  <a:pt x="38" y="26"/>
                </a:lnTo>
                <a:lnTo>
                  <a:pt x="36" y="28"/>
                </a:lnTo>
                <a:lnTo>
                  <a:pt x="36" y="30"/>
                </a:lnTo>
                <a:lnTo>
                  <a:pt x="32" y="32"/>
                </a:lnTo>
                <a:lnTo>
                  <a:pt x="30" y="32"/>
                </a:lnTo>
                <a:lnTo>
                  <a:pt x="24" y="34"/>
                </a:lnTo>
                <a:lnTo>
                  <a:pt x="10" y="38"/>
                </a:lnTo>
                <a:lnTo>
                  <a:pt x="2" y="24"/>
                </a:lnTo>
                <a:lnTo>
                  <a:pt x="0" y="16"/>
                </a:lnTo>
                <a:lnTo>
                  <a:pt x="1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5" name="Freeform 496"/>
          <p:cNvSpPr>
            <a:spLocks/>
          </p:cNvSpPr>
          <p:nvPr/>
        </p:nvSpPr>
        <p:spPr bwMode="ltGray">
          <a:xfrm>
            <a:off x="3778449" y="2836879"/>
            <a:ext cx="103809" cy="157162"/>
          </a:xfrm>
          <a:custGeom>
            <a:avLst/>
            <a:gdLst/>
            <a:ahLst/>
            <a:cxnLst>
              <a:cxn ang="0">
                <a:pos x="58" y="72"/>
              </a:cxn>
              <a:cxn ang="0">
                <a:pos x="52" y="72"/>
              </a:cxn>
              <a:cxn ang="0">
                <a:pos x="30" y="80"/>
              </a:cxn>
              <a:cxn ang="0">
                <a:pos x="26" y="84"/>
              </a:cxn>
              <a:cxn ang="0">
                <a:pos x="20" y="84"/>
              </a:cxn>
              <a:cxn ang="0">
                <a:pos x="14" y="86"/>
              </a:cxn>
              <a:cxn ang="0">
                <a:pos x="10" y="82"/>
              </a:cxn>
              <a:cxn ang="0">
                <a:pos x="6" y="78"/>
              </a:cxn>
              <a:cxn ang="0">
                <a:pos x="0" y="72"/>
              </a:cxn>
              <a:cxn ang="0">
                <a:pos x="2" y="66"/>
              </a:cxn>
              <a:cxn ang="0">
                <a:pos x="8" y="64"/>
              </a:cxn>
              <a:cxn ang="0">
                <a:pos x="14" y="62"/>
              </a:cxn>
              <a:cxn ang="0">
                <a:pos x="16" y="56"/>
              </a:cxn>
              <a:cxn ang="0">
                <a:pos x="20" y="50"/>
              </a:cxn>
              <a:cxn ang="0">
                <a:pos x="16" y="44"/>
              </a:cxn>
              <a:cxn ang="0">
                <a:pos x="8" y="42"/>
              </a:cxn>
              <a:cxn ang="0">
                <a:pos x="6" y="38"/>
              </a:cxn>
              <a:cxn ang="0">
                <a:pos x="4" y="32"/>
              </a:cxn>
              <a:cxn ang="0">
                <a:pos x="10" y="28"/>
              </a:cxn>
              <a:cxn ang="0">
                <a:pos x="6" y="22"/>
              </a:cxn>
              <a:cxn ang="0">
                <a:pos x="10" y="18"/>
              </a:cxn>
              <a:cxn ang="0">
                <a:pos x="24" y="12"/>
              </a:cxn>
              <a:cxn ang="0">
                <a:pos x="30" y="8"/>
              </a:cxn>
              <a:cxn ang="0">
                <a:pos x="36" y="6"/>
              </a:cxn>
              <a:cxn ang="0">
                <a:pos x="40" y="0"/>
              </a:cxn>
              <a:cxn ang="0">
                <a:pos x="44" y="0"/>
              </a:cxn>
              <a:cxn ang="0">
                <a:pos x="48" y="0"/>
              </a:cxn>
              <a:cxn ang="0">
                <a:pos x="50" y="4"/>
              </a:cxn>
              <a:cxn ang="0">
                <a:pos x="48" y="8"/>
              </a:cxn>
              <a:cxn ang="0">
                <a:pos x="44" y="12"/>
              </a:cxn>
              <a:cxn ang="0">
                <a:pos x="40" y="16"/>
              </a:cxn>
              <a:cxn ang="0">
                <a:pos x="40" y="22"/>
              </a:cxn>
              <a:cxn ang="0">
                <a:pos x="42" y="24"/>
              </a:cxn>
              <a:cxn ang="0">
                <a:pos x="48" y="28"/>
              </a:cxn>
              <a:cxn ang="0">
                <a:pos x="56" y="28"/>
              </a:cxn>
              <a:cxn ang="0">
                <a:pos x="64" y="28"/>
              </a:cxn>
              <a:cxn ang="0">
                <a:pos x="66" y="36"/>
              </a:cxn>
              <a:cxn ang="0">
                <a:pos x="66" y="46"/>
              </a:cxn>
              <a:cxn ang="0">
                <a:pos x="66" y="54"/>
              </a:cxn>
              <a:cxn ang="0">
                <a:pos x="64" y="62"/>
              </a:cxn>
              <a:cxn ang="0">
                <a:pos x="62" y="68"/>
              </a:cxn>
              <a:cxn ang="0">
                <a:pos x="58" y="72"/>
              </a:cxn>
            </a:cxnLst>
            <a:rect l="0" t="0" r="r" b="b"/>
            <a:pathLst>
              <a:path w="67" h="87">
                <a:moveTo>
                  <a:pt x="58" y="72"/>
                </a:moveTo>
                <a:lnTo>
                  <a:pt x="52" y="72"/>
                </a:lnTo>
                <a:lnTo>
                  <a:pt x="30" y="80"/>
                </a:lnTo>
                <a:lnTo>
                  <a:pt x="26" y="84"/>
                </a:lnTo>
                <a:lnTo>
                  <a:pt x="20" y="84"/>
                </a:lnTo>
                <a:lnTo>
                  <a:pt x="14" y="86"/>
                </a:lnTo>
                <a:lnTo>
                  <a:pt x="10" y="82"/>
                </a:lnTo>
                <a:lnTo>
                  <a:pt x="6" y="78"/>
                </a:lnTo>
                <a:lnTo>
                  <a:pt x="0" y="72"/>
                </a:lnTo>
                <a:lnTo>
                  <a:pt x="2" y="66"/>
                </a:lnTo>
                <a:lnTo>
                  <a:pt x="8" y="64"/>
                </a:lnTo>
                <a:lnTo>
                  <a:pt x="14" y="62"/>
                </a:lnTo>
                <a:lnTo>
                  <a:pt x="16" y="56"/>
                </a:lnTo>
                <a:lnTo>
                  <a:pt x="20" y="50"/>
                </a:lnTo>
                <a:lnTo>
                  <a:pt x="16" y="44"/>
                </a:lnTo>
                <a:lnTo>
                  <a:pt x="8" y="42"/>
                </a:lnTo>
                <a:lnTo>
                  <a:pt x="6" y="38"/>
                </a:lnTo>
                <a:lnTo>
                  <a:pt x="4" y="32"/>
                </a:lnTo>
                <a:lnTo>
                  <a:pt x="10" y="28"/>
                </a:lnTo>
                <a:lnTo>
                  <a:pt x="6" y="22"/>
                </a:lnTo>
                <a:lnTo>
                  <a:pt x="10" y="18"/>
                </a:lnTo>
                <a:lnTo>
                  <a:pt x="24" y="12"/>
                </a:lnTo>
                <a:lnTo>
                  <a:pt x="30" y="8"/>
                </a:lnTo>
                <a:lnTo>
                  <a:pt x="36" y="6"/>
                </a:lnTo>
                <a:lnTo>
                  <a:pt x="40" y="0"/>
                </a:lnTo>
                <a:lnTo>
                  <a:pt x="44" y="0"/>
                </a:lnTo>
                <a:lnTo>
                  <a:pt x="48" y="0"/>
                </a:lnTo>
                <a:lnTo>
                  <a:pt x="50" y="4"/>
                </a:lnTo>
                <a:lnTo>
                  <a:pt x="48" y="8"/>
                </a:lnTo>
                <a:lnTo>
                  <a:pt x="44" y="12"/>
                </a:lnTo>
                <a:lnTo>
                  <a:pt x="40" y="16"/>
                </a:lnTo>
                <a:lnTo>
                  <a:pt x="40" y="22"/>
                </a:lnTo>
                <a:lnTo>
                  <a:pt x="42" y="24"/>
                </a:lnTo>
                <a:lnTo>
                  <a:pt x="48" y="28"/>
                </a:lnTo>
                <a:lnTo>
                  <a:pt x="56" y="28"/>
                </a:lnTo>
                <a:lnTo>
                  <a:pt x="64" y="28"/>
                </a:lnTo>
                <a:lnTo>
                  <a:pt x="66" y="36"/>
                </a:lnTo>
                <a:lnTo>
                  <a:pt x="66" y="46"/>
                </a:lnTo>
                <a:lnTo>
                  <a:pt x="66" y="54"/>
                </a:lnTo>
                <a:lnTo>
                  <a:pt x="64" y="62"/>
                </a:lnTo>
                <a:lnTo>
                  <a:pt x="62" y="68"/>
                </a:lnTo>
                <a:lnTo>
                  <a:pt x="58" y="7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6" name="Freeform 497"/>
          <p:cNvSpPr>
            <a:spLocks/>
          </p:cNvSpPr>
          <p:nvPr/>
        </p:nvSpPr>
        <p:spPr bwMode="ltGray">
          <a:xfrm>
            <a:off x="3849721" y="2657493"/>
            <a:ext cx="209168" cy="403223"/>
          </a:xfrm>
          <a:custGeom>
            <a:avLst/>
            <a:gdLst/>
            <a:ahLst/>
            <a:cxnLst>
              <a:cxn ang="0">
                <a:pos x="48" y="18"/>
              </a:cxn>
              <a:cxn ang="0">
                <a:pos x="62" y="2"/>
              </a:cxn>
              <a:cxn ang="0">
                <a:pos x="70" y="0"/>
              </a:cxn>
              <a:cxn ang="0">
                <a:pos x="72" y="6"/>
              </a:cxn>
              <a:cxn ang="0">
                <a:pos x="68" y="14"/>
              </a:cxn>
              <a:cxn ang="0">
                <a:pos x="64" y="22"/>
              </a:cxn>
              <a:cxn ang="0">
                <a:pos x="54" y="30"/>
              </a:cxn>
              <a:cxn ang="0">
                <a:pos x="56" y="36"/>
              </a:cxn>
              <a:cxn ang="0">
                <a:pos x="70" y="38"/>
              </a:cxn>
              <a:cxn ang="0">
                <a:pos x="80" y="38"/>
              </a:cxn>
              <a:cxn ang="0">
                <a:pos x="84" y="48"/>
              </a:cxn>
              <a:cxn ang="0">
                <a:pos x="76" y="56"/>
              </a:cxn>
              <a:cxn ang="0">
                <a:pos x="72" y="64"/>
              </a:cxn>
              <a:cxn ang="0">
                <a:pos x="70" y="70"/>
              </a:cxn>
              <a:cxn ang="0">
                <a:pos x="64" y="78"/>
              </a:cxn>
              <a:cxn ang="0">
                <a:pos x="76" y="82"/>
              </a:cxn>
              <a:cxn ang="0">
                <a:pos x="84" y="90"/>
              </a:cxn>
              <a:cxn ang="0">
                <a:pos x="86" y="104"/>
              </a:cxn>
              <a:cxn ang="0">
                <a:pos x="96" y="110"/>
              </a:cxn>
              <a:cxn ang="0">
                <a:pos x="104" y="118"/>
              </a:cxn>
              <a:cxn ang="0">
                <a:pos x="110" y="132"/>
              </a:cxn>
              <a:cxn ang="0">
                <a:pos x="112" y="148"/>
              </a:cxn>
              <a:cxn ang="0">
                <a:pos x="128" y="150"/>
              </a:cxn>
              <a:cxn ang="0">
                <a:pos x="132" y="162"/>
              </a:cxn>
              <a:cxn ang="0">
                <a:pos x="124" y="176"/>
              </a:cxn>
              <a:cxn ang="0">
                <a:pos x="128" y="182"/>
              </a:cxn>
              <a:cxn ang="0">
                <a:pos x="130" y="188"/>
              </a:cxn>
              <a:cxn ang="0">
                <a:pos x="114" y="196"/>
              </a:cxn>
              <a:cxn ang="0">
                <a:pos x="94" y="198"/>
              </a:cxn>
              <a:cxn ang="0">
                <a:pos x="80" y="200"/>
              </a:cxn>
              <a:cxn ang="0">
                <a:pos x="68" y="202"/>
              </a:cxn>
              <a:cxn ang="0">
                <a:pos x="56" y="208"/>
              </a:cxn>
              <a:cxn ang="0">
                <a:pos x="46" y="212"/>
              </a:cxn>
              <a:cxn ang="0">
                <a:pos x="34" y="216"/>
              </a:cxn>
              <a:cxn ang="0">
                <a:pos x="22" y="216"/>
              </a:cxn>
              <a:cxn ang="0">
                <a:pos x="28" y="206"/>
              </a:cxn>
              <a:cxn ang="0">
                <a:pos x="38" y="198"/>
              </a:cxn>
              <a:cxn ang="0">
                <a:pos x="46" y="188"/>
              </a:cxn>
              <a:cxn ang="0">
                <a:pos x="50" y="182"/>
              </a:cxn>
              <a:cxn ang="0">
                <a:pos x="38" y="180"/>
              </a:cxn>
              <a:cxn ang="0">
                <a:pos x="32" y="172"/>
              </a:cxn>
              <a:cxn ang="0">
                <a:pos x="38" y="168"/>
              </a:cxn>
              <a:cxn ang="0">
                <a:pos x="46" y="162"/>
              </a:cxn>
              <a:cxn ang="0">
                <a:pos x="44" y="154"/>
              </a:cxn>
              <a:cxn ang="0">
                <a:pos x="42" y="146"/>
              </a:cxn>
              <a:cxn ang="0">
                <a:pos x="48" y="138"/>
              </a:cxn>
              <a:cxn ang="0">
                <a:pos x="62" y="136"/>
              </a:cxn>
              <a:cxn ang="0">
                <a:pos x="64" y="128"/>
              </a:cxn>
              <a:cxn ang="0">
                <a:pos x="56" y="116"/>
              </a:cxn>
              <a:cxn ang="0">
                <a:pos x="42" y="108"/>
              </a:cxn>
              <a:cxn ang="0">
                <a:pos x="36" y="98"/>
              </a:cxn>
              <a:cxn ang="0">
                <a:pos x="34" y="90"/>
              </a:cxn>
              <a:cxn ang="0">
                <a:pos x="22" y="92"/>
              </a:cxn>
              <a:cxn ang="0">
                <a:pos x="12" y="82"/>
              </a:cxn>
              <a:cxn ang="0">
                <a:pos x="18" y="62"/>
              </a:cxn>
              <a:cxn ang="0">
                <a:pos x="18" y="54"/>
              </a:cxn>
              <a:cxn ang="0">
                <a:pos x="8" y="44"/>
              </a:cxn>
              <a:cxn ang="0">
                <a:pos x="0" y="36"/>
              </a:cxn>
              <a:cxn ang="0">
                <a:pos x="8" y="26"/>
              </a:cxn>
              <a:cxn ang="0">
                <a:pos x="16" y="28"/>
              </a:cxn>
              <a:cxn ang="0">
                <a:pos x="16" y="36"/>
              </a:cxn>
              <a:cxn ang="0">
                <a:pos x="22" y="30"/>
              </a:cxn>
              <a:cxn ang="0">
                <a:pos x="28" y="20"/>
              </a:cxn>
            </a:cxnLst>
            <a:rect l="0" t="0" r="r" b="b"/>
            <a:pathLst>
              <a:path w="135" h="221">
                <a:moveTo>
                  <a:pt x="42" y="18"/>
                </a:moveTo>
                <a:lnTo>
                  <a:pt x="48" y="18"/>
                </a:lnTo>
                <a:lnTo>
                  <a:pt x="60" y="6"/>
                </a:lnTo>
                <a:lnTo>
                  <a:pt x="62" y="2"/>
                </a:lnTo>
                <a:lnTo>
                  <a:pt x="66" y="0"/>
                </a:lnTo>
                <a:lnTo>
                  <a:pt x="70" y="0"/>
                </a:lnTo>
                <a:lnTo>
                  <a:pt x="74" y="2"/>
                </a:lnTo>
                <a:lnTo>
                  <a:pt x="72" y="6"/>
                </a:lnTo>
                <a:lnTo>
                  <a:pt x="70" y="10"/>
                </a:lnTo>
                <a:lnTo>
                  <a:pt x="68" y="14"/>
                </a:lnTo>
                <a:lnTo>
                  <a:pt x="66" y="20"/>
                </a:lnTo>
                <a:lnTo>
                  <a:pt x="64" y="22"/>
                </a:lnTo>
                <a:lnTo>
                  <a:pt x="60" y="26"/>
                </a:lnTo>
                <a:lnTo>
                  <a:pt x="54" y="30"/>
                </a:lnTo>
                <a:lnTo>
                  <a:pt x="50" y="34"/>
                </a:lnTo>
                <a:lnTo>
                  <a:pt x="56" y="36"/>
                </a:lnTo>
                <a:lnTo>
                  <a:pt x="64" y="38"/>
                </a:lnTo>
                <a:lnTo>
                  <a:pt x="70" y="38"/>
                </a:lnTo>
                <a:lnTo>
                  <a:pt x="76" y="38"/>
                </a:lnTo>
                <a:lnTo>
                  <a:pt x="80" y="38"/>
                </a:lnTo>
                <a:lnTo>
                  <a:pt x="84" y="42"/>
                </a:lnTo>
                <a:lnTo>
                  <a:pt x="84" y="48"/>
                </a:lnTo>
                <a:lnTo>
                  <a:pt x="80" y="52"/>
                </a:lnTo>
                <a:lnTo>
                  <a:pt x="76" y="56"/>
                </a:lnTo>
                <a:lnTo>
                  <a:pt x="74" y="60"/>
                </a:lnTo>
                <a:lnTo>
                  <a:pt x="72" y="64"/>
                </a:lnTo>
                <a:lnTo>
                  <a:pt x="72" y="68"/>
                </a:lnTo>
                <a:lnTo>
                  <a:pt x="70" y="70"/>
                </a:lnTo>
                <a:lnTo>
                  <a:pt x="68" y="74"/>
                </a:lnTo>
                <a:lnTo>
                  <a:pt x="64" y="78"/>
                </a:lnTo>
                <a:lnTo>
                  <a:pt x="72" y="80"/>
                </a:lnTo>
                <a:lnTo>
                  <a:pt x="76" y="82"/>
                </a:lnTo>
                <a:lnTo>
                  <a:pt x="80" y="86"/>
                </a:lnTo>
                <a:lnTo>
                  <a:pt x="84" y="90"/>
                </a:lnTo>
                <a:lnTo>
                  <a:pt x="86" y="98"/>
                </a:lnTo>
                <a:lnTo>
                  <a:pt x="86" y="104"/>
                </a:lnTo>
                <a:lnTo>
                  <a:pt x="90" y="110"/>
                </a:lnTo>
                <a:lnTo>
                  <a:pt x="96" y="110"/>
                </a:lnTo>
                <a:lnTo>
                  <a:pt x="100" y="114"/>
                </a:lnTo>
                <a:lnTo>
                  <a:pt x="104" y="118"/>
                </a:lnTo>
                <a:lnTo>
                  <a:pt x="106" y="122"/>
                </a:lnTo>
                <a:lnTo>
                  <a:pt x="110" y="132"/>
                </a:lnTo>
                <a:lnTo>
                  <a:pt x="112" y="140"/>
                </a:lnTo>
                <a:lnTo>
                  <a:pt x="112" y="148"/>
                </a:lnTo>
                <a:lnTo>
                  <a:pt x="122" y="150"/>
                </a:lnTo>
                <a:lnTo>
                  <a:pt x="128" y="150"/>
                </a:lnTo>
                <a:lnTo>
                  <a:pt x="132" y="154"/>
                </a:lnTo>
                <a:lnTo>
                  <a:pt x="132" y="162"/>
                </a:lnTo>
                <a:lnTo>
                  <a:pt x="128" y="170"/>
                </a:lnTo>
                <a:lnTo>
                  <a:pt x="124" y="176"/>
                </a:lnTo>
                <a:lnTo>
                  <a:pt x="120" y="180"/>
                </a:lnTo>
                <a:lnTo>
                  <a:pt x="128" y="182"/>
                </a:lnTo>
                <a:lnTo>
                  <a:pt x="134" y="184"/>
                </a:lnTo>
                <a:lnTo>
                  <a:pt x="130" y="188"/>
                </a:lnTo>
                <a:lnTo>
                  <a:pt x="124" y="194"/>
                </a:lnTo>
                <a:lnTo>
                  <a:pt x="114" y="196"/>
                </a:lnTo>
                <a:lnTo>
                  <a:pt x="104" y="198"/>
                </a:lnTo>
                <a:lnTo>
                  <a:pt x="94" y="198"/>
                </a:lnTo>
                <a:lnTo>
                  <a:pt x="86" y="202"/>
                </a:lnTo>
                <a:lnTo>
                  <a:pt x="80" y="200"/>
                </a:lnTo>
                <a:lnTo>
                  <a:pt x="74" y="204"/>
                </a:lnTo>
                <a:lnTo>
                  <a:pt x="68" y="202"/>
                </a:lnTo>
                <a:lnTo>
                  <a:pt x="62" y="202"/>
                </a:lnTo>
                <a:lnTo>
                  <a:pt x="56" y="208"/>
                </a:lnTo>
                <a:lnTo>
                  <a:pt x="50" y="210"/>
                </a:lnTo>
                <a:lnTo>
                  <a:pt x="46" y="212"/>
                </a:lnTo>
                <a:lnTo>
                  <a:pt x="38" y="212"/>
                </a:lnTo>
                <a:lnTo>
                  <a:pt x="34" y="216"/>
                </a:lnTo>
                <a:lnTo>
                  <a:pt x="26" y="220"/>
                </a:lnTo>
                <a:lnTo>
                  <a:pt x="22" y="216"/>
                </a:lnTo>
                <a:lnTo>
                  <a:pt x="22" y="210"/>
                </a:lnTo>
                <a:lnTo>
                  <a:pt x="28" y="206"/>
                </a:lnTo>
                <a:lnTo>
                  <a:pt x="32" y="202"/>
                </a:lnTo>
                <a:lnTo>
                  <a:pt x="38" y="198"/>
                </a:lnTo>
                <a:lnTo>
                  <a:pt x="40" y="192"/>
                </a:lnTo>
                <a:lnTo>
                  <a:pt x="46" y="188"/>
                </a:lnTo>
                <a:lnTo>
                  <a:pt x="52" y="184"/>
                </a:lnTo>
                <a:lnTo>
                  <a:pt x="50" y="182"/>
                </a:lnTo>
                <a:lnTo>
                  <a:pt x="44" y="180"/>
                </a:lnTo>
                <a:lnTo>
                  <a:pt x="38" y="180"/>
                </a:lnTo>
                <a:lnTo>
                  <a:pt x="32" y="178"/>
                </a:lnTo>
                <a:lnTo>
                  <a:pt x="32" y="172"/>
                </a:lnTo>
                <a:lnTo>
                  <a:pt x="34" y="168"/>
                </a:lnTo>
                <a:lnTo>
                  <a:pt x="38" y="168"/>
                </a:lnTo>
                <a:lnTo>
                  <a:pt x="42" y="166"/>
                </a:lnTo>
                <a:lnTo>
                  <a:pt x="46" y="162"/>
                </a:lnTo>
                <a:lnTo>
                  <a:pt x="46" y="158"/>
                </a:lnTo>
                <a:lnTo>
                  <a:pt x="44" y="154"/>
                </a:lnTo>
                <a:lnTo>
                  <a:pt x="40" y="150"/>
                </a:lnTo>
                <a:lnTo>
                  <a:pt x="42" y="146"/>
                </a:lnTo>
                <a:lnTo>
                  <a:pt x="44" y="140"/>
                </a:lnTo>
                <a:lnTo>
                  <a:pt x="48" y="138"/>
                </a:lnTo>
                <a:lnTo>
                  <a:pt x="56" y="136"/>
                </a:lnTo>
                <a:lnTo>
                  <a:pt x="62" y="136"/>
                </a:lnTo>
                <a:lnTo>
                  <a:pt x="66" y="134"/>
                </a:lnTo>
                <a:lnTo>
                  <a:pt x="64" y="128"/>
                </a:lnTo>
                <a:lnTo>
                  <a:pt x="60" y="124"/>
                </a:lnTo>
                <a:lnTo>
                  <a:pt x="56" y="116"/>
                </a:lnTo>
                <a:lnTo>
                  <a:pt x="48" y="108"/>
                </a:lnTo>
                <a:lnTo>
                  <a:pt x="42" y="108"/>
                </a:lnTo>
                <a:lnTo>
                  <a:pt x="36" y="106"/>
                </a:lnTo>
                <a:lnTo>
                  <a:pt x="36" y="98"/>
                </a:lnTo>
                <a:lnTo>
                  <a:pt x="36" y="94"/>
                </a:lnTo>
                <a:lnTo>
                  <a:pt x="34" y="90"/>
                </a:lnTo>
                <a:lnTo>
                  <a:pt x="26" y="94"/>
                </a:lnTo>
                <a:lnTo>
                  <a:pt x="22" y="92"/>
                </a:lnTo>
                <a:lnTo>
                  <a:pt x="14" y="86"/>
                </a:lnTo>
                <a:lnTo>
                  <a:pt x="12" y="82"/>
                </a:lnTo>
                <a:lnTo>
                  <a:pt x="12" y="74"/>
                </a:lnTo>
                <a:lnTo>
                  <a:pt x="18" y="62"/>
                </a:lnTo>
                <a:lnTo>
                  <a:pt x="20" y="58"/>
                </a:lnTo>
                <a:lnTo>
                  <a:pt x="18" y="54"/>
                </a:lnTo>
                <a:lnTo>
                  <a:pt x="12" y="48"/>
                </a:lnTo>
                <a:lnTo>
                  <a:pt x="8" y="44"/>
                </a:lnTo>
                <a:lnTo>
                  <a:pt x="2" y="44"/>
                </a:lnTo>
                <a:lnTo>
                  <a:pt x="0" y="36"/>
                </a:lnTo>
                <a:lnTo>
                  <a:pt x="4" y="30"/>
                </a:lnTo>
                <a:lnTo>
                  <a:pt x="8" y="26"/>
                </a:lnTo>
                <a:lnTo>
                  <a:pt x="10" y="24"/>
                </a:lnTo>
                <a:lnTo>
                  <a:pt x="16" y="28"/>
                </a:lnTo>
                <a:lnTo>
                  <a:pt x="16" y="32"/>
                </a:lnTo>
                <a:lnTo>
                  <a:pt x="16" y="36"/>
                </a:lnTo>
                <a:lnTo>
                  <a:pt x="22" y="36"/>
                </a:lnTo>
                <a:lnTo>
                  <a:pt x="22" y="30"/>
                </a:lnTo>
                <a:lnTo>
                  <a:pt x="26" y="24"/>
                </a:lnTo>
                <a:lnTo>
                  <a:pt x="28" y="20"/>
                </a:lnTo>
                <a:lnTo>
                  <a:pt x="42"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7" name="Freeform 498"/>
          <p:cNvSpPr>
            <a:spLocks/>
          </p:cNvSpPr>
          <p:nvPr/>
        </p:nvSpPr>
        <p:spPr bwMode="ltGray">
          <a:xfrm>
            <a:off x="3972123" y="2593993"/>
            <a:ext cx="20143" cy="44450"/>
          </a:xfrm>
          <a:custGeom>
            <a:avLst/>
            <a:gdLst/>
            <a:ahLst/>
            <a:cxnLst>
              <a:cxn ang="0">
                <a:pos x="4" y="20"/>
              </a:cxn>
              <a:cxn ang="0">
                <a:pos x="0" y="14"/>
              </a:cxn>
              <a:cxn ang="0">
                <a:pos x="10" y="0"/>
              </a:cxn>
              <a:cxn ang="0">
                <a:pos x="12" y="16"/>
              </a:cxn>
              <a:cxn ang="0">
                <a:pos x="12" y="24"/>
              </a:cxn>
              <a:cxn ang="0">
                <a:pos x="4" y="20"/>
              </a:cxn>
            </a:cxnLst>
            <a:rect l="0" t="0" r="r" b="b"/>
            <a:pathLst>
              <a:path w="13" h="25">
                <a:moveTo>
                  <a:pt x="4" y="20"/>
                </a:moveTo>
                <a:lnTo>
                  <a:pt x="0" y="14"/>
                </a:lnTo>
                <a:lnTo>
                  <a:pt x="10" y="0"/>
                </a:lnTo>
                <a:lnTo>
                  <a:pt x="12" y="16"/>
                </a:lnTo>
                <a:lnTo>
                  <a:pt x="12" y="24"/>
                </a:lnTo>
                <a:lnTo>
                  <a:pt x="4"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8" name="Freeform 499"/>
          <p:cNvSpPr>
            <a:spLocks/>
          </p:cNvSpPr>
          <p:nvPr/>
        </p:nvSpPr>
        <p:spPr bwMode="ltGray">
          <a:xfrm>
            <a:off x="3793943" y="3332177"/>
            <a:ext cx="120853" cy="211137"/>
          </a:xfrm>
          <a:custGeom>
            <a:avLst/>
            <a:gdLst/>
            <a:ahLst/>
            <a:cxnLst>
              <a:cxn ang="0">
                <a:pos x="10" y="6"/>
              </a:cxn>
              <a:cxn ang="0">
                <a:pos x="10" y="14"/>
              </a:cxn>
              <a:cxn ang="0">
                <a:pos x="8" y="50"/>
              </a:cxn>
              <a:cxn ang="0">
                <a:pos x="10" y="56"/>
              </a:cxn>
              <a:cxn ang="0">
                <a:pos x="10" y="62"/>
              </a:cxn>
              <a:cxn ang="0">
                <a:pos x="4" y="64"/>
              </a:cxn>
              <a:cxn ang="0">
                <a:pos x="2" y="70"/>
              </a:cxn>
              <a:cxn ang="0">
                <a:pos x="0" y="76"/>
              </a:cxn>
              <a:cxn ang="0">
                <a:pos x="2" y="80"/>
              </a:cxn>
              <a:cxn ang="0">
                <a:pos x="8" y="84"/>
              </a:cxn>
              <a:cxn ang="0">
                <a:pos x="12" y="86"/>
              </a:cxn>
              <a:cxn ang="0">
                <a:pos x="14" y="94"/>
              </a:cxn>
              <a:cxn ang="0">
                <a:pos x="12" y="104"/>
              </a:cxn>
              <a:cxn ang="0">
                <a:pos x="10" y="112"/>
              </a:cxn>
              <a:cxn ang="0">
                <a:pos x="10" y="116"/>
              </a:cxn>
              <a:cxn ang="0">
                <a:pos x="22" y="116"/>
              </a:cxn>
              <a:cxn ang="0">
                <a:pos x="28" y="112"/>
              </a:cxn>
              <a:cxn ang="0">
                <a:pos x="32" y="110"/>
              </a:cxn>
              <a:cxn ang="0">
                <a:pos x="38" y="110"/>
              </a:cxn>
              <a:cxn ang="0">
                <a:pos x="40" y="112"/>
              </a:cxn>
              <a:cxn ang="0">
                <a:pos x="42" y="114"/>
              </a:cxn>
              <a:cxn ang="0">
                <a:pos x="54" y="110"/>
              </a:cxn>
              <a:cxn ang="0">
                <a:pos x="60" y="82"/>
              </a:cxn>
              <a:cxn ang="0">
                <a:pos x="78" y="24"/>
              </a:cxn>
              <a:cxn ang="0">
                <a:pos x="58" y="2"/>
              </a:cxn>
              <a:cxn ang="0">
                <a:pos x="14" y="0"/>
              </a:cxn>
              <a:cxn ang="0">
                <a:pos x="10" y="6"/>
              </a:cxn>
            </a:cxnLst>
            <a:rect l="0" t="0" r="r" b="b"/>
            <a:pathLst>
              <a:path w="79" h="117">
                <a:moveTo>
                  <a:pt x="10" y="6"/>
                </a:moveTo>
                <a:lnTo>
                  <a:pt x="10" y="14"/>
                </a:lnTo>
                <a:lnTo>
                  <a:pt x="8" y="50"/>
                </a:lnTo>
                <a:lnTo>
                  <a:pt x="10" y="56"/>
                </a:lnTo>
                <a:lnTo>
                  <a:pt x="10" y="62"/>
                </a:lnTo>
                <a:lnTo>
                  <a:pt x="4" y="64"/>
                </a:lnTo>
                <a:lnTo>
                  <a:pt x="2" y="70"/>
                </a:lnTo>
                <a:lnTo>
                  <a:pt x="0" y="76"/>
                </a:lnTo>
                <a:lnTo>
                  <a:pt x="2" y="80"/>
                </a:lnTo>
                <a:lnTo>
                  <a:pt x="8" y="84"/>
                </a:lnTo>
                <a:lnTo>
                  <a:pt x="12" y="86"/>
                </a:lnTo>
                <a:lnTo>
                  <a:pt x="14" y="94"/>
                </a:lnTo>
                <a:lnTo>
                  <a:pt x="12" y="104"/>
                </a:lnTo>
                <a:lnTo>
                  <a:pt x="10" y="112"/>
                </a:lnTo>
                <a:lnTo>
                  <a:pt x="10" y="116"/>
                </a:lnTo>
                <a:lnTo>
                  <a:pt x="22" y="116"/>
                </a:lnTo>
                <a:lnTo>
                  <a:pt x="28" y="112"/>
                </a:lnTo>
                <a:lnTo>
                  <a:pt x="32" y="110"/>
                </a:lnTo>
                <a:lnTo>
                  <a:pt x="38" y="110"/>
                </a:lnTo>
                <a:lnTo>
                  <a:pt x="40" y="112"/>
                </a:lnTo>
                <a:lnTo>
                  <a:pt x="42" y="114"/>
                </a:lnTo>
                <a:lnTo>
                  <a:pt x="54" y="110"/>
                </a:lnTo>
                <a:lnTo>
                  <a:pt x="60" y="82"/>
                </a:lnTo>
                <a:lnTo>
                  <a:pt x="78" y="24"/>
                </a:lnTo>
                <a:lnTo>
                  <a:pt x="58" y="2"/>
                </a:lnTo>
                <a:lnTo>
                  <a:pt x="14" y="0"/>
                </a:lnTo>
                <a:lnTo>
                  <a:pt x="1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89" name="Freeform 501"/>
          <p:cNvSpPr>
            <a:spLocks/>
          </p:cNvSpPr>
          <p:nvPr/>
        </p:nvSpPr>
        <p:spPr bwMode="ltGray">
          <a:xfrm>
            <a:off x="4230872" y="3082941"/>
            <a:ext cx="202970" cy="109537"/>
          </a:xfrm>
          <a:custGeom>
            <a:avLst/>
            <a:gdLst/>
            <a:ahLst/>
            <a:cxnLst>
              <a:cxn ang="0">
                <a:pos x="130" y="32"/>
              </a:cxn>
              <a:cxn ang="0">
                <a:pos x="124" y="38"/>
              </a:cxn>
              <a:cxn ang="0">
                <a:pos x="116" y="44"/>
              </a:cxn>
              <a:cxn ang="0">
                <a:pos x="108" y="48"/>
              </a:cxn>
              <a:cxn ang="0">
                <a:pos x="102" y="50"/>
              </a:cxn>
              <a:cxn ang="0">
                <a:pos x="92" y="50"/>
              </a:cxn>
              <a:cxn ang="0">
                <a:pos x="82" y="52"/>
              </a:cxn>
              <a:cxn ang="0">
                <a:pos x="70" y="52"/>
              </a:cxn>
              <a:cxn ang="0">
                <a:pos x="58" y="54"/>
              </a:cxn>
              <a:cxn ang="0">
                <a:pos x="50" y="56"/>
              </a:cxn>
              <a:cxn ang="0">
                <a:pos x="10" y="60"/>
              </a:cxn>
              <a:cxn ang="0">
                <a:pos x="0" y="52"/>
              </a:cxn>
              <a:cxn ang="0">
                <a:pos x="0" y="38"/>
              </a:cxn>
              <a:cxn ang="0">
                <a:pos x="4" y="32"/>
              </a:cxn>
              <a:cxn ang="0">
                <a:pos x="34" y="32"/>
              </a:cxn>
              <a:cxn ang="0">
                <a:pos x="40" y="32"/>
              </a:cxn>
              <a:cxn ang="0">
                <a:pos x="54" y="30"/>
              </a:cxn>
              <a:cxn ang="0">
                <a:pos x="60" y="24"/>
              </a:cxn>
              <a:cxn ang="0">
                <a:pos x="66" y="18"/>
              </a:cxn>
              <a:cxn ang="0">
                <a:pos x="66" y="14"/>
              </a:cxn>
              <a:cxn ang="0">
                <a:pos x="70" y="12"/>
              </a:cxn>
              <a:cxn ang="0">
                <a:pos x="76" y="10"/>
              </a:cxn>
              <a:cxn ang="0">
                <a:pos x="82" y="12"/>
              </a:cxn>
              <a:cxn ang="0">
                <a:pos x="84" y="14"/>
              </a:cxn>
              <a:cxn ang="0">
                <a:pos x="88" y="10"/>
              </a:cxn>
              <a:cxn ang="0">
                <a:pos x="88" y="2"/>
              </a:cxn>
              <a:cxn ang="0">
                <a:pos x="94" y="0"/>
              </a:cxn>
              <a:cxn ang="0">
                <a:pos x="102" y="2"/>
              </a:cxn>
              <a:cxn ang="0">
                <a:pos x="114" y="4"/>
              </a:cxn>
              <a:cxn ang="0">
                <a:pos x="114" y="12"/>
              </a:cxn>
              <a:cxn ang="0">
                <a:pos x="114" y="14"/>
              </a:cxn>
              <a:cxn ang="0">
                <a:pos x="118" y="20"/>
              </a:cxn>
              <a:cxn ang="0">
                <a:pos x="124" y="24"/>
              </a:cxn>
              <a:cxn ang="0">
                <a:pos x="128" y="26"/>
              </a:cxn>
              <a:cxn ang="0">
                <a:pos x="130" y="32"/>
              </a:cxn>
            </a:cxnLst>
            <a:rect l="0" t="0" r="r" b="b"/>
            <a:pathLst>
              <a:path w="131" h="61">
                <a:moveTo>
                  <a:pt x="130" y="32"/>
                </a:moveTo>
                <a:lnTo>
                  <a:pt x="124" y="38"/>
                </a:lnTo>
                <a:lnTo>
                  <a:pt x="116" y="44"/>
                </a:lnTo>
                <a:lnTo>
                  <a:pt x="108" y="48"/>
                </a:lnTo>
                <a:lnTo>
                  <a:pt x="102" y="50"/>
                </a:lnTo>
                <a:lnTo>
                  <a:pt x="92" y="50"/>
                </a:lnTo>
                <a:lnTo>
                  <a:pt x="82" y="52"/>
                </a:lnTo>
                <a:lnTo>
                  <a:pt x="70" y="52"/>
                </a:lnTo>
                <a:lnTo>
                  <a:pt x="58" y="54"/>
                </a:lnTo>
                <a:lnTo>
                  <a:pt x="50" y="56"/>
                </a:lnTo>
                <a:lnTo>
                  <a:pt x="10" y="60"/>
                </a:lnTo>
                <a:lnTo>
                  <a:pt x="0" y="52"/>
                </a:lnTo>
                <a:lnTo>
                  <a:pt x="0" y="38"/>
                </a:lnTo>
                <a:lnTo>
                  <a:pt x="4" y="32"/>
                </a:lnTo>
                <a:lnTo>
                  <a:pt x="34" y="32"/>
                </a:lnTo>
                <a:lnTo>
                  <a:pt x="40" y="32"/>
                </a:lnTo>
                <a:lnTo>
                  <a:pt x="54" y="30"/>
                </a:lnTo>
                <a:lnTo>
                  <a:pt x="60" y="24"/>
                </a:lnTo>
                <a:lnTo>
                  <a:pt x="66" y="18"/>
                </a:lnTo>
                <a:lnTo>
                  <a:pt x="66" y="14"/>
                </a:lnTo>
                <a:lnTo>
                  <a:pt x="70" y="12"/>
                </a:lnTo>
                <a:lnTo>
                  <a:pt x="76" y="10"/>
                </a:lnTo>
                <a:lnTo>
                  <a:pt x="82" y="12"/>
                </a:lnTo>
                <a:lnTo>
                  <a:pt x="84" y="14"/>
                </a:lnTo>
                <a:lnTo>
                  <a:pt x="88" y="10"/>
                </a:lnTo>
                <a:lnTo>
                  <a:pt x="88" y="2"/>
                </a:lnTo>
                <a:lnTo>
                  <a:pt x="94" y="0"/>
                </a:lnTo>
                <a:lnTo>
                  <a:pt x="102" y="2"/>
                </a:lnTo>
                <a:lnTo>
                  <a:pt x="114" y="4"/>
                </a:lnTo>
                <a:lnTo>
                  <a:pt x="114" y="12"/>
                </a:lnTo>
                <a:lnTo>
                  <a:pt x="114" y="14"/>
                </a:lnTo>
                <a:lnTo>
                  <a:pt x="118" y="20"/>
                </a:lnTo>
                <a:lnTo>
                  <a:pt x="124" y="24"/>
                </a:lnTo>
                <a:lnTo>
                  <a:pt x="128" y="26"/>
                </a:lnTo>
                <a:lnTo>
                  <a:pt x="13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0" name="Freeform 502"/>
          <p:cNvSpPr>
            <a:spLocks/>
          </p:cNvSpPr>
          <p:nvPr/>
        </p:nvSpPr>
        <p:spPr bwMode="ltGray">
          <a:xfrm>
            <a:off x="4145655" y="2852754"/>
            <a:ext cx="204520" cy="295274"/>
          </a:xfrm>
          <a:custGeom>
            <a:avLst/>
            <a:gdLst/>
            <a:ahLst/>
            <a:cxnLst>
              <a:cxn ang="0">
                <a:pos x="60" y="4"/>
              </a:cxn>
              <a:cxn ang="0">
                <a:pos x="64" y="6"/>
              </a:cxn>
              <a:cxn ang="0">
                <a:pos x="68" y="8"/>
              </a:cxn>
              <a:cxn ang="0">
                <a:pos x="70" y="11"/>
              </a:cxn>
              <a:cxn ang="0">
                <a:pos x="74" y="13"/>
              </a:cxn>
              <a:cxn ang="0">
                <a:pos x="79" y="15"/>
              </a:cxn>
              <a:cxn ang="0">
                <a:pos x="87" y="13"/>
              </a:cxn>
              <a:cxn ang="0">
                <a:pos x="113" y="4"/>
              </a:cxn>
              <a:cxn ang="0">
                <a:pos x="115" y="11"/>
              </a:cxn>
              <a:cxn ang="0">
                <a:pos x="117" y="15"/>
              </a:cxn>
              <a:cxn ang="0">
                <a:pos x="119" y="17"/>
              </a:cxn>
              <a:cxn ang="0">
                <a:pos x="124" y="19"/>
              </a:cxn>
              <a:cxn ang="0">
                <a:pos x="128" y="19"/>
              </a:cxn>
              <a:cxn ang="0">
                <a:pos x="132" y="25"/>
              </a:cxn>
              <a:cxn ang="0">
                <a:pos x="130" y="29"/>
              </a:cxn>
              <a:cxn ang="0">
                <a:pos x="126" y="30"/>
              </a:cxn>
              <a:cxn ang="0">
                <a:pos x="124" y="36"/>
              </a:cxn>
              <a:cxn ang="0">
                <a:pos x="123" y="40"/>
              </a:cxn>
              <a:cxn ang="0">
                <a:pos x="123" y="44"/>
              </a:cxn>
              <a:cxn ang="0">
                <a:pos x="123" y="50"/>
              </a:cxn>
              <a:cxn ang="0">
                <a:pos x="124" y="59"/>
              </a:cxn>
              <a:cxn ang="0">
                <a:pos x="126" y="65"/>
              </a:cxn>
              <a:cxn ang="0">
                <a:pos x="128" y="72"/>
              </a:cxn>
              <a:cxn ang="0">
                <a:pos x="128" y="76"/>
              </a:cxn>
              <a:cxn ang="0">
                <a:pos x="124" y="82"/>
              </a:cxn>
              <a:cxn ang="0">
                <a:pos x="119" y="86"/>
              </a:cxn>
              <a:cxn ang="0">
                <a:pos x="115" y="90"/>
              </a:cxn>
              <a:cxn ang="0">
                <a:pos x="111" y="93"/>
              </a:cxn>
              <a:cxn ang="0">
                <a:pos x="104" y="95"/>
              </a:cxn>
              <a:cxn ang="0">
                <a:pos x="102" y="99"/>
              </a:cxn>
              <a:cxn ang="0">
                <a:pos x="121" y="130"/>
              </a:cxn>
              <a:cxn ang="0">
                <a:pos x="123" y="132"/>
              </a:cxn>
              <a:cxn ang="0">
                <a:pos x="124" y="139"/>
              </a:cxn>
              <a:cxn ang="0">
                <a:pos x="123" y="147"/>
              </a:cxn>
              <a:cxn ang="0">
                <a:pos x="117" y="154"/>
              </a:cxn>
              <a:cxn ang="0">
                <a:pos x="106" y="158"/>
              </a:cxn>
              <a:cxn ang="0">
                <a:pos x="89" y="160"/>
              </a:cxn>
              <a:cxn ang="0">
                <a:pos x="70" y="160"/>
              </a:cxn>
              <a:cxn ang="0">
                <a:pos x="51" y="162"/>
              </a:cxn>
              <a:cxn ang="0">
                <a:pos x="26" y="158"/>
              </a:cxn>
              <a:cxn ang="0">
                <a:pos x="19" y="145"/>
              </a:cxn>
              <a:cxn ang="0">
                <a:pos x="0" y="105"/>
              </a:cxn>
              <a:cxn ang="0">
                <a:pos x="2" y="53"/>
              </a:cxn>
              <a:cxn ang="0">
                <a:pos x="15" y="38"/>
              </a:cxn>
              <a:cxn ang="0">
                <a:pos x="34" y="23"/>
              </a:cxn>
              <a:cxn ang="0">
                <a:pos x="40" y="19"/>
              </a:cxn>
              <a:cxn ang="0">
                <a:pos x="43" y="13"/>
              </a:cxn>
              <a:cxn ang="0">
                <a:pos x="49" y="8"/>
              </a:cxn>
              <a:cxn ang="0">
                <a:pos x="57" y="0"/>
              </a:cxn>
              <a:cxn ang="0">
                <a:pos x="60" y="4"/>
              </a:cxn>
            </a:cxnLst>
            <a:rect l="0" t="0" r="r" b="b"/>
            <a:pathLst>
              <a:path w="133" h="163">
                <a:moveTo>
                  <a:pt x="60" y="4"/>
                </a:moveTo>
                <a:lnTo>
                  <a:pt x="64" y="6"/>
                </a:lnTo>
                <a:lnTo>
                  <a:pt x="68" y="8"/>
                </a:lnTo>
                <a:lnTo>
                  <a:pt x="70" y="11"/>
                </a:lnTo>
                <a:lnTo>
                  <a:pt x="74" y="13"/>
                </a:lnTo>
                <a:lnTo>
                  <a:pt x="79" y="15"/>
                </a:lnTo>
                <a:lnTo>
                  <a:pt x="87" y="13"/>
                </a:lnTo>
                <a:lnTo>
                  <a:pt x="113" y="4"/>
                </a:lnTo>
                <a:lnTo>
                  <a:pt x="115" y="11"/>
                </a:lnTo>
                <a:lnTo>
                  <a:pt x="117" y="15"/>
                </a:lnTo>
                <a:lnTo>
                  <a:pt x="119" y="17"/>
                </a:lnTo>
                <a:lnTo>
                  <a:pt x="124" y="19"/>
                </a:lnTo>
                <a:lnTo>
                  <a:pt x="128" y="19"/>
                </a:lnTo>
                <a:lnTo>
                  <a:pt x="132" y="25"/>
                </a:lnTo>
                <a:lnTo>
                  <a:pt x="130" y="29"/>
                </a:lnTo>
                <a:lnTo>
                  <a:pt x="126" y="30"/>
                </a:lnTo>
                <a:lnTo>
                  <a:pt x="124" y="36"/>
                </a:lnTo>
                <a:lnTo>
                  <a:pt x="123" y="40"/>
                </a:lnTo>
                <a:lnTo>
                  <a:pt x="123" y="44"/>
                </a:lnTo>
                <a:lnTo>
                  <a:pt x="123" y="50"/>
                </a:lnTo>
                <a:lnTo>
                  <a:pt x="124" y="59"/>
                </a:lnTo>
                <a:lnTo>
                  <a:pt x="126" y="65"/>
                </a:lnTo>
                <a:lnTo>
                  <a:pt x="128" y="72"/>
                </a:lnTo>
                <a:lnTo>
                  <a:pt x="128" y="76"/>
                </a:lnTo>
                <a:lnTo>
                  <a:pt x="124" y="82"/>
                </a:lnTo>
                <a:lnTo>
                  <a:pt x="119" y="86"/>
                </a:lnTo>
                <a:lnTo>
                  <a:pt x="115" y="90"/>
                </a:lnTo>
                <a:lnTo>
                  <a:pt x="111" y="93"/>
                </a:lnTo>
                <a:lnTo>
                  <a:pt x="104" y="95"/>
                </a:lnTo>
                <a:lnTo>
                  <a:pt x="102" y="99"/>
                </a:lnTo>
                <a:lnTo>
                  <a:pt x="121" y="130"/>
                </a:lnTo>
                <a:lnTo>
                  <a:pt x="123" y="132"/>
                </a:lnTo>
                <a:lnTo>
                  <a:pt x="124" y="139"/>
                </a:lnTo>
                <a:lnTo>
                  <a:pt x="123" y="147"/>
                </a:lnTo>
                <a:lnTo>
                  <a:pt x="117" y="154"/>
                </a:lnTo>
                <a:lnTo>
                  <a:pt x="106" y="158"/>
                </a:lnTo>
                <a:lnTo>
                  <a:pt x="89" y="160"/>
                </a:lnTo>
                <a:lnTo>
                  <a:pt x="70" y="160"/>
                </a:lnTo>
                <a:lnTo>
                  <a:pt x="51" y="162"/>
                </a:lnTo>
                <a:lnTo>
                  <a:pt x="26" y="158"/>
                </a:lnTo>
                <a:lnTo>
                  <a:pt x="19" y="145"/>
                </a:lnTo>
                <a:lnTo>
                  <a:pt x="0" y="105"/>
                </a:lnTo>
                <a:lnTo>
                  <a:pt x="2" y="53"/>
                </a:lnTo>
                <a:lnTo>
                  <a:pt x="15" y="38"/>
                </a:lnTo>
                <a:lnTo>
                  <a:pt x="34" y="23"/>
                </a:lnTo>
                <a:lnTo>
                  <a:pt x="40" y="19"/>
                </a:lnTo>
                <a:lnTo>
                  <a:pt x="43" y="13"/>
                </a:lnTo>
                <a:lnTo>
                  <a:pt x="49" y="8"/>
                </a:lnTo>
                <a:lnTo>
                  <a:pt x="57" y="0"/>
                </a:lnTo>
                <a:lnTo>
                  <a:pt x="6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1" name="Freeform 504"/>
          <p:cNvSpPr>
            <a:spLocks/>
          </p:cNvSpPr>
          <p:nvPr/>
        </p:nvSpPr>
        <p:spPr bwMode="ltGray">
          <a:xfrm>
            <a:off x="4116217" y="2884504"/>
            <a:ext cx="110006" cy="119062"/>
          </a:xfrm>
          <a:custGeom>
            <a:avLst/>
            <a:gdLst/>
            <a:ahLst/>
            <a:cxnLst>
              <a:cxn ang="0">
                <a:pos x="0" y="56"/>
              </a:cxn>
              <a:cxn ang="0">
                <a:pos x="8" y="48"/>
              </a:cxn>
              <a:cxn ang="0">
                <a:pos x="10" y="42"/>
              </a:cxn>
              <a:cxn ang="0">
                <a:pos x="20" y="12"/>
              </a:cxn>
              <a:cxn ang="0">
                <a:pos x="28" y="8"/>
              </a:cxn>
              <a:cxn ang="0">
                <a:pos x="32" y="8"/>
              </a:cxn>
              <a:cxn ang="0">
                <a:pos x="36" y="8"/>
              </a:cxn>
              <a:cxn ang="0">
                <a:pos x="54" y="8"/>
              </a:cxn>
              <a:cxn ang="0">
                <a:pos x="58" y="8"/>
              </a:cxn>
              <a:cxn ang="0">
                <a:pos x="62" y="2"/>
              </a:cxn>
              <a:cxn ang="0">
                <a:pos x="68" y="0"/>
              </a:cxn>
              <a:cxn ang="0">
                <a:pos x="70" y="4"/>
              </a:cxn>
              <a:cxn ang="0">
                <a:pos x="70" y="8"/>
              </a:cxn>
              <a:cxn ang="0">
                <a:pos x="64" y="8"/>
              </a:cxn>
              <a:cxn ang="0">
                <a:pos x="60" y="12"/>
              </a:cxn>
              <a:cxn ang="0">
                <a:pos x="58" y="18"/>
              </a:cxn>
              <a:cxn ang="0">
                <a:pos x="56" y="26"/>
              </a:cxn>
              <a:cxn ang="0">
                <a:pos x="56" y="32"/>
              </a:cxn>
              <a:cxn ang="0">
                <a:pos x="56" y="38"/>
              </a:cxn>
              <a:cxn ang="0">
                <a:pos x="56" y="42"/>
              </a:cxn>
              <a:cxn ang="0">
                <a:pos x="54" y="46"/>
              </a:cxn>
              <a:cxn ang="0">
                <a:pos x="48" y="50"/>
              </a:cxn>
              <a:cxn ang="0">
                <a:pos x="44" y="56"/>
              </a:cxn>
              <a:cxn ang="0">
                <a:pos x="40" y="58"/>
              </a:cxn>
              <a:cxn ang="0">
                <a:pos x="36" y="62"/>
              </a:cxn>
              <a:cxn ang="0">
                <a:pos x="12" y="64"/>
              </a:cxn>
              <a:cxn ang="0">
                <a:pos x="4" y="60"/>
              </a:cxn>
              <a:cxn ang="0">
                <a:pos x="0" y="56"/>
              </a:cxn>
            </a:cxnLst>
            <a:rect l="0" t="0" r="r" b="b"/>
            <a:pathLst>
              <a:path w="71" h="65">
                <a:moveTo>
                  <a:pt x="0" y="56"/>
                </a:moveTo>
                <a:lnTo>
                  <a:pt x="8" y="48"/>
                </a:lnTo>
                <a:lnTo>
                  <a:pt x="10" y="42"/>
                </a:lnTo>
                <a:lnTo>
                  <a:pt x="20" y="12"/>
                </a:lnTo>
                <a:lnTo>
                  <a:pt x="28" y="8"/>
                </a:lnTo>
                <a:lnTo>
                  <a:pt x="32" y="8"/>
                </a:lnTo>
                <a:lnTo>
                  <a:pt x="36" y="8"/>
                </a:lnTo>
                <a:lnTo>
                  <a:pt x="54" y="8"/>
                </a:lnTo>
                <a:lnTo>
                  <a:pt x="58" y="8"/>
                </a:lnTo>
                <a:lnTo>
                  <a:pt x="62" y="2"/>
                </a:lnTo>
                <a:lnTo>
                  <a:pt x="68" y="0"/>
                </a:lnTo>
                <a:lnTo>
                  <a:pt x="70" y="4"/>
                </a:lnTo>
                <a:lnTo>
                  <a:pt x="70" y="8"/>
                </a:lnTo>
                <a:lnTo>
                  <a:pt x="64" y="8"/>
                </a:lnTo>
                <a:lnTo>
                  <a:pt x="60" y="12"/>
                </a:lnTo>
                <a:lnTo>
                  <a:pt x="58" y="18"/>
                </a:lnTo>
                <a:lnTo>
                  <a:pt x="56" y="26"/>
                </a:lnTo>
                <a:lnTo>
                  <a:pt x="56" y="32"/>
                </a:lnTo>
                <a:lnTo>
                  <a:pt x="56" y="38"/>
                </a:lnTo>
                <a:lnTo>
                  <a:pt x="56" y="42"/>
                </a:lnTo>
                <a:lnTo>
                  <a:pt x="54" y="46"/>
                </a:lnTo>
                <a:lnTo>
                  <a:pt x="48" y="50"/>
                </a:lnTo>
                <a:lnTo>
                  <a:pt x="44" y="56"/>
                </a:lnTo>
                <a:lnTo>
                  <a:pt x="40" y="58"/>
                </a:lnTo>
                <a:lnTo>
                  <a:pt x="36" y="62"/>
                </a:lnTo>
                <a:lnTo>
                  <a:pt x="12" y="64"/>
                </a:lnTo>
                <a:lnTo>
                  <a:pt x="4" y="60"/>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2" name="Freeform 505"/>
          <p:cNvSpPr>
            <a:spLocks/>
          </p:cNvSpPr>
          <p:nvPr/>
        </p:nvSpPr>
        <p:spPr bwMode="ltGray">
          <a:xfrm>
            <a:off x="4148754" y="3128978"/>
            <a:ext cx="108458" cy="65088"/>
          </a:xfrm>
          <a:custGeom>
            <a:avLst/>
            <a:gdLst/>
            <a:ahLst/>
            <a:cxnLst>
              <a:cxn ang="0">
                <a:pos x="27" y="3"/>
              </a:cxn>
              <a:cxn ang="0">
                <a:pos x="36" y="5"/>
              </a:cxn>
              <a:cxn ang="0">
                <a:pos x="47" y="2"/>
              </a:cxn>
              <a:cxn ang="0">
                <a:pos x="48" y="2"/>
              </a:cxn>
              <a:cxn ang="0">
                <a:pos x="52" y="2"/>
              </a:cxn>
              <a:cxn ang="0">
                <a:pos x="55" y="0"/>
              </a:cxn>
              <a:cxn ang="0">
                <a:pos x="57" y="3"/>
              </a:cxn>
              <a:cxn ang="0">
                <a:pos x="57" y="7"/>
              </a:cxn>
              <a:cxn ang="0">
                <a:pos x="55" y="11"/>
              </a:cxn>
              <a:cxn ang="0">
                <a:pos x="55" y="13"/>
              </a:cxn>
              <a:cxn ang="0">
                <a:pos x="57" y="15"/>
              </a:cxn>
              <a:cxn ang="0">
                <a:pos x="57" y="16"/>
              </a:cxn>
              <a:cxn ang="0">
                <a:pos x="61" y="18"/>
              </a:cxn>
              <a:cxn ang="0">
                <a:pos x="64" y="21"/>
              </a:cxn>
              <a:cxn ang="0">
                <a:pos x="68" y="23"/>
              </a:cxn>
              <a:cxn ang="0">
                <a:pos x="63" y="33"/>
              </a:cxn>
              <a:cxn ang="0">
                <a:pos x="52" y="34"/>
              </a:cxn>
              <a:cxn ang="0">
                <a:pos x="36" y="36"/>
              </a:cxn>
              <a:cxn ang="0">
                <a:pos x="13" y="36"/>
              </a:cxn>
              <a:cxn ang="0">
                <a:pos x="0" y="26"/>
              </a:cxn>
              <a:cxn ang="0">
                <a:pos x="2" y="18"/>
              </a:cxn>
              <a:cxn ang="0">
                <a:pos x="13" y="3"/>
              </a:cxn>
              <a:cxn ang="0">
                <a:pos x="27" y="3"/>
              </a:cxn>
            </a:cxnLst>
            <a:rect l="0" t="0" r="r" b="b"/>
            <a:pathLst>
              <a:path w="69" h="37">
                <a:moveTo>
                  <a:pt x="27" y="3"/>
                </a:moveTo>
                <a:lnTo>
                  <a:pt x="36" y="5"/>
                </a:lnTo>
                <a:lnTo>
                  <a:pt x="47" y="2"/>
                </a:lnTo>
                <a:lnTo>
                  <a:pt x="48" y="2"/>
                </a:lnTo>
                <a:lnTo>
                  <a:pt x="52" y="2"/>
                </a:lnTo>
                <a:lnTo>
                  <a:pt x="55" y="0"/>
                </a:lnTo>
                <a:lnTo>
                  <a:pt x="57" y="3"/>
                </a:lnTo>
                <a:lnTo>
                  <a:pt x="57" y="7"/>
                </a:lnTo>
                <a:lnTo>
                  <a:pt x="55" y="11"/>
                </a:lnTo>
                <a:lnTo>
                  <a:pt x="55" y="13"/>
                </a:lnTo>
                <a:lnTo>
                  <a:pt x="57" y="15"/>
                </a:lnTo>
                <a:lnTo>
                  <a:pt x="57" y="16"/>
                </a:lnTo>
                <a:lnTo>
                  <a:pt x="61" y="18"/>
                </a:lnTo>
                <a:lnTo>
                  <a:pt x="64" y="21"/>
                </a:lnTo>
                <a:lnTo>
                  <a:pt x="68" y="23"/>
                </a:lnTo>
                <a:lnTo>
                  <a:pt x="63" y="33"/>
                </a:lnTo>
                <a:lnTo>
                  <a:pt x="52" y="34"/>
                </a:lnTo>
                <a:lnTo>
                  <a:pt x="36" y="36"/>
                </a:lnTo>
                <a:lnTo>
                  <a:pt x="13" y="36"/>
                </a:lnTo>
                <a:lnTo>
                  <a:pt x="0" y="26"/>
                </a:lnTo>
                <a:lnTo>
                  <a:pt x="2" y="18"/>
                </a:lnTo>
                <a:lnTo>
                  <a:pt x="13" y="3"/>
                </a:lnTo>
                <a:lnTo>
                  <a:pt x="27" y="3"/>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3" name="Freeform 506"/>
          <p:cNvSpPr>
            <a:spLocks/>
          </p:cNvSpPr>
          <p:nvPr/>
        </p:nvSpPr>
        <p:spPr bwMode="ltGray">
          <a:xfrm>
            <a:off x="4147205" y="3127391"/>
            <a:ext cx="120853" cy="80962"/>
          </a:xfrm>
          <a:custGeom>
            <a:avLst/>
            <a:gdLst/>
            <a:ahLst/>
            <a:cxnLst>
              <a:cxn ang="0">
                <a:pos x="30" y="4"/>
              </a:cxn>
              <a:cxn ang="0">
                <a:pos x="40" y="6"/>
              </a:cxn>
              <a:cxn ang="0">
                <a:pos x="52" y="2"/>
              </a:cxn>
              <a:cxn ang="0">
                <a:pos x="54" y="2"/>
              </a:cxn>
              <a:cxn ang="0">
                <a:pos x="58" y="2"/>
              </a:cxn>
              <a:cxn ang="0">
                <a:pos x="62" y="0"/>
              </a:cxn>
              <a:cxn ang="0">
                <a:pos x="64" y="4"/>
              </a:cxn>
              <a:cxn ang="0">
                <a:pos x="64" y="8"/>
              </a:cxn>
              <a:cxn ang="0">
                <a:pos x="62" y="14"/>
              </a:cxn>
              <a:cxn ang="0">
                <a:pos x="62" y="16"/>
              </a:cxn>
              <a:cxn ang="0">
                <a:pos x="64" y="18"/>
              </a:cxn>
              <a:cxn ang="0">
                <a:pos x="64" y="20"/>
              </a:cxn>
              <a:cxn ang="0">
                <a:pos x="68" y="22"/>
              </a:cxn>
              <a:cxn ang="0">
                <a:pos x="72" y="26"/>
              </a:cxn>
              <a:cxn ang="0">
                <a:pos x="76" y="28"/>
              </a:cxn>
              <a:cxn ang="0">
                <a:pos x="70" y="40"/>
              </a:cxn>
              <a:cxn ang="0">
                <a:pos x="58" y="42"/>
              </a:cxn>
              <a:cxn ang="0">
                <a:pos x="40" y="44"/>
              </a:cxn>
              <a:cxn ang="0">
                <a:pos x="14" y="44"/>
              </a:cxn>
              <a:cxn ang="0">
                <a:pos x="0" y="32"/>
              </a:cxn>
              <a:cxn ang="0">
                <a:pos x="2" y="22"/>
              </a:cxn>
              <a:cxn ang="0">
                <a:pos x="14" y="4"/>
              </a:cxn>
              <a:cxn ang="0">
                <a:pos x="30" y="4"/>
              </a:cxn>
            </a:cxnLst>
            <a:rect l="0" t="0" r="r" b="b"/>
            <a:pathLst>
              <a:path w="77" h="45">
                <a:moveTo>
                  <a:pt x="30" y="4"/>
                </a:moveTo>
                <a:lnTo>
                  <a:pt x="40" y="6"/>
                </a:lnTo>
                <a:lnTo>
                  <a:pt x="52" y="2"/>
                </a:lnTo>
                <a:lnTo>
                  <a:pt x="54" y="2"/>
                </a:lnTo>
                <a:lnTo>
                  <a:pt x="58" y="2"/>
                </a:lnTo>
                <a:lnTo>
                  <a:pt x="62" y="0"/>
                </a:lnTo>
                <a:lnTo>
                  <a:pt x="64" y="4"/>
                </a:lnTo>
                <a:lnTo>
                  <a:pt x="64" y="8"/>
                </a:lnTo>
                <a:lnTo>
                  <a:pt x="62" y="14"/>
                </a:lnTo>
                <a:lnTo>
                  <a:pt x="62" y="16"/>
                </a:lnTo>
                <a:lnTo>
                  <a:pt x="64" y="18"/>
                </a:lnTo>
                <a:lnTo>
                  <a:pt x="64" y="20"/>
                </a:lnTo>
                <a:lnTo>
                  <a:pt x="68" y="22"/>
                </a:lnTo>
                <a:lnTo>
                  <a:pt x="72" y="26"/>
                </a:lnTo>
                <a:lnTo>
                  <a:pt x="76" y="28"/>
                </a:lnTo>
                <a:lnTo>
                  <a:pt x="70" y="40"/>
                </a:lnTo>
                <a:lnTo>
                  <a:pt x="58" y="42"/>
                </a:lnTo>
                <a:lnTo>
                  <a:pt x="40" y="44"/>
                </a:lnTo>
                <a:lnTo>
                  <a:pt x="14" y="44"/>
                </a:lnTo>
                <a:lnTo>
                  <a:pt x="0" y="32"/>
                </a:lnTo>
                <a:lnTo>
                  <a:pt x="2" y="22"/>
                </a:lnTo>
                <a:lnTo>
                  <a:pt x="14" y="4"/>
                </a:lnTo>
                <a:lnTo>
                  <a:pt x="3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4" name="Freeform 507"/>
          <p:cNvSpPr>
            <a:spLocks/>
          </p:cNvSpPr>
          <p:nvPr/>
        </p:nvSpPr>
        <p:spPr bwMode="ltGray">
          <a:xfrm>
            <a:off x="4181291" y="3160728"/>
            <a:ext cx="300582" cy="342899"/>
          </a:xfrm>
          <a:custGeom>
            <a:avLst/>
            <a:gdLst/>
            <a:ahLst/>
            <a:cxnLst>
              <a:cxn ang="0">
                <a:pos x="28" y="20"/>
              </a:cxn>
              <a:cxn ang="0">
                <a:pos x="48" y="12"/>
              </a:cxn>
              <a:cxn ang="0">
                <a:pos x="56" y="14"/>
              </a:cxn>
              <a:cxn ang="0">
                <a:pos x="62" y="10"/>
              </a:cxn>
              <a:cxn ang="0">
                <a:pos x="70" y="4"/>
              </a:cxn>
              <a:cxn ang="0">
                <a:pos x="78" y="0"/>
              </a:cxn>
              <a:cxn ang="0">
                <a:pos x="90" y="0"/>
              </a:cxn>
              <a:cxn ang="0">
                <a:pos x="98" y="8"/>
              </a:cxn>
              <a:cxn ang="0">
                <a:pos x="106" y="12"/>
              </a:cxn>
              <a:cxn ang="0">
                <a:pos x="108" y="28"/>
              </a:cxn>
              <a:cxn ang="0">
                <a:pos x="98" y="34"/>
              </a:cxn>
              <a:cxn ang="0">
                <a:pos x="98" y="44"/>
              </a:cxn>
              <a:cxn ang="0">
                <a:pos x="100" y="58"/>
              </a:cxn>
              <a:cxn ang="0">
                <a:pos x="108" y="66"/>
              </a:cxn>
              <a:cxn ang="0">
                <a:pos x="114" y="78"/>
              </a:cxn>
              <a:cxn ang="0">
                <a:pos x="126" y="92"/>
              </a:cxn>
              <a:cxn ang="0">
                <a:pos x="136" y="102"/>
              </a:cxn>
              <a:cxn ang="0">
                <a:pos x="150" y="106"/>
              </a:cxn>
              <a:cxn ang="0">
                <a:pos x="160" y="114"/>
              </a:cxn>
              <a:cxn ang="0">
                <a:pos x="168" y="122"/>
              </a:cxn>
              <a:cxn ang="0">
                <a:pos x="186" y="130"/>
              </a:cxn>
              <a:cxn ang="0">
                <a:pos x="194" y="144"/>
              </a:cxn>
              <a:cxn ang="0">
                <a:pos x="190" y="152"/>
              </a:cxn>
              <a:cxn ang="0">
                <a:pos x="182" y="144"/>
              </a:cxn>
              <a:cxn ang="0">
                <a:pos x="172" y="140"/>
              </a:cxn>
              <a:cxn ang="0">
                <a:pos x="170" y="148"/>
              </a:cxn>
              <a:cxn ang="0">
                <a:pos x="176" y="166"/>
              </a:cxn>
              <a:cxn ang="0">
                <a:pos x="162" y="182"/>
              </a:cxn>
              <a:cxn ang="0">
                <a:pos x="144" y="182"/>
              </a:cxn>
              <a:cxn ang="0">
                <a:pos x="152" y="146"/>
              </a:cxn>
              <a:cxn ang="0">
                <a:pos x="124" y="126"/>
              </a:cxn>
              <a:cxn ang="0">
                <a:pos x="114" y="122"/>
              </a:cxn>
              <a:cxn ang="0">
                <a:pos x="106" y="114"/>
              </a:cxn>
              <a:cxn ang="0">
                <a:pos x="98" y="108"/>
              </a:cxn>
              <a:cxn ang="0">
                <a:pos x="92" y="100"/>
              </a:cxn>
              <a:cxn ang="0">
                <a:pos x="76" y="94"/>
              </a:cxn>
              <a:cxn ang="0">
                <a:pos x="70" y="76"/>
              </a:cxn>
              <a:cxn ang="0">
                <a:pos x="64" y="64"/>
              </a:cxn>
              <a:cxn ang="0">
                <a:pos x="50" y="56"/>
              </a:cxn>
              <a:cxn ang="0">
                <a:pos x="38" y="60"/>
              </a:cxn>
              <a:cxn ang="0">
                <a:pos x="34" y="66"/>
              </a:cxn>
              <a:cxn ang="0">
                <a:pos x="0" y="50"/>
              </a:cxn>
              <a:cxn ang="0">
                <a:pos x="24" y="18"/>
              </a:cxn>
            </a:cxnLst>
            <a:rect l="0" t="0" r="r" b="b"/>
            <a:pathLst>
              <a:path w="195" h="189">
                <a:moveTo>
                  <a:pt x="24" y="18"/>
                </a:moveTo>
                <a:lnTo>
                  <a:pt x="28" y="20"/>
                </a:lnTo>
                <a:lnTo>
                  <a:pt x="44" y="10"/>
                </a:lnTo>
                <a:lnTo>
                  <a:pt x="48" y="12"/>
                </a:lnTo>
                <a:lnTo>
                  <a:pt x="50" y="16"/>
                </a:lnTo>
                <a:lnTo>
                  <a:pt x="56" y="14"/>
                </a:lnTo>
                <a:lnTo>
                  <a:pt x="58" y="12"/>
                </a:lnTo>
                <a:lnTo>
                  <a:pt x="62" y="10"/>
                </a:lnTo>
                <a:lnTo>
                  <a:pt x="66" y="8"/>
                </a:lnTo>
                <a:lnTo>
                  <a:pt x="70" y="4"/>
                </a:lnTo>
                <a:lnTo>
                  <a:pt x="74" y="0"/>
                </a:lnTo>
                <a:lnTo>
                  <a:pt x="78" y="0"/>
                </a:lnTo>
                <a:lnTo>
                  <a:pt x="86" y="0"/>
                </a:lnTo>
                <a:lnTo>
                  <a:pt x="90" y="0"/>
                </a:lnTo>
                <a:lnTo>
                  <a:pt x="94" y="4"/>
                </a:lnTo>
                <a:lnTo>
                  <a:pt x="98" y="8"/>
                </a:lnTo>
                <a:lnTo>
                  <a:pt x="102" y="10"/>
                </a:lnTo>
                <a:lnTo>
                  <a:pt x="106" y="12"/>
                </a:lnTo>
                <a:lnTo>
                  <a:pt x="108" y="20"/>
                </a:lnTo>
                <a:lnTo>
                  <a:pt x="108" y="28"/>
                </a:lnTo>
                <a:lnTo>
                  <a:pt x="104" y="32"/>
                </a:lnTo>
                <a:lnTo>
                  <a:pt x="98" y="34"/>
                </a:lnTo>
                <a:lnTo>
                  <a:pt x="98" y="40"/>
                </a:lnTo>
                <a:lnTo>
                  <a:pt x="98" y="44"/>
                </a:lnTo>
                <a:lnTo>
                  <a:pt x="98" y="52"/>
                </a:lnTo>
                <a:lnTo>
                  <a:pt x="100" y="58"/>
                </a:lnTo>
                <a:lnTo>
                  <a:pt x="104" y="62"/>
                </a:lnTo>
                <a:lnTo>
                  <a:pt x="108" y="66"/>
                </a:lnTo>
                <a:lnTo>
                  <a:pt x="112" y="72"/>
                </a:lnTo>
                <a:lnTo>
                  <a:pt x="114" y="78"/>
                </a:lnTo>
                <a:lnTo>
                  <a:pt x="118" y="86"/>
                </a:lnTo>
                <a:lnTo>
                  <a:pt x="126" y="92"/>
                </a:lnTo>
                <a:lnTo>
                  <a:pt x="130" y="98"/>
                </a:lnTo>
                <a:lnTo>
                  <a:pt x="136" y="102"/>
                </a:lnTo>
                <a:lnTo>
                  <a:pt x="142" y="106"/>
                </a:lnTo>
                <a:lnTo>
                  <a:pt x="150" y="106"/>
                </a:lnTo>
                <a:lnTo>
                  <a:pt x="158" y="106"/>
                </a:lnTo>
                <a:lnTo>
                  <a:pt x="160" y="114"/>
                </a:lnTo>
                <a:lnTo>
                  <a:pt x="162" y="118"/>
                </a:lnTo>
                <a:lnTo>
                  <a:pt x="168" y="122"/>
                </a:lnTo>
                <a:lnTo>
                  <a:pt x="178" y="126"/>
                </a:lnTo>
                <a:lnTo>
                  <a:pt x="186" y="130"/>
                </a:lnTo>
                <a:lnTo>
                  <a:pt x="192" y="136"/>
                </a:lnTo>
                <a:lnTo>
                  <a:pt x="194" y="144"/>
                </a:lnTo>
                <a:lnTo>
                  <a:pt x="194" y="148"/>
                </a:lnTo>
                <a:lnTo>
                  <a:pt x="190" y="152"/>
                </a:lnTo>
                <a:lnTo>
                  <a:pt x="186" y="146"/>
                </a:lnTo>
                <a:lnTo>
                  <a:pt x="182" y="144"/>
                </a:lnTo>
                <a:lnTo>
                  <a:pt x="178" y="140"/>
                </a:lnTo>
                <a:lnTo>
                  <a:pt x="172" y="140"/>
                </a:lnTo>
                <a:lnTo>
                  <a:pt x="168" y="142"/>
                </a:lnTo>
                <a:lnTo>
                  <a:pt x="170" y="148"/>
                </a:lnTo>
                <a:lnTo>
                  <a:pt x="176" y="156"/>
                </a:lnTo>
                <a:lnTo>
                  <a:pt x="176" y="166"/>
                </a:lnTo>
                <a:lnTo>
                  <a:pt x="166" y="176"/>
                </a:lnTo>
                <a:lnTo>
                  <a:pt x="162" y="182"/>
                </a:lnTo>
                <a:lnTo>
                  <a:pt x="154" y="188"/>
                </a:lnTo>
                <a:lnTo>
                  <a:pt x="144" y="182"/>
                </a:lnTo>
                <a:lnTo>
                  <a:pt x="160" y="168"/>
                </a:lnTo>
                <a:lnTo>
                  <a:pt x="152" y="146"/>
                </a:lnTo>
                <a:lnTo>
                  <a:pt x="144" y="144"/>
                </a:lnTo>
                <a:lnTo>
                  <a:pt x="124" y="126"/>
                </a:lnTo>
                <a:lnTo>
                  <a:pt x="118" y="124"/>
                </a:lnTo>
                <a:lnTo>
                  <a:pt x="114" y="122"/>
                </a:lnTo>
                <a:lnTo>
                  <a:pt x="108" y="118"/>
                </a:lnTo>
                <a:lnTo>
                  <a:pt x="106" y="114"/>
                </a:lnTo>
                <a:lnTo>
                  <a:pt x="102" y="112"/>
                </a:lnTo>
                <a:lnTo>
                  <a:pt x="98" y="108"/>
                </a:lnTo>
                <a:lnTo>
                  <a:pt x="98" y="102"/>
                </a:lnTo>
                <a:lnTo>
                  <a:pt x="92" y="100"/>
                </a:lnTo>
                <a:lnTo>
                  <a:pt x="80" y="100"/>
                </a:lnTo>
                <a:lnTo>
                  <a:pt x="76" y="94"/>
                </a:lnTo>
                <a:lnTo>
                  <a:pt x="72" y="84"/>
                </a:lnTo>
                <a:lnTo>
                  <a:pt x="70" y="76"/>
                </a:lnTo>
                <a:lnTo>
                  <a:pt x="68" y="70"/>
                </a:lnTo>
                <a:lnTo>
                  <a:pt x="64" y="64"/>
                </a:lnTo>
                <a:lnTo>
                  <a:pt x="58" y="58"/>
                </a:lnTo>
                <a:lnTo>
                  <a:pt x="50" y="56"/>
                </a:lnTo>
                <a:lnTo>
                  <a:pt x="40" y="56"/>
                </a:lnTo>
                <a:lnTo>
                  <a:pt x="38" y="60"/>
                </a:lnTo>
                <a:lnTo>
                  <a:pt x="38" y="64"/>
                </a:lnTo>
                <a:lnTo>
                  <a:pt x="34" y="66"/>
                </a:lnTo>
                <a:lnTo>
                  <a:pt x="28" y="66"/>
                </a:lnTo>
                <a:lnTo>
                  <a:pt x="0" y="50"/>
                </a:lnTo>
                <a:lnTo>
                  <a:pt x="2" y="30"/>
                </a:lnTo>
                <a:lnTo>
                  <a:pt x="24"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5" name="Freeform 508"/>
          <p:cNvSpPr>
            <a:spLocks/>
          </p:cNvSpPr>
          <p:nvPr/>
        </p:nvSpPr>
        <p:spPr bwMode="ltGray">
          <a:xfrm>
            <a:off x="4142556" y="3028966"/>
            <a:ext cx="35637" cy="52387"/>
          </a:xfrm>
          <a:custGeom>
            <a:avLst/>
            <a:gdLst/>
            <a:ahLst/>
            <a:cxnLst>
              <a:cxn ang="0">
                <a:pos x="20" y="0"/>
              </a:cxn>
              <a:cxn ang="0">
                <a:pos x="22" y="0"/>
              </a:cxn>
              <a:cxn ang="0">
                <a:pos x="20" y="10"/>
              </a:cxn>
              <a:cxn ang="0">
                <a:pos x="20" y="16"/>
              </a:cxn>
              <a:cxn ang="0">
                <a:pos x="20" y="18"/>
              </a:cxn>
              <a:cxn ang="0">
                <a:pos x="18" y="20"/>
              </a:cxn>
              <a:cxn ang="0">
                <a:pos x="12" y="24"/>
              </a:cxn>
              <a:cxn ang="0">
                <a:pos x="4" y="28"/>
              </a:cxn>
              <a:cxn ang="0">
                <a:pos x="0" y="26"/>
              </a:cxn>
              <a:cxn ang="0">
                <a:pos x="0" y="8"/>
              </a:cxn>
              <a:cxn ang="0">
                <a:pos x="6" y="2"/>
              </a:cxn>
              <a:cxn ang="0">
                <a:pos x="20" y="0"/>
              </a:cxn>
            </a:cxnLst>
            <a:rect l="0" t="0" r="r" b="b"/>
            <a:pathLst>
              <a:path w="23" h="29">
                <a:moveTo>
                  <a:pt x="20" y="0"/>
                </a:moveTo>
                <a:lnTo>
                  <a:pt x="22" y="0"/>
                </a:lnTo>
                <a:lnTo>
                  <a:pt x="20" y="10"/>
                </a:lnTo>
                <a:lnTo>
                  <a:pt x="20" y="16"/>
                </a:lnTo>
                <a:lnTo>
                  <a:pt x="20" y="18"/>
                </a:lnTo>
                <a:lnTo>
                  <a:pt x="18" y="20"/>
                </a:lnTo>
                <a:lnTo>
                  <a:pt x="12" y="24"/>
                </a:lnTo>
                <a:lnTo>
                  <a:pt x="4" y="28"/>
                </a:lnTo>
                <a:lnTo>
                  <a:pt x="0" y="26"/>
                </a:lnTo>
                <a:lnTo>
                  <a:pt x="0" y="8"/>
                </a:lnTo>
                <a:lnTo>
                  <a:pt x="6" y="2"/>
                </a:lnTo>
                <a:lnTo>
                  <a:pt x="2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6" name="Freeform 509"/>
          <p:cNvSpPr>
            <a:spLocks/>
          </p:cNvSpPr>
          <p:nvPr/>
        </p:nvSpPr>
        <p:spPr bwMode="ltGray">
          <a:xfrm>
            <a:off x="4102272" y="2986104"/>
            <a:ext cx="102260" cy="90488"/>
          </a:xfrm>
          <a:custGeom>
            <a:avLst/>
            <a:gdLst/>
            <a:ahLst/>
            <a:cxnLst>
              <a:cxn ang="0">
                <a:pos x="0" y="8"/>
              </a:cxn>
              <a:cxn ang="0">
                <a:pos x="10" y="0"/>
              </a:cxn>
              <a:cxn ang="0">
                <a:pos x="22" y="2"/>
              </a:cxn>
              <a:cxn ang="0">
                <a:pos x="30" y="0"/>
              </a:cxn>
              <a:cxn ang="0">
                <a:pos x="34" y="0"/>
              </a:cxn>
              <a:cxn ang="0">
                <a:pos x="38" y="0"/>
              </a:cxn>
              <a:cxn ang="0">
                <a:pos x="48" y="0"/>
              </a:cxn>
              <a:cxn ang="0">
                <a:pos x="52" y="2"/>
              </a:cxn>
              <a:cxn ang="0">
                <a:pos x="52" y="6"/>
              </a:cxn>
              <a:cxn ang="0">
                <a:pos x="52" y="10"/>
              </a:cxn>
              <a:cxn ang="0">
                <a:pos x="54" y="14"/>
              </a:cxn>
              <a:cxn ang="0">
                <a:pos x="56" y="14"/>
              </a:cxn>
              <a:cxn ang="0">
                <a:pos x="60" y="16"/>
              </a:cxn>
              <a:cxn ang="0">
                <a:pos x="64" y="18"/>
              </a:cxn>
              <a:cxn ang="0">
                <a:pos x="66" y="22"/>
              </a:cxn>
              <a:cxn ang="0">
                <a:pos x="62" y="24"/>
              </a:cxn>
              <a:cxn ang="0">
                <a:pos x="58" y="26"/>
              </a:cxn>
              <a:cxn ang="0">
                <a:pos x="54" y="28"/>
              </a:cxn>
              <a:cxn ang="0">
                <a:pos x="52" y="30"/>
              </a:cxn>
              <a:cxn ang="0">
                <a:pos x="50" y="34"/>
              </a:cxn>
              <a:cxn ang="0">
                <a:pos x="48" y="38"/>
              </a:cxn>
              <a:cxn ang="0">
                <a:pos x="48" y="40"/>
              </a:cxn>
              <a:cxn ang="0">
                <a:pos x="48" y="46"/>
              </a:cxn>
              <a:cxn ang="0">
                <a:pos x="48" y="48"/>
              </a:cxn>
              <a:cxn ang="0">
                <a:pos x="36" y="48"/>
              </a:cxn>
              <a:cxn ang="0">
                <a:pos x="22" y="34"/>
              </a:cxn>
              <a:cxn ang="0">
                <a:pos x="6" y="14"/>
              </a:cxn>
              <a:cxn ang="0">
                <a:pos x="0" y="10"/>
              </a:cxn>
              <a:cxn ang="0">
                <a:pos x="0" y="8"/>
              </a:cxn>
            </a:cxnLst>
            <a:rect l="0" t="0" r="r" b="b"/>
            <a:pathLst>
              <a:path w="67" h="49">
                <a:moveTo>
                  <a:pt x="0" y="8"/>
                </a:moveTo>
                <a:lnTo>
                  <a:pt x="10" y="0"/>
                </a:lnTo>
                <a:lnTo>
                  <a:pt x="22" y="2"/>
                </a:lnTo>
                <a:lnTo>
                  <a:pt x="30" y="0"/>
                </a:lnTo>
                <a:lnTo>
                  <a:pt x="34" y="0"/>
                </a:lnTo>
                <a:lnTo>
                  <a:pt x="38" y="0"/>
                </a:lnTo>
                <a:lnTo>
                  <a:pt x="48" y="0"/>
                </a:lnTo>
                <a:lnTo>
                  <a:pt x="52" y="2"/>
                </a:lnTo>
                <a:lnTo>
                  <a:pt x="52" y="6"/>
                </a:lnTo>
                <a:lnTo>
                  <a:pt x="52" y="10"/>
                </a:lnTo>
                <a:lnTo>
                  <a:pt x="54" y="14"/>
                </a:lnTo>
                <a:lnTo>
                  <a:pt x="56" y="14"/>
                </a:lnTo>
                <a:lnTo>
                  <a:pt x="60" y="16"/>
                </a:lnTo>
                <a:lnTo>
                  <a:pt x="64" y="18"/>
                </a:lnTo>
                <a:lnTo>
                  <a:pt x="66" y="22"/>
                </a:lnTo>
                <a:lnTo>
                  <a:pt x="62" y="24"/>
                </a:lnTo>
                <a:lnTo>
                  <a:pt x="58" y="26"/>
                </a:lnTo>
                <a:lnTo>
                  <a:pt x="54" y="28"/>
                </a:lnTo>
                <a:lnTo>
                  <a:pt x="52" y="30"/>
                </a:lnTo>
                <a:lnTo>
                  <a:pt x="50" y="34"/>
                </a:lnTo>
                <a:lnTo>
                  <a:pt x="48" y="38"/>
                </a:lnTo>
                <a:lnTo>
                  <a:pt x="48" y="40"/>
                </a:lnTo>
                <a:lnTo>
                  <a:pt x="48" y="46"/>
                </a:lnTo>
                <a:lnTo>
                  <a:pt x="48" y="48"/>
                </a:lnTo>
                <a:lnTo>
                  <a:pt x="36" y="48"/>
                </a:lnTo>
                <a:lnTo>
                  <a:pt x="22" y="34"/>
                </a:lnTo>
                <a:lnTo>
                  <a:pt x="6" y="14"/>
                </a:lnTo>
                <a:lnTo>
                  <a:pt x="0" y="10"/>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7" name="Freeform 511"/>
          <p:cNvSpPr>
            <a:spLocks/>
          </p:cNvSpPr>
          <p:nvPr/>
        </p:nvSpPr>
        <p:spPr bwMode="ltGray">
          <a:xfrm>
            <a:off x="4077481" y="3422665"/>
            <a:ext cx="27889" cy="36512"/>
          </a:xfrm>
          <a:custGeom>
            <a:avLst/>
            <a:gdLst/>
            <a:ahLst/>
            <a:cxnLst>
              <a:cxn ang="0">
                <a:pos x="0" y="8"/>
              </a:cxn>
              <a:cxn ang="0">
                <a:pos x="8" y="0"/>
              </a:cxn>
              <a:cxn ang="0">
                <a:pos x="18" y="8"/>
              </a:cxn>
              <a:cxn ang="0">
                <a:pos x="14" y="18"/>
              </a:cxn>
              <a:cxn ang="0">
                <a:pos x="0" y="8"/>
              </a:cxn>
            </a:cxnLst>
            <a:rect l="0" t="0" r="r" b="b"/>
            <a:pathLst>
              <a:path w="19" h="19">
                <a:moveTo>
                  <a:pt x="0" y="8"/>
                </a:moveTo>
                <a:lnTo>
                  <a:pt x="8" y="0"/>
                </a:lnTo>
                <a:lnTo>
                  <a:pt x="18" y="8"/>
                </a:lnTo>
                <a:lnTo>
                  <a:pt x="14" y="18"/>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8" name="Freeform 512"/>
          <p:cNvSpPr>
            <a:spLocks/>
          </p:cNvSpPr>
          <p:nvPr/>
        </p:nvSpPr>
        <p:spPr bwMode="ltGray">
          <a:xfrm>
            <a:off x="4210729" y="3311540"/>
            <a:ext cx="46482" cy="165099"/>
          </a:xfrm>
          <a:custGeom>
            <a:avLst/>
            <a:gdLst/>
            <a:ahLst/>
            <a:cxnLst>
              <a:cxn ang="0">
                <a:pos x="8" y="28"/>
              </a:cxn>
              <a:cxn ang="0">
                <a:pos x="6" y="12"/>
              </a:cxn>
              <a:cxn ang="0">
                <a:pos x="14" y="4"/>
              </a:cxn>
              <a:cxn ang="0">
                <a:pos x="22" y="0"/>
              </a:cxn>
              <a:cxn ang="0">
                <a:pos x="22" y="8"/>
              </a:cxn>
              <a:cxn ang="0">
                <a:pos x="22" y="18"/>
              </a:cxn>
              <a:cxn ang="0">
                <a:pos x="22" y="22"/>
              </a:cxn>
              <a:cxn ang="0">
                <a:pos x="20" y="28"/>
              </a:cxn>
              <a:cxn ang="0">
                <a:pos x="20" y="32"/>
              </a:cxn>
              <a:cxn ang="0">
                <a:pos x="22" y="38"/>
              </a:cxn>
              <a:cxn ang="0">
                <a:pos x="28" y="44"/>
              </a:cxn>
              <a:cxn ang="0">
                <a:pos x="30" y="56"/>
              </a:cxn>
              <a:cxn ang="0">
                <a:pos x="26" y="66"/>
              </a:cxn>
              <a:cxn ang="0">
                <a:pos x="26" y="76"/>
              </a:cxn>
              <a:cxn ang="0">
                <a:pos x="20" y="82"/>
              </a:cxn>
              <a:cxn ang="0">
                <a:pos x="14" y="88"/>
              </a:cxn>
              <a:cxn ang="0">
                <a:pos x="8" y="90"/>
              </a:cxn>
              <a:cxn ang="0">
                <a:pos x="4" y="80"/>
              </a:cxn>
              <a:cxn ang="0">
                <a:pos x="4" y="74"/>
              </a:cxn>
              <a:cxn ang="0">
                <a:pos x="6" y="64"/>
              </a:cxn>
              <a:cxn ang="0">
                <a:pos x="4" y="58"/>
              </a:cxn>
              <a:cxn ang="0">
                <a:pos x="0" y="50"/>
              </a:cxn>
              <a:cxn ang="0">
                <a:pos x="2" y="44"/>
              </a:cxn>
              <a:cxn ang="0">
                <a:pos x="8" y="40"/>
              </a:cxn>
              <a:cxn ang="0">
                <a:pos x="14" y="32"/>
              </a:cxn>
              <a:cxn ang="0">
                <a:pos x="8" y="28"/>
              </a:cxn>
            </a:cxnLst>
            <a:rect l="0" t="0" r="r" b="b"/>
            <a:pathLst>
              <a:path w="31" h="91">
                <a:moveTo>
                  <a:pt x="8" y="28"/>
                </a:moveTo>
                <a:lnTo>
                  <a:pt x="6" y="12"/>
                </a:lnTo>
                <a:lnTo>
                  <a:pt x="14" y="4"/>
                </a:lnTo>
                <a:lnTo>
                  <a:pt x="22" y="0"/>
                </a:lnTo>
                <a:lnTo>
                  <a:pt x="22" y="8"/>
                </a:lnTo>
                <a:lnTo>
                  <a:pt x="22" y="18"/>
                </a:lnTo>
                <a:lnTo>
                  <a:pt x="22" y="22"/>
                </a:lnTo>
                <a:lnTo>
                  <a:pt x="20" y="28"/>
                </a:lnTo>
                <a:lnTo>
                  <a:pt x="20" y="32"/>
                </a:lnTo>
                <a:lnTo>
                  <a:pt x="22" y="38"/>
                </a:lnTo>
                <a:lnTo>
                  <a:pt x="28" y="44"/>
                </a:lnTo>
                <a:lnTo>
                  <a:pt x="30" y="56"/>
                </a:lnTo>
                <a:lnTo>
                  <a:pt x="26" y="66"/>
                </a:lnTo>
                <a:lnTo>
                  <a:pt x="26" y="76"/>
                </a:lnTo>
                <a:lnTo>
                  <a:pt x="20" y="82"/>
                </a:lnTo>
                <a:lnTo>
                  <a:pt x="14" y="88"/>
                </a:lnTo>
                <a:lnTo>
                  <a:pt x="8" y="90"/>
                </a:lnTo>
                <a:lnTo>
                  <a:pt x="4" y="80"/>
                </a:lnTo>
                <a:lnTo>
                  <a:pt x="4" y="74"/>
                </a:lnTo>
                <a:lnTo>
                  <a:pt x="6" y="64"/>
                </a:lnTo>
                <a:lnTo>
                  <a:pt x="4" y="58"/>
                </a:lnTo>
                <a:lnTo>
                  <a:pt x="0" y="50"/>
                </a:lnTo>
                <a:lnTo>
                  <a:pt x="2" y="44"/>
                </a:lnTo>
                <a:lnTo>
                  <a:pt x="8" y="40"/>
                </a:lnTo>
                <a:lnTo>
                  <a:pt x="14" y="32"/>
                </a:lnTo>
                <a:lnTo>
                  <a:pt x="8"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499" name="Freeform 513"/>
          <p:cNvSpPr>
            <a:spLocks/>
          </p:cNvSpPr>
          <p:nvPr/>
        </p:nvSpPr>
        <p:spPr bwMode="ltGray">
          <a:xfrm>
            <a:off x="4263409" y="2792429"/>
            <a:ext cx="38735" cy="74613"/>
          </a:xfrm>
          <a:custGeom>
            <a:avLst/>
            <a:gdLst/>
            <a:ahLst/>
            <a:cxnLst>
              <a:cxn ang="0">
                <a:pos x="0" y="32"/>
              </a:cxn>
              <a:cxn ang="0">
                <a:pos x="4" y="28"/>
              </a:cxn>
              <a:cxn ang="0">
                <a:pos x="6" y="16"/>
              </a:cxn>
              <a:cxn ang="0">
                <a:pos x="2" y="4"/>
              </a:cxn>
              <a:cxn ang="0">
                <a:pos x="6" y="0"/>
              </a:cxn>
              <a:cxn ang="0">
                <a:pos x="10" y="0"/>
              </a:cxn>
              <a:cxn ang="0">
                <a:pos x="18" y="0"/>
              </a:cxn>
              <a:cxn ang="0">
                <a:pos x="20" y="0"/>
              </a:cxn>
              <a:cxn ang="0">
                <a:pos x="24" y="4"/>
              </a:cxn>
              <a:cxn ang="0">
                <a:pos x="24" y="8"/>
              </a:cxn>
              <a:cxn ang="0">
                <a:pos x="26" y="12"/>
              </a:cxn>
              <a:cxn ang="0">
                <a:pos x="26" y="18"/>
              </a:cxn>
              <a:cxn ang="0">
                <a:pos x="24" y="22"/>
              </a:cxn>
              <a:cxn ang="0">
                <a:pos x="22" y="24"/>
              </a:cxn>
              <a:cxn ang="0">
                <a:pos x="18" y="28"/>
              </a:cxn>
              <a:cxn ang="0">
                <a:pos x="14" y="30"/>
              </a:cxn>
              <a:cxn ang="0">
                <a:pos x="12" y="36"/>
              </a:cxn>
              <a:cxn ang="0">
                <a:pos x="10" y="40"/>
              </a:cxn>
              <a:cxn ang="0">
                <a:pos x="6" y="38"/>
              </a:cxn>
              <a:cxn ang="0">
                <a:pos x="2" y="36"/>
              </a:cxn>
              <a:cxn ang="0">
                <a:pos x="0" y="32"/>
              </a:cxn>
            </a:cxnLst>
            <a:rect l="0" t="0" r="r" b="b"/>
            <a:pathLst>
              <a:path w="27" h="41">
                <a:moveTo>
                  <a:pt x="0" y="32"/>
                </a:moveTo>
                <a:lnTo>
                  <a:pt x="4" y="28"/>
                </a:lnTo>
                <a:lnTo>
                  <a:pt x="6" y="16"/>
                </a:lnTo>
                <a:lnTo>
                  <a:pt x="2" y="4"/>
                </a:lnTo>
                <a:lnTo>
                  <a:pt x="6" y="0"/>
                </a:lnTo>
                <a:lnTo>
                  <a:pt x="10" y="0"/>
                </a:lnTo>
                <a:lnTo>
                  <a:pt x="18" y="0"/>
                </a:lnTo>
                <a:lnTo>
                  <a:pt x="20" y="0"/>
                </a:lnTo>
                <a:lnTo>
                  <a:pt x="24" y="4"/>
                </a:lnTo>
                <a:lnTo>
                  <a:pt x="24" y="8"/>
                </a:lnTo>
                <a:lnTo>
                  <a:pt x="26" y="12"/>
                </a:lnTo>
                <a:lnTo>
                  <a:pt x="26" y="18"/>
                </a:lnTo>
                <a:lnTo>
                  <a:pt x="24" y="22"/>
                </a:lnTo>
                <a:lnTo>
                  <a:pt x="22" y="24"/>
                </a:lnTo>
                <a:lnTo>
                  <a:pt x="18" y="28"/>
                </a:lnTo>
                <a:lnTo>
                  <a:pt x="14" y="30"/>
                </a:lnTo>
                <a:lnTo>
                  <a:pt x="12" y="36"/>
                </a:lnTo>
                <a:lnTo>
                  <a:pt x="10" y="40"/>
                </a:lnTo>
                <a:lnTo>
                  <a:pt x="6" y="38"/>
                </a:lnTo>
                <a:lnTo>
                  <a:pt x="2" y="36"/>
                </a:lnTo>
                <a:lnTo>
                  <a:pt x="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0" name="Freeform 515"/>
          <p:cNvSpPr>
            <a:spLocks/>
          </p:cNvSpPr>
          <p:nvPr/>
        </p:nvSpPr>
        <p:spPr bwMode="ltGray">
          <a:xfrm>
            <a:off x="4461731" y="2159020"/>
            <a:ext cx="243255" cy="476248"/>
          </a:xfrm>
          <a:custGeom>
            <a:avLst/>
            <a:gdLst/>
            <a:ahLst/>
            <a:cxnLst>
              <a:cxn ang="0">
                <a:pos x="6" y="24"/>
              </a:cxn>
              <a:cxn ang="0">
                <a:pos x="28" y="36"/>
              </a:cxn>
              <a:cxn ang="0">
                <a:pos x="36" y="36"/>
              </a:cxn>
              <a:cxn ang="0">
                <a:pos x="46" y="30"/>
              </a:cxn>
              <a:cxn ang="0">
                <a:pos x="54" y="36"/>
              </a:cxn>
              <a:cxn ang="0">
                <a:pos x="64" y="36"/>
              </a:cxn>
              <a:cxn ang="0">
                <a:pos x="70" y="22"/>
              </a:cxn>
              <a:cxn ang="0">
                <a:pos x="72" y="8"/>
              </a:cxn>
              <a:cxn ang="0">
                <a:pos x="92" y="2"/>
              </a:cxn>
              <a:cxn ang="0">
                <a:pos x="110" y="8"/>
              </a:cxn>
              <a:cxn ang="0">
                <a:pos x="116" y="20"/>
              </a:cxn>
              <a:cxn ang="0">
                <a:pos x="110" y="28"/>
              </a:cxn>
              <a:cxn ang="0">
                <a:pos x="108" y="38"/>
              </a:cxn>
              <a:cxn ang="0">
                <a:pos x="104" y="48"/>
              </a:cxn>
              <a:cxn ang="0">
                <a:pos x="118" y="54"/>
              </a:cxn>
              <a:cxn ang="0">
                <a:pos x="126" y="92"/>
              </a:cxn>
              <a:cxn ang="0">
                <a:pos x="134" y="100"/>
              </a:cxn>
              <a:cxn ang="0">
                <a:pos x="138" y="112"/>
              </a:cxn>
              <a:cxn ang="0">
                <a:pos x="136" y="124"/>
              </a:cxn>
              <a:cxn ang="0">
                <a:pos x="134" y="136"/>
              </a:cxn>
              <a:cxn ang="0">
                <a:pos x="138" y="144"/>
              </a:cxn>
              <a:cxn ang="0">
                <a:pos x="140" y="160"/>
              </a:cxn>
              <a:cxn ang="0">
                <a:pos x="146" y="174"/>
              </a:cxn>
              <a:cxn ang="0">
                <a:pos x="158" y="184"/>
              </a:cxn>
              <a:cxn ang="0">
                <a:pos x="152" y="190"/>
              </a:cxn>
              <a:cxn ang="0">
                <a:pos x="144" y="198"/>
              </a:cxn>
              <a:cxn ang="0">
                <a:pos x="140" y="212"/>
              </a:cxn>
              <a:cxn ang="0">
                <a:pos x="134" y="226"/>
              </a:cxn>
              <a:cxn ang="0">
                <a:pos x="122" y="238"/>
              </a:cxn>
              <a:cxn ang="0">
                <a:pos x="114" y="244"/>
              </a:cxn>
              <a:cxn ang="0">
                <a:pos x="98" y="244"/>
              </a:cxn>
              <a:cxn ang="0">
                <a:pos x="80" y="248"/>
              </a:cxn>
              <a:cxn ang="0">
                <a:pos x="64" y="256"/>
              </a:cxn>
              <a:cxn ang="0">
                <a:pos x="48" y="260"/>
              </a:cxn>
              <a:cxn ang="0">
                <a:pos x="36" y="258"/>
              </a:cxn>
              <a:cxn ang="0">
                <a:pos x="30" y="244"/>
              </a:cxn>
              <a:cxn ang="0">
                <a:pos x="18" y="244"/>
              </a:cxn>
              <a:cxn ang="0">
                <a:pos x="12" y="226"/>
              </a:cxn>
              <a:cxn ang="0">
                <a:pos x="10" y="210"/>
              </a:cxn>
              <a:cxn ang="0">
                <a:pos x="8" y="190"/>
              </a:cxn>
              <a:cxn ang="0">
                <a:pos x="18" y="176"/>
              </a:cxn>
              <a:cxn ang="0">
                <a:pos x="40" y="158"/>
              </a:cxn>
              <a:cxn ang="0">
                <a:pos x="50" y="148"/>
              </a:cxn>
              <a:cxn ang="0">
                <a:pos x="58" y="138"/>
              </a:cxn>
              <a:cxn ang="0">
                <a:pos x="70" y="134"/>
              </a:cxn>
              <a:cxn ang="0">
                <a:pos x="66" y="120"/>
              </a:cxn>
              <a:cxn ang="0">
                <a:pos x="54" y="112"/>
              </a:cxn>
              <a:cxn ang="0">
                <a:pos x="42" y="108"/>
              </a:cxn>
              <a:cxn ang="0">
                <a:pos x="14" y="74"/>
              </a:cxn>
              <a:cxn ang="0">
                <a:pos x="4" y="28"/>
              </a:cxn>
            </a:cxnLst>
            <a:rect l="0" t="0" r="r" b="b"/>
            <a:pathLst>
              <a:path w="159" h="263">
                <a:moveTo>
                  <a:pt x="4" y="28"/>
                </a:moveTo>
                <a:lnTo>
                  <a:pt x="6" y="24"/>
                </a:lnTo>
                <a:lnTo>
                  <a:pt x="26" y="32"/>
                </a:lnTo>
                <a:lnTo>
                  <a:pt x="28" y="36"/>
                </a:lnTo>
                <a:lnTo>
                  <a:pt x="34" y="38"/>
                </a:lnTo>
                <a:lnTo>
                  <a:pt x="36" y="36"/>
                </a:lnTo>
                <a:lnTo>
                  <a:pt x="42" y="32"/>
                </a:lnTo>
                <a:lnTo>
                  <a:pt x="46" y="30"/>
                </a:lnTo>
                <a:lnTo>
                  <a:pt x="52" y="34"/>
                </a:lnTo>
                <a:lnTo>
                  <a:pt x="54" y="36"/>
                </a:lnTo>
                <a:lnTo>
                  <a:pt x="60" y="40"/>
                </a:lnTo>
                <a:lnTo>
                  <a:pt x="64" y="36"/>
                </a:lnTo>
                <a:lnTo>
                  <a:pt x="72" y="30"/>
                </a:lnTo>
                <a:lnTo>
                  <a:pt x="70" y="22"/>
                </a:lnTo>
                <a:lnTo>
                  <a:pt x="70" y="14"/>
                </a:lnTo>
                <a:lnTo>
                  <a:pt x="72" y="8"/>
                </a:lnTo>
                <a:lnTo>
                  <a:pt x="80" y="4"/>
                </a:lnTo>
                <a:lnTo>
                  <a:pt x="92" y="2"/>
                </a:lnTo>
                <a:lnTo>
                  <a:pt x="102" y="0"/>
                </a:lnTo>
                <a:lnTo>
                  <a:pt x="110" y="8"/>
                </a:lnTo>
                <a:lnTo>
                  <a:pt x="114" y="14"/>
                </a:lnTo>
                <a:lnTo>
                  <a:pt x="116" y="20"/>
                </a:lnTo>
                <a:lnTo>
                  <a:pt x="114" y="24"/>
                </a:lnTo>
                <a:lnTo>
                  <a:pt x="110" y="28"/>
                </a:lnTo>
                <a:lnTo>
                  <a:pt x="108" y="34"/>
                </a:lnTo>
                <a:lnTo>
                  <a:pt x="108" y="38"/>
                </a:lnTo>
                <a:lnTo>
                  <a:pt x="106" y="42"/>
                </a:lnTo>
                <a:lnTo>
                  <a:pt x="104" y="48"/>
                </a:lnTo>
                <a:lnTo>
                  <a:pt x="110" y="54"/>
                </a:lnTo>
                <a:lnTo>
                  <a:pt x="118" y="54"/>
                </a:lnTo>
                <a:lnTo>
                  <a:pt x="124" y="58"/>
                </a:lnTo>
                <a:lnTo>
                  <a:pt x="126" y="92"/>
                </a:lnTo>
                <a:lnTo>
                  <a:pt x="130" y="98"/>
                </a:lnTo>
                <a:lnTo>
                  <a:pt x="134" y="100"/>
                </a:lnTo>
                <a:lnTo>
                  <a:pt x="138" y="106"/>
                </a:lnTo>
                <a:lnTo>
                  <a:pt x="138" y="112"/>
                </a:lnTo>
                <a:lnTo>
                  <a:pt x="138" y="118"/>
                </a:lnTo>
                <a:lnTo>
                  <a:pt x="136" y="124"/>
                </a:lnTo>
                <a:lnTo>
                  <a:pt x="134" y="130"/>
                </a:lnTo>
                <a:lnTo>
                  <a:pt x="134" y="136"/>
                </a:lnTo>
                <a:lnTo>
                  <a:pt x="136" y="140"/>
                </a:lnTo>
                <a:lnTo>
                  <a:pt x="138" y="144"/>
                </a:lnTo>
                <a:lnTo>
                  <a:pt x="140" y="152"/>
                </a:lnTo>
                <a:lnTo>
                  <a:pt x="140" y="160"/>
                </a:lnTo>
                <a:lnTo>
                  <a:pt x="140" y="170"/>
                </a:lnTo>
                <a:lnTo>
                  <a:pt x="146" y="174"/>
                </a:lnTo>
                <a:lnTo>
                  <a:pt x="152" y="178"/>
                </a:lnTo>
                <a:lnTo>
                  <a:pt x="158" y="184"/>
                </a:lnTo>
                <a:lnTo>
                  <a:pt x="158" y="188"/>
                </a:lnTo>
                <a:lnTo>
                  <a:pt x="152" y="190"/>
                </a:lnTo>
                <a:lnTo>
                  <a:pt x="146" y="192"/>
                </a:lnTo>
                <a:lnTo>
                  <a:pt x="144" y="198"/>
                </a:lnTo>
                <a:lnTo>
                  <a:pt x="140" y="206"/>
                </a:lnTo>
                <a:lnTo>
                  <a:pt x="140" y="212"/>
                </a:lnTo>
                <a:lnTo>
                  <a:pt x="138" y="220"/>
                </a:lnTo>
                <a:lnTo>
                  <a:pt x="134" y="226"/>
                </a:lnTo>
                <a:lnTo>
                  <a:pt x="126" y="232"/>
                </a:lnTo>
                <a:lnTo>
                  <a:pt x="122" y="238"/>
                </a:lnTo>
                <a:lnTo>
                  <a:pt x="120" y="242"/>
                </a:lnTo>
                <a:lnTo>
                  <a:pt x="114" y="244"/>
                </a:lnTo>
                <a:lnTo>
                  <a:pt x="106" y="244"/>
                </a:lnTo>
                <a:lnTo>
                  <a:pt x="98" y="244"/>
                </a:lnTo>
                <a:lnTo>
                  <a:pt x="90" y="246"/>
                </a:lnTo>
                <a:lnTo>
                  <a:pt x="80" y="248"/>
                </a:lnTo>
                <a:lnTo>
                  <a:pt x="72" y="250"/>
                </a:lnTo>
                <a:lnTo>
                  <a:pt x="64" y="256"/>
                </a:lnTo>
                <a:lnTo>
                  <a:pt x="54" y="258"/>
                </a:lnTo>
                <a:lnTo>
                  <a:pt x="48" y="260"/>
                </a:lnTo>
                <a:lnTo>
                  <a:pt x="40" y="262"/>
                </a:lnTo>
                <a:lnTo>
                  <a:pt x="36" y="258"/>
                </a:lnTo>
                <a:lnTo>
                  <a:pt x="36" y="248"/>
                </a:lnTo>
                <a:lnTo>
                  <a:pt x="30" y="244"/>
                </a:lnTo>
                <a:lnTo>
                  <a:pt x="24" y="246"/>
                </a:lnTo>
                <a:lnTo>
                  <a:pt x="18" y="244"/>
                </a:lnTo>
                <a:lnTo>
                  <a:pt x="12" y="240"/>
                </a:lnTo>
                <a:lnTo>
                  <a:pt x="12" y="226"/>
                </a:lnTo>
                <a:lnTo>
                  <a:pt x="12" y="218"/>
                </a:lnTo>
                <a:lnTo>
                  <a:pt x="10" y="210"/>
                </a:lnTo>
                <a:lnTo>
                  <a:pt x="8" y="200"/>
                </a:lnTo>
                <a:lnTo>
                  <a:pt x="8" y="190"/>
                </a:lnTo>
                <a:lnTo>
                  <a:pt x="10" y="184"/>
                </a:lnTo>
                <a:lnTo>
                  <a:pt x="18" y="176"/>
                </a:lnTo>
                <a:lnTo>
                  <a:pt x="30" y="166"/>
                </a:lnTo>
                <a:lnTo>
                  <a:pt x="40" y="158"/>
                </a:lnTo>
                <a:lnTo>
                  <a:pt x="44" y="158"/>
                </a:lnTo>
                <a:lnTo>
                  <a:pt x="50" y="148"/>
                </a:lnTo>
                <a:lnTo>
                  <a:pt x="50" y="142"/>
                </a:lnTo>
                <a:lnTo>
                  <a:pt x="58" y="138"/>
                </a:lnTo>
                <a:lnTo>
                  <a:pt x="66" y="138"/>
                </a:lnTo>
                <a:lnTo>
                  <a:pt x="70" y="134"/>
                </a:lnTo>
                <a:lnTo>
                  <a:pt x="70" y="124"/>
                </a:lnTo>
                <a:lnTo>
                  <a:pt x="66" y="120"/>
                </a:lnTo>
                <a:lnTo>
                  <a:pt x="60" y="114"/>
                </a:lnTo>
                <a:lnTo>
                  <a:pt x="54" y="112"/>
                </a:lnTo>
                <a:lnTo>
                  <a:pt x="52" y="110"/>
                </a:lnTo>
                <a:lnTo>
                  <a:pt x="42" y="108"/>
                </a:lnTo>
                <a:lnTo>
                  <a:pt x="22" y="94"/>
                </a:lnTo>
                <a:lnTo>
                  <a:pt x="14" y="74"/>
                </a:lnTo>
                <a:lnTo>
                  <a:pt x="0" y="38"/>
                </a:lnTo>
                <a:lnTo>
                  <a:pt x="4"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1" name="Freeform 516"/>
          <p:cNvSpPr>
            <a:spLocks/>
          </p:cNvSpPr>
          <p:nvPr/>
        </p:nvSpPr>
        <p:spPr bwMode="ltGray">
          <a:xfrm>
            <a:off x="4263409" y="2208232"/>
            <a:ext cx="278891" cy="612772"/>
          </a:xfrm>
          <a:custGeom>
            <a:avLst/>
            <a:gdLst/>
            <a:ahLst/>
            <a:cxnLst>
              <a:cxn ang="0">
                <a:pos x="14" y="236"/>
              </a:cxn>
              <a:cxn ang="0">
                <a:pos x="24" y="220"/>
              </a:cxn>
              <a:cxn ang="0">
                <a:pos x="30" y="202"/>
              </a:cxn>
              <a:cxn ang="0">
                <a:pos x="18" y="188"/>
              </a:cxn>
              <a:cxn ang="0">
                <a:pos x="14" y="170"/>
              </a:cxn>
              <a:cxn ang="0">
                <a:pos x="14" y="138"/>
              </a:cxn>
              <a:cxn ang="0">
                <a:pos x="26" y="128"/>
              </a:cxn>
              <a:cxn ang="0">
                <a:pos x="40" y="132"/>
              </a:cxn>
              <a:cxn ang="0">
                <a:pos x="38" y="114"/>
              </a:cxn>
              <a:cxn ang="0">
                <a:pos x="44" y="84"/>
              </a:cxn>
              <a:cxn ang="0">
                <a:pos x="62" y="72"/>
              </a:cxn>
              <a:cxn ang="0">
                <a:pos x="72" y="56"/>
              </a:cxn>
              <a:cxn ang="0">
                <a:pos x="74" y="34"/>
              </a:cxn>
              <a:cxn ang="0">
                <a:pos x="88" y="26"/>
              </a:cxn>
              <a:cxn ang="0">
                <a:pos x="94" y="22"/>
              </a:cxn>
              <a:cxn ang="0">
                <a:pos x="98" y="14"/>
              </a:cxn>
              <a:cxn ang="0">
                <a:pos x="118" y="14"/>
              </a:cxn>
              <a:cxn ang="0">
                <a:pos x="132" y="0"/>
              </a:cxn>
              <a:cxn ang="0">
                <a:pos x="148" y="14"/>
              </a:cxn>
              <a:cxn ang="0">
                <a:pos x="168" y="28"/>
              </a:cxn>
              <a:cxn ang="0">
                <a:pos x="170" y="44"/>
              </a:cxn>
              <a:cxn ang="0">
                <a:pos x="174" y="68"/>
              </a:cxn>
              <a:cxn ang="0">
                <a:pos x="174" y="84"/>
              </a:cxn>
              <a:cxn ang="0">
                <a:pos x="150" y="90"/>
              </a:cxn>
              <a:cxn ang="0">
                <a:pos x="140" y="110"/>
              </a:cxn>
              <a:cxn ang="0">
                <a:pos x="134" y="132"/>
              </a:cxn>
              <a:cxn ang="0">
                <a:pos x="118" y="146"/>
              </a:cxn>
              <a:cxn ang="0">
                <a:pos x="94" y="156"/>
              </a:cxn>
              <a:cxn ang="0">
                <a:pos x="88" y="182"/>
              </a:cxn>
              <a:cxn ang="0">
                <a:pos x="86" y="202"/>
              </a:cxn>
              <a:cxn ang="0">
                <a:pos x="98" y="216"/>
              </a:cxn>
              <a:cxn ang="0">
                <a:pos x="112" y="232"/>
              </a:cxn>
              <a:cxn ang="0">
                <a:pos x="104" y="250"/>
              </a:cxn>
              <a:cxn ang="0">
                <a:pos x="86" y="262"/>
              </a:cxn>
              <a:cxn ang="0">
                <a:pos x="82" y="286"/>
              </a:cxn>
              <a:cxn ang="0">
                <a:pos x="84" y="304"/>
              </a:cxn>
              <a:cxn ang="0">
                <a:pos x="66" y="318"/>
              </a:cxn>
              <a:cxn ang="0">
                <a:pos x="40" y="336"/>
              </a:cxn>
              <a:cxn ang="0">
                <a:pos x="26" y="316"/>
              </a:cxn>
              <a:cxn ang="0">
                <a:pos x="18" y="296"/>
              </a:cxn>
              <a:cxn ang="0">
                <a:pos x="12" y="278"/>
              </a:cxn>
              <a:cxn ang="0">
                <a:pos x="2" y="264"/>
              </a:cxn>
            </a:cxnLst>
            <a:rect l="0" t="0" r="r" b="b"/>
            <a:pathLst>
              <a:path w="181" h="337">
                <a:moveTo>
                  <a:pt x="2" y="250"/>
                </a:moveTo>
                <a:lnTo>
                  <a:pt x="8" y="250"/>
                </a:lnTo>
                <a:lnTo>
                  <a:pt x="14" y="236"/>
                </a:lnTo>
                <a:lnTo>
                  <a:pt x="24" y="228"/>
                </a:lnTo>
                <a:lnTo>
                  <a:pt x="26" y="222"/>
                </a:lnTo>
                <a:lnTo>
                  <a:pt x="24" y="220"/>
                </a:lnTo>
                <a:lnTo>
                  <a:pt x="24" y="212"/>
                </a:lnTo>
                <a:lnTo>
                  <a:pt x="28" y="208"/>
                </a:lnTo>
                <a:lnTo>
                  <a:pt x="30" y="202"/>
                </a:lnTo>
                <a:lnTo>
                  <a:pt x="28" y="196"/>
                </a:lnTo>
                <a:lnTo>
                  <a:pt x="24" y="192"/>
                </a:lnTo>
                <a:lnTo>
                  <a:pt x="18" y="188"/>
                </a:lnTo>
                <a:lnTo>
                  <a:pt x="18" y="184"/>
                </a:lnTo>
                <a:lnTo>
                  <a:pt x="16" y="178"/>
                </a:lnTo>
                <a:lnTo>
                  <a:pt x="14" y="170"/>
                </a:lnTo>
                <a:lnTo>
                  <a:pt x="14" y="158"/>
                </a:lnTo>
                <a:lnTo>
                  <a:pt x="14" y="148"/>
                </a:lnTo>
                <a:lnTo>
                  <a:pt x="14" y="138"/>
                </a:lnTo>
                <a:lnTo>
                  <a:pt x="18" y="136"/>
                </a:lnTo>
                <a:lnTo>
                  <a:pt x="22" y="132"/>
                </a:lnTo>
                <a:lnTo>
                  <a:pt x="26" y="128"/>
                </a:lnTo>
                <a:lnTo>
                  <a:pt x="30" y="130"/>
                </a:lnTo>
                <a:lnTo>
                  <a:pt x="34" y="132"/>
                </a:lnTo>
                <a:lnTo>
                  <a:pt x="40" y="132"/>
                </a:lnTo>
                <a:lnTo>
                  <a:pt x="44" y="128"/>
                </a:lnTo>
                <a:lnTo>
                  <a:pt x="44" y="122"/>
                </a:lnTo>
                <a:lnTo>
                  <a:pt x="38" y="114"/>
                </a:lnTo>
                <a:lnTo>
                  <a:pt x="34" y="108"/>
                </a:lnTo>
                <a:lnTo>
                  <a:pt x="38" y="104"/>
                </a:lnTo>
                <a:lnTo>
                  <a:pt x="44" y="84"/>
                </a:lnTo>
                <a:lnTo>
                  <a:pt x="48" y="74"/>
                </a:lnTo>
                <a:lnTo>
                  <a:pt x="56" y="74"/>
                </a:lnTo>
                <a:lnTo>
                  <a:pt x="62" y="72"/>
                </a:lnTo>
                <a:lnTo>
                  <a:pt x="66" y="68"/>
                </a:lnTo>
                <a:lnTo>
                  <a:pt x="68" y="62"/>
                </a:lnTo>
                <a:lnTo>
                  <a:pt x="72" y="56"/>
                </a:lnTo>
                <a:lnTo>
                  <a:pt x="70" y="44"/>
                </a:lnTo>
                <a:lnTo>
                  <a:pt x="72" y="38"/>
                </a:lnTo>
                <a:lnTo>
                  <a:pt x="74" y="34"/>
                </a:lnTo>
                <a:lnTo>
                  <a:pt x="78" y="30"/>
                </a:lnTo>
                <a:lnTo>
                  <a:pt x="84" y="24"/>
                </a:lnTo>
                <a:lnTo>
                  <a:pt x="88" y="26"/>
                </a:lnTo>
                <a:lnTo>
                  <a:pt x="90" y="30"/>
                </a:lnTo>
                <a:lnTo>
                  <a:pt x="94" y="26"/>
                </a:lnTo>
                <a:lnTo>
                  <a:pt x="94" y="22"/>
                </a:lnTo>
                <a:lnTo>
                  <a:pt x="94" y="16"/>
                </a:lnTo>
                <a:lnTo>
                  <a:pt x="94" y="12"/>
                </a:lnTo>
                <a:lnTo>
                  <a:pt x="98" y="14"/>
                </a:lnTo>
                <a:lnTo>
                  <a:pt x="104" y="18"/>
                </a:lnTo>
                <a:lnTo>
                  <a:pt x="112" y="20"/>
                </a:lnTo>
                <a:lnTo>
                  <a:pt x="118" y="14"/>
                </a:lnTo>
                <a:lnTo>
                  <a:pt x="118" y="8"/>
                </a:lnTo>
                <a:lnTo>
                  <a:pt x="120" y="4"/>
                </a:lnTo>
                <a:lnTo>
                  <a:pt x="132" y="0"/>
                </a:lnTo>
                <a:lnTo>
                  <a:pt x="138" y="8"/>
                </a:lnTo>
                <a:lnTo>
                  <a:pt x="142" y="12"/>
                </a:lnTo>
                <a:lnTo>
                  <a:pt x="148" y="14"/>
                </a:lnTo>
                <a:lnTo>
                  <a:pt x="158" y="18"/>
                </a:lnTo>
                <a:lnTo>
                  <a:pt x="164" y="22"/>
                </a:lnTo>
                <a:lnTo>
                  <a:pt x="168" y="28"/>
                </a:lnTo>
                <a:lnTo>
                  <a:pt x="166" y="34"/>
                </a:lnTo>
                <a:lnTo>
                  <a:pt x="168" y="38"/>
                </a:lnTo>
                <a:lnTo>
                  <a:pt x="170" y="44"/>
                </a:lnTo>
                <a:lnTo>
                  <a:pt x="170" y="52"/>
                </a:lnTo>
                <a:lnTo>
                  <a:pt x="172" y="60"/>
                </a:lnTo>
                <a:lnTo>
                  <a:pt x="174" y="68"/>
                </a:lnTo>
                <a:lnTo>
                  <a:pt x="176" y="76"/>
                </a:lnTo>
                <a:lnTo>
                  <a:pt x="180" y="84"/>
                </a:lnTo>
                <a:lnTo>
                  <a:pt x="174" y="84"/>
                </a:lnTo>
                <a:lnTo>
                  <a:pt x="166" y="86"/>
                </a:lnTo>
                <a:lnTo>
                  <a:pt x="156" y="86"/>
                </a:lnTo>
                <a:lnTo>
                  <a:pt x="150" y="90"/>
                </a:lnTo>
                <a:lnTo>
                  <a:pt x="144" y="96"/>
                </a:lnTo>
                <a:lnTo>
                  <a:pt x="142" y="104"/>
                </a:lnTo>
                <a:lnTo>
                  <a:pt x="140" y="110"/>
                </a:lnTo>
                <a:lnTo>
                  <a:pt x="142" y="116"/>
                </a:lnTo>
                <a:lnTo>
                  <a:pt x="138" y="124"/>
                </a:lnTo>
                <a:lnTo>
                  <a:pt x="134" y="132"/>
                </a:lnTo>
                <a:lnTo>
                  <a:pt x="130" y="136"/>
                </a:lnTo>
                <a:lnTo>
                  <a:pt x="124" y="142"/>
                </a:lnTo>
                <a:lnTo>
                  <a:pt x="118" y="146"/>
                </a:lnTo>
                <a:lnTo>
                  <a:pt x="110" y="148"/>
                </a:lnTo>
                <a:lnTo>
                  <a:pt x="102" y="152"/>
                </a:lnTo>
                <a:lnTo>
                  <a:pt x="94" y="156"/>
                </a:lnTo>
                <a:lnTo>
                  <a:pt x="92" y="168"/>
                </a:lnTo>
                <a:lnTo>
                  <a:pt x="90" y="176"/>
                </a:lnTo>
                <a:lnTo>
                  <a:pt x="88" y="182"/>
                </a:lnTo>
                <a:lnTo>
                  <a:pt x="88" y="188"/>
                </a:lnTo>
                <a:lnTo>
                  <a:pt x="88" y="196"/>
                </a:lnTo>
                <a:lnTo>
                  <a:pt x="86" y="202"/>
                </a:lnTo>
                <a:lnTo>
                  <a:pt x="88" y="208"/>
                </a:lnTo>
                <a:lnTo>
                  <a:pt x="90" y="214"/>
                </a:lnTo>
                <a:lnTo>
                  <a:pt x="98" y="216"/>
                </a:lnTo>
                <a:lnTo>
                  <a:pt x="104" y="218"/>
                </a:lnTo>
                <a:lnTo>
                  <a:pt x="110" y="222"/>
                </a:lnTo>
                <a:lnTo>
                  <a:pt x="112" y="232"/>
                </a:lnTo>
                <a:lnTo>
                  <a:pt x="110" y="238"/>
                </a:lnTo>
                <a:lnTo>
                  <a:pt x="108" y="246"/>
                </a:lnTo>
                <a:lnTo>
                  <a:pt x="104" y="250"/>
                </a:lnTo>
                <a:lnTo>
                  <a:pt x="100" y="256"/>
                </a:lnTo>
                <a:lnTo>
                  <a:pt x="94" y="258"/>
                </a:lnTo>
                <a:lnTo>
                  <a:pt x="86" y="262"/>
                </a:lnTo>
                <a:lnTo>
                  <a:pt x="82" y="272"/>
                </a:lnTo>
                <a:lnTo>
                  <a:pt x="82" y="278"/>
                </a:lnTo>
                <a:lnTo>
                  <a:pt x="82" y="286"/>
                </a:lnTo>
                <a:lnTo>
                  <a:pt x="82" y="294"/>
                </a:lnTo>
                <a:lnTo>
                  <a:pt x="86" y="296"/>
                </a:lnTo>
                <a:lnTo>
                  <a:pt x="84" y="304"/>
                </a:lnTo>
                <a:lnTo>
                  <a:pt x="78" y="314"/>
                </a:lnTo>
                <a:lnTo>
                  <a:pt x="72" y="316"/>
                </a:lnTo>
                <a:lnTo>
                  <a:pt x="66" y="318"/>
                </a:lnTo>
                <a:lnTo>
                  <a:pt x="60" y="320"/>
                </a:lnTo>
                <a:lnTo>
                  <a:pt x="50" y="334"/>
                </a:lnTo>
                <a:lnTo>
                  <a:pt x="40" y="336"/>
                </a:lnTo>
                <a:lnTo>
                  <a:pt x="32" y="336"/>
                </a:lnTo>
                <a:lnTo>
                  <a:pt x="28" y="332"/>
                </a:lnTo>
                <a:lnTo>
                  <a:pt x="26" y="316"/>
                </a:lnTo>
                <a:lnTo>
                  <a:pt x="26" y="308"/>
                </a:lnTo>
                <a:lnTo>
                  <a:pt x="22" y="300"/>
                </a:lnTo>
                <a:lnTo>
                  <a:pt x="18" y="296"/>
                </a:lnTo>
                <a:lnTo>
                  <a:pt x="14" y="292"/>
                </a:lnTo>
                <a:lnTo>
                  <a:pt x="10" y="288"/>
                </a:lnTo>
                <a:lnTo>
                  <a:pt x="12" y="278"/>
                </a:lnTo>
                <a:lnTo>
                  <a:pt x="12" y="272"/>
                </a:lnTo>
                <a:lnTo>
                  <a:pt x="6" y="270"/>
                </a:lnTo>
                <a:lnTo>
                  <a:pt x="2" y="264"/>
                </a:lnTo>
                <a:lnTo>
                  <a:pt x="0" y="260"/>
                </a:lnTo>
                <a:lnTo>
                  <a:pt x="2" y="25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2" name="Freeform 518"/>
          <p:cNvSpPr>
            <a:spLocks/>
          </p:cNvSpPr>
          <p:nvPr/>
        </p:nvSpPr>
        <p:spPr bwMode="ltGray">
          <a:xfrm>
            <a:off x="4505114" y="1746272"/>
            <a:ext cx="3518674" cy="2078028"/>
          </a:xfrm>
          <a:custGeom>
            <a:avLst/>
            <a:gdLst/>
            <a:ahLst/>
            <a:cxnLst>
              <a:cxn ang="0">
                <a:pos x="216" y="258"/>
              </a:cxn>
              <a:cxn ang="0">
                <a:pos x="270" y="304"/>
              </a:cxn>
              <a:cxn ang="0">
                <a:pos x="154" y="308"/>
              </a:cxn>
              <a:cxn ang="0">
                <a:pos x="204" y="378"/>
              </a:cxn>
              <a:cxn ang="0">
                <a:pos x="226" y="356"/>
              </a:cxn>
              <a:cxn ang="0">
                <a:pos x="272" y="330"/>
              </a:cxn>
              <a:cxn ang="0">
                <a:pos x="324" y="256"/>
              </a:cxn>
              <a:cxn ang="0">
                <a:pos x="336" y="308"/>
              </a:cxn>
              <a:cxn ang="0">
                <a:pos x="402" y="272"/>
              </a:cxn>
              <a:cxn ang="0">
                <a:pos x="438" y="268"/>
              </a:cxn>
              <a:cxn ang="0">
                <a:pos x="502" y="250"/>
              </a:cxn>
              <a:cxn ang="0">
                <a:pos x="520" y="230"/>
              </a:cxn>
              <a:cxn ang="0">
                <a:pos x="542" y="226"/>
              </a:cxn>
              <a:cxn ang="0">
                <a:pos x="630" y="260"/>
              </a:cxn>
              <a:cxn ang="0">
                <a:pos x="622" y="232"/>
              </a:cxn>
              <a:cxn ang="0">
                <a:pos x="626" y="150"/>
              </a:cxn>
              <a:cxn ang="0">
                <a:pos x="686" y="160"/>
              </a:cxn>
              <a:cxn ang="0">
                <a:pos x="704" y="300"/>
              </a:cxn>
              <a:cxn ang="0">
                <a:pos x="756" y="244"/>
              </a:cxn>
              <a:cxn ang="0">
                <a:pos x="716" y="138"/>
              </a:cxn>
              <a:cxn ang="0">
                <a:pos x="752" y="174"/>
              </a:cxn>
              <a:cxn ang="0">
                <a:pos x="832" y="166"/>
              </a:cxn>
              <a:cxn ang="0">
                <a:pos x="854" y="120"/>
              </a:cxn>
              <a:cxn ang="0">
                <a:pos x="936" y="52"/>
              </a:cxn>
              <a:cxn ang="0">
                <a:pos x="1050" y="8"/>
              </a:cxn>
              <a:cxn ang="0">
                <a:pos x="1134" y="32"/>
              </a:cxn>
              <a:cxn ang="0">
                <a:pos x="1176" y="102"/>
              </a:cxn>
              <a:cxn ang="0">
                <a:pos x="1294" y="114"/>
              </a:cxn>
              <a:cxn ang="0">
                <a:pos x="1400" y="116"/>
              </a:cxn>
              <a:cxn ang="0">
                <a:pos x="1526" y="180"/>
              </a:cxn>
              <a:cxn ang="0">
                <a:pos x="1618" y="138"/>
              </a:cxn>
              <a:cxn ang="0">
                <a:pos x="1776" y="188"/>
              </a:cxn>
              <a:cxn ang="0">
                <a:pos x="1928" y="226"/>
              </a:cxn>
              <a:cxn ang="0">
                <a:pos x="2042" y="216"/>
              </a:cxn>
              <a:cxn ang="0">
                <a:pos x="2184" y="242"/>
              </a:cxn>
              <a:cxn ang="0">
                <a:pos x="2278" y="292"/>
              </a:cxn>
              <a:cxn ang="0">
                <a:pos x="2224" y="346"/>
              </a:cxn>
              <a:cxn ang="0">
                <a:pos x="2194" y="420"/>
              </a:cxn>
              <a:cxn ang="0">
                <a:pos x="2064" y="472"/>
              </a:cxn>
              <a:cxn ang="0">
                <a:pos x="2058" y="582"/>
              </a:cxn>
              <a:cxn ang="0">
                <a:pos x="1962" y="562"/>
              </a:cxn>
              <a:cxn ang="0">
                <a:pos x="2026" y="400"/>
              </a:cxn>
              <a:cxn ang="0">
                <a:pos x="1930" y="442"/>
              </a:cxn>
              <a:cxn ang="0">
                <a:pos x="1898" y="502"/>
              </a:cxn>
              <a:cxn ang="0">
                <a:pos x="1800" y="490"/>
              </a:cxn>
              <a:cxn ang="0">
                <a:pos x="1704" y="606"/>
              </a:cxn>
              <a:cxn ang="0">
                <a:pos x="1752" y="824"/>
              </a:cxn>
              <a:cxn ang="0">
                <a:pos x="528" y="1028"/>
              </a:cxn>
              <a:cxn ang="0">
                <a:pos x="516" y="884"/>
              </a:cxn>
              <a:cxn ang="0">
                <a:pos x="466" y="844"/>
              </a:cxn>
              <a:cxn ang="0">
                <a:pos x="404" y="830"/>
              </a:cxn>
              <a:cxn ang="0">
                <a:pos x="348" y="890"/>
              </a:cxn>
              <a:cxn ang="0">
                <a:pos x="240" y="818"/>
              </a:cxn>
              <a:cxn ang="0">
                <a:pos x="10" y="752"/>
              </a:cxn>
              <a:cxn ang="0">
                <a:pos x="36" y="504"/>
              </a:cxn>
              <a:cxn ang="0">
                <a:pos x="126" y="474"/>
              </a:cxn>
              <a:cxn ang="0">
                <a:pos x="130" y="236"/>
              </a:cxn>
            </a:cxnLst>
            <a:rect l="0" t="0" r="r" b="b"/>
            <a:pathLst>
              <a:path w="2281" h="1145">
                <a:moveTo>
                  <a:pt x="152" y="238"/>
                </a:moveTo>
                <a:lnTo>
                  <a:pt x="162" y="238"/>
                </a:lnTo>
                <a:lnTo>
                  <a:pt x="188" y="248"/>
                </a:lnTo>
                <a:lnTo>
                  <a:pt x="192" y="244"/>
                </a:lnTo>
                <a:lnTo>
                  <a:pt x="198" y="248"/>
                </a:lnTo>
                <a:lnTo>
                  <a:pt x="202" y="250"/>
                </a:lnTo>
                <a:lnTo>
                  <a:pt x="204" y="254"/>
                </a:lnTo>
                <a:lnTo>
                  <a:pt x="212" y="258"/>
                </a:lnTo>
                <a:lnTo>
                  <a:pt x="216" y="258"/>
                </a:lnTo>
                <a:lnTo>
                  <a:pt x="224" y="266"/>
                </a:lnTo>
                <a:lnTo>
                  <a:pt x="228" y="270"/>
                </a:lnTo>
                <a:lnTo>
                  <a:pt x="230" y="274"/>
                </a:lnTo>
                <a:lnTo>
                  <a:pt x="234" y="274"/>
                </a:lnTo>
                <a:lnTo>
                  <a:pt x="240" y="278"/>
                </a:lnTo>
                <a:lnTo>
                  <a:pt x="250" y="278"/>
                </a:lnTo>
                <a:lnTo>
                  <a:pt x="256" y="284"/>
                </a:lnTo>
                <a:lnTo>
                  <a:pt x="264" y="292"/>
                </a:lnTo>
                <a:lnTo>
                  <a:pt x="270" y="304"/>
                </a:lnTo>
                <a:lnTo>
                  <a:pt x="266" y="310"/>
                </a:lnTo>
                <a:lnTo>
                  <a:pt x="258" y="316"/>
                </a:lnTo>
                <a:lnTo>
                  <a:pt x="252" y="324"/>
                </a:lnTo>
                <a:lnTo>
                  <a:pt x="244" y="326"/>
                </a:lnTo>
                <a:lnTo>
                  <a:pt x="232" y="324"/>
                </a:lnTo>
                <a:lnTo>
                  <a:pt x="214" y="324"/>
                </a:lnTo>
                <a:lnTo>
                  <a:pt x="174" y="308"/>
                </a:lnTo>
                <a:lnTo>
                  <a:pt x="160" y="310"/>
                </a:lnTo>
                <a:lnTo>
                  <a:pt x="154" y="308"/>
                </a:lnTo>
                <a:lnTo>
                  <a:pt x="164" y="320"/>
                </a:lnTo>
                <a:lnTo>
                  <a:pt x="172" y="324"/>
                </a:lnTo>
                <a:lnTo>
                  <a:pt x="180" y="332"/>
                </a:lnTo>
                <a:lnTo>
                  <a:pt x="188" y="336"/>
                </a:lnTo>
                <a:lnTo>
                  <a:pt x="192" y="342"/>
                </a:lnTo>
                <a:lnTo>
                  <a:pt x="192" y="352"/>
                </a:lnTo>
                <a:lnTo>
                  <a:pt x="194" y="362"/>
                </a:lnTo>
                <a:lnTo>
                  <a:pt x="196" y="370"/>
                </a:lnTo>
                <a:lnTo>
                  <a:pt x="204" y="378"/>
                </a:lnTo>
                <a:lnTo>
                  <a:pt x="214" y="386"/>
                </a:lnTo>
                <a:lnTo>
                  <a:pt x="222" y="388"/>
                </a:lnTo>
                <a:lnTo>
                  <a:pt x="228" y="386"/>
                </a:lnTo>
                <a:lnTo>
                  <a:pt x="228" y="378"/>
                </a:lnTo>
                <a:lnTo>
                  <a:pt x="218" y="368"/>
                </a:lnTo>
                <a:lnTo>
                  <a:pt x="210" y="362"/>
                </a:lnTo>
                <a:lnTo>
                  <a:pt x="210" y="356"/>
                </a:lnTo>
                <a:lnTo>
                  <a:pt x="214" y="350"/>
                </a:lnTo>
                <a:lnTo>
                  <a:pt x="226" y="356"/>
                </a:lnTo>
                <a:lnTo>
                  <a:pt x="232" y="362"/>
                </a:lnTo>
                <a:lnTo>
                  <a:pt x="248" y="366"/>
                </a:lnTo>
                <a:lnTo>
                  <a:pt x="256" y="368"/>
                </a:lnTo>
                <a:lnTo>
                  <a:pt x="266" y="368"/>
                </a:lnTo>
                <a:lnTo>
                  <a:pt x="268" y="362"/>
                </a:lnTo>
                <a:lnTo>
                  <a:pt x="264" y="352"/>
                </a:lnTo>
                <a:lnTo>
                  <a:pt x="258" y="346"/>
                </a:lnTo>
                <a:lnTo>
                  <a:pt x="260" y="340"/>
                </a:lnTo>
                <a:lnTo>
                  <a:pt x="272" y="330"/>
                </a:lnTo>
                <a:lnTo>
                  <a:pt x="280" y="324"/>
                </a:lnTo>
                <a:lnTo>
                  <a:pt x="288" y="318"/>
                </a:lnTo>
                <a:lnTo>
                  <a:pt x="298" y="324"/>
                </a:lnTo>
                <a:lnTo>
                  <a:pt x="308" y="326"/>
                </a:lnTo>
                <a:lnTo>
                  <a:pt x="314" y="316"/>
                </a:lnTo>
                <a:lnTo>
                  <a:pt x="308" y="304"/>
                </a:lnTo>
                <a:lnTo>
                  <a:pt x="298" y="256"/>
                </a:lnTo>
                <a:lnTo>
                  <a:pt x="308" y="254"/>
                </a:lnTo>
                <a:lnTo>
                  <a:pt x="324" y="256"/>
                </a:lnTo>
                <a:lnTo>
                  <a:pt x="332" y="258"/>
                </a:lnTo>
                <a:lnTo>
                  <a:pt x="336" y="266"/>
                </a:lnTo>
                <a:lnTo>
                  <a:pt x="340" y="274"/>
                </a:lnTo>
                <a:lnTo>
                  <a:pt x="344" y="276"/>
                </a:lnTo>
                <a:lnTo>
                  <a:pt x="348" y="282"/>
                </a:lnTo>
                <a:lnTo>
                  <a:pt x="340" y="288"/>
                </a:lnTo>
                <a:lnTo>
                  <a:pt x="336" y="294"/>
                </a:lnTo>
                <a:lnTo>
                  <a:pt x="334" y="300"/>
                </a:lnTo>
                <a:lnTo>
                  <a:pt x="336" y="308"/>
                </a:lnTo>
                <a:lnTo>
                  <a:pt x="348" y="312"/>
                </a:lnTo>
                <a:lnTo>
                  <a:pt x="356" y="306"/>
                </a:lnTo>
                <a:lnTo>
                  <a:pt x="360" y="298"/>
                </a:lnTo>
                <a:lnTo>
                  <a:pt x="366" y="294"/>
                </a:lnTo>
                <a:lnTo>
                  <a:pt x="376" y="288"/>
                </a:lnTo>
                <a:lnTo>
                  <a:pt x="378" y="284"/>
                </a:lnTo>
                <a:lnTo>
                  <a:pt x="384" y="278"/>
                </a:lnTo>
                <a:lnTo>
                  <a:pt x="394" y="274"/>
                </a:lnTo>
                <a:lnTo>
                  <a:pt x="402" y="272"/>
                </a:lnTo>
                <a:lnTo>
                  <a:pt x="410" y="270"/>
                </a:lnTo>
                <a:lnTo>
                  <a:pt x="418" y="266"/>
                </a:lnTo>
                <a:lnTo>
                  <a:pt x="424" y="260"/>
                </a:lnTo>
                <a:lnTo>
                  <a:pt x="428" y="254"/>
                </a:lnTo>
                <a:lnTo>
                  <a:pt x="434" y="250"/>
                </a:lnTo>
                <a:lnTo>
                  <a:pt x="444" y="248"/>
                </a:lnTo>
                <a:lnTo>
                  <a:pt x="446" y="252"/>
                </a:lnTo>
                <a:lnTo>
                  <a:pt x="440" y="262"/>
                </a:lnTo>
                <a:lnTo>
                  <a:pt x="438" y="268"/>
                </a:lnTo>
                <a:lnTo>
                  <a:pt x="446" y="272"/>
                </a:lnTo>
                <a:lnTo>
                  <a:pt x="454" y="268"/>
                </a:lnTo>
                <a:lnTo>
                  <a:pt x="458" y="262"/>
                </a:lnTo>
                <a:lnTo>
                  <a:pt x="464" y="258"/>
                </a:lnTo>
                <a:lnTo>
                  <a:pt x="472" y="256"/>
                </a:lnTo>
                <a:lnTo>
                  <a:pt x="478" y="258"/>
                </a:lnTo>
                <a:lnTo>
                  <a:pt x="488" y="260"/>
                </a:lnTo>
                <a:lnTo>
                  <a:pt x="494" y="254"/>
                </a:lnTo>
                <a:lnTo>
                  <a:pt x="502" y="250"/>
                </a:lnTo>
                <a:lnTo>
                  <a:pt x="508" y="248"/>
                </a:lnTo>
                <a:lnTo>
                  <a:pt x="514" y="250"/>
                </a:lnTo>
                <a:lnTo>
                  <a:pt x="516" y="262"/>
                </a:lnTo>
                <a:lnTo>
                  <a:pt x="526" y="262"/>
                </a:lnTo>
                <a:lnTo>
                  <a:pt x="534" y="256"/>
                </a:lnTo>
                <a:lnTo>
                  <a:pt x="534" y="250"/>
                </a:lnTo>
                <a:lnTo>
                  <a:pt x="530" y="242"/>
                </a:lnTo>
                <a:lnTo>
                  <a:pt x="526" y="238"/>
                </a:lnTo>
                <a:lnTo>
                  <a:pt x="520" y="230"/>
                </a:lnTo>
                <a:lnTo>
                  <a:pt x="508" y="228"/>
                </a:lnTo>
                <a:lnTo>
                  <a:pt x="498" y="226"/>
                </a:lnTo>
                <a:lnTo>
                  <a:pt x="496" y="218"/>
                </a:lnTo>
                <a:lnTo>
                  <a:pt x="500" y="210"/>
                </a:lnTo>
                <a:lnTo>
                  <a:pt x="506" y="208"/>
                </a:lnTo>
                <a:lnTo>
                  <a:pt x="520" y="218"/>
                </a:lnTo>
                <a:lnTo>
                  <a:pt x="524" y="226"/>
                </a:lnTo>
                <a:lnTo>
                  <a:pt x="532" y="226"/>
                </a:lnTo>
                <a:lnTo>
                  <a:pt x="542" y="226"/>
                </a:lnTo>
                <a:lnTo>
                  <a:pt x="552" y="226"/>
                </a:lnTo>
                <a:lnTo>
                  <a:pt x="560" y="226"/>
                </a:lnTo>
                <a:lnTo>
                  <a:pt x="574" y="228"/>
                </a:lnTo>
                <a:lnTo>
                  <a:pt x="582" y="230"/>
                </a:lnTo>
                <a:lnTo>
                  <a:pt x="590" y="236"/>
                </a:lnTo>
                <a:lnTo>
                  <a:pt x="600" y="244"/>
                </a:lnTo>
                <a:lnTo>
                  <a:pt x="606" y="244"/>
                </a:lnTo>
                <a:lnTo>
                  <a:pt x="618" y="252"/>
                </a:lnTo>
                <a:lnTo>
                  <a:pt x="630" y="260"/>
                </a:lnTo>
                <a:lnTo>
                  <a:pt x="640" y="266"/>
                </a:lnTo>
                <a:lnTo>
                  <a:pt x="642" y="274"/>
                </a:lnTo>
                <a:lnTo>
                  <a:pt x="656" y="272"/>
                </a:lnTo>
                <a:lnTo>
                  <a:pt x="652" y="260"/>
                </a:lnTo>
                <a:lnTo>
                  <a:pt x="646" y="252"/>
                </a:lnTo>
                <a:lnTo>
                  <a:pt x="640" y="244"/>
                </a:lnTo>
                <a:lnTo>
                  <a:pt x="638" y="238"/>
                </a:lnTo>
                <a:lnTo>
                  <a:pt x="630" y="234"/>
                </a:lnTo>
                <a:lnTo>
                  <a:pt x="622" y="232"/>
                </a:lnTo>
                <a:lnTo>
                  <a:pt x="616" y="226"/>
                </a:lnTo>
                <a:lnTo>
                  <a:pt x="614" y="218"/>
                </a:lnTo>
                <a:lnTo>
                  <a:pt x="618" y="208"/>
                </a:lnTo>
                <a:lnTo>
                  <a:pt x="614" y="202"/>
                </a:lnTo>
                <a:lnTo>
                  <a:pt x="608" y="198"/>
                </a:lnTo>
                <a:lnTo>
                  <a:pt x="624" y="182"/>
                </a:lnTo>
                <a:lnTo>
                  <a:pt x="628" y="174"/>
                </a:lnTo>
                <a:lnTo>
                  <a:pt x="626" y="162"/>
                </a:lnTo>
                <a:lnTo>
                  <a:pt x="626" y="150"/>
                </a:lnTo>
                <a:lnTo>
                  <a:pt x="630" y="144"/>
                </a:lnTo>
                <a:lnTo>
                  <a:pt x="636" y="132"/>
                </a:lnTo>
                <a:lnTo>
                  <a:pt x="636" y="124"/>
                </a:lnTo>
                <a:lnTo>
                  <a:pt x="650" y="118"/>
                </a:lnTo>
                <a:lnTo>
                  <a:pt x="664" y="126"/>
                </a:lnTo>
                <a:lnTo>
                  <a:pt x="660" y="134"/>
                </a:lnTo>
                <a:lnTo>
                  <a:pt x="652" y="142"/>
                </a:lnTo>
                <a:lnTo>
                  <a:pt x="684" y="140"/>
                </a:lnTo>
                <a:lnTo>
                  <a:pt x="686" y="160"/>
                </a:lnTo>
                <a:lnTo>
                  <a:pt x="682" y="172"/>
                </a:lnTo>
                <a:lnTo>
                  <a:pt x="678" y="178"/>
                </a:lnTo>
                <a:lnTo>
                  <a:pt x="686" y="198"/>
                </a:lnTo>
                <a:lnTo>
                  <a:pt x="688" y="210"/>
                </a:lnTo>
                <a:lnTo>
                  <a:pt x="698" y="226"/>
                </a:lnTo>
                <a:lnTo>
                  <a:pt x="704" y="260"/>
                </a:lnTo>
                <a:lnTo>
                  <a:pt x="714" y="270"/>
                </a:lnTo>
                <a:lnTo>
                  <a:pt x="716" y="278"/>
                </a:lnTo>
                <a:lnTo>
                  <a:pt x="704" y="300"/>
                </a:lnTo>
                <a:lnTo>
                  <a:pt x="688" y="306"/>
                </a:lnTo>
                <a:lnTo>
                  <a:pt x="668" y="314"/>
                </a:lnTo>
                <a:lnTo>
                  <a:pt x="714" y="322"/>
                </a:lnTo>
                <a:lnTo>
                  <a:pt x="714" y="308"/>
                </a:lnTo>
                <a:lnTo>
                  <a:pt x="726" y="290"/>
                </a:lnTo>
                <a:lnTo>
                  <a:pt x="738" y="278"/>
                </a:lnTo>
                <a:lnTo>
                  <a:pt x="730" y="266"/>
                </a:lnTo>
                <a:lnTo>
                  <a:pt x="752" y="254"/>
                </a:lnTo>
                <a:lnTo>
                  <a:pt x="756" y="244"/>
                </a:lnTo>
                <a:lnTo>
                  <a:pt x="732" y="240"/>
                </a:lnTo>
                <a:lnTo>
                  <a:pt x="726" y="246"/>
                </a:lnTo>
                <a:lnTo>
                  <a:pt x="712" y="226"/>
                </a:lnTo>
                <a:lnTo>
                  <a:pt x="712" y="210"/>
                </a:lnTo>
                <a:lnTo>
                  <a:pt x="704" y="192"/>
                </a:lnTo>
                <a:lnTo>
                  <a:pt x="698" y="182"/>
                </a:lnTo>
                <a:lnTo>
                  <a:pt x="710" y="170"/>
                </a:lnTo>
                <a:lnTo>
                  <a:pt x="710" y="160"/>
                </a:lnTo>
                <a:lnTo>
                  <a:pt x="716" y="138"/>
                </a:lnTo>
                <a:lnTo>
                  <a:pt x="724" y="144"/>
                </a:lnTo>
                <a:lnTo>
                  <a:pt x="724" y="168"/>
                </a:lnTo>
                <a:lnTo>
                  <a:pt x="726" y="182"/>
                </a:lnTo>
                <a:lnTo>
                  <a:pt x="754" y="196"/>
                </a:lnTo>
                <a:lnTo>
                  <a:pt x="768" y="194"/>
                </a:lnTo>
                <a:lnTo>
                  <a:pt x="744" y="178"/>
                </a:lnTo>
                <a:lnTo>
                  <a:pt x="734" y="168"/>
                </a:lnTo>
                <a:lnTo>
                  <a:pt x="744" y="166"/>
                </a:lnTo>
                <a:lnTo>
                  <a:pt x="752" y="174"/>
                </a:lnTo>
                <a:lnTo>
                  <a:pt x="760" y="154"/>
                </a:lnTo>
                <a:lnTo>
                  <a:pt x="774" y="152"/>
                </a:lnTo>
                <a:lnTo>
                  <a:pt x="804" y="170"/>
                </a:lnTo>
                <a:lnTo>
                  <a:pt x="812" y="176"/>
                </a:lnTo>
                <a:lnTo>
                  <a:pt x="822" y="192"/>
                </a:lnTo>
                <a:lnTo>
                  <a:pt x="824" y="200"/>
                </a:lnTo>
                <a:lnTo>
                  <a:pt x="846" y="200"/>
                </a:lnTo>
                <a:lnTo>
                  <a:pt x="844" y="186"/>
                </a:lnTo>
                <a:lnTo>
                  <a:pt x="832" y="166"/>
                </a:lnTo>
                <a:lnTo>
                  <a:pt x="822" y="162"/>
                </a:lnTo>
                <a:lnTo>
                  <a:pt x="802" y="152"/>
                </a:lnTo>
                <a:lnTo>
                  <a:pt x="792" y="148"/>
                </a:lnTo>
                <a:lnTo>
                  <a:pt x="788" y="126"/>
                </a:lnTo>
                <a:lnTo>
                  <a:pt x="796" y="118"/>
                </a:lnTo>
                <a:lnTo>
                  <a:pt x="806" y="118"/>
                </a:lnTo>
                <a:lnTo>
                  <a:pt x="820" y="118"/>
                </a:lnTo>
                <a:lnTo>
                  <a:pt x="836" y="118"/>
                </a:lnTo>
                <a:lnTo>
                  <a:pt x="854" y="120"/>
                </a:lnTo>
                <a:lnTo>
                  <a:pt x="870" y="120"/>
                </a:lnTo>
                <a:lnTo>
                  <a:pt x="868" y="108"/>
                </a:lnTo>
                <a:lnTo>
                  <a:pt x="856" y="104"/>
                </a:lnTo>
                <a:lnTo>
                  <a:pt x="850" y="96"/>
                </a:lnTo>
                <a:lnTo>
                  <a:pt x="856" y="86"/>
                </a:lnTo>
                <a:lnTo>
                  <a:pt x="870" y="82"/>
                </a:lnTo>
                <a:lnTo>
                  <a:pt x="882" y="72"/>
                </a:lnTo>
                <a:lnTo>
                  <a:pt x="940" y="62"/>
                </a:lnTo>
                <a:lnTo>
                  <a:pt x="936" y="52"/>
                </a:lnTo>
                <a:lnTo>
                  <a:pt x="942" y="48"/>
                </a:lnTo>
                <a:lnTo>
                  <a:pt x="968" y="50"/>
                </a:lnTo>
                <a:lnTo>
                  <a:pt x="976" y="46"/>
                </a:lnTo>
                <a:lnTo>
                  <a:pt x="990" y="54"/>
                </a:lnTo>
                <a:lnTo>
                  <a:pt x="1008" y="44"/>
                </a:lnTo>
                <a:lnTo>
                  <a:pt x="1026" y="38"/>
                </a:lnTo>
                <a:lnTo>
                  <a:pt x="1042" y="36"/>
                </a:lnTo>
                <a:lnTo>
                  <a:pt x="1040" y="20"/>
                </a:lnTo>
                <a:lnTo>
                  <a:pt x="1050" y="8"/>
                </a:lnTo>
                <a:lnTo>
                  <a:pt x="1076" y="0"/>
                </a:lnTo>
                <a:lnTo>
                  <a:pt x="1096" y="10"/>
                </a:lnTo>
                <a:lnTo>
                  <a:pt x="1096" y="18"/>
                </a:lnTo>
                <a:lnTo>
                  <a:pt x="1108" y="24"/>
                </a:lnTo>
                <a:lnTo>
                  <a:pt x="1116" y="28"/>
                </a:lnTo>
                <a:lnTo>
                  <a:pt x="1114" y="34"/>
                </a:lnTo>
                <a:lnTo>
                  <a:pt x="1118" y="40"/>
                </a:lnTo>
                <a:lnTo>
                  <a:pt x="1126" y="38"/>
                </a:lnTo>
                <a:lnTo>
                  <a:pt x="1134" y="32"/>
                </a:lnTo>
                <a:lnTo>
                  <a:pt x="1142" y="30"/>
                </a:lnTo>
                <a:lnTo>
                  <a:pt x="1152" y="30"/>
                </a:lnTo>
                <a:lnTo>
                  <a:pt x="1168" y="32"/>
                </a:lnTo>
                <a:lnTo>
                  <a:pt x="1186" y="40"/>
                </a:lnTo>
                <a:lnTo>
                  <a:pt x="1208" y="50"/>
                </a:lnTo>
                <a:lnTo>
                  <a:pt x="1214" y="76"/>
                </a:lnTo>
                <a:lnTo>
                  <a:pt x="1196" y="96"/>
                </a:lnTo>
                <a:lnTo>
                  <a:pt x="1188" y="96"/>
                </a:lnTo>
                <a:lnTo>
                  <a:pt x="1176" y="102"/>
                </a:lnTo>
                <a:lnTo>
                  <a:pt x="1176" y="106"/>
                </a:lnTo>
                <a:lnTo>
                  <a:pt x="1192" y="114"/>
                </a:lnTo>
                <a:lnTo>
                  <a:pt x="1200" y="110"/>
                </a:lnTo>
                <a:lnTo>
                  <a:pt x="1214" y="122"/>
                </a:lnTo>
                <a:lnTo>
                  <a:pt x="1226" y="112"/>
                </a:lnTo>
                <a:lnTo>
                  <a:pt x="1236" y="120"/>
                </a:lnTo>
                <a:lnTo>
                  <a:pt x="1258" y="118"/>
                </a:lnTo>
                <a:lnTo>
                  <a:pt x="1272" y="120"/>
                </a:lnTo>
                <a:lnTo>
                  <a:pt x="1294" y="114"/>
                </a:lnTo>
                <a:lnTo>
                  <a:pt x="1300" y="122"/>
                </a:lnTo>
                <a:lnTo>
                  <a:pt x="1316" y="134"/>
                </a:lnTo>
                <a:lnTo>
                  <a:pt x="1330" y="136"/>
                </a:lnTo>
                <a:lnTo>
                  <a:pt x="1364" y="138"/>
                </a:lnTo>
                <a:lnTo>
                  <a:pt x="1364" y="128"/>
                </a:lnTo>
                <a:lnTo>
                  <a:pt x="1368" y="112"/>
                </a:lnTo>
                <a:lnTo>
                  <a:pt x="1378" y="112"/>
                </a:lnTo>
                <a:lnTo>
                  <a:pt x="1388" y="116"/>
                </a:lnTo>
                <a:lnTo>
                  <a:pt x="1400" y="116"/>
                </a:lnTo>
                <a:lnTo>
                  <a:pt x="1422" y="118"/>
                </a:lnTo>
                <a:lnTo>
                  <a:pt x="1438" y="134"/>
                </a:lnTo>
                <a:lnTo>
                  <a:pt x="1446" y="156"/>
                </a:lnTo>
                <a:lnTo>
                  <a:pt x="1440" y="166"/>
                </a:lnTo>
                <a:lnTo>
                  <a:pt x="1462" y="190"/>
                </a:lnTo>
                <a:lnTo>
                  <a:pt x="1482" y="196"/>
                </a:lnTo>
                <a:lnTo>
                  <a:pt x="1496" y="176"/>
                </a:lnTo>
                <a:lnTo>
                  <a:pt x="1510" y="176"/>
                </a:lnTo>
                <a:lnTo>
                  <a:pt x="1526" y="180"/>
                </a:lnTo>
                <a:lnTo>
                  <a:pt x="1544" y="172"/>
                </a:lnTo>
                <a:lnTo>
                  <a:pt x="1566" y="178"/>
                </a:lnTo>
                <a:lnTo>
                  <a:pt x="1574" y="182"/>
                </a:lnTo>
                <a:lnTo>
                  <a:pt x="1582" y="176"/>
                </a:lnTo>
                <a:lnTo>
                  <a:pt x="1600" y="182"/>
                </a:lnTo>
                <a:lnTo>
                  <a:pt x="1598" y="158"/>
                </a:lnTo>
                <a:lnTo>
                  <a:pt x="1590" y="150"/>
                </a:lnTo>
                <a:lnTo>
                  <a:pt x="1602" y="144"/>
                </a:lnTo>
                <a:lnTo>
                  <a:pt x="1618" y="138"/>
                </a:lnTo>
                <a:lnTo>
                  <a:pt x="1664" y="144"/>
                </a:lnTo>
                <a:lnTo>
                  <a:pt x="1680" y="154"/>
                </a:lnTo>
                <a:lnTo>
                  <a:pt x="1704" y="154"/>
                </a:lnTo>
                <a:lnTo>
                  <a:pt x="1728" y="156"/>
                </a:lnTo>
                <a:lnTo>
                  <a:pt x="1730" y="166"/>
                </a:lnTo>
                <a:lnTo>
                  <a:pt x="1734" y="172"/>
                </a:lnTo>
                <a:lnTo>
                  <a:pt x="1752" y="178"/>
                </a:lnTo>
                <a:lnTo>
                  <a:pt x="1774" y="178"/>
                </a:lnTo>
                <a:lnTo>
                  <a:pt x="1776" y="188"/>
                </a:lnTo>
                <a:lnTo>
                  <a:pt x="1792" y="196"/>
                </a:lnTo>
                <a:lnTo>
                  <a:pt x="1832" y="188"/>
                </a:lnTo>
                <a:lnTo>
                  <a:pt x="1864" y="188"/>
                </a:lnTo>
                <a:lnTo>
                  <a:pt x="1876" y="194"/>
                </a:lnTo>
                <a:lnTo>
                  <a:pt x="1892" y="208"/>
                </a:lnTo>
                <a:lnTo>
                  <a:pt x="1898" y="226"/>
                </a:lnTo>
                <a:lnTo>
                  <a:pt x="1916" y="236"/>
                </a:lnTo>
                <a:lnTo>
                  <a:pt x="1922" y="242"/>
                </a:lnTo>
                <a:lnTo>
                  <a:pt x="1928" y="226"/>
                </a:lnTo>
                <a:lnTo>
                  <a:pt x="1946" y="224"/>
                </a:lnTo>
                <a:lnTo>
                  <a:pt x="1964" y="230"/>
                </a:lnTo>
                <a:lnTo>
                  <a:pt x="1994" y="228"/>
                </a:lnTo>
                <a:lnTo>
                  <a:pt x="2022" y="224"/>
                </a:lnTo>
                <a:lnTo>
                  <a:pt x="2034" y="240"/>
                </a:lnTo>
                <a:lnTo>
                  <a:pt x="2054" y="250"/>
                </a:lnTo>
                <a:lnTo>
                  <a:pt x="2054" y="232"/>
                </a:lnTo>
                <a:lnTo>
                  <a:pt x="2046" y="226"/>
                </a:lnTo>
                <a:lnTo>
                  <a:pt x="2042" y="216"/>
                </a:lnTo>
                <a:lnTo>
                  <a:pt x="2040" y="212"/>
                </a:lnTo>
                <a:lnTo>
                  <a:pt x="2054" y="214"/>
                </a:lnTo>
                <a:lnTo>
                  <a:pt x="2072" y="218"/>
                </a:lnTo>
                <a:lnTo>
                  <a:pt x="2088" y="220"/>
                </a:lnTo>
                <a:lnTo>
                  <a:pt x="2110" y="218"/>
                </a:lnTo>
                <a:lnTo>
                  <a:pt x="2128" y="220"/>
                </a:lnTo>
                <a:lnTo>
                  <a:pt x="2146" y="228"/>
                </a:lnTo>
                <a:lnTo>
                  <a:pt x="2166" y="236"/>
                </a:lnTo>
                <a:lnTo>
                  <a:pt x="2184" y="242"/>
                </a:lnTo>
                <a:lnTo>
                  <a:pt x="2200" y="246"/>
                </a:lnTo>
                <a:lnTo>
                  <a:pt x="2208" y="254"/>
                </a:lnTo>
                <a:lnTo>
                  <a:pt x="2222" y="258"/>
                </a:lnTo>
                <a:lnTo>
                  <a:pt x="2232" y="260"/>
                </a:lnTo>
                <a:lnTo>
                  <a:pt x="2236" y="268"/>
                </a:lnTo>
                <a:lnTo>
                  <a:pt x="2248" y="274"/>
                </a:lnTo>
                <a:lnTo>
                  <a:pt x="2260" y="272"/>
                </a:lnTo>
                <a:lnTo>
                  <a:pt x="2270" y="282"/>
                </a:lnTo>
                <a:lnTo>
                  <a:pt x="2278" y="292"/>
                </a:lnTo>
                <a:lnTo>
                  <a:pt x="2280" y="306"/>
                </a:lnTo>
                <a:lnTo>
                  <a:pt x="2280" y="320"/>
                </a:lnTo>
                <a:lnTo>
                  <a:pt x="2280" y="334"/>
                </a:lnTo>
                <a:lnTo>
                  <a:pt x="2260" y="334"/>
                </a:lnTo>
                <a:lnTo>
                  <a:pt x="2242" y="332"/>
                </a:lnTo>
                <a:lnTo>
                  <a:pt x="2236" y="320"/>
                </a:lnTo>
                <a:lnTo>
                  <a:pt x="2222" y="312"/>
                </a:lnTo>
                <a:lnTo>
                  <a:pt x="2220" y="328"/>
                </a:lnTo>
                <a:lnTo>
                  <a:pt x="2224" y="346"/>
                </a:lnTo>
                <a:lnTo>
                  <a:pt x="2220" y="350"/>
                </a:lnTo>
                <a:lnTo>
                  <a:pt x="2196" y="356"/>
                </a:lnTo>
                <a:lnTo>
                  <a:pt x="2198" y="368"/>
                </a:lnTo>
                <a:lnTo>
                  <a:pt x="2218" y="374"/>
                </a:lnTo>
                <a:lnTo>
                  <a:pt x="2232" y="386"/>
                </a:lnTo>
                <a:lnTo>
                  <a:pt x="2244" y="402"/>
                </a:lnTo>
                <a:lnTo>
                  <a:pt x="2238" y="416"/>
                </a:lnTo>
                <a:lnTo>
                  <a:pt x="2218" y="410"/>
                </a:lnTo>
                <a:lnTo>
                  <a:pt x="2194" y="420"/>
                </a:lnTo>
                <a:lnTo>
                  <a:pt x="2170" y="430"/>
                </a:lnTo>
                <a:lnTo>
                  <a:pt x="2150" y="450"/>
                </a:lnTo>
                <a:lnTo>
                  <a:pt x="2142" y="470"/>
                </a:lnTo>
                <a:lnTo>
                  <a:pt x="2130" y="472"/>
                </a:lnTo>
                <a:lnTo>
                  <a:pt x="2116" y="456"/>
                </a:lnTo>
                <a:lnTo>
                  <a:pt x="2098" y="460"/>
                </a:lnTo>
                <a:lnTo>
                  <a:pt x="2086" y="476"/>
                </a:lnTo>
                <a:lnTo>
                  <a:pt x="2074" y="468"/>
                </a:lnTo>
                <a:lnTo>
                  <a:pt x="2064" y="472"/>
                </a:lnTo>
                <a:lnTo>
                  <a:pt x="2050" y="472"/>
                </a:lnTo>
                <a:lnTo>
                  <a:pt x="2046" y="486"/>
                </a:lnTo>
                <a:lnTo>
                  <a:pt x="2042" y="500"/>
                </a:lnTo>
                <a:lnTo>
                  <a:pt x="2036" y="518"/>
                </a:lnTo>
                <a:lnTo>
                  <a:pt x="2052" y="520"/>
                </a:lnTo>
                <a:lnTo>
                  <a:pt x="2058" y="540"/>
                </a:lnTo>
                <a:lnTo>
                  <a:pt x="2072" y="550"/>
                </a:lnTo>
                <a:lnTo>
                  <a:pt x="2066" y="564"/>
                </a:lnTo>
                <a:lnTo>
                  <a:pt x="2058" y="582"/>
                </a:lnTo>
                <a:lnTo>
                  <a:pt x="2060" y="600"/>
                </a:lnTo>
                <a:lnTo>
                  <a:pt x="2038" y="606"/>
                </a:lnTo>
                <a:lnTo>
                  <a:pt x="2044" y="626"/>
                </a:lnTo>
                <a:lnTo>
                  <a:pt x="2032" y="634"/>
                </a:lnTo>
                <a:lnTo>
                  <a:pt x="2028" y="658"/>
                </a:lnTo>
                <a:lnTo>
                  <a:pt x="2010" y="676"/>
                </a:lnTo>
                <a:lnTo>
                  <a:pt x="1986" y="628"/>
                </a:lnTo>
                <a:lnTo>
                  <a:pt x="1970" y="598"/>
                </a:lnTo>
                <a:lnTo>
                  <a:pt x="1962" y="562"/>
                </a:lnTo>
                <a:lnTo>
                  <a:pt x="1964" y="532"/>
                </a:lnTo>
                <a:lnTo>
                  <a:pt x="1972" y="516"/>
                </a:lnTo>
                <a:lnTo>
                  <a:pt x="1984" y="512"/>
                </a:lnTo>
                <a:lnTo>
                  <a:pt x="2000" y="498"/>
                </a:lnTo>
                <a:lnTo>
                  <a:pt x="2004" y="474"/>
                </a:lnTo>
                <a:lnTo>
                  <a:pt x="2012" y="458"/>
                </a:lnTo>
                <a:lnTo>
                  <a:pt x="2026" y="446"/>
                </a:lnTo>
                <a:lnTo>
                  <a:pt x="2028" y="420"/>
                </a:lnTo>
                <a:lnTo>
                  <a:pt x="2026" y="400"/>
                </a:lnTo>
                <a:lnTo>
                  <a:pt x="2018" y="410"/>
                </a:lnTo>
                <a:lnTo>
                  <a:pt x="2018" y="426"/>
                </a:lnTo>
                <a:lnTo>
                  <a:pt x="2002" y="446"/>
                </a:lnTo>
                <a:lnTo>
                  <a:pt x="1982" y="446"/>
                </a:lnTo>
                <a:lnTo>
                  <a:pt x="1974" y="426"/>
                </a:lnTo>
                <a:lnTo>
                  <a:pt x="1960" y="424"/>
                </a:lnTo>
                <a:lnTo>
                  <a:pt x="1948" y="426"/>
                </a:lnTo>
                <a:lnTo>
                  <a:pt x="1940" y="432"/>
                </a:lnTo>
                <a:lnTo>
                  <a:pt x="1930" y="442"/>
                </a:lnTo>
                <a:lnTo>
                  <a:pt x="1926" y="450"/>
                </a:lnTo>
                <a:lnTo>
                  <a:pt x="1918" y="460"/>
                </a:lnTo>
                <a:lnTo>
                  <a:pt x="1914" y="470"/>
                </a:lnTo>
                <a:lnTo>
                  <a:pt x="1916" y="478"/>
                </a:lnTo>
                <a:lnTo>
                  <a:pt x="1926" y="484"/>
                </a:lnTo>
                <a:lnTo>
                  <a:pt x="1926" y="494"/>
                </a:lnTo>
                <a:lnTo>
                  <a:pt x="1912" y="494"/>
                </a:lnTo>
                <a:lnTo>
                  <a:pt x="1902" y="498"/>
                </a:lnTo>
                <a:lnTo>
                  <a:pt x="1898" y="502"/>
                </a:lnTo>
                <a:lnTo>
                  <a:pt x="1888" y="502"/>
                </a:lnTo>
                <a:lnTo>
                  <a:pt x="1880" y="500"/>
                </a:lnTo>
                <a:lnTo>
                  <a:pt x="1874" y="494"/>
                </a:lnTo>
                <a:lnTo>
                  <a:pt x="1874" y="486"/>
                </a:lnTo>
                <a:lnTo>
                  <a:pt x="1868" y="482"/>
                </a:lnTo>
                <a:lnTo>
                  <a:pt x="1850" y="480"/>
                </a:lnTo>
                <a:lnTo>
                  <a:pt x="1836" y="490"/>
                </a:lnTo>
                <a:lnTo>
                  <a:pt x="1824" y="488"/>
                </a:lnTo>
                <a:lnTo>
                  <a:pt x="1800" y="490"/>
                </a:lnTo>
                <a:lnTo>
                  <a:pt x="1786" y="488"/>
                </a:lnTo>
                <a:lnTo>
                  <a:pt x="1758" y="488"/>
                </a:lnTo>
                <a:lnTo>
                  <a:pt x="1744" y="494"/>
                </a:lnTo>
                <a:lnTo>
                  <a:pt x="1728" y="518"/>
                </a:lnTo>
                <a:lnTo>
                  <a:pt x="1722" y="534"/>
                </a:lnTo>
                <a:lnTo>
                  <a:pt x="1698" y="562"/>
                </a:lnTo>
                <a:lnTo>
                  <a:pt x="1682" y="586"/>
                </a:lnTo>
                <a:lnTo>
                  <a:pt x="1680" y="598"/>
                </a:lnTo>
                <a:lnTo>
                  <a:pt x="1704" y="606"/>
                </a:lnTo>
                <a:lnTo>
                  <a:pt x="1716" y="622"/>
                </a:lnTo>
                <a:lnTo>
                  <a:pt x="1878" y="592"/>
                </a:lnTo>
                <a:lnTo>
                  <a:pt x="1890" y="624"/>
                </a:lnTo>
                <a:lnTo>
                  <a:pt x="1890" y="648"/>
                </a:lnTo>
                <a:lnTo>
                  <a:pt x="1862" y="774"/>
                </a:lnTo>
                <a:lnTo>
                  <a:pt x="1834" y="808"/>
                </a:lnTo>
                <a:lnTo>
                  <a:pt x="1814" y="818"/>
                </a:lnTo>
                <a:lnTo>
                  <a:pt x="1786" y="814"/>
                </a:lnTo>
                <a:lnTo>
                  <a:pt x="1752" y="824"/>
                </a:lnTo>
                <a:lnTo>
                  <a:pt x="1728" y="806"/>
                </a:lnTo>
                <a:lnTo>
                  <a:pt x="1738" y="766"/>
                </a:lnTo>
                <a:lnTo>
                  <a:pt x="1738" y="756"/>
                </a:lnTo>
                <a:lnTo>
                  <a:pt x="1684" y="760"/>
                </a:lnTo>
                <a:lnTo>
                  <a:pt x="1590" y="768"/>
                </a:lnTo>
                <a:lnTo>
                  <a:pt x="928" y="1144"/>
                </a:lnTo>
                <a:lnTo>
                  <a:pt x="572" y="1076"/>
                </a:lnTo>
                <a:lnTo>
                  <a:pt x="562" y="1056"/>
                </a:lnTo>
                <a:lnTo>
                  <a:pt x="528" y="1028"/>
                </a:lnTo>
                <a:lnTo>
                  <a:pt x="480" y="1018"/>
                </a:lnTo>
                <a:lnTo>
                  <a:pt x="526" y="974"/>
                </a:lnTo>
                <a:lnTo>
                  <a:pt x="522" y="952"/>
                </a:lnTo>
                <a:lnTo>
                  <a:pt x="514" y="934"/>
                </a:lnTo>
                <a:lnTo>
                  <a:pt x="504" y="906"/>
                </a:lnTo>
                <a:lnTo>
                  <a:pt x="510" y="904"/>
                </a:lnTo>
                <a:lnTo>
                  <a:pt x="526" y="904"/>
                </a:lnTo>
                <a:lnTo>
                  <a:pt x="524" y="896"/>
                </a:lnTo>
                <a:lnTo>
                  <a:pt x="516" y="884"/>
                </a:lnTo>
                <a:lnTo>
                  <a:pt x="508" y="880"/>
                </a:lnTo>
                <a:lnTo>
                  <a:pt x="502" y="880"/>
                </a:lnTo>
                <a:lnTo>
                  <a:pt x="498" y="886"/>
                </a:lnTo>
                <a:lnTo>
                  <a:pt x="492" y="886"/>
                </a:lnTo>
                <a:lnTo>
                  <a:pt x="490" y="878"/>
                </a:lnTo>
                <a:lnTo>
                  <a:pt x="486" y="862"/>
                </a:lnTo>
                <a:lnTo>
                  <a:pt x="476" y="860"/>
                </a:lnTo>
                <a:lnTo>
                  <a:pt x="470" y="852"/>
                </a:lnTo>
                <a:lnTo>
                  <a:pt x="466" y="844"/>
                </a:lnTo>
                <a:lnTo>
                  <a:pt x="458" y="836"/>
                </a:lnTo>
                <a:lnTo>
                  <a:pt x="454" y="824"/>
                </a:lnTo>
                <a:lnTo>
                  <a:pt x="472" y="816"/>
                </a:lnTo>
                <a:lnTo>
                  <a:pt x="500" y="804"/>
                </a:lnTo>
                <a:lnTo>
                  <a:pt x="486" y="776"/>
                </a:lnTo>
                <a:lnTo>
                  <a:pt x="456" y="776"/>
                </a:lnTo>
                <a:lnTo>
                  <a:pt x="434" y="794"/>
                </a:lnTo>
                <a:lnTo>
                  <a:pt x="412" y="804"/>
                </a:lnTo>
                <a:lnTo>
                  <a:pt x="404" y="830"/>
                </a:lnTo>
                <a:lnTo>
                  <a:pt x="414" y="860"/>
                </a:lnTo>
                <a:lnTo>
                  <a:pt x="440" y="898"/>
                </a:lnTo>
                <a:lnTo>
                  <a:pt x="466" y="914"/>
                </a:lnTo>
                <a:lnTo>
                  <a:pt x="452" y="928"/>
                </a:lnTo>
                <a:lnTo>
                  <a:pt x="438" y="932"/>
                </a:lnTo>
                <a:lnTo>
                  <a:pt x="416" y="938"/>
                </a:lnTo>
                <a:lnTo>
                  <a:pt x="390" y="926"/>
                </a:lnTo>
                <a:lnTo>
                  <a:pt x="366" y="912"/>
                </a:lnTo>
                <a:lnTo>
                  <a:pt x="348" y="890"/>
                </a:lnTo>
                <a:lnTo>
                  <a:pt x="326" y="874"/>
                </a:lnTo>
                <a:lnTo>
                  <a:pt x="292" y="842"/>
                </a:lnTo>
                <a:lnTo>
                  <a:pt x="252" y="816"/>
                </a:lnTo>
                <a:lnTo>
                  <a:pt x="266" y="792"/>
                </a:lnTo>
                <a:lnTo>
                  <a:pt x="270" y="772"/>
                </a:lnTo>
                <a:lnTo>
                  <a:pt x="236" y="780"/>
                </a:lnTo>
                <a:lnTo>
                  <a:pt x="216" y="792"/>
                </a:lnTo>
                <a:lnTo>
                  <a:pt x="226" y="804"/>
                </a:lnTo>
                <a:lnTo>
                  <a:pt x="240" y="818"/>
                </a:lnTo>
                <a:lnTo>
                  <a:pt x="216" y="830"/>
                </a:lnTo>
                <a:lnTo>
                  <a:pt x="202" y="828"/>
                </a:lnTo>
                <a:lnTo>
                  <a:pt x="188" y="808"/>
                </a:lnTo>
                <a:lnTo>
                  <a:pt x="178" y="788"/>
                </a:lnTo>
                <a:lnTo>
                  <a:pt x="158" y="790"/>
                </a:lnTo>
                <a:lnTo>
                  <a:pt x="152" y="800"/>
                </a:lnTo>
                <a:lnTo>
                  <a:pt x="148" y="806"/>
                </a:lnTo>
                <a:lnTo>
                  <a:pt x="104" y="826"/>
                </a:lnTo>
                <a:lnTo>
                  <a:pt x="10" y="752"/>
                </a:lnTo>
                <a:lnTo>
                  <a:pt x="0" y="624"/>
                </a:lnTo>
                <a:lnTo>
                  <a:pt x="6" y="598"/>
                </a:lnTo>
                <a:lnTo>
                  <a:pt x="2" y="568"/>
                </a:lnTo>
                <a:lnTo>
                  <a:pt x="12" y="536"/>
                </a:lnTo>
                <a:lnTo>
                  <a:pt x="28" y="514"/>
                </a:lnTo>
                <a:lnTo>
                  <a:pt x="28" y="532"/>
                </a:lnTo>
                <a:lnTo>
                  <a:pt x="42" y="552"/>
                </a:lnTo>
                <a:lnTo>
                  <a:pt x="52" y="528"/>
                </a:lnTo>
                <a:lnTo>
                  <a:pt x="36" y="504"/>
                </a:lnTo>
                <a:lnTo>
                  <a:pt x="60" y="498"/>
                </a:lnTo>
                <a:lnTo>
                  <a:pt x="78" y="494"/>
                </a:lnTo>
                <a:lnTo>
                  <a:pt x="90" y="496"/>
                </a:lnTo>
                <a:lnTo>
                  <a:pt x="106" y="496"/>
                </a:lnTo>
                <a:lnTo>
                  <a:pt x="106" y="488"/>
                </a:lnTo>
                <a:lnTo>
                  <a:pt x="116" y="486"/>
                </a:lnTo>
                <a:lnTo>
                  <a:pt x="124" y="488"/>
                </a:lnTo>
                <a:lnTo>
                  <a:pt x="128" y="482"/>
                </a:lnTo>
                <a:lnTo>
                  <a:pt x="126" y="474"/>
                </a:lnTo>
                <a:lnTo>
                  <a:pt x="118" y="468"/>
                </a:lnTo>
                <a:lnTo>
                  <a:pt x="106" y="468"/>
                </a:lnTo>
                <a:lnTo>
                  <a:pt x="94" y="428"/>
                </a:lnTo>
                <a:lnTo>
                  <a:pt x="88" y="342"/>
                </a:lnTo>
                <a:lnTo>
                  <a:pt x="82" y="300"/>
                </a:lnTo>
                <a:lnTo>
                  <a:pt x="80" y="268"/>
                </a:lnTo>
                <a:lnTo>
                  <a:pt x="86" y="250"/>
                </a:lnTo>
                <a:lnTo>
                  <a:pt x="112" y="238"/>
                </a:lnTo>
                <a:lnTo>
                  <a:pt x="130" y="236"/>
                </a:lnTo>
                <a:lnTo>
                  <a:pt x="152" y="2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3" name="Freeform 519"/>
          <p:cNvSpPr>
            <a:spLocks/>
          </p:cNvSpPr>
          <p:nvPr/>
        </p:nvSpPr>
        <p:spPr bwMode="ltGray">
          <a:xfrm>
            <a:off x="4229322" y="1651022"/>
            <a:ext cx="281990" cy="188911"/>
          </a:xfrm>
          <a:custGeom>
            <a:avLst/>
            <a:gdLst/>
            <a:ahLst/>
            <a:cxnLst>
              <a:cxn ang="0">
                <a:pos x="16" y="48"/>
              </a:cxn>
              <a:cxn ang="0">
                <a:pos x="6" y="44"/>
              </a:cxn>
              <a:cxn ang="0">
                <a:pos x="2" y="38"/>
              </a:cxn>
              <a:cxn ang="0">
                <a:pos x="2" y="32"/>
              </a:cxn>
              <a:cxn ang="0">
                <a:pos x="10" y="32"/>
              </a:cxn>
              <a:cxn ang="0">
                <a:pos x="10" y="24"/>
              </a:cxn>
              <a:cxn ang="0">
                <a:pos x="4" y="16"/>
              </a:cxn>
              <a:cxn ang="0">
                <a:pos x="2" y="8"/>
              </a:cxn>
              <a:cxn ang="0">
                <a:pos x="14" y="2"/>
              </a:cxn>
              <a:cxn ang="0">
                <a:pos x="36" y="0"/>
              </a:cxn>
              <a:cxn ang="0">
                <a:pos x="52" y="2"/>
              </a:cxn>
              <a:cxn ang="0">
                <a:pos x="60" y="14"/>
              </a:cxn>
              <a:cxn ang="0">
                <a:pos x="68" y="16"/>
              </a:cxn>
              <a:cxn ang="0">
                <a:pos x="84" y="2"/>
              </a:cxn>
              <a:cxn ang="0">
                <a:pos x="106" y="12"/>
              </a:cxn>
              <a:cxn ang="0">
                <a:pos x="122" y="22"/>
              </a:cxn>
              <a:cxn ang="0">
                <a:pos x="138" y="30"/>
              </a:cxn>
              <a:cxn ang="0">
                <a:pos x="152" y="38"/>
              </a:cxn>
              <a:cxn ang="0">
                <a:pos x="162" y="46"/>
              </a:cxn>
              <a:cxn ang="0">
                <a:pos x="172" y="60"/>
              </a:cxn>
              <a:cxn ang="0">
                <a:pos x="182" y="70"/>
              </a:cxn>
              <a:cxn ang="0">
                <a:pos x="166" y="80"/>
              </a:cxn>
              <a:cxn ang="0">
                <a:pos x="154" y="80"/>
              </a:cxn>
              <a:cxn ang="0">
                <a:pos x="142" y="78"/>
              </a:cxn>
              <a:cxn ang="0">
                <a:pos x="132" y="74"/>
              </a:cxn>
              <a:cxn ang="0">
                <a:pos x="138" y="62"/>
              </a:cxn>
              <a:cxn ang="0">
                <a:pos x="128" y="46"/>
              </a:cxn>
              <a:cxn ang="0">
                <a:pos x="116" y="42"/>
              </a:cxn>
              <a:cxn ang="0">
                <a:pos x="108" y="54"/>
              </a:cxn>
              <a:cxn ang="0">
                <a:pos x="102" y="68"/>
              </a:cxn>
              <a:cxn ang="0">
                <a:pos x="94" y="80"/>
              </a:cxn>
              <a:cxn ang="0">
                <a:pos x="88" y="98"/>
              </a:cxn>
              <a:cxn ang="0">
                <a:pos x="76" y="104"/>
              </a:cxn>
              <a:cxn ang="0">
                <a:pos x="56" y="86"/>
              </a:cxn>
              <a:cxn ang="0">
                <a:pos x="46" y="76"/>
              </a:cxn>
              <a:cxn ang="0">
                <a:pos x="42" y="64"/>
              </a:cxn>
              <a:cxn ang="0">
                <a:pos x="40" y="52"/>
              </a:cxn>
              <a:cxn ang="0">
                <a:pos x="28" y="46"/>
              </a:cxn>
            </a:cxnLst>
            <a:rect l="0" t="0" r="r" b="b"/>
            <a:pathLst>
              <a:path w="183" h="105">
                <a:moveTo>
                  <a:pt x="18" y="42"/>
                </a:moveTo>
                <a:lnTo>
                  <a:pt x="16" y="48"/>
                </a:lnTo>
                <a:lnTo>
                  <a:pt x="16" y="54"/>
                </a:lnTo>
                <a:lnTo>
                  <a:pt x="6" y="44"/>
                </a:lnTo>
                <a:lnTo>
                  <a:pt x="4" y="42"/>
                </a:lnTo>
                <a:lnTo>
                  <a:pt x="2" y="38"/>
                </a:lnTo>
                <a:lnTo>
                  <a:pt x="0" y="34"/>
                </a:lnTo>
                <a:lnTo>
                  <a:pt x="2" y="32"/>
                </a:lnTo>
                <a:lnTo>
                  <a:pt x="6" y="32"/>
                </a:lnTo>
                <a:lnTo>
                  <a:pt x="10" y="32"/>
                </a:lnTo>
                <a:lnTo>
                  <a:pt x="12" y="30"/>
                </a:lnTo>
                <a:lnTo>
                  <a:pt x="10" y="24"/>
                </a:lnTo>
                <a:lnTo>
                  <a:pt x="6" y="20"/>
                </a:lnTo>
                <a:lnTo>
                  <a:pt x="4" y="16"/>
                </a:lnTo>
                <a:lnTo>
                  <a:pt x="2" y="12"/>
                </a:lnTo>
                <a:lnTo>
                  <a:pt x="2" y="8"/>
                </a:lnTo>
                <a:lnTo>
                  <a:pt x="8" y="4"/>
                </a:lnTo>
                <a:lnTo>
                  <a:pt x="14" y="2"/>
                </a:lnTo>
                <a:lnTo>
                  <a:pt x="26" y="2"/>
                </a:lnTo>
                <a:lnTo>
                  <a:pt x="36" y="0"/>
                </a:lnTo>
                <a:lnTo>
                  <a:pt x="44" y="0"/>
                </a:lnTo>
                <a:lnTo>
                  <a:pt x="52" y="2"/>
                </a:lnTo>
                <a:lnTo>
                  <a:pt x="56" y="8"/>
                </a:lnTo>
                <a:lnTo>
                  <a:pt x="60" y="14"/>
                </a:lnTo>
                <a:lnTo>
                  <a:pt x="62" y="18"/>
                </a:lnTo>
                <a:lnTo>
                  <a:pt x="68" y="16"/>
                </a:lnTo>
                <a:lnTo>
                  <a:pt x="68" y="6"/>
                </a:lnTo>
                <a:lnTo>
                  <a:pt x="84" y="2"/>
                </a:lnTo>
                <a:lnTo>
                  <a:pt x="96" y="6"/>
                </a:lnTo>
                <a:lnTo>
                  <a:pt x="106" y="12"/>
                </a:lnTo>
                <a:lnTo>
                  <a:pt x="116" y="18"/>
                </a:lnTo>
                <a:lnTo>
                  <a:pt x="122" y="22"/>
                </a:lnTo>
                <a:lnTo>
                  <a:pt x="128" y="24"/>
                </a:lnTo>
                <a:lnTo>
                  <a:pt x="138" y="30"/>
                </a:lnTo>
                <a:lnTo>
                  <a:pt x="146" y="34"/>
                </a:lnTo>
                <a:lnTo>
                  <a:pt x="152" y="38"/>
                </a:lnTo>
                <a:lnTo>
                  <a:pt x="156" y="44"/>
                </a:lnTo>
                <a:lnTo>
                  <a:pt x="162" y="46"/>
                </a:lnTo>
                <a:lnTo>
                  <a:pt x="166" y="54"/>
                </a:lnTo>
                <a:lnTo>
                  <a:pt x="172" y="60"/>
                </a:lnTo>
                <a:lnTo>
                  <a:pt x="182" y="62"/>
                </a:lnTo>
                <a:lnTo>
                  <a:pt x="182" y="70"/>
                </a:lnTo>
                <a:lnTo>
                  <a:pt x="176" y="74"/>
                </a:lnTo>
                <a:lnTo>
                  <a:pt x="166" y="80"/>
                </a:lnTo>
                <a:lnTo>
                  <a:pt x="160" y="82"/>
                </a:lnTo>
                <a:lnTo>
                  <a:pt x="154" y="80"/>
                </a:lnTo>
                <a:lnTo>
                  <a:pt x="150" y="76"/>
                </a:lnTo>
                <a:lnTo>
                  <a:pt x="142" y="78"/>
                </a:lnTo>
                <a:lnTo>
                  <a:pt x="136" y="78"/>
                </a:lnTo>
                <a:lnTo>
                  <a:pt x="132" y="74"/>
                </a:lnTo>
                <a:lnTo>
                  <a:pt x="134" y="68"/>
                </a:lnTo>
                <a:lnTo>
                  <a:pt x="138" y="62"/>
                </a:lnTo>
                <a:lnTo>
                  <a:pt x="134" y="54"/>
                </a:lnTo>
                <a:lnTo>
                  <a:pt x="128" y="46"/>
                </a:lnTo>
                <a:lnTo>
                  <a:pt x="122" y="42"/>
                </a:lnTo>
                <a:lnTo>
                  <a:pt x="116" y="42"/>
                </a:lnTo>
                <a:lnTo>
                  <a:pt x="110" y="48"/>
                </a:lnTo>
                <a:lnTo>
                  <a:pt x="108" y="54"/>
                </a:lnTo>
                <a:lnTo>
                  <a:pt x="104" y="62"/>
                </a:lnTo>
                <a:lnTo>
                  <a:pt x="102" y="68"/>
                </a:lnTo>
                <a:lnTo>
                  <a:pt x="98" y="76"/>
                </a:lnTo>
                <a:lnTo>
                  <a:pt x="94" y="80"/>
                </a:lnTo>
                <a:lnTo>
                  <a:pt x="90" y="88"/>
                </a:lnTo>
                <a:lnTo>
                  <a:pt x="88" y="98"/>
                </a:lnTo>
                <a:lnTo>
                  <a:pt x="84" y="104"/>
                </a:lnTo>
                <a:lnTo>
                  <a:pt x="76" y="104"/>
                </a:lnTo>
                <a:lnTo>
                  <a:pt x="64" y="88"/>
                </a:lnTo>
                <a:lnTo>
                  <a:pt x="56" y="86"/>
                </a:lnTo>
                <a:lnTo>
                  <a:pt x="50" y="80"/>
                </a:lnTo>
                <a:lnTo>
                  <a:pt x="46" y="76"/>
                </a:lnTo>
                <a:lnTo>
                  <a:pt x="42" y="70"/>
                </a:lnTo>
                <a:lnTo>
                  <a:pt x="42" y="64"/>
                </a:lnTo>
                <a:lnTo>
                  <a:pt x="44" y="56"/>
                </a:lnTo>
                <a:lnTo>
                  <a:pt x="40" y="52"/>
                </a:lnTo>
                <a:lnTo>
                  <a:pt x="34" y="50"/>
                </a:lnTo>
                <a:lnTo>
                  <a:pt x="28" y="46"/>
                </a:lnTo>
                <a:lnTo>
                  <a:pt x="18"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4" name="Freeform 520"/>
          <p:cNvSpPr>
            <a:spLocks/>
          </p:cNvSpPr>
          <p:nvPr/>
        </p:nvSpPr>
        <p:spPr bwMode="ltGray">
          <a:xfrm>
            <a:off x="4368768" y="1606572"/>
            <a:ext cx="189026" cy="88900"/>
          </a:xfrm>
          <a:custGeom>
            <a:avLst/>
            <a:gdLst/>
            <a:ahLst/>
            <a:cxnLst>
              <a:cxn ang="0">
                <a:pos x="24" y="4"/>
              </a:cxn>
              <a:cxn ang="0">
                <a:pos x="30" y="0"/>
              </a:cxn>
              <a:cxn ang="0">
                <a:pos x="36" y="2"/>
              </a:cxn>
              <a:cxn ang="0">
                <a:pos x="50" y="12"/>
              </a:cxn>
              <a:cxn ang="0">
                <a:pos x="56" y="12"/>
              </a:cxn>
              <a:cxn ang="0">
                <a:pos x="62" y="8"/>
              </a:cxn>
              <a:cxn ang="0">
                <a:pos x="66" y="6"/>
              </a:cxn>
              <a:cxn ang="0">
                <a:pos x="72" y="8"/>
              </a:cxn>
              <a:cxn ang="0">
                <a:pos x="80" y="8"/>
              </a:cxn>
              <a:cxn ang="0">
                <a:pos x="88" y="6"/>
              </a:cxn>
              <a:cxn ang="0">
                <a:pos x="110" y="8"/>
              </a:cxn>
              <a:cxn ang="0">
                <a:pos x="122" y="18"/>
              </a:cxn>
              <a:cxn ang="0">
                <a:pos x="98" y="38"/>
              </a:cxn>
              <a:cxn ang="0">
                <a:pos x="86" y="40"/>
              </a:cxn>
              <a:cxn ang="0">
                <a:pos x="82" y="46"/>
              </a:cxn>
              <a:cxn ang="0">
                <a:pos x="72" y="48"/>
              </a:cxn>
              <a:cxn ang="0">
                <a:pos x="64" y="46"/>
              </a:cxn>
              <a:cxn ang="0">
                <a:pos x="48" y="40"/>
              </a:cxn>
              <a:cxn ang="0">
                <a:pos x="38" y="38"/>
              </a:cxn>
              <a:cxn ang="0">
                <a:pos x="6" y="22"/>
              </a:cxn>
              <a:cxn ang="0">
                <a:pos x="0" y="14"/>
              </a:cxn>
              <a:cxn ang="0">
                <a:pos x="0" y="8"/>
              </a:cxn>
              <a:cxn ang="0">
                <a:pos x="2" y="6"/>
              </a:cxn>
              <a:cxn ang="0">
                <a:pos x="14" y="8"/>
              </a:cxn>
              <a:cxn ang="0">
                <a:pos x="24" y="10"/>
              </a:cxn>
              <a:cxn ang="0">
                <a:pos x="24" y="4"/>
              </a:cxn>
            </a:cxnLst>
            <a:rect l="0" t="0" r="r" b="b"/>
            <a:pathLst>
              <a:path w="123" h="49">
                <a:moveTo>
                  <a:pt x="24" y="4"/>
                </a:moveTo>
                <a:lnTo>
                  <a:pt x="30" y="0"/>
                </a:lnTo>
                <a:lnTo>
                  <a:pt x="36" y="2"/>
                </a:lnTo>
                <a:lnTo>
                  <a:pt x="50" y="12"/>
                </a:lnTo>
                <a:lnTo>
                  <a:pt x="56" y="12"/>
                </a:lnTo>
                <a:lnTo>
                  <a:pt x="62" y="8"/>
                </a:lnTo>
                <a:lnTo>
                  <a:pt x="66" y="6"/>
                </a:lnTo>
                <a:lnTo>
                  <a:pt x="72" y="8"/>
                </a:lnTo>
                <a:lnTo>
                  <a:pt x="80" y="8"/>
                </a:lnTo>
                <a:lnTo>
                  <a:pt x="88" y="6"/>
                </a:lnTo>
                <a:lnTo>
                  <a:pt x="110" y="8"/>
                </a:lnTo>
                <a:lnTo>
                  <a:pt x="122" y="18"/>
                </a:lnTo>
                <a:lnTo>
                  <a:pt x="98" y="38"/>
                </a:lnTo>
                <a:lnTo>
                  <a:pt x="86" y="40"/>
                </a:lnTo>
                <a:lnTo>
                  <a:pt x="82" y="46"/>
                </a:lnTo>
                <a:lnTo>
                  <a:pt x="72" y="48"/>
                </a:lnTo>
                <a:lnTo>
                  <a:pt x="64" y="46"/>
                </a:lnTo>
                <a:lnTo>
                  <a:pt x="48" y="40"/>
                </a:lnTo>
                <a:lnTo>
                  <a:pt x="38" y="38"/>
                </a:lnTo>
                <a:lnTo>
                  <a:pt x="6" y="22"/>
                </a:lnTo>
                <a:lnTo>
                  <a:pt x="0" y="14"/>
                </a:lnTo>
                <a:lnTo>
                  <a:pt x="0" y="8"/>
                </a:lnTo>
                <a:lnTo>
                  <a:pt x="2" y="6"/>
                </a:lnTo>
                <a:lnTo>
                  <a:pt x="14" y="8"/>
                </a:lnTo>
                <a:lnTo>
                  <a:pt x="24" y="10"/>
                </a:lnTo>
                <a:lnTo>
                  <a:pt x="2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5" name="Freeform 521"/>
          <p:cNvSpPr>
            <a:spLocks/>
          </p:cNvSpPr>
          <p:nvPr/>
        </p:nvSpPr>
        <p:spPr bwMode="ltGray">
          <a:xfrm>
            <a:off x="4904858" y="1577998"/>
            <a:ext cx="137897" cy="63500"/>
          </a:xfrm>
          <a:custGeom>
            <a:avLst/>
            <a:gdLst/>
            <a:ahLst/>
            <a:cxnLst>
              <a:cxn ang="0">
                <a:pos x="0" y="12"/>
              </a:cxn>
              <a:cxn ang="0">
                <a:pos x="10" y="10"/>
              </a:cxn>
              <a:cxn ang="0">
                <a:pos x="26" y="2"/>
              </a:cxn>
              <a:cxn ang="0">
                <a:pos x="34" y="6"/>
              </a:cxn>
              <a:cxn ang="0">
                <a:pos x="44" y="8"/>
              </a:cxn>
              <a:cxn ang="0">
                <a:pos x="52" y="8"/>
              </a:cxn>
              <a:cxn ang="0">
                <a:pos x="62" y="2"/>
              </a:cxn>
              <a:cxn ang="0">
                <a:pos x="64" y="0"/>
              </a:cxn>
              <a:cxn ang="0">
                <a:pos x="78" y="6"/>
              </a:cxn>
              <a:cxn ang="0">
                <a:pos x="88" y="8"/>
              </a:cxn>
              <a:cxn ang="0">
                <a:pos x="88" y="16"/>
              </a:cxn>
              <a:cxn ang="0">
                <a:pos x="78" y="18"/>
              </a:cxn>
              <a:cxn ang="0">
                <a:pos x="70" y="20"/>
              </a:cxn>
              <a:cxn ang="0">
                <a:pos x="60" y="22"/>
              </a:cxn>
              <a:cxn ang="0">
                <a:pos x="54" y="26"/>
              </a:cxn>
              <a:cxn ang="0">
                <a:pos x="48" y="32"/>
              </a:cxn>
              <a:cxn ang="0">
                <a:pos x="40" y="34"/>
              </a:cxn>
              <a:cxn ang="0">
                <a:pos x="30" y="32"/>
              </a:cxn>
              <a:cxn ang="0">
                <a:pos x="22" y="24"/>
              </a:cxn>
              <a:cxn ang="0">
                <a:pos x="14" y="20"/>
              </a:cxn>
              <a:cxn ang="0">
                <a:pos x="4" y="18"/>
              </a:cxn>
              <a:cxn ang="0">
                <a:pos x="0" y="12"/>
              </a:cxn>
            </a:cxnLst>
            <a:rect l="0" t="0" r="r" b="b"/>
            <a:pathLst>
              <a:path w="89" h="35">
                <a:moveTo>
                  <a:pt x="0" y="12"/>
                </a:moveTo>
                <a:lnTo>
                  <a:pt x="10" y="10"/>
                </a:lnTo>
                <a:lnTo>
                  <a:pt x="26" y="2"/>
                </a:lnTo>
                <a:lnTo>
                  <a:pt x="34" y="6"/>
                </a:lnTo>
                <a:lnTo>
                  <a:pt x="44" y="8"/>
                </a:lnTo>
                <a:lnTo>
                  <a:pt x="52" y="8"/>
                </a:lnTo>
                <a:lnTo>
                  <a:pt x="62" y="2"/>
                </a:lnTo>
                <a:lnTo>
                  <a:pt x="64" y="0"/>
                </a:lnTo>
                <a:lnTo>
                  <a:pt x="78" y="6"/>
                </a:lnTo>
                <a:lnTo>
                  <a:pt x="88" y="8"/>
                </a:lnTo>
                <a:lnTo>
                  <a:pt x="88" y="16"/>
                </a:lnTo>
                <a:lnTo>
                  <a:pt x="78" y="18"/>
                </a:lnTo>
                <a:lnTo>
                  <a:pt x="70" y="20"/>
                </a:lnTo>
                <a:lnTo>
                  <a:pt x="60" y="22"/>
                </a:lnTo>
                <a:lnTo>
                  <a:pt x="54" y="26"/>
                </a:lnTo>
                <a:lnTo>
                  <a:pt x="48" y="32"/>
                </a:lnTo>
                <a:lnTo>
                  <a:pt x="40" y="34"/>
                </a:lnTo>
                <a:lnTo>
                  <a:pt x="30" y="32"/>
                </a:lnTo>
                <a:lnTo>
                  <a:pt x="22" y="24"/>
                </a:lnTo>
                <a:lnTo>
                  <a:pt x="14" y="20"/>
                </a:lnTo>
                <a:lnTo>
                  <a:pt x="4" y="18"/>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6" name="Freeform 522"/>
          <p:cNvSpPr>
            <a:spLocks/>
          </p:cNvSpPr>
          <p:nvPr/>
        </p:nvSpPr>
        <p:spPr bwMode="ltGray">
          <a:xfrm>
            <a:off x="5048952" y="1522435"/>
            <a:ext cx="263397" cy="136524"/>
          </a:xfrm>
          <a:custGeom>
            <a:avLst/>
            <a:gdLst/>
            <a:ahLst/>
            <a:cxnLst>
              <a:cxn ang="0">
                <a:pos x="0" y="56"/>
              </a:cxn>
              <a:cxn ang="0">
                <a:pos x="6" y="50"/>
              </a:cxn>
              <a:cxn ang="0">
                <a:pos x="30" y="26"/>
              </a:cxn>
              <a:cxn ang="0">
                <a:pos x="36" y="24"/>
              </a:cxn>
              <a:cxn ang="0">
                <a:pos x="42" y="20"/>
              </a:cxn>
              <a:cxn ang="0">
                <a:pos x="50" y="14"/>
              </a:cxn>
              <a:cxn ang="0">
                <a:pos x="58" y="12"/>
              </a:cxn>
              <a:cxn ang="0">
                <a:pos x="68" y="12"/>
              </a:cxn>
              <a:cxn ang="0">
                <a:pos x="70" y="4"/>
              </a:cxn>
              <a:cxn ang="0">
                <a:pos x="76" y="0"/>
              </a:cxn>
              <a:cxn ang="0">
                <a:pos x="80" y="2"/>
              </a:cxn>
              <a:cxn ang="0">
                <a:pos x="82" y="10"/>
              </a:cxn>
              <a:cxn ang="0">
                <a:pos x="78" y="18"/>
              </a:cxn>
              <a:cxn ang="0">
                <a:pos x="72" y="24"/>
              </a:cxn>
              <a:cxn ang="0">
                <a:pos x="66" y="30"/>
              </a:cxn>
              <a:cxn ang="0">
                <a:pos x="74" y="34"/>
              </a:cxn>
              <a:cxn ang="0">
                <a:pos x="84" y="34"/>
              </a:cxn>
              <a:cxn ang="0">
                <a:pos x="92" y="34"/>
              </a:cxn>
              <a:cxn ang="0">
                <a:pos x="98" y="28"/>
              </a:cxn>
              <a:cxn ang="0">
                <a:pos x="106" y="24"/>
              </a:cxn>
              <a:cxn ang="0">
                <a:pos x="114" y="24"/>
              </a:cxn>
              <a:cxn ang="0">
                <a:pos x="118" y="32"/>
              </a:cxn>
              <a:cxn ang="0">
                <a:pos x="130" y="34"/>
              </a:cxn>
              <a:cxn ang="0">
                <a:pos x="138" y="32"/>
              </a:cxn>
              <a:cxn ang="0">
                <a:pos x="164" y="22"/>
              </a:cxn>
              <a:cxn ang="0">
                <a:pos x="170" y="30"/>
              </a:cxn>
              <a:cxn ang="0">
                <a:pos x="166" y="40"/>
              </a:cxn>
              <a:cxn ang="0">
                <a:pos x="156" y="44"/>
              </a:cxn>
              <a:cxn ang="0">
                <a:pos x="146" y="44"/>
              </a:cxn>
              <a:cxn ang="0">
                <a:pos x="138" y="44"/>
              </a:cxn>
              <a:cxn ang="0">
                <a:pos x="132" y="46"/>
              </a:cxn>
              <a:cxn ang="0">
                <a:pos x="128" y="52"/>
              </a:cxn>
              <a:cxn ang="0">
                <a:pos x="122" y="54"/>
              </a:cxn>
              <a:cxn ang="0">
                <a:pos x="112" y="54"/>
              </a:cxn>
              <a:cxn ang="0">
                <a:pos x="106" y="56"/>
              </a:cxn>
              <a:cxn ang="0">
                <a:pos x="100" y="60"/>
              </a:cxn>
              <a:cxn ang="0">
                <a:pos x="100" y="68"/>
              </a:cxn>
              <a:cxn ang="0">
                <a:pos x="96" y="74"/>
              </a:cxn>
              <a:cxn ang="0">
                <a:pos x="88" y="70"/>
              </a:cxn>
              <a:cxn ang="0">
                <a:pos x="82" y="62"/>
              </a:cxn>
              <a:cxn ang="0">
                <a:pos x="72" y="64"/>
              </a:cxn>
              <a:cxn ang="0">
                <a:pos x="60" y="62"/>
              </a:cxn>
              <a:cxn ang="0">
                <a:pos x="52" y="62"/>
              </a:cxn>
              <a:cxn ang="0">
                <a:pos x="46" y="58"/>
              </a:cxn>
              <a:cxn ang="0">
                <a:pos x="46" y="50"/>
              </a:cxn>
              <a:cxn ang="0">
                <a:pos x="44" y="44"/>
              </a:cxn>
              <a:cxn ang="0">
                <a:pos x="38" y="42"/>
              </a:cxn>
              <a:cxn ang="0">
                <a:pos x="32" y="44"/>
              </a:cxn>
              <a:cxn ang="0">
                <a:pos x="28" y="50"/>
              </a:cxn>
              <a:cxn ang="0">
                <a:pos x="22" y="56"/>
              </a:cxn>
              <a:cxn ang="0">
                <a:pos x="18" y="62"/>
              </a:cxn>
              <a:cxn ang="0">
                <a:pos x="10" y="62"/>
              </a:cxn>
              <a:cxn ang="0">
                <a:pos x="2" y="62"/>
              </a:cxn>
              <a:cxn ang="0">
                <a:pos x="0" y="56"/>
              </a:cxn>
            </a:cxnLst>
            <a:rect l="0" t="0" r="r" b="b"/>
            <a:pathLst>
              <a:path w="171" h="75">
                <a:moveTo>
                  <a:pt x="0" y="56"/>
                </a:moveTo>
                <a:lnTo>
                  <a:pt x="6" y="50"/>
                </a:lnTo>
                <a:lnTo>
                  <a:pt x="30" y="26"/>
                </a:lnTo>
                <a:lnTo>
                  <a:pt x="36" y="24"/>
                </a:lnTo>
                <a:lnTo>
                  <a:pt x="42" y="20"/>
                </a:lnTo>
                <a:lnTo>
                  <a:pt x="50" y="14"/>
                </a:lnTo>
                <a:lnTo>
                  <a:pt x="58" y="12"/>
                </a:lnTo>
                <a:lnTo>
                  <a:pt x="68" y="12"/>
                </a:lnTo>
                <a:lnTo>
                  <a:pt x="70" y="4"/>
                </a:lnTo>
                <a:lnTo>
                  <a:pt x="76" y="0"/>
                </a:lnTo>
                <a:lnTo>
                  <a:pt x="80" y="2"/>
                </a:lnTo>
                <a:lnTo>
                  <a:pt x="82" y="10"/>
                </a:lnTo>
                <a:lnTo>
                  <a:pt x="78" y="18"/>
                </a:lnTo>
                <a:lnTo>
                  <a:pt x="72" y="24"/>
                </a:lnTo>
                <a:lnTo>
                  <a:pt x="66" y="30"/>
                </a:lnTo>
                <a:lnTo>
                  <a:pt x="74" y="34"/>
                </a:lnTo>
                <a:lnTo>
                  <a:pt x="84" y="34"/>
                </a:lnTo>
                <a:lnTo>
                  <a:pt x="92" y="34"/>
                </a:lnTo>
                <a:lnTo>
                  <a:pt x="98" y="28"/>
                </a:lnTo>
                <a:lnTo>
                  <a:pt x="106" y="24"/>
                </a:lnTo>
                <a:lnTo>
                  <a:pt x="114" y="24"/>
                </a:lnTo>
                <a:lnTo>
                  <a:pt x="118" y="32"/>
                </a:lnTo>
                <a:lnTo>
                  <a:pt x="130" y="34"/>
                </a:lnTo>
                <a:lnTo>
                  <a:pt x="138" y="32"/>
                </a:lnTo>
                <a:lnTo>
                  <a:pt x="164" y="22"/>
                </a:lnTo>
                <a:lnTo>
                  <a:pt x="170" y="30"/>
                </a:lnTo>
                <a:lnTo>
                  <a:pt x="166" y="40"/>
                </a:lnTo>
                <a:lnTo>
                  <a:pt x="156" y="44"/>
                </a:lnTo>
                <a:lnTo>
                  <a:pt x="146" y="44"/>
                </a:lnTo>
                <a:lnTo>
                  <a:pt x="138" y="44"/>
                </a:lnTo>
                <a:lnTo>
                  <a:pt x="132" y="46"/>
                </a:lnTo>
                <a:lnTo>
                  <a:pt x="128" y="52"/>
                </a:lnTo>
                <a:lnTo>
                  <a:pt x="122" y="54"/>
                </a:lnTo>
                <a:lnTo>
                  <a:pt x="112" y="54"/>
                </a:lnTo>
                <a:lnTo>
                  <a:pt x="106" y="56"/>
                </a:lnTo>
                <a:lnTo>
                  <a:pt x="100" y="60"/>
                </a:lnTo>
                <a:lnTo>
                  <a:pt x="100" y="68"/>
                </a:lnTo>
                <a:lnTo>
                  <a:pt x="96" y="74"/>
                </a:lnTo>
                <a:lnTo>
                  <a:pt x="88" y="70"/>
                </a:lnTo>
                <a:lnTo>
                  <a:pt x="82" y="62"/>
                </a:lnTo>
                <a:lnTo>
                  <a:pt x="72" y="64"/>
                </a:lnTo>
                <a:lnTo>
                  <a:pt x="60" y="62"/>
                </a:lnTo>
                <a:lnTo>
                  <a:pt x="52" y="62"/>
                </a:lnTo>
                <a:lnTo>
                  <a:pt x="46" y="58"/>
                </a:lnTo>
                <a:lnTo>
                  <a:pt x="46" y="50"/>
                </a:lnTo>
                <a:lnTo>
                  <a:pt x="44" y="44"/>
                </a:lnTo>
                <a:lnTo>
                  <a:pt x="38" y="42"/>
                </a:lnTo>
                <a:lnTo>
                  <a:pt x="32" y="44"/>
                </a:lnTo>
                <a:lnTo>
                  <a:pt x="28" y="50"/>
                </a:lnTo>
                <a:lnTo>
                  <a:pt x="22" y="56"/>
                </a:lnTo>
                <a:lnTo>
                  <a:pt x="18" y="62"/>
                </a:lnTo>
                <a:lnTo>
                  <a:pt x="10" y="62"/>
                </a:lnTo>
                <a:lnTo>
                  <a:pt x="2" y="62"/>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7" name="Freeform 523"/>
          <p:cNvSpPr>
            <a:spLocks/>
          </p:cNvSpPr>
          <p:nvPr/>
        </p:nvSpPr>
        <p:spPr bwMode="ltGray">
          <a:xfrm>
            <a:off x="5092335" y="1795484"/>
            <a:ext cx="331570" cy="346074"/>
          </a:xfrm>
          <a:custGeom>
            <a:avLst/>
            <a:gdLst/>
            <a:ahLst/>
            <a:cxnLst>
              <a:cxn ang="0">
                <a:pos x="136" y="24"/>
              </a:cxn>
              <a:cxn ang="0">
                <a:pos x="146" y="24"/>
              </a:cxn>
              <a:cxn ang="0">
                <a:pos x="178" y="6"/>
              </a:cxn>
              <a:cxn ang="0">
                <a:pos x="188" y="4"/>
              </a:cxn>
              <a:cxn ang="0">
                <a:pos x="198" y="0"/>
              </a:cxn>
              <a:cxn ang="0">
                <a:pos x="208" y="2"/>
              </a:cxn>
              <a:cxn ang="0">
                <a:pos x="214" y="8"/>
              </a:cxn>
              <a:cxn ang="0">
                <a:pos x="214" y="16"/>
              </a:cxn>
              <a:cxn ang="0">
                <a:pos x="212" y="22"/>
              </a:cxn>
              <a:cxn ang="0">
                <a:pos x="204" y="26"/>
              </a:cxn>
              <a:cxn ang="0">
                <a:pos x="194" y="28"/>
              </a:cxn>
              <a:cxn ang="0">
                <a:pos x="184" y="32"/>
              </a:cxn>
              <a:cxn ang="0">
                <a:pos x="172" y="36"/>
              </a:cxn>
              <a:cxn ang="0">
                <a:pos x="158" y="36"/>
              </a:cxn>
              <a:cxn ang="0">
                <a:pos x="148" y="42"/>
              </a:cxn>
              <a:cxn ang="0">
                <a:pos x="116" y="60"/>
              </a:cxn>
              <a:cxn ang="0">
                <a:pos x="112" y="64"/>
              </a:cxn>
              <a:cxn ang="0">
                <a:pos x="108" y="72"/>
              </a:cxn>
              <a:cxn ang="0">
                <a:pos x="100" y="74"/>
              </a:cxn>
              <a:cxn ang="0">
                <a:pos x="92" y="78"/>
              </a:cxn>
              <a:cxn ang="0">
                <a:pos x="86" y="86"/>
              </a:cxn>
              <a:cxn ang="0">
                <a:pos x="78" y="98"/>
              </a:cxn>
              <a:cxn ang="0">
                <a:pos x="70" y="108"/>
              </a:cxn>
              <a:cxn ang="0">
                <a:pos x="60" y="120"/>
              </a:cxn>
              <a:cxn ang="0">
                <a:pos x="58" y="132"/>
              </a:cxn>
              <a:cxn ang="0">
                <a:pos x="56" y="144"/>
              </a:cxn>
              <a:cxn ang="0">
                <a:pos x="60" y="162"/>
              </a:cxn>
              <a:cxn ang="0">
                <a:pos x="70" y="172"/>
              </a:cxn>
              <a:cxn ang="0">
                <a:pos x="80" y="178"/>
              </a:cxn>
              <a:cxn ang="0">
                <a:pos x="78" y="186"/>
              </a:cxn>
              <a:cxn ang="0">
                <a:pos x="68" y="188"/>
              </a:cxn>
              <a:cxn ang="0">
                <a:pos x="56" y="188"/>
              </a:cxn>
              <a:cxn ang="0">
                <a:pos x="46" y="190"/>
              </a:cxn>
              <a:cxn ang="0">
                <a:pos x="34" y="186"/>
              </a:cxn>
              <a:cxn ang="0">
                <a:pos x="26" y="180"/>
              </a:cxn>
              <a:cxn ang="0">
                <a:pos x="26" y="170"/>
              </a:cxn>
              <a:cxn ang="0">
                <a:pos x="24" y="162"/>
              </a:cxn>
              <a:cxn ang="0">
                <a:pos x="16" y="162"/>
              </a:cxn>
              <a:cxn ang="0">
                <a:pos x="6" y="162"/>
              </a:cxn>
              <a:cxn ang="0">
                <a:pos x="2" y="154"/>
              </a:cxn>
              <a:cxn ang="0">
                <a:pos x="0" y="140"/>
              </a:cxn>
              <a:cxn ang="0">
                <a:pos x="8" y="132"/>
              </a:cxn>
              <a:cxn ang="0">
                <a:pos x="12" y="122"/>
              </a:cxn>
              <a:cxn ang="0">
                <a:pos x="14" y="112"/>
              </a:cxn>
              <a:cxn ang="0">
                <a:pos x="22" y="106"/>
              </a:cxn>
              <a:cxn ang="0">
                <a:pos x="22" y="100"/>
              </a:cxn>
              <a:cxn ang="0">
                <a:pos x="36" y="80"/>
              </a:cxn>
              <a:cxn ang="0">
                <a:pos x="40" y="68"/>
              </a:cxn>
              <a:cxn ang="0">
                <a:pos x="42" y="58"/>
              </a:cxn>
              <a:cxn ang="0">
                <a:pos x="48" y="56"/>
              </a:cxn>
              <a:cxn ang="0">
                <a:pos x="58" y="58"/>
              </a:cxn>
              <a:cxn ang="0">
                <a:pos x="66" y="50"/>
              </a:cxn>
              <a:cxn ang="0">
                <a:pos x="80" y="38"/>
              </a:cxn>
              <a:cxn ang="0">
                <a:pos x="102" y="28"/>
              </a:cxn>
              <a:cxn ang="0">
                <a:pos x="112" y="24"/>
              </a:cxn>
              <a:cxn ang="0">
                <a:pos x="128" y="24"/>
              </a:cxn>
              <a:cxn ang="0">
                <a:pos x="136" y="24"/>
              </a:cxn>
            </a:cxnLst>
            <a:rect l="0" t="0" r="r" b="b"/>
            <a:pathLst>
              <a:path w="215" h="191">
                <a:moveTo>
                  <a:pt x="136" y="24"/>
                </a:moveTo>
                <a:lnTo>
                  <a:pt x="146" y="24"/>
                </a:lnTo>
                <a:lnTo>
                  <a:pt x="178" y="6"/>
                </a:lnTo>
                <a:lnTo>
                  <a:pt x="188" y="4"/>
                </a:lnTo>
                <a:lnTo>
                  <a:pt x="198" y="0"/>
                </a:lnTo>
                <a:lnTo>
                  <a:pt x="208" y="2"/>
                </a:lnTo>
                <a:lnTo>
                  <a:pt x="214" y="8"/>
                </a:lnTo>
                <a:lnTo>
                  <a:pt x="214" y="16"/>
                </a:lnTo>
                <a:lnTo>
                  <a:pt x="212" y="22"/>
                </a:lnTo>
                <a:lnTo>
                  <a:pt x="204" y="26"/>
                </a:lnTo>
                <a:lnTo>
                  <a:pt x="194" y="28"/>
                </a:lnTo>
                <a:lnTo>
                  <a:pt x="184" y="32"/>
                </a:lnTo>
                <a:lnTo>
                  <a:pt x="172" y="36"/>
                </a:lnTo>
                <a:lnTo>
                  <a:pt x="158" y="36"/>
                </a:lnTo>
                <a:lnTo>
                  <a:pt x="148" y="42"/>
                </a:lnTo>
                <a:lnTo>
                  <a:pt x="116" y="60"/>
                </a:lnTo>
                <a:lnTo>
                  <a:pt x="112" y="64"/>
                </a:lnTo>
                <a:lnTo>
                  <a:pt x="108" y="72"/>
                </a:lnTo>
                <a:lnTo>
                  <a:pt x="100" y="74"/>
                </a:lnTo>
                <a:lnTo>
                  <a:pt x="92" y="78"/>
                </a:lnTo>
                <a:lnTo>
                  <a:pt x="86" y="86"/>
                </a:lnTo>
                <a:lnTo>
                  <a:pt x="78" y="98"/>
                </a:lnTo>
                <a:lnTo>
                  <a:pt x="70" y="108"/>
                </a:lnTo>
                <a:lnTo>
                  <a:pt x="60" y="120"/>
                </a:lnTo>
                <a:lnTo>
                  <a:pt x="58" y="132"/>
                </a:lnTo>
                <a:lnTo>
                  <a:pt x="56" y="144"/>
                </a:lnTo>
                <a:lnTo>
                  <a:pt x="60" y="162"/>
                </a:lnTo>
                <a:lnTo>
                  <a:pt x="70" y="172"/>
                </a:lnTo>
                <a:lnTo>
                  <a:pt x="80" y="178"/>
                </a:lnTo>
                <a:lnTo>
                  <a:pt x="78" y="186"/>
                </a:lnTo>
                <a:lnTo>
                  <a:pt x="68" y="188"/>
                </a:lnTo>
                <a:lnTo>
                  <a:pt x="56" y="188"/>
                </a:lnTo>
                <a:lnTo>
                  <a:pt x="46" y="190"/>
                </a:lnTo>
                <a:lnTo>
                  <a:pt x="34" y="186"/>
                </a:lnTo>
                <a:lnTo>
                  <a:pt x="26" y="180"/>
                </a:lnTo>
                <a:lnTo>
                  <a:pt x="26" y="170"/>
                </a:lnTo>
                <a:lnTo>
                  <a:pt x="24" y="162"/>
                </a:lnTo>
                <a:lnTo>
                  <a:pt x="16" y="162"/>
                </a:lnTo>
                <a:lnTo>
                  <a:pt x="6" y="162"/>
                </a:lnTo>
                <a:lnTo>
                  <a:pt x="2" y="154"/>
                </a:lnTo>
                <a:lnTo>
                  <a:pt x="0" y="140"/>
                </a:lnTo>
                <a:lnTo>
                  <a:pt x="8" y="132"/>
                </a:lnTo>
                <a:lnTo>
                  <a:pt x="12" y="122"/>
                </a:lnTo>
                <a:lnTo>
                  <a:pt x="14" y="112"/>
                </a:lnTo>
                <a:lnTo>
                  <a:pt x="22" y="106"/>
                </a:lnTo>
                <a:lnTo>
                  <a:pt x="22" y="100"/>
                </a:lnTo>
                <a:lnTo>
                  <a:pt x="36" y="80"/>
                </a:lnTo>
                <a:lnTo>
                  <a:pt x="40" y="68"/>
                </a:lnTo>
                <a:lnTo>
                  <a:pt x="42" y="58"/>
                </a:lnTo>
                <a:lnTo>
                  <a:pt x="48" y="56"/>
                </a:lnTo>
                <a:lnTo>
                  <a:pt x="58" y="58"/>
                </a:lnTo>
                <a:lnTo>
                  <a:pt x="66" y="50"/>
                </a:lnTo>
                <a:lnTo>
                  <a:pt x="80" y="38"/>
                </a:lnTo>
                <a:lnTo>
                  <a:pt x="102" y="28"/>
                </a:lnTo>
                <a:lnTo>
                  <a:pt x="112" y="24"/>
                </a:lnTo>
                <a:lnTo>
                  <a:pt x="128" y="24"/>
                </a:lnTo>
                <a:lnTo>
                  <a:pt x="136"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8" name="Freeform 524"/>
          <p:cNvSpPr>
            <a:spLocks/>
          </p:cNvSpPr>
          <p:nvPr/>
        </p:nvSpPr>
        <p:spPr bwMode="ltGray">
          <a:xfrm>
            <a:off x="5829847" y="1551010"/>
            <a:ext cx="196773" cy="160337"/>
          </a:xfrm>
          <a:custGeom>
            <a:avLst/>
            <a:gdLst/>
            <a:ahLst/>
            <a:cxnLst>
              <a:cxn ang="0">
                <a:pos x="0" y="40"/>
              </a:cxn>
              <a:cxn ang="0">
                <a:pos x="6" y="30"/>
              </a:cxn>
              <a:cxn ang="0">
                <a:pos x="24" y="12"/>
              </a:cxn>
              <a:cxn ang="0">
                <a:pos x="42" y="8"/>
              </a:cxn>
              <a:cxn ang="0">
                <a:pos x="48" y="4"/>
              </a:cxn>
              <a:cxn ang="0">
                <a:pos x="54" y="0"/>
              </a:cxn>
              <a:cxn ang="0">
                <a:pos x="60" y="4"/>
              </a:cxn>
              <a:cxn ang="0">
                <a:pos x="66" y="12"/>
              </a:cxn>
              <a:cxn ang="0">
                <a:pos x="74" y="12"/>
              </a:cxn>
              <a:cxn ang="0">
                <a:pos x="80" y="12"/>
              </a:cxn>
              <a:cxn ang="0">
                <a:pos x="84" y="18"/>
              </a:cxn>
              <a:cxn ang="0">
                <a:pos x="86" y="28"/>
              </a:cxn>
              <a:cxn ang="0">
                <a:pos x="90" y="34"/>
              </a:cxn>
              <a:cxn ang="0">
                <a:pos x="98" y="38"/>
              </a:cxn>
              <a:cxn ang="0">
                <a:pos x="104" y="36"/>
              </a:cxn>
              <a:cxn ang="0">
                <a:pos x="112" y="36"/>
              </a:cxn>
              <a:cxn ang="0">
                <a:pos x="116" y="40"/>
              </a:cxn>
              <a:cxn ang="0">
                <a:pos x="120" y="48"/>
              </a:cxn>
              <a:cxn ang="0">
                <a:pos x="122" y="56"/>
              </a:cxn>
              <a:cxn ang="0">
                <a:pos x="124" y="68"/>
              </a:cxn>
              <a:cxn ang="0">
                <a:pos x="126" y="72"/>
              </a:cxn>
              <a:cxn ang="0">
                <a:pos x="126" y="80"/>
              </a:cxn>
              <a:cxn ang="0">
                <a:pos x="120" y="84"/>
              </a:cxn>
              <a:cxn ang="0">
                <a:pos x="112" y="86"/>
              </a:cxn>
              <a:cxn ang="0">
                <a:pos x="102" y="86"/>
              </a:cxn>
              <a:cxn ang="0">
                <a:pos x="76" y="74"/>
              </a:cxn>
              <a:cxn ang="0">
                <a:pos x="70" y="72"/>
              </a:cxn>
              <a:cxn ang="0">
                <a:pos x="62" y="72"/>
              </a:cxn>
              <a:cxn ang="0">
                <a:pos x="52" y="72"/>
              </a:cxn>
              <a:cxn ang="0">
                <a:pos x="46" y="64"/>
              </a:cxn>
              <a:cxn ang="0">
                <a:pos x="36" y="60"/>
              </a:cxn>
              <a:cxn ang="0">
                <a:pos x="30" y="58"/>
              </a:cxn>
              <a:cxn ang="0">
                <a:pos x="22" y="56"/>
              </a:cxn>
              <a:cxn ang="0">
                <a:pos x="14" y="52"/>
              </a:cxn>
              <a:cxn ang="0">
                <a:pos x="12" y="50"/>
              </a:cxn>
              <a:cxn ang="0">
                <a:pos x="0" y="40"/>
              </a:cxn>
            </a:cxnLst>
            <a:rect l="0" t="0" r="r" b="b"/>
            <a:pathLst>
              <a:path w="127" h="87">
                <a:moveTo>
                  <a:pt x="0" y="40"/>
                </a:moveTo>
                <a:lnTo>
                  <a:pt x="6" y="30"/>
                </a:lnTo>
                <a:lnTo>
                  <a:pt x="24" y="12"/>
                </a:lnTo>
                <a:lnTo>
                  <a:pt x="42" y="8"/>
                </a:lnTo>
                <a:lnTo>
                  <a:pt x="48" y="4"/>
                </a:lnTo>
                <a:lnTo>
                  <a:pt x="54" y="0"/>
                </a:lnTo>
                <a:lnTo>
                  <a:pt x="60" y="4"/>
                </a:lnTo>
                <a:lnTo>
                  <a:pt x="66" y="12"/>
                </a:lnTo>
                <a:lnTo>
                  <a:pt x="74" y="12"/>
                </a:lnTo>
                <a:lnTo>
                  <a:pt x="80" y="12"/>
                </a:lnTo>
                <a:lnTo>
                  <a:pt x="84" y="18"/>
                </a:lnTo>
                <a:lnTo>
                  <a:pt x="86" y="28"/>
                </a:lnTo>
                <a:lnTo>
                  <a:pt x="90" y="34"/>
                </a:lnTo>
                <a:lnTo>
                  <a:pt x="98" y="38"/>
                </a:lnTo>
                <a:lnTo>
                  <a:pt x="104" y="36"/>
                </a:lnTo>
                <a:lnTo>
                  <a:pt x="112" y="36"/>
                </a:lnTo>
                <a:lnTo>
                  <a:pt x="116" y="40"/>
                </a:lnTo>
                <a:lnTo>
                  <a:pt x="120" y="48"/>
                </a:lnTo>
                <a:lnTo>
                  <a:pt x="122" y="56"/>
                </a:lnTo>
                <a:lnTo>
                  <a:pt x="124" y="68"/>
                </a:lnTo>
                <a:lnTo>
                  <a:pt x="126" y="72"/>
                </a:lnTo>
                <a:lnTo>
                  <a:pt x="126" y="80"/>
                </a:lnTo>
                <a:lnTo>
                  <a:pt x="120" y="84"/>
                </a:lnTo>
                <a:lnTo>
                  <a:pt x="112" y="86"/>
                </a:lnTo>
                <a:lnTo>
                  <a:pt x="102" y="86"/>
                </a:lnTo>
                <a:lnTo>
                  <a:pt x="76" y="74"/>
                </a:lnTo>
                <a:lnTo>
                  <a:pt x="70" y="72"/>
                </a:lnTo>
                <a:lnTo>
                  <a:pt x="62" y="72"/>
                </a:lnTo>
                <a:lnTo>
                  <a:pt x="52" y="72"/>
                </a:lnTo>
                <a:lnTo>
                  <a:pt x="46" y="64"/>
                </a:lnTo>
                <a:lnTo>
                  <a:pt x="36" y="60"/>
                </a:lnTo>
                <a:lnTo>
                  <a:pt x="30" y="58"/>
                </a:lnTo>
                <a:lnTo>
                  <a:pt x="22" y="56"/>
                </a:lnTo>
                <a:lnTo>
                  <a:pt x="14" y="52"/>
                </a:lnTo>
                <a:lnTo>
                  <a:pt x="12" y="50"/>
                </a:lnTo>
                <a:lnTo>
                  <a:pt x="0" y="4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09" name="Freeform 525"/>
          <p:cNvSpPr>
            <a:spLocks/>
          </p:cNvSpPr>
          <p:nvPr/>
        </p:nvSpPr>
        <p:spPr bwMode="ltGray">
          <a:xfrm>
            <a:off x="6031268" y="1657372"/>
            <a:ext cx="105359" cy="88900"/>
          </a:xfrm>
          <a:custGeom>
            <a:avLst/>
            <a:gdLst/>
            <a:ahLst/>
            <a:cxnLst>
              <a:cxn ang="0">
                <a:pos x="0" y="48"/>
              </a:cxn>
              <a:cxn ang="0">
                <a:pos x="2" y="34"/>
              </a:cxn>
              <a:cxn ang="0">
                <a:pos x="20" y="10"/>
              </a:cxn>
              <a:cxn ang="0">
                <a:pos x="26" y="2"/>
              </a:cxn>
              <a:cxn ang="0">
                <a:pos x="28" y="0"/>
              </a:cxn>
              <a:cxn ang="0">
                <a:pos x="34" y="4"/>
              </a:cxn>
              <a:cxn ang="0">
                <a:pos x="36" y="10"/>
              </a:cxn>
              <a:cxn ang="0">
                <a:pos x="38" y="14"/>
              </a:cxn>
              <a:cxn ang="0">
                <a:pos x="44" y="14"/>
              </a:cxn>
              <a:cxn ang="0">
                <a:pos x="52" y="14"/>
              </a:cxn>
              <a:cxn ang="0">
                <a:pos x="60" y="14"/>
              </a:cxn>
              <a:cxn ang="0">
                <a:pos x="68" y="20"/>
              </a:cxn>
              <a:cxn ang="0">
                <a:pos x="68" y="26"/>
              </a:cxn>
              <a:cxn ang="0">
                <a:pos x="64" y="34"/>
              </a:cxn>
              <a:cxn ang="0">
                <a:pos x="54" y="38"/>
              </a:cxn>
              <a:cxn ang="0">
                <a:pos x="44" y="40"/>
              </a:cxn>
              <a:cxn ang="0">
                <a:pos x="34" y="42"/>
              </a:cxn>
              <a:cxn ang="0">
                <a:pos x="18" y="44"/>
              </a:cxn>
              <a:cxn ang="0">
                <a:pos x="8" y="48"/>
              </a:cxn>
              <a:cxn ang="0">
                <a:pos x="0" y="48"/>
              </a:cxn>
            </a:cxnLst>
            <a:rect l="0" t="0" r="r" b="b"/>
            <a:pathLst>
              <a:path w="69" h="49">
                <a:moveTo>
                  <a:pt x="0" y="48"/>
                </a:moveTo>
                <a:lnTo>
                  <a:pt x="2" y="34"/>
                </a:lnTo>
                <a:lnTo>
                  <a:pt x="20" y="10"/>
                </a:lnTo>
                <a:lnTo>
                  <a:pt x="26" y="2"/>
                </a:lnTo>
                <a:lnTo>
                  <a:pt x="28" y="0"/>
                </a:lnTo>
                <a:lnTo>
                  <a:pt x="34" y="4"/>
                </a:lnTo>
                <a:lnTo>
                  <a:pt x="36" y="10"/>
                </a:lnTo>
                <a:lnTo>
                  <a:pt x="38" y="14"/>
                </a:lnTo>
                <a:lnTo>
                  <a:pt x="44" y="14"/>
                </a:lnTo>
                <a:lnTo>
                  <a:pt x="52" y="14"/>
                </a:lnTo>
                <a:lnTo>
                  <a:pt x="60" y="14"/>
                </a:lnTo>
                <a:lnTo>
                  <a:pt x="68" y="20"/>
                </a:lnTo>
                <a:lnTo>
                  <a:pt x="68" y="26"/>
                </a:lnTo>
                <a:lnTo>
                  <a:pt x="64" y="34"/>
                </a:lnTo>
                <a:lnTo>
                  <a:pt x="54" y="38"/>
                </a:lnTo>
                <a:lnTo>
                  <a:pt x="44" y="40"/>
                </a:lnTo>
                <a:lnTo>
                  <a:pt x="34" y="42"/>
                </a:lnTo>
                <a:lnTo>
                  <a:pt x="18" y="44"/>
                </a:lnTo>
                <a:lnTo>
                  <a:pt x="8" y="48"/>
                </a:lnTo>
                <a:lnTo>
                  <a:pt x="0" y="4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0" name="Freeform 526"/>
          <p:cNvSpPr>
            <a:spLocks/>
          </p:cNvSpPr>
          <p:nvPr/>
        </p:nvSpPr>
        <p:spPr bwMode="ltGray">
          <a:xfrm>
            <a:off x="6826107" y="1827233"/>
            <a:ext cx="171983" cy="88900"/>
          </a:xfrm>
          <a:custGeom>
            <a:avLst/>
            <a:gdLst/>
            <a:ahLst/>
            <a:cxnLst>
              <a:cxn ang="0">
                <a:pos x="2" y="24"/>
              </a:cxn>
              <a:cxn ang="0">
                <a:pos x="0" y="18"/>
              </a:cxn>
              <a:cxn ang="0">
                <a:pos x="12" y="4"/>
              </a:cxn>
              <a:cxn ang="0">
                <a:pos x="14" y="4"/>
              </a:cxn>
              <a:cxn ang="0">
                <a:pos x="16" y="2"/>
              </a:cxn>
              <a:cxn ang="0">
                <a:pos x="18" y="0"/>
              </a:cxn>
              <a:cxn ang="0">
                <a:pos x="24" y="0"/>
              </a:cxn>
              <a:cxn ang="0">
                <a:pos x="28" y="0"/>
              </a:cxn>
              <a:cxn ang="0">
                <a:pos x="30" y="0"/>
              </a:cxn>
              <a:cxn ang="0">
                <a:pos x="34" y="4"/>
              </a:cxn>
              <a:cxn ang="0">
                <a:pos x="36" y="6"/>
              </a:cxn>
              <a:cxn ang="0">
                <a:pos x="38" y="8"/>
              </a:cxn>
              <a:cxn ang="0">
                <a:pos x="40" y="10"/>
              </a:cxn>
              <a:cxn ang="0">
                <a:pos x="46" y="12"/>
              </a:cxn>
              <a:cxn ang="0">
                <a:pos x="46" y="8"/>
              </a:cxn>
              <a:cxn ang="0">
                <a:pos x="48" y="4"/>
              </a:cxn>
              <a:cxn ang="0">
                <a:pos x="52" y="0"/>
              </a:cxn>
              <a:cxn ang="0">
                <a:pos x="56" y="0"/>
              </a:cxn>
              <a:cxn ang="0">
                <a:pos x="64" y="0"/>
              </a:cxn>
              <a:cxn ang="0">
                <a:pos x="64" y="6"/>
              </a:cxn>
              <a:cxn ang="0">
                <a:pos x="68" y="8"/>
              </a:cxn>
              <a:cxn ang="0">
                <a:pos x="74" y="8"/>
              </a:cxn>
              <a:cxn ang="0">
                <a:pos x="78" y="6"/>
              </a:cxn>
              <a:cxn ang="0">
                <a:pos x="86" y="4"/>
              </a:cxn>
              <a:cxn ang="0">
                <a:pos x="90" y="6"/>
              </a:cxn>
              <a:cxn ang="0">
                <a:pos x="92" y="10"/>
              </a:cxn>
              <a:cxn ang="0">
                <a:pos x="98" y="12"/>
              </a:cxn>
              <a:cxn ang="0">
                <a:pos x="104" y="12"/>
              </a:cxn>
              <a:cxn ang="0">
                <a:pos x="108" y="16"/>
              </a:cxn>
              <a:cxn ang="0">
                <a:pos x="110" y="24"/>
              </a:cxn>
              <a:cxn ang="0">
                <a:pos x="102" y="36"/>
              </a:cxn>
              <a:cxn ang="0">
                <a:pos x="86" y="44"/>
              </a:cxn>
              <a:cxn ang="0">
                <a:pos x="82" y="42"/>
              </a:cxn>
              <a:cxn ang="0">
                <a:pos x="78" y="38"/>
              </a:cxn>
              <a:cxn ang="0">
                <a:pos x="76" y="38"/>
              </a:cxn>
              <a:cxn ang="0">
                <a:pos x="72" y="38"/>
              </a:cxn>
              <a:cxn ang="0">
                <a:pos x="68" y="38"/>
              </a:cxn>
              <a:cxn ang="0">
                <a:pos x="64" y="38"/>
              </a:cxn>
              <a:cxn ang="0">
                <a:pos x="62" y="40"/>
              </a:cxn>
              <a:cxn ang="0">
                <a:pos x="60" y="40"/>
              </a:cxn>
              <a:cxn ang="0">
                <a:pos x="56" y="42"/>
              </a:cxn>
              <a:cxn ang="0">
                <a:pos x="52" y="44"/>
              </a:cxn>
              <a:cxn ang="0">
                <a:pos x="48" y="46"/>
              </a:cxn>
              <a:cxn ang="0">
                <a:pos x="40" y="48"/>
              </a:cxn>
              <a:cxn ang="0">
                <a:pos x="32" y="46"/>
              </a:cxn>
              <a:cxn ang="0">
                <a:pos x="26" y="44"/>
              </a:cxn>
              <a:cxn ang="0">
                <a:pos x="18" y="40"/>
              </a:cxn>
              <a:cxn ang="0">
                <a:pos x="14" y="34"/>
              </a:cxn>
              <a:cxn ang="0">
                <a:pos x="6" y="32"/>
              </a:cxn>
              <a:cxn ang="0">
                <a:pos x="4" y="30"/>
              </a:cxn>
              <a:cxn ang="0">
                <a:pos x="2" y="24"/>
              </a:cxn>
            </a:cxnLst>
            <a:rect l="0" t="0" r="r" b="b"/>
            <a:pathLst>
              <a:path w="111" h="49">
                <a:moveTo>
                  <a:pt x="2" y="24"/>
                </a:moveTo>
                <a:lnTo>
                  <a:pt x="0" y="18"/>
                </a:lnTo>
                <a:lnTo>
                  <a:pt x="12" y="4"/>
                </a:lnTo>
                <a:lnTo>
                  <a:pt x="14" y="4"/>
                </a:lnTo>
                <a:lnTo>
                  <a:pt x="16" y="2"/>
                </a:lnTo>
                <a:lnTo>
                  <a:pt x="18" y="0"/>
                </a:lnTo>
                <a:lnTo>
                  <a:pt x="24" y="0"/>
                </a:lnTo>
                <a:lnTo>
                  <a:pt x="28" y="0"/>
                </a:lnTo>
                <a:lnTo>
                  <a:pt x="30" y="0"/>
                </a:lnTo>
                <a:lnTo>
                  <a:pt x="34" y="4"/>
                </a:lnTo>
                <a:lnTo>
                  <a:pt x="36" y="6"/>
                </a:lnTo>
                <a:lnTo>
                  <a:pt x="38" y="8"/>
                </a:lnTo>
                <a:lnTo>
                  <a:pt x="40" y="10"/>
                </a:lnTo>
                <a:lnTo>
                  <a:pt x="46" y="12"/>
                </a:lnTo>
                <a:lnTo>
                  <a:pt x="46" y="8"/>
                </a:lnTo>
                <a:lnTo>
                  <a:pt x="48" y="4"/>
                </a:lnTo>
                <a:lnTo>
                  <a:pt x="52" y="0"/>
                </a:lnTo>
                <a:lnTo>
                  <a:pt x="56" y="0"/>
                </a:lnTo>
                <a:lnTo>
                  <a:pt x="64" y="0"/>
                </a:lnTo>
                <a:lnTo>
                  <a:pt x="64" y="6"/>
                </a:lnTo>
                <a:lnTo>
                  <a:pt x="68" y="8"/>
                </a:lnTo>
                <a:lnTo>
                  <a:pt x="74" y="8"/>
                </a:lnTo>
                <a:lnTo>
                  <a:pt x="78" y="6"/>
                </a:lnTo>
                <a:lnTo>
                  <a:pt x="86" y="4"/>
                </a:lnTo>
                <a:lnTo>
                  <a:pt x="90" y="6"/>
                </a:lnTo>
                <a:lnTo>
                  <a:pt x="92" y="10"/>
                </a:lnTo>
                <a:lnTo>
                  <a:pt x="98" y="12"/>
                </a:lnTo>
                <a:lnTo>
                  <a:pt x="104" y="12"/>
                </a:lnTo>
                <a:lnTo>
                  <a:pt x="108" y="16"/>
                </a:lnTo>
                <a:lnTo>
                  <a:pt x="110" y="24"/>
                </a:lnTo>
                <a:lnTo>
                  <a:pt x="102" y="36"/>
                </a:lnTo>
                <a:lnTo>
                  <a:pt x="86" y="44"/>
                </a:lnTo>
                <a:lnTo>
                  <a:pt x="82" y="42"/>
                </a:lnTo>
                <a:lnTo>
                  <a:pt x="78" y="38"/>
                </a:lnTo>
                <a:lnTo>
                  <a:pt x="76" y="38"/>
                </a:lnTo>
                <a:lnTo>
                  <a:pt x="72" y="38"/>
                </a:lnTo>
                <a:lnTo>
                  <a:pt x="68" y="38"/>
                </a:lnTo>
                <a:lnTo>
                  <a:pt x="64" y="38"/>
                </a:lnTo>
                <a:lnTo>
                  <a:pt x="62" y="40"/>
                </a:lnTo>
                <a:lnTo>
                  <a:pt x="60" y="40"/>
                </a:lnTo>
                <a:lnTo>
                  <a:pt x="56" y="42"/>
                </a:lnTo>
                <a:lnTo>
                  <a:pt x="52" y="44"/>
                </a:lnTo>
                <a:lnTo>
                  <a:pt x="48" y="46"/>
                </a:lnTo>
                <a:lnTo>
                  <a:pt x="40" y="48"/>
                </a:lnTo>
                <a:lnTo>
                  <a:pt x="32" y="46"/>
                </a:lnTo>
                <a:lnTo>
                  <a:pt x="26" y="44"/>
                </a:lnTo>
                <a:lnTo>
                  <a:pt x="18" y="40"/>
                </a:lnTo>
                <a:lnTo>
                  <a:pt x="14" y="34"/>
                </a:lnTo>
                <a:lnTo>
                  <a:pt x="6" y="32"/>
                </a:lnTo>
                <a:lnTo>
                  <a:pt x="4" y="30"/>
                </a:lnTo>
                <a:lnTo>
                  <a:pt x="2"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1" name="Freeform 527"/>
          <p:cNvSpPr>
            <a:spLocks/>
          </p:cNvSpPr>
          <p:nvPr/>
        </p:nvSpPr>
        <p:spPr bwMode="ltGray">
          <a:xfrm>
            <a:off x="7018231" y="1860571"/>
            <a:ext cx="106909" cy="49212"/>
          </a:xfrm>
          <a:custGeom>
            <a:avLst/>
            <a:gdLst/>
            <a:ahLst/>
            <a:cxnLst>
              <a:cxn ang="0">
                <a:pos x="0" y="4"/>
              </a:cxn>
              <a:cxn ang="0">
                <a:pos x="4" y="0"/>
              </a:cxn>
              <a:cxn ang="0">
                <a:pos x="40" y="6"/>
              </a:cxn>
              <a:cxn ang="0">
                <a:pos x="44" y="4"/>
              </a:cxn>
              <a:cxn ang="0">
                <a:pos x="50" y="2"/>
              </a:cxn>
              <a:cxn ang="0">
                <a:pos x="54" y="2"/>
              </a:cxn>
              <a:cxn ang="0">
                <a:pos x="56" y="6"/>
              </a:cxn>
              <a:cxn ang="0">
                <a:pos x="64" y="8"/>
              </a:cxn>
              <a:cxn ang="0">
                <a:pos x="68" y="12"/>
              </a:cxn>
              <a:cxn ang="0">
                <a:pos x="68" y="16"/>
              </a:cxn>
              <a:cxn ang="0">
                <a:pos x="62" y="22"/>
              </a:cxn>
              <a:cxn ang="0">
                <a:pos x="54" y="24"/>
              </a:cxn>
              <a:cxn ang="0">
                <a:pos x="48" y="26"/>
              </a:cxn>
              <a:cxn ang="0">
                <a:pos x="40" y="26"/>
              </a:cxn>
              <a:cxn ang="0">
                <a:pos x="28" y="24"/>
              </a:cxn>
              <a:cxn ang="0">
                <a:pos x="20" y="18"/>
              </a:cxn>
              <a:cxn ang="0">
                <a:pos x="8" y="12"/>
              </a:cxn>
              <a:cxn ang="0">
                <a:pos x="0" y="4"/>
              </a:cxn>
            </a:cxnLst>
            <a:rect l="0" t="0" r="r" b="b"/>
            <a:pathLst>
              <a:path w="69" h="27">
                <a:moveTo>
                  <a:pt x="0" y="4"/>
                </a:moveTo>
                <a:lnTo>
                  <a:pt x="4" y="0"/>
                </a:lnTo>
                <a:lnTo>
                  <a:pt x="40" y="6"/>
                </a:lnTo>
                <a:lnTo>
                  <a:pt x="44" y="4"/>
                </a:lnTo>
                <a:lnTo>
                  <a:pt x="50" y="2"/>
                </a:lnTo>
                <a:lnTo>
                  <a:pt x="54" y="2"/>
                </a:lnTo>
                <a:lnTo>
                  <a:pt x="56" y="6"/>
                </a:lnTo>
                <a:lnTo>
                  <a:pt x="64" y="8"/>
                </a:lnTo>
                <a:lnTo>
                  <a:pt x="68" y="12"/>
                </a:lnTo>
                <a:lnTo>
                  <a:pt x="68" y="16"/>
                </a:lnTo>
                <a:lnTo>
                  <a:pt x="62" y="22"/>
                </a:lnTo>
                <a:lnTo>
                  <a:pt x="54" y="24"/>
                </a:lnTo>
                <a:lnTo>
                  <a:pt x="48" y="26"/>
                </a:lnTo>
                <a:lnTo>
                  <a:pt x="40" y="26"/>
                </a:lnTo>
                <a:lnTo>
                  <a:pt x="28" y="24"/>
                </a:lnTo>
                <a:lnTo>
                  <a:pt x="20" y="18"/>
                </a:lnTo>
                <a:lnTo>
                  <a:pt x="8" y="12"/>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2" name="Freeform 528"/>
          <p:cNvSpPr>
            <a:spLocks/>
          </p:cNvSpPr>
          <p:nvPr/>
        </p:nvSpPr>
        <p:spPr bwMode="ltGray">
          <a:xfrm>
            <a:off x="6923719" y="1920896"/>
            <a:ext cx="77470" cy="57150"/>
          </a:xfrm>
          <a:custGeom>
            <a:avLst/>
            <a:gdLst/>
            <a:ahLst/>
            <a:cxnLst>
              <a:cxn ang="0">
                <a:pos x="50" y="30"/>
              </a:cxn>
              <a:cxn ang="0">
                <a:pos x="0" y="30"/>
              </a:cxn>
              <a:cxn ang="0">
                <a:pos x="0" y="6"/>
              </a:cxn>
              <a:cxn ang="0">
                <a:pos x="2" y="0"/>
              </a:cxn>
              <a:cxn ang="0">
                <a:pos x="8" y="2"/>
              </a:cxn>
              <a:cxn ang="0">
                <a:pos x="14" y="8"/>
              </a:cxn>
              <a:cxn ang="0">
                <a:pos x="22" y="12"/>
              </a:cxn>
              <a:cxn ang="0">
                <a:pos x="32" y="14"/>
              </a:cxn>
              <a:cxn ang="0">
                <a:pos x="42" y="20"/>
              </a:cxn>
              <a:cxn ang="0">
                <a:pos x="50" y="30"/>
              </a:cxn>
            </a:cxnLst>
            <a:rect l="0" t="0" r="r" b="b"/>
            <a:pathLst>
              <a:path w="51" h="31">
                <a:moveTo>
                  <a:pt x="50" y="30"/>
                </a:moveTo>
                <a:lnTo>
                  <a:pt x="0" y="30"/>
                </a:lnTo>
                <a:lnTo>
                  <a:pt x="0" y="6"/>
                </a:lnTo>
                <a:lnTo>
                  <a:pt x="2" y="0"/>
                </a:lnTo>
                <a:lnTo>
                  <a:pt x="8" y="2"/>
                </a:lnTo>
                <a:lnTo>
                  <a:pt x="14" y="8"/>
                </a:lnTo>
                <a:lnTo>
                  <a:pt x="22" y="12"/>
                </a:lnTo>
                <a:lnTo>
                  <a:pt x="32" y="14"/>
                </a:lnTo>
                <a:lnTo>
                  <a:pt x="42" y="20"/>
                </a:lnTo>
                <a:lnTo>
                  <a:pt x="5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3" name="Freeform 529"/>
          <p:cNvSpPr>
            <a:spLocks/>
          </p:cNvSpPr>
          <p:nvPr/>
        </p:nvSpPr>
        <p:spPr bwMode="ltGray">
          <a:xfrm>
            <a:off x="4695690" y="3329002"/>
            <a:ext cx="492707" cy="261937"/>
          </a:xfrm>
          <a:custGeom>
            <a:avLst/>
            <a:gdLst/>
            <a:ahLst/>
            <a:cxnLst>
              <a:cxn ang="0">
                <a:pos x="296" y="68"/>
              </a:cxn>
              <a:cxn ang="0">
                <a:pos x="298" y="58"/>
              </a:cxn>
              <a:cxn ang="0">
                <a:pos x="282" y="48"/>
              </a:cxn>
              <a:cxn ang="0">
                <a:pos x="268" y="32"/>
              </a:cxn>
              <a:cxn ang="0">
                <a:pos x="248" y="32"/>
              </a:cxn>
              <a:cxn ang="0">
                <a:pos x="224" y="44"/>
              </a:cxn>
              <a:cxn ang="0">
                <a:pos x="210" y="38"/>
              </a:cxn>
              <a:cxn ang="0">
                <a:pos x="200" y="42"/>
              </a:cxn>
              <a:cxn ang="0">
                <a:pos x="164" y="30"/>
              </a:cxn>
              <a:cxn ang="0">
                <a:pos x="152" y="22"/>
              </a:cxn>
              <a:cxn ang="0">
                <a:pos x="148" y="14"/>
              </a:cxn>
              <a:cxn ang="0">
                <a:pos x="122" y="10"/>
              </a:cxn>
              <a:cxn ang="0">
                <a:pos x="104" y="16"/>
              </a:cxn>
              <a:cxn ang="0">
                <a:pos x="86" y="28"/>
              </a:cxn>
              <a:cxn ang="0">
                <a:pos x="52" y="22"/>
              </a:cxn>
              <a:cxn ang="0">
                <a:pos x="34" y="4"/>
              </a:cxn>
              <a:cxn ang="0">
                <a:pos x="22" y="0"/>
              </a:cxn>
              <a:cxn ang="0">
                <a:pos x="12" y="2"/>
              </a:cxn>
              <a:cxn ang="0">
                <a:pos x="14" y="10"/>
              </a:cxn>
              <a:cxn ang="0">
                <a:pos x="10" y="18"/>
              </a:cxn>
              <a:cxn ang="0">
                <a:pos x="12" y="30"/>
              </a:cxn>
              <a:cxn ang="0">
                <a:pos x="28" y="28"/>
              </a:cxn>
              <a:cxn ang="0">
                <a:pos x="50" y="24"/>
              </a:cxn>
              <a:cxn ang="0">
                <a:pos x="52" y="36"/>
              </a:cxn>
              <a:cxn ang="0">
                <a:pos x="32" y="40"/>
              </a:cxn>
              <a:cxn ang="0">
                <a:pos x="26" y="40"/>
              </a:cxn>
              <a:cxn ang="0">
                <a:pos x="16" y="38"/>
              </a:cxn>
              <a:cxn ang="0">
                <a:pos x="4" y="60"/>
              </a:cxn>
              <a:cxn ang="0">
                <a:pos x="10" y="68"/>
              </a:cxn>
              <a:cxn ang="0">
                <a:pos x="16" y="56"/>
              </a:cxn>
              <a:cxn ang="0">
                <a:pos x="14" y="76"/>
              </a:cxn>
              <a:cxn ang="0">
                <a:pos x="0" y="76"/>
              </a:cxn>
              <a:cxn ang="0">
                <a:pos x="16" y="86"/>
              </a:cxn>
              <a:cxn ang="0">
                <a:pos x="22" y="102"/>
              </a:cxn>
              <a:cxn ang="0">
                <a:pos x="18" y="112"/>
              </a:cxn>
              <a:cxn ang="0">
                <a:pos x="32" y="108"/>
              </a:cxn>
              <a:cxn ang="0">
                <a:pos x="40" y="118"/>
              </a:cxn>
              <a:cxn ang="0">
                <a:pos x="54" y="130"/>
              </a:cxn>
              <a:cxn ang="0">
                <a:pos x="72" y="128"/>
              </a:cxn>
              <a:cxn ang="0">
                <a:pos x="88" y="120"/>
              </a:cxn>
              <a:cxn ang="0">
                <a:pos x="106" y="138"/>
              </a:cxn>
              <a:cxn ang="0">
                <a:pos x="142" y="124"/>
              </a:cxn>
              <a:cxn ang="0">
                <a:pos x="160" y="126"/>
              </a:cxn>
              <a:cxn ang="0">
                <a:pos x="238" y="138"/>
              </a:cxn>
              <a:cxn ang="0">
                <a:pos x="318" y="118"/>
              </a:cxn>
              <a:cxn ang="0">
                <a:pos x="302" y="74"/>
              </a:cxn>
            </a:cxnLst>
            <a:rect l="0" t="0" r="r" b="b"/>
            <a:pathLst>
              <a:path w="319" h="145">
                <a:moveTo>
                  <a:pt x="302" y="74"/>
                </a:moveTo>
                <a:lnTo>
                  <a:pt x="296" y="68"/>
                </a:lnTo>
                <a:lnTo>
                  <a:pt x="298" y="62"/>
                </a:lnTo>
                <a:lnTo>
                  <a:pt x="298" y="58"/>
                </a:lnTo>
                <a:lnTo>
                  <a:pt x="284" y="52"/>
                </a:lnTo>
                <a:lnTo>
                  <a:pt x="282" y="48"/>
                </a:lnTo>
                <a:lnTo>
                  <a:pt x="276" y="40"/>
                </a:lnTo>
                <a:lnTo>
                  <a:pt x="268" y="32"/>
                </a:lnTo>
                <a:lnTo>
                  <a:pt x="262" y="34"/>
                </a:lnTo>
                <a:lnTo>
                  <a:pt x="248" y="32"/>
                </a:lnTo>
                <a:lnTo>
                  <a:pt x="238" y="42"/>
                </a:lnTo>
                <a:lnTo>
                  <a:pt x="224" y="44"/>
                </a:lnTo>
                <a:lnTo>
                  <a:pt x="214" y="38"/>
                </a:lnTo>
                <a:lnTo>
                  <a:pt x="210" y="38"/>
                </a:lnTo>
                <a:lnTo>
                  <a:pt x="208" y="40"/>
                </a:lnTo>
                <a:lnTo>
                  <a:pt x="200" y="42"/>
                </a:lnTo>
                <a:lnTo>
                  <a:pt x="180" y="36"/>
                </a:lnTo>
                <a:lnTo>
                  <a:pt x="164" y="30"/>
                </a:lnTo>
                <a:lnTo>
                  <a:pt x="164" y="22"/>
                </a:lnTo>
                <a:lnTo>
                  <a:pt x="152" y="22"/>
                </a:lnTo>
                <a:lnTo>
                  <a:pt x="148" y="20"/>
                </a:lnTo>
                <a:lnTo>
                  <a:pt x="148" y="14"/>
                </a:lnTo>
                <a:lnTo>
                  <a:pt x="140" y="14"/>
                </a:lnTo>
                <a:lnTo>
                  <a:pt x="122" y="10"/>
                </a:lnTo>
                <a:lnTo>
                  <a:pt x="116" y="12"/>
                </a:lnTo>
                <a:lnTo>
                  <a:pt x="104" y="16"/>
                </a:lnTo>
                <a:lnTo>
                  <a:pt x="92" y="24"/>
                </a:lnTo>
                <a:lnTo>
                  <a:pt x="86" y="28"/>
                </a:lnTo>
                <a:lnTo>
                  <a:pt x="74" y="26"/>
                </a:lnTo>
                <a:lnTo>
                  <a:pt x="52" y="22"/>
                </a:lnTo>
                <a:lnTo>
                  <a:pt x="38" y="18"/>
                </a:lnTo>
                <a:lnTo>
                  <a:pt x="34" y="4"/>
                </a:lnTo>
                <a:lnTo>
                  <a:pt x="28" y="2"/>
                </a:lnTo>
                <a:lnTo>
                  <a:pt x="22" y="0"/>
                </a:lnTo>
                <a:lnTo>
                  <a:pt x="16" y="0"/>
                </a:lnTo>
                <a:lnTo>
                  <a:pt x="12" y="2"/>
                </a:lnTo>
                <a:lnTo>
                  <a:pt x="12" y="8"/>
                </a:lnTo>
                <a:lnTo>
                  <a:pt x="14" y="10"/>
                </a:lnTo>
                <a:lnTo>
                  <a:pt x="14" y="14"/>
                </a:lnTo>
                <a:lnTo>
                  <a:pt x="10" y="18"/>
                </a:lnTo>
                <a:lnTo>
                  <a:pt x="8" y="26"/>
                </a:lnTo>
                <a:lnTo>
                  <a:pt x="12" y="30"/>
                </a:lnTo>
                <a:lnTo>
                  <a:pt x="14" y="34"/>
                </a:lnTo>
                <a:lnTo>
                  <a:pt x="28" y="28"/>
                </a:lnTo>
                <a:lnTo>
                  <a:pt x="44" y="26"/>
                </a:lnTo>
                <a:lnTo>
                  <a:pt x="50" y="24"/>
                </a:lnTo>
                <a:lnTo>
                  <a:pt x="58" y="32"/>
                </a:lnTo>
                <a:lnTo>
                  <a:pt x="52" y="36"/>
                </a:lnTo>
                <a:lnTo>
                  <a:pt x="42" y="42"/>
                </a:lnTo>
                <a:lnTo>
                  <a:pt x="32" y="40"/>
                </a:lnTo>
                <a:lnTo>
                  <a:pt x="28" y="34"/>
                </a:lnTo>
                <a:lnTo>
                  <a:pt x="26" y="40"/>
                </a:lnTo>
                <a:lnTo>
                  <a:pt x="22" y="38"/>
                </a:lnTo>
                <a:lnTo>
                  <a:pt x="16" y="38"/>
                </a:lnTo>
                <a:lnTo>
                  <a:pt x="8" y="50"/>
                </a:lnTo>
                <a:lnTo>
                  <a:pt x="4" y="60"/>
                </a:lnTo>
                <a:lnTo>
                  <a:pt x="2" y="64"/>
                </a:lnTo>
                <a:lnTo>
                  <a:pt x="10" y="68"/>
                </a:lnTo>
                <a:lnTo>
                  <a:pt x="8" y="58"/>
                </a:lnTo>
                <a:lnTo>
                  <a:pt x="16" y="56"/>
                </a:lnTo>
                <a:lnTo>
                  <a:pt x="16" y="64"/>
                </a:lnTo>
                <a:lnTo>
                  <a:pt x="14" y="76"/>
                </a:lnTo>
                <a:lnTo>
                  <a:pt x="6" y="74"/>
                </a:lnTo>
                <a:lnTo>
                  <a:pt x="0" y="76"/>
                </a:lnTo>
                <a:lnTo>
                  <a:pt x="6" y="84"/>
                </a:lnTo>
                <a:lnTo>
                  <a:pt x="16" y="86"/>
                </a:lnTo>
                <a:lnTo>
                  <a:pt x="18" y="98"/>
                </a:lnTo>
                <a:lnTo>
                  <a:pt x="22" y="102"/>
                </a:lnTo>
                <a:lnTo>
                  <a:pt x="20" y="108"/>
                </a:lnTo>
                <a:lnTo>
                  <a:pt x="18" y="112"/>
                </a:lnTo>
                <a:lnTo>
                  <a:pt x="24" y="114"/>
                </a:lnTo>
                <a:lnTo>
                  <a:pt x="32" y="108"/>
                </a:lnTo>
                <a:lnTo>
                  <a:pt x="30" y="116"/>
                </a:lnTo>
                <a:lnTo>
                  <a:pt x="40" y="118"/>
                </a:lnTo>
                <a:lnTo>
                  <a:pt x="46" y="122"/>
                </a:lnTo>
                <a:lnTo>
                  <a:pt x="54" y="130"/>
                </a:lnTo>
                <a:lnTo>
                  <a:pt x="62" y="128"/>
                </a:lnTo>
                <a:lnTo>
                  <a:pt x="72" y="128"/>
                </a:lnTo>
                <a:lnTo>
                  <a:pt x="74" y="118"/>
                </a:lnTo>
                <a:lnTo>
                  <a:pt x="88" y="120"/>
                </a:lnTo>
                <a:lnTo>
                  <a:pt x="102" y="130"/>
                </a:lnTo>
                <a:lnTo>
                  <a:pt x="106" y="138"/>
                </a:lnTo>
                <a:lnTo>
                  <a:pt x="130" y="136"/>
                </a:lnTo>
                <a:lnTo>
                  <a:pt x="142" y="124"/>
                </a:lnTo>
                <a:lnTo>
                  <a:pt x="148" y="128"/>
                </a:lnTo>
                <a:lnTo>
                  <a:pt x="160" y="126"/>
                </a:lnTo>
                <a:lnTo>
                  <a:pt x="162" y="134"/>
                </a:lnTo>
                <a:lnTo>
                  <a:pt x="238" y="138"/>
                </a:lnTo>
                <a:lnTo>
                  <a:pt x="288" y="144"/>
                </a:lnTo>
                <a:lnTo>
                  <a:pt x="318" y="118"/>
                </a:lnTo>
                <a:lnTo>
                  <a:pt x="300" y="86"/>
                </a:lnTo>
                <a:lnTo>
                  <a:pt x="302" y="7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4" name="Freeform 530"/>
          <p:cNvSpPr>
            <a:spLocks/>
          </p:cNvSpPr>
          <p:nvPr/>
        </p:nvSpPr>
        <p:spPr bwMode="ltGray">
          <a:xfrm>
            <a:off x="4932747" y="3546489"/>
            <a:ext cx="171983" cy="190499"/>
          </a:xfrm>
          <a:custGeom>
            <a:avLst/>
            <a:gdLst/>
            <a:ahLst/>
            <a:cxnLst>
              <a:cxn ang="0">
                <a:pos x="110" y="12"/>
              </a:cxn>
              <a:cxn ang="0">
                <a:pos x="104" y="2"/>
              </a:cxn>
              <a:cxn ang="0">
                <a:pos x="78" y="2"/>
              </a:cxn>
              <a:cxn ang="0">
                <a:pos x="64" y="4"/>
              </a:cxn>
              <a:cxn ang="0">
                <a:pos x="56" y="0"/>
              </a:cxn>
              <a:cxn ang="0">
                <a:pos x="34" y="0"/>
              </a:cxn>
              <a:cxn ang="0">
                <a:pos x="24" y="4"/>
              </a:cxn>
              <a:cxn ang="0">
                <a:pos x="18" y="4"/>
              </a:cxn>
              <a:cxn ang="0">
                <a:pos x="10" y="10"/>
              </a:cxn>
              <a:cxn ang="0">
                <a:pos x="4" y="16"/>
              </a:cxn>
              <a:cxn ang="0">
                <a:pos x="4" y="26"/>
              </a:cxn>
              <a:cxn ang="0">
                <a:pos x="6" y="38"/>
              </a:cxn>
              <a:cxn ang="0">
                <a:pos x="4" y="54"/>
              </a:cxn>
              <a:cxn ang="0">
                <a:pos x="0" y="74"/>
              </a:cxn>
              <a:cxn ang="0">
                <a:pos x="12" y="104"/>
              </a:cxn>
              <a:cxn ang="0">
                <a:pos x="94" y="64"/>
              </a:cxn>
              <a:cxn ang="0">
                <a:pos x="110" y="12"/>
              </a:cxn>
            </a:cxnLst>
            <a:rect l="0" t="0" r="r" b="b"/>
            <a:pathLst>
              <a:path w="111" h="105">
                <a:moveTo>
                  <a:pt x="110" y="12"/>
                </a:moveTo>
                <a:lnTo>
                  <a:pt x="104" y="2"/>
                </a:lnTo>
                <a:lnTo>
                  <a:pt x="78" y="2"/>
                </a:lnTo>
                <a:lnTo>
                  <a:pt x="64" y="4"/>
                </a:lnTo>
                <a:lnTo>
                  <a:pt x="56" y="0"/>
                </a:lnTo>
                <a:lnTo>
                  <a:pt x="34" y="0"/>
                </a:lnTo>
                <a:lnTo>
                  <a:pt x="24" y="4"/>
                </a:lnTo>
                <a:lnTo>
                  <a:pt x="18" y="4"/>
                </a:lnTo>
                <a:lnTo>
                  <a:pt x="10" y="10"/>
                </a:lnTo>
                <a:lnTo>
                  <a:pt x="4" y="16"/>
                </a:lnTo>
                <a:lnTo>
                  <a:pt x="4" y="26"/>
                </a:lnTo>
                <a:lnTo>
                  <a:pt x="6" y="38"/>
                </a:lnTo>
                <a:lnTo>
                  <a:pt x="4" y="54"/>
                </a:lnTo>
                <a:lnTo>
                  <a:pt x="0" y="74"/>
                </a:lnTo>
                <a:lnTo>
                  <a:pt x="12" y="104"/>
                </a:lnTo>
                <a:lnTo>
                  <a:pt x="94" y="64"/>
                </a:lnTo>
                <a:lnTo>
                  <a:pt x="11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5" name="Freeform 531"/>
          <p:cNvSpPr>
            <a:spLocks/>
          </p:cNvSpPr>
          <p:nvPr/>
        </p:nvSpPr>
        <p:spPr bwMode="ltGray">
          <a:xfrm>
            <a:off x="4866124" y="3684601"/>
            <a:ext cx="80568" cy="190499"/>
          </a:xfrm>
          <a:custGeom>
            <a:avLst/>
            <a:gdLst/>
            <a:ahLst/>
            <a:cxnLst>
              <a:cxn ang="0">
                <a:pos x="36" y="2"/>
              </a:cxn>
              <a:cxn ang="0">
                <a:pos x="30" y="6"/>
              </a:cxn>
              <a:cxn ang="0">
                <a:pos x="28" y="16"/>
              </a:cxn>
              <a:cxn ang="0">
                <a:pos x="18" y="38"/>
              </a:cxn>
              <a:cxn ang="0">
                <a:pos x="16" y="34"/>
              </a:cxn>
              <a:cxn ang="0">
                <a:pos x="8" y="44"/>
              </a:cxn>
              <a:cxn ang="0">
                <a:pos x="0" y="62"/>
              </a:cxn>
              <a:cxn ang="0">
                <a:pos x="10" y="104"/>
              </a:cxn>
              <a:cxn ang="0">
                <a:pos x="52" y="44"/>
              </a:cxn>
              <a:cxn ang="0">
                <a:pos x="48" y="10"/>
              </a:cxn>
              <a:cxn ang="0">
                <a:pos x="40" y="0"/>
              </a:cxn>
              <a:cxn ang="0">
                <a:pos x="36" y="2"/>
              </a:cxn>
            </a:cxnLst>
            <a:rect l="0" t="0" r="r" b="b"/>
            <a:pathLst>
              <a:path w="53" h="105">
                <a:moveTo>
                  <a:pt x="36" y="2"/>
                </a:moveTo>
                <a:lnTo>
                  <a:pt x="30" y="6"/>
                </a:lnTo>
                <a:lnTo>
                  <a:pt x="28" y="16"/>
                </a:lnTo>
                <a:lnTo>
                  <a:pt x="18" y="38"/>
                </a:lnTo>
                <a:lnTo>
                  <a:pt x="16" y="34"/>
                </a:lnTo>
                <a:lnTo>
                  <a:pt x="8" y="44"/>
                </a:lnTo>
                <a:lnTo>
                  <a:pt x="0" y="62"/>
                </a:lnTo>
                <a:lnTo>
                  <a:pt x="10" y="104"/>
                </a:lnTo>
                <a:lnTo>
                  <a:pt x="52" y="44"/>
                </a:lnTo>
                <a:lnTo>
                  <a:pt x="48" y="10"/>
                </a:lnTo>
                <a:lnTo>
                  <a:pt x="40" y="0"/>
                </a:lnTo>
                <a:lnTo>
                  <a:pt x="3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6" name="Freeform 532"/>
          <p:cNvSpPr>
            <a:spLocks/>
          </p:cNvSpPr>
          <p:nvPr/>
        </p:nvSpPr>
        <p:spPr bwMode="ltGray">
          <a:xfrm>
            <a:off x="4915704" y="3636976"/>
            <a:ext cx="41833" cy="60325"/>
          </a:xfrm>
          <a:custGeom>
            <a:avLst/>
            <a:gdLst/>
            <a:ahLst/>
            <a:cxnLst>
              <a:cxn ang="0">
                <a:pos x="12" y="2"/>
              </a:cxn>
              <a:cxn ang="0">
                <a:pos x="18" y="0"/>
              </a:cxn>
              <a:cxn ang="0">
                <a:pos x="24" y="6"/>
              </a:cxn>
              <a:cxn ang="0">
                <a:pos x="26" y="12"/>
              </a:cxn>
              <a:cxn ang="0">
                <a:pos x="16" y="24"/>
              </a:cxn>
              <a:cxn ang="0">
                <a:pos x="10" y="32"/>
              </a:cxn>
              <a:cxn ang="0">
                <a:pos x="0" y="30"/>
              </a:cxn>
              <a:cxn ang="0">
                <a:pos x="8" y="12"/>
              </a:cxn>
              <a:cxn ang="0">
                <a:pos x="12" y="2"/>
              </a:cxn>
            </a:cxnLst>
            <a:rect l="0" t="0" r="r" b="b"/>
            <a:pathLst>
              <a:path w="27" h="33">
                <a:moveTo>
                  <a:pt x="12" y="2"/>
                </a:moveTo>
                <a:lnTo>
                  <a:pt x="18" y="0"/>
                </a:lnTo>
                <a:lnTo>
                  <a:pt x="24" y="6"/>
                </a:lnTo>
                <a:lnTo>
                  <a:pt x="26" y="12"/>
                </a:lnTo>
                <a:lnTo>
                  <a:pt x="16" y="24"/>
                </a:lnTo>
                <a:lnTo>
                  <a:pt x="10" y="32"/>
                </a:lnTo>
                <a:lnTo>
                  <a:pt x="0" y="30"/>
                </a:lnTo>
                <a:lnTo>
                  <a:pt x="8" y="12"/>
                </a:lnTo>
                <a:lnTo>
                  <a:pt x="1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7" name="Freeform 533"/>
          <p:cNvSpPr>
            <a:spLocks/>
          </p:cNvSpPr>
          <p:nvPr/>
        </p:nvSpPr>
        <p:spPr bwMode="ltGray">
          <a:xfrm>
            <a:off x="4914154" y="3673489"/>
            <a:ext cx="123952" cy="160336"/>
          </a:xfrm>
          <a:custGeom>
            <a:avLst/>
            <a:gdLst/>
            <a:ahLst/>
            <a:cxnLst>
              <a:cxn ang="0">
                <a:pos x="4" y="84"/>
              </a:cxn>
              <a:cxn ang="0">
                <a:pos x="0" y="78"/>
              </a:cxn>
              <a:cxn ang="0">
                <a:pos x="12" y="48"/>
              </a:cxn>
              <a:cxn ang="0">
                <a:pos x="14" y="26"/>
              </a:cxn>
              <a:cxn ang="0">
                <a:pos x="8" y="18"/>
              </a:cxn>
              <a:cxn ang="0">
                <a:pos x="20" y="0"/>
              </a:cxn>
              <a:cxn ang="0">
                <a:pos x="22" y="14"/>
              </a:cxn>
              <a:cxn ang="0">
                <a:pos x="26" y="26"/>
              </a:cxn>
              <a:cxn ang="0">
                <a:pos x="66" y="8"/>
              </a:cxn>
              <a:cxn ang="0">
                <a:pos x="80" y="46"/>
              </a:cxn>
              <a:cxn ang="0">
                <a:pos x="48" y="84"/>
              </a:cxn>
              <a:cxn ang="0">
                <a:pos x="18" y="88"/>
              </a:cxn>
              <a:cxn ang="0">
                <a:pos x="4" y="84"/>
              </a:cxn>
            </a:cxnLst>
            <a:rect l="0" t="0" r="r" b="b"/>
            <a:pathLst>
              <a:path w="81" h="89">
                <a:moveTo>
                  <a:pt x="4" y="84"/>
                </a:moveTo>
                <a:lnTo>
                  <a:pt x="0" y="78"/>
                </a:lnTo>
                <a:lnTo>
                  <a:pt x="12" y="48"/>
                </a:lnTo>
                <a:lnTo>
                  <a:pt x="14" y="26"/>
                </a:lnTo>
                <a:lnTo>
                  <a:pt x="8" y="18"/>
                </a:lnTo>
                <a:lnTo>
                  <a:pt x="20" y="0"/>
                </a:lnTo>
                <a:lnTo>
                  <a:pt x="22" y="14"/>
                </a:lnTo>
                <a:lnTo>
                  <a:pt x="26" y="26"/>
                </a:lnTo>
                <a:lnTo>
                  <a:pt x="66" y="8"/>
                </a:lnTo>
                <a:lnTo>
                  <a:pt x="80" y="46"/>
                </a:lnTo>
                <a:lnTo>
                  <a:pt x="48" y="84"/>
                </a:lnTo>
                <a:lnTo>
                  <a:pt x="18" y="88"/>
                </a:lnTo>
                <a:lnTo>
                  <a:pt x="4" y="8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8" name="Freeform 534"/>
          <p:cNvSpPr>
            <a:spLocks/>
          </p:cNvSpPr>
          <p:nvPr/>
        </p:nvSpPr>
        <p:spPr bwMode="ltGray">
          <a:xfrm>
            <a:off x="5079940" y="4210061"/>
            <a:ext cx="128599" cy="184149"/>
          </a:xfrm>
          <a:custGeom>
            <a:avLst/>
            <a:gdLst/>
            <a:ahLst/>
            <a:cxnLst>
              <a:cxn ang="0">
                <a:pos x="8" y="24"/>
              </a:cxn>
              <a:cxn ang="0">
                <a:pos x="2" y="32"/>
              </a:cxn>
              <a:cxn ang="0">
                <a:pos x="2" y="42"/>
              </a:cxn>
              <a:cxn ang="0">
                <a:pos x="0" y="52"/>
              </a:cxn>
              <a:cxn ang="0">
                <a:pos x="4" y="60"/>
              </a:cxn>
              <a:cxn ang="0">
                <a:pos x="4" y="72"/>
              </a:cxn>
              <a:cxn ang="0">
                <a:pos x="8" y="80"/>
              </a:cxn>
              <a:cxn ang="0">
                <a:pos x="10" y="90"/>
              </a:cxn>
              <a:cxn ang="0">
                <a:pos x="12" y="100"/>
              </a:cxn>
              <a:cxn ang="0">
                <a:pos x="34" y="98"/>
              </a:cxn>
              <a:cxn ang="0">
                <a:pos x="48" y="86"/>
              </a:cxn>
              <a:cxn ang="0">
                <a:pos x="70" y="86"/>
              </a:cxn>
              <a:cxn ang="0">
                <a:pos x="82" y="16"/>
              </a:cxn>
              <a:cxn ang="0">
                <a:pos x="14" y="0"/>
              </a:cxn>
              <a:cxn ang="0">
                <a:pos x="8" y="24"/>
              </a:cxn>
            </a:cxnLst>
            <a:rect l="0" t="0" r="r" b="b"/>
            <a:pathLst>
              <a:path w="83" h="101">
                <a:moveTo>
                  <a:pt x="8" y="24"/>
                </a:moveTo>
                <a:lnTo>
                  <a:pt x="2" y="32"/>
                </a:lnTo>
                <a:lnTo>
                  <a:pt x="2" y="42"/>
                </a:lnTo>
                <a:lnTo>
                  <a:pt x="0" y="52"/>
                </a:lnTo>
                <a:lnTo>
                  <a:pt x="4" y="60"/>
                </a:lnTo>
                <a:lnTo>
                  <a:pt x="4" y="72"/>
                </a:lnTo>
                <a:lnTo>
                  <a:pt x="8" y="80"/>
                </a:lnTo>
                <a:lnTo>
                  <a:pt x="10" y="90"/>
                </a:lnTo>
                <a:lnTo>
                  <a:pt x="12" y="100"/>
                </a:lnTo>
                <a:lnTo>
                  <a:pt x="34" y="98"/>
                </a:lnTo>
                <a:lnTo>
                  <a:pt x="48" y="86"/>
                </a:lnTo>
                <a:lnTo>
                  <a:pt x="70" y="86"/>
                </a:lnTo>
                <a:lnTo>
                  <a:pt x="82" y="16"/>
                </a:lnTo>
                <a:lnTo>
                  <a:pt x="14" y="0"/>
                </a:lnTo>
                <a:lnTo>
                  <a:pt x="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19" name="Freeform 535"/>
          <p:cNvSpPr>
            <a:spLocks/>
          </p:cNvSpPr>
          <p:nvPr/>
        </p:nvSpPr>
        <p:spPr bwMode="ltGray">
          <a:xfrm>
            <a:off x="5095434" y="4217998"/>
            <a:ext cx="272693" cy="209549"/>
          </a:xfrm>
          <a:custGeom>
            <a:avLst/>
            <a:gdLst/>
            <a:ahLst/>
            <a:cxnLst>
              <a:cxn ang="0">
                <a:pos x="0" y="108"/>
              </a:cxn>
              <a:cxn ang="0">
                <a:pos x="2" y="106"/>
              </a:cxn>
              <a:cxn ang="0">
                <a:pos x="6" y="104"/>
              </a:cxn>
              <a:cxn ang="0">
                <a:pos x="14" y="104"/>
              </a:cxn>
              <a:cxn ang="0">
                <a:pos x="14" y="100"/>
              </a:cxn>
              <a:cxn ang="0">
                <a:pos x="20" y="94"/>
              </a:cxn>
              <a:cxn ang="0">
                <a:pos x="38" y="88"/>
              </a:cxn>
              <a:cxn ang="0">
                <a:pos x="42" y="90"/>
              </a:cxn>
              <a:cxn ang="0">
                <a:pos x="46" y="86"/>
              </a:cxn>
              <a:cxn ang="0">
                <a:pos x="44" y="78"/>
              </a:cxn>
              <a:cxn ang="0">
                <a:pos x="42" y="72"/>
              </a:cxn>
              <a:cxn ang="0">
                <a:pos x="56" y="52"/>
              </a:cxn>
              <a:cxn ang="0">
                <a:pos x="70" y="20"/>
              </a:cxn>
              <a:cxn ang="0">
                <a:pos x="122" y="6"/>
              </a:cxn>
              <a:cxn ang="0">
                <a:pos x="174" y="0"/>
              </a:cxn>
              <a:cxn ang="0">
                <a:pos x="174" y="54"/>
              </a:cxn>
              <a:cxn ang="0">
                <a:pos x="156" y="58"/>
              </a:cxn>
              <a:cxn ang="0">
                <a:pos x="152" y="74"/>
              </a:cxn>
              <a:cxn ang="0">
                <a:pos x="144" y="74"/>
              </a:cxn>
              <a:cxn ang="0">
                <a:pos x="140" y="76"/>
              </a:cxn>
              <a:cxn ang="0">
                <a:pos x="124" y="78"/>
              </a:cxn>
              <a:cxn ang="0">
                <a:pos x="118" y="82"/>
              </a:cxn>
              <a:cxn ang="0">
                <a:pos x="98" y="86"/>
              </a:cxn>
              <a:cxn ang="0">
                <a:pos x="90" y="94"/>
              </a:cxn>
              <a:cxn ang="0">
                <a:pos x="78" y="94"/>
              </a:cxn>
              <a:cxn ang="0">
                <a:pos x="74" y="98"/>
              </a:cxn>
              <a:cxn ang="0">
                <a:pos x="62" y="102"/>
              </a:cxn>
              <a:cxn ang="0">
                <a:pos x="48" y="100"/>
              </a:cxn>
              <a:cxn ang="0">
                <a:pos x="38" y="98"/>
              </a:cxn>
              <a:cxn ang="0">
                <a:pos x="32" y="104"/>
              </a:cxn>
              <a:cxn ang="0">
                <a:pos x="28" y="108"/>
              </a:cxn>
              <a:cxn ang="0">
                <a:pos x="18" y="114"/>
              </a:cxn>
              <a:cxn ang="0">
                <a:pos x="4" y="114"/>
              </a:cxn>
              <a:cxn ang="0">
                <a:pos x="0" y="108"/>
              </a:cxn>
            </a:cxnLst>
            <a:rect l="0" t="0" r="r" b="b"/>
            <a:pathLst>
              <a:path w="175" h="115">
                <a:moveTo>
                  <a:pt x="0" y="108"/>
                </a:moveTo>
                <a:lnTo>
                  <a:pt x="2" y="106"/>
                </a:lnTo>
                <a:lnTo>
                  <a:pt x="6" y="104"/>
                </a:lnTo>
                <a:lnTo>
                  <a:pt x="14" y="104"/>
                </a:lnTo>
                <a:lnTo>
                  <a:pt x="14" y="100"/>
                </a:lnTo>
                <a:lnTo>
                  <a:pt x="20" y="94"/>
                </a:lnTo>
                <a:lnTo>
                  <a:pt x="38" y="88"/>
                </a:lnTo>
                <a:lnTo>
                  <a:pt x="42" y="90"/>
                </a:lnTo>
                <a:lnTo>
                  <a:pt x="46" y="86"/>
                </a:lnTo>
                <a:lnTo>
                  <a:pt x="44" y="78"/>
                </a:lnTo>
                <a:lnTo>
                  <a:pt x="42" y="72"/>
                </a:lnTo>
                <a:lnTo>
                  <a:pt x="56" y="52"/>
                </a:lnTo>
                <a:lnTo>
                  <a:pt x="70" y="20"/>
                </a:lnTo>
                <a:lnTo>
                  <a:pt x="122" y="6"/>
                </a:lnTo>
                <a:lnTo>
                  <a:pt x="174" y="0"/>
                </a:lnTo>
                <a:lnTo>
                  <a:pt x="174" y="54"/>
                </a:lnTo>
                <a:lnTo>
                  <a:pt x="156" y="58"/>
                </a:lnTo>
                <a:lnTo>
                  <a:pt x="152" y="74"/>
                </a:lnTo>
                <a:lnTo>
                  <a:pt x="144" y="74"/>
                </a:lnTo>
                <a:lnTo>
                  <a:pt x="140" y="76"/>
                </a:lnTo>
                <a:lnTo>
                  <a:pt x="124" y="78"/>
                </a:lnTo>
                <a:lnTo>
                  <a:pt x="118" y="82"/>
                </a:lnTo>
                <a:lnTo>
                  <a:pt x="98" y="86"/>
                </a:lnTo>
                <a:lnTo>
                  <a:pt x="90" y="94"/>
                </a:lnTo>
                <a:lnTo>
                  <a:pt x="78" y="94"/>
                </a:lnTo>
                <a:lnTo>
                  <a:pt x="74" y="98"/>
                </a:lnTo>
                <a:lnTo>
                  <a:pt x="62" y="102"/>
                </a:lnTo>
                <a:lnTo>
                  <a:pt x="48" y="100"/>
                </a:lnTo>
                <a:lnTo>
                  <a:pt x="38" y="98"/>
                </a:lnTo>
                <a:lnTo>
                  <a:pt x="32" y="104"/>
                </a:lnTo>
                <a:lnTo>
                  <a:pt x="28" y="108"/>
                </a:lnTo>
                <a:lnTo>
                  <a:pt x="18" y="114"/>
                </a:lnTo>
                <a:lnTo>
                  <a:pt x="4" y="114"/>
                </a:lnTo>
                <a:lnTo>
                  <a:pt x="0"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0" name="Freeform 537"/>
          <p:cNvSpPr>
            <a:spLocks/>
          </p:cNvSpPr>
          <p:nvPr/>
        </p:nvSpPr>
        <p:spPr bwMode="ltGray">
          <a:xfrm>
            <a:off x="5340238" y="4013212"/>
            <a:ext cx="202970" cy="282574"/>
          </a:xfrm>
          <a:custGeom>
            <a:avLst/>
            <a:gdLst/>
            <a:ahLst/>
            <a:cxnLst>
              <a:cxn ang="0">
                <a:pos x="72" y="4"/>
              </a:cxn>
              <a:cxn ang="0">
                <a:pos x="76" y="20"/>
              </a:cxn>
              <a:cxn ang="0">
                <a:pos x="84" y="32"/>
              </a:cxn>
              <a:cxn ang="0">
                <a:pos x="104" y="38"/>
              </a:cxn>
              <a:cxn ang="0">
                <a:pos x="112" y="40"/>
              </a:cxn>
              <a:cxn ang="0">
                <a:pos x="124" y="58"/>
              </a:cxn>
              <a:cxn ang="0">
                <a:pos x="130" y="62"/>
              </a:cxn>
              <a:cxn ang="0">
                <a:pos x="128" y="70"/>
              </a:cxn>
              <a:cxn ang="0">
                <a:pos x="106" y="98"/>
              </a:cxn>
              <a:cxn ang="0">
                <a:pos x="102" y="94"/>
              </a:cxn>
              <a:cxn ang="0">
                <a:pos x="92" y="108"/>
              </a:cxn>
              <a:cxn ang="0">
                <a:pos x="94" y="124"/>
              </a:cxn>
              <a:cxn ang="0">
                <a:pos x="80" y="124"/>
              </a:cxn>
              <a:cxn ang="0">
                <a:pos x="74" y="130"/>
              </a:cxn>
              <a:cxn ang="0">
                <a:pos x="72" y="138"/>
              </a:cxn>
              <a:cxn ang="0">
                <a:pos x="68" y="140"/>
              </a:cxn>
              <a:cxn ang="0">
                <a:pos x="50" y="138"/>
              </a:cxn>
              <a:cxn ang="0">
                <a:pos x="50" y="148"/>
              </a:cxn>
              <a:cxn ang="0">
                <a:pos x="44" y="156"/>
              </a:cxn>
              <a:cxn ang="0">
                <a:pos x="30" y="154"/>
              </a:cxn>
              <a:cxn ang="0">
                <a:pos x="16" y="156"/>
              </a:cxn>
              <a:cxn ang="0">
                <a:pos x="2" y="150"/>
              </a:cxn>
              <a:cxn ang="0">
                <a:pos x="8" y="136"/>
              </a:cxn>
              <a:cxn ang="0">
                <a:pos x="0" y="120"/>
              </a:cxn>
              <a:cxn ang="0">
                <a:pos x="4" y="102"/>
              </a:cxn>
              <a:cxn ang="0">
                <a:pos x="54" y="8"/>
              </a:cxn>
              <a:cxn ang="0">
                <a:pos x="64" y="0"/>
              </a:cxn>
              <a:cxn ang="0">
                <a:pos x="72" y="4"/>
              </a:cxn>
            </a:cxnLst>
            <a:rect l="0" t="0" r="r" b="b"/>
            <a:pathLst>
              <a:path w="131" h="157">
                <a:moveTo>
                  <a:pt x="72" y="4"/>
                </a:moveTo>
                <a:lnTo>
                  <a:pt x="76" y="20"/>
                </a:lnTo>
                <a:lnTo>
                  <a:pt x="84" y="32"/>
                </a:lnTo>
                <a:lnTo>
                  <a:pt x="104" y="38"/>
                </a:lnTo>
                <a:lnTo>
                  <a:pt x="112" y="40"/>
                </a:lnTo>
                <a:lnTo>
                  <a:pt x="124" y="58"/>
                </a:lnTo>
                <a:lnTo>
                  <a:pt x="130" y="62"/>
                </a:lnTo>
                <a:lnTo>
                  <a:pt x="128" y="70"/>
                </a:lnTo>
                <a:lnTo>
                  <a:pt x="106" y="98"/>
                </a:lnTo>
                <a:lnTo>
                  <a:pt x="102" y="94"/>
                </a:lnTo>
                <a:lnTo>
                  <a:pt x="92" y="108"/>
                </a:lnTo>
                <a:lnTo>
                  <a:pt x="94" y="124"/>
                </a:lnTo>
                <a:lnTo>
                  <a:pt x="80" y="124"/>
                </a:lnTo>
                <a:lnTo>
                  <a:pt x="74" y="130"/>
                </a:lnTo>
                <a:lnTo>
                  <a:pt x="72" y="138"/>
                </a:lnTo>
                <a:lnTo>
                  <a:pt x="68" y="140"/>
                </a:lnTo>
                <a:lnTo>
                  <a:pt x="50" y="138"/>
                </a:lnTo>
                <a:lnTo>
                  <a:pt x="50" y="148"/>
                </a:lnTo>
                <a:lnTo>
                  <a:pt x="44" y="156"/>
                </a:lnTo>
                <a:lnTo>
                  <a:pt x="30" y="154"/>
                </a:lnTo>
                <a:lnTo>
                  <a:pt x="16" y="156"/>
                </a:lnTo>
                <a:lnTo>
                  <a:pt x="2" y="150"/>
                </a:lnTo>
                <a:lnTo>
                  <a:pt x="8" y="136"/>
                </a:lnTo>
                <a:lnTo>
                  <a:pt x="0" y="120"/>
                </a:lnTo>
                <a:lnTo>
                  <a:pt x="4" y="102"/>
                </a:lnTo>
                <a:lnTo>
                  <a:pt x="54" y="8"/>
                </a:lnTo>
                <a:lnTo>
                  <a:pt x="64" y="0"/>
                </a:lnTo>
                <a:lnTo>
                  <a:pt x="72"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1" name="Freeform 538"/>
          <p:cNvSpPr>
            <a:spLocks/>
          </p:cNvSpPr>
          <p:nvPr/>
        </p:nvSpPr>
        <p:spPr bwMode="ltGray">
          <a:xfrm>
            <a:off x="5284460" y="3971937"/>
            <a:ext cx="171982" cy="147636"/>
          </a:xfrm>
          <a:custGeom>
            <a:avLst/>
            <a:gdLst/>
            <a:ahLst/>
            <a:cxnLst>
              <a:cxn ang="0">
                <a:pos x="8" y="18"/>
              </a:cxn>
              <a:cxn ang="0">
                <a:pos x="16" y="22"/>
              </a:cxn>
              <a:cxn ang="0">
                <a:pos x="16" y="14"/>
              </a:cxn>
              <a:cxn ang="0">
                <a:pos x="20" y="0"/>
              </a:cxn>
              <a:cxn ang="0">
                <a:pos x="26" y="10"/>
              </a:cxn>
              <a:cxn ang="0">
                <a:pos x="24" y="16"/>
              </a:cxn>
              <a:cxn ang="0">
                <a:pos x="26" y="20"/>
              </a:cxn>
              <a:cxn ang="0">
                <a:pos x="26" y="30"/>
              </a:cxn>
              <a:cxn ang="0">
                <a:pos x="30" y="40"/>
              </a:cxn>
              <a:cxn ang="0">
                <a:pos x="34" y="44"/>
              </a:cxn>
              <a:cxn ang="0">
                <a:pos x="44" y="40"/>
              </a:cxn>
              <a:cxn ang="0">
                <a:pos x="50" y="42"/>
              </a:cxn>
              <a:cxn ang="0">
                <a:pos x="58" y="40"/>
              </a:cxn>
              <a:cxn ang="0">
                <a:pos x="66" y="44"/>
              </a:cxn>
              <a:cxn ang="0">
                <a:pos x="78" y="42"/>
              </a:cxn>
              <a:cxn ang="0">
                <a:pos x="78" y="34"/>
              </a:cxn>
              <a:cxn ang="0">
                <a:pos x="90" y="22"/>
              </a:cxn>
              <a:cxn ang="0">
                <a:pos x="104" y="12"/>
              </a:cxn>
              <a:cxn ang="0">
                <a:pos x="106" y="4"/>
              </a:cxn>
              <a:cxn ang="0">
                <a:pos x="108" y="2"/>
              </a:cxn>
              <a:cxn ang="0">
                <a:pos x="110" y="8"/>
              </a:cxn>
              <a:cxn ang="0">
                <a:pos x="110" y="32"/>
              </a:cxn>
              <a:cxn ang="0">
                <a:pos x="98" y="26"/>
              </a:cxn>
              <a:cxn ang="0">
                <a:pos x="98" y="44"/>
              </a:cxn>
              <a:cxn ang="0">
                <a:pos x="90" y="46"/>
              </a:cxn>
              <a:cxn ang="0">
                <a:pos x="94" y="52"/>
              </a:cxn>
              <a:cxn ang="0">
                <a:pos x="86" y="66"/>
              </a:cxn>
              <a:cxn ang="0">
                <a:pos x="88" y="80"/>
              </a:cxn>
              <a:cxn ang="0">
                <a:pos x="48" y="80"/>
              </a:cxn>
              <a:cxn ang="0">
                <a:pos x="6" y="42"/>
              </a:cxn>
              <a:cxn ang="0">
                <a:pos x="0" y="24"/>
              </a:cxn>
              <a:cxn ang="0">
                <a:pos x="8" y="18"/>
              </a:cxn>
            </a:cxnLst>
            <a:rect l="0" t="0" r="r" b="b"/>
            <a:pathLst>
              <a:path w="111" h="81">
                <a:moveTo>
                  <a:pt x="8" y="18"/>
                </a:moveTo>
                <a:lnTo>
                  <a:pt x="16" y="22"/>
                </a:lnTo>
                <a:lnTo>
                  <a:pt x="16" y="14"/>
                </a:lnTo>
                <a:lnTo>
                  <a:pt x="20" y="0"/>
                </a:lnTo>
                <a:lnTo>
                  <a:pt x="26" y="10"/>
                </a:lnTo>
                <a:lnTo>
                  <a:pt x="24" y="16"/>
                </a:lnTo>
                <a:lnTo>
                  <a:pt x="26" y="20"/>
                </a:lnTo>
                <a:lnTo>
                  <a:pt x="26" y="30"/>
                </a:lnTo>
                <a:lnTo>
                  <a:pt x="30" y="40"/>
                </a:lnTo>
                <a:lnTo>
                  <a:pt x="34" y="44"/>
                </a:lnTo>
                <a:lnTo>
                  <a:pt x="44" y="40"/>
                </a:lnTo>
                <a:lnTo>
                  <a:pt x="50" y="42"/>
                </a:lnTo>
                <a:lnTo>
                  <a:pt x="58" y="40"/>
                </a:lnTo>
                <a:lnTo>
                  <a:pt x="66" y="44"/>
                </a:lnTo>
                <a:lnTo>
                  <a:pt x="78" y="42"/>
                </a:lnTo>
                <a:lnTo>
                  <a:pt x="78" y="34"/>
                </a:lnTo>
                <a:lnTo>
                  <a:pt x="90" y="22"/>
                </a:lnTo>
                <a:lnTo>
                  <a:pt x="104" y="12"/>
                </a:lnTo>
                <a:lnTo>
                  <a:pt x="106" y="4"/>
                </a:lnTo>
                <a:lnTo>
                  <a:pt x="108" y="2"/>
                </a:lnTo>
                <a:lnTo>
                  <a:pt x="110" y="8"/>
                </a:lnTo>
                <a:lnTo>
                  <a:pt x="110" y="32"/>
                </a:lnTo>
                <a:lnTo>
                  <a:pt x="98" y="26"/>
                </a:lnTo>
                <a:lnTo>
                  <a:pt x="98" y="44"/>
                </a:lnTo>
                <a:lnTo>
                  <a:pt x="90" y="46"/>
                </a:lnTo>
                <a:lnTo>
                  <a:pt x="94" y="52"/>
                </a:lnTo>
                <a:lnTo>
                  <a:pt x="86" y="66"/>
                </a:lnTo>
                <a:lnTo>
                  <a:pt x="88" y="80"/>
                </a:lnTo>
                <a:lnTo>
                  <a:pt x="48" y="80"/>
                </a:lnTo>
                <a:lnTo>
                  <a:pt x="6" y="42"/>
                </a:lnTo>
                <a:lnTo>
                  <a:pt x="0" y="24"/>
                </a:lnTo>
                <a:lnTo>
                  <a:pt x="8"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2" name="Freeform 539"/>
          <p:cNvSpPr>
            <a:spLocks/>
          </p:cNvSpPr>
          <p:nvPr/>
        </p:nvSpPr>
        <p:spPr bwMode="ltGray">
          <a:xfrm>
            <a:off x="4880068" y="3721113"/>
            <a:ext cx="559332" cy="585784"/>
          </a:xfrm>
          <a:custGeom>
            <a:avLst/>
            <a:gdLst/>
            <a:ahLst/>
            <a:cxnLst>
              <a:cxn ang="0">
                <a:pos x="266" y="112"/>
              </a:cxn>
              <a:cxn ang="0">
                <a:pos x="278" y="122"/>
              </a:cxn>
              <a:cxn ang="0">
                <a:pos x="282" y="138"/>
              </a:cxn>
              <a:cxn ang="0">
                <a:pos x="280" y="142"/>
              </a:cxn>
              <a:cxn ang="0">
                <a:pos x="284" y="160"/>
              </a:cxn>
              <a:cxn ang="0">
                <a:pos x="282" y="168"/>
              </a:cxn>
              <a:cxn ang="0">
                <a:pos x="296" y="176"/>
              </a:cxn>
              <a:cxn ang="0">
                <a:pos x="304" y="196"/>
              </a:cxn>
              <a:cxn ang="0">
                <a:pos x="348" y="212"/>
              </a:cxn>
              <a:cxn ang="0">
                <a:pos x="362" y="220"/>
              </a:cxn>
              <a:cxn ang="0">
                <a:pos x="242" y="280"/>
              </a:cxn>
              <a:cxn ang="0">
                <a:pos x="206" y="304"/>
              </a:cxn>
              <a:cxn ang="0">
                <a:pos x="164" y="288"/>
              </a:cxn>
              <a:cxn ang="0">
                <a:pos x="162" y="282"/>
              </a:cxn>
              <a:cxn ang="0">
                <a:pos x="156" y="292"/>
              </a:cxn>
              <a:cxn ang="0">
                <a:pos x="144" y="302"/>
              </a:cxn>
              <a:cxn ang="0">
                <a:pos x="136" y="292"/>
              </a:cxn>
              <a:cxn ang="0">
                <a:pos x="126" y="270"/>
              </a:cxn>
              <a:cxn ang="0">
                <a:pos x="104" y="234"/>
              </a:cxn>
              <a:cxn ang="0">
                <a:pos x="94" y="220"/>
              </a:cxn>
              <a:cxn ang="0">
                <a:pos x="86" y="188"/>
              </a:cxn>
              <a:cxn ang="0">
                <a:pos x="78" y="172"/>
              </a:cxn>
              <a:cxn ang="0">
                <a:pos x="68" y="160"/>
              </a:cxn>
              <a:cxn ang="0">
                <a:pos x="48" y="142"/>
              </a:cxn>
              <a:cxn ang="0">
                <a:pos x="38" y="122"/>
              </a:cxn>
              <a:cxn ang="0">
                <a:pos x="22" y="102"/>
              </a:cxn>
              <a:cxn ang="0">
                <a:pos x="24" y="68"/>
              </a:cxn>
              <a:cxn ang="0">
                <a:pos x="56" y="58"/>
              </a:cxn>
              <a:cxn ang="0">
                <a:pos x="78" y="52"/>
              </a:cxn>
              <a:cxn ang="0">
                <a:pos x="78" y="44"/>
              </a:cxn>
              <a:cxn ang="0">
                <a:pos x="68" y="18"/>
              </a:cxn>
              <a:cxn ang="0">
                <a:pos x="104" y="0"/>
              </a:cxn>
              <a:cxn ang="0">
                <a:pos x="196" y="58"/>
              </a:cxn>
              <a:cxn ang="0">
                <a:pos x="246" y="80"/>
              </a:cxn>
              <a:cxn ang="0">
                <a:pos x="258" y="104"/>
              </a:cxn>
            </a:cxnLst>
            <a:rect l="0" t="0" r="r" b="b"/>
            <a:pathLst>
              <a:path w="363" h="323">
                <a:moveTo>
                  <a:pt x="264" y="106"/>
                </a:moveTo>
                <a:lnTo>
                  <a:pt x="266" y="112"/>
                </a:lnTo>
                <a:lnTo>
                  <a:pt x="270" y="122"/>
                </a:lnTo>
                <a:lnTo>
                  <a:pt x="278" y="122"/>
                </a:lnTo>
                <a:lnTo>
                  <a:pt x="278" y="128"/>
                </a:lnTo>
                <a:lnTo>
                  <a:pt x="282" y="138"/>
                </a:lnTo>
                <a:lnTo>
                  <a:pt x="278" y="138"/>
                </a:lnTo>
                <a:lnTo>
                  <a:pt x="280" y="142"/>
                </a:lnTo>
                <a:lnTo>
                  <a:pt x="288" y="156"/>
                </a:lnTo>
                <a:lnTo>
                  <a:pt x="284" y="160"/>
                </a:lnTo>
                <a:lnTo>
                  <a:pt x="282" y="164"/>
                </a:lnTo>
                <a:lnTo>
                  <a:pt x="282" y="168"/>
                </a:lnTo>
                <a:lnTo>
                  <a:pt x="288" y="172"/>
                </a:lnTo>
                <a:lnTo>
                  <a:pt x="296" y="176"/>
                </a:lnTo>
                <a:lnTo>
                  <a:pt x="300" y="186"/>
                </a:lnTo>
                <a:lnTo>
                  <a:pt x="304" y="196"/>
                </a:lnTo>
                <a:lnTo>
                  <a:pt x="328" y="206"/>
                </a:lnTo>
                <a:lnTo>
                  <a:pt x="348" y="212"/>
                </a:lnTo>
                <a:lnTo>
                  <a:pt x="360" y="214"/>
                </a:lnTo>
                <a:lnTo>
                  <a:pt x="362" y="220"/>
                </a:lnTo>
                <a:lnTo>
                  <a:pt x="358" y="260"/>
                </a:lnTo>
                <a:lnTo>
                  <a:pt x="242" y="280"/>
                </a:lnTo>
                <a:lnTo>
                  <a:pt x="204" y="322"/>
                </a:lnTo>
                <a:lnTo>
                  <a:pt x="206" y="304"/>
                </a:lnTo>
                <a:lnTo>
                  <a:pt x="172" y="290"/>
                </a:lnTo>
                <a:lnTo>
                  <a:pt x="164" y="288"/>
                </a:lnTo>
                <a:lnTo>
                  <a:pt x="164" y="284"/>
                </a:lnTo>
                <a:lnTo>
                  <a:pt x="162" y="282"/>
                </a:lnTo>
                <a:lnTo>
                  <a:pt x="158" y="284"/>
                </a:lnTo>
                <a:lnTo>
                  <a:pt x="156" y="292"/>
                </a:lnTo>
                <a:lnTo>
                  <a:pt x="156" y="298"/>
                </a:lnTo>
                <a:lnTo>
                  <a:pt x="144" y="302"/>
                </a:lnTo>
                <a:lnTo>
                  <a:pt x="144" y="292"/>
                </a:lnTo>
                <a:lnTo>
                  <a:pt x="136" y="292"/>
                </a:lnTo>
                <a:lnTo>
                  <a:pt x="138" y="284"/>
                </a:lnTo>
                <a:lnTo>
                  <a:pt x="126" y="270"/>
                </a:lnTo>
                <a:lnTo>
                  <a:pt x="116" y="244"/>
                </a:lnTo>
                <a:lnTo>
                  <a:pt x="104" y="234"/>
                </a:lnTo>
                <a:lnTo>
                  <a:pt x="98" y="228"/>
                </a:lnTo>
                <a:lnTo>
                  <a:pt x="94" y="220"/>
                </a:lnTo>
                <a:lnTo>
                  <a:pt x="86" y="196"/>
                </a:lnTo>
                <a:lnTo>
                  <a:pt x="86" y="188"/>
                </a:lnTo>
                <a:lnTo>
                  <a:pt x="82" y="180"/>
                </a:lnTo>
                <a:lnTo>
                  <a:pt x="78" y="172"/>
                </a:lnTo>
                <a:lnTo>
                  <a:pt x="74" y="164"/>
                </a:lnTo>
                <a:lnTo>
                  <a:pt x="68" y="160"/>
                </a:lnTo>
                <a:lnTo>
                  <a:pt x="54" y="154"/>
                </a:lnTo>
                <a:lnTo>
                  <a:pt x="48" y="142"/>
                </a:lnTo>
                <a:lnTo>
                  <a:pt x="44" y="136"/>
                </a:lnTo>
                <a:lnTo>
                  <a:pt x="38" y="122"/>
                </a:lnTo>
                <a:lnTo>
                  <a:pt x="28" y="110"/>
                </a:lnTo>
                <a:lnTo>
                  <a:pt x="22" y="102"/>
                </a:lnTo>
                <a:lnTo>
                  <a:pt x="0" y="82"/>
                </a:lnTo>
                <a:lnTo>
                  <a:pt x="24" y="68"/>
                </a:lnTo>
                <a:lnTo>
                  <a:pt x="34" y="52"/>
                </a:lnTo>
                <a:lnTo>
                  <a:pt x="56" y="58"/>
                </a:lnTo>
                <a:lnTo>
                  <a:pt x="62" y="50"/>
                </a:lnTo>
                <a:lnTo>
                  <a:pt x="78" y="52"/>
                </a:lnTo>
                <a:lnTo>
                  <a:pt x="80" y="48"/>
                </a:lnTo>
                <a:lnTo>
                  <a:pt x="78" y="44"/>
                </a:lnTo>
                <a:lnTo>
                  <a:pt x="84" y="40"/>
                </a:lnTo>
                <a:lnTo>
                  <a:pt x="68" y="18"/>
                </a:lnTo>
                <a:lnTo>
                  <a:pt x="100" y="10"/>
                </a:lnTo>
                <a:lnTo>
                  <a:pt x="104" y="0"/>
                </a:lnTo>
                <a:lnTo>
                  <a:pt x="152" y="12"/>
                </a:lnTo>
                <a:lnTo>
                  <a:pt x="196" y="58"/>
                </a:lnTo>
                <a:lnTo>
                  <a:pt x="238" y="78"/>
                </a:lnTo>
                <a:lnTo>
                  <a:pt x="246" y="80"/>
                </a:lnTo>
                <a:lnTo>
                  <a:pt x="250" y="84"/>
                </a:lnTo>
                <a:lnTo>
                  <a:pt x="258" y="104"/>
                </a:lnTo>
                <a:lnTo>
                  <a:pt x="264" y="1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3" name="Freeform 540"/>
          <p:cNvSpPr>
            <a:spLocks/>
          </p:cNvSpPr>
          <p:nvPr/>
        </p:nvSpPr>
        <p:spPr bwMode="ltGray">
          <a:xfrm>
            <a:off x="5013315" y="3543314"/>
            <a:ext cx="251002" cy="320674"/>
          </a:xfrm>
          <a:custGeom>
            <a:avLst/>
            <a:gdLst/>
            <a:ahLst/>
            <a:cxnLst>
              <a:cxn ang="0">
                <a:pos x="64" y="4"/>
              </a:cxn>
              <a:cxn ang="0">
                <a:pos x="56" y="14"/>
              </a:cxn>
              <a:cxn ang="0">
                <a:pos x="44" y="16"/>
              </a:cxn>
              <a:cxn ang="0">
                <a:pos x="40" y="18"/>
              </a:cxn>
              <a:cxn ang="0">
                <a:pos x="36" y="22"/>
              </a:cxn>
              <a:cxn ang="0">
                <a:pos x="36" y="26"/>
              </a:cxn>
              <a:cxn ang="0">
                <a:pos x="38" y="36"/>
              </a:cxn>
              <a:cxn ang="0">
                <a:pos x="34" y="48"/>
              </a:cxn>
              <a:cxn ang="0">
                <a:pos x="32" y="62"/>
              </a:cxn>
              <a:cxn ang="0">
                <a:pos x="28" y="62"/>
              </a:cxn>
              <a:cxn ang="0">
                <a:pos x="0" y="80"/>
              </a:cxn>
              <a:cxn ang="0">
                <a:pos x="4" y="104"/>
              </a:cxn>
              <a:cxn ang="0">
                <a:pos x="18" y="104"/>
              </a:cxn>
              <a:cxn ang="0">
                <a:pos x="60" y="134"/>
              </a:cxn>
              <a:cxn ang="0">
                <a:pos x="64" y="140"/>
              </a:cxn>
              <a:cxn ang="0">
                <a:pos x="72" y="142"/>
              </a:cxn>
              <a:cxn ang="0">
                <a:pos x="72" y="160"/>
              </a:cxn>
              <a:cxn ang="0">
                <a:pos x="88" y="170"/>
              </a:cxn>
              <a:cxn ang="0">
                <a:pos x="130" y="176"/>
              </a:cxn>
              <a:cxn ang="0">
                <a:pos x="154" y="164"/>
              </a:cxn>
              <a:cxn ang="0">
                <a:pos x="162" y="156"/>
              </a:cxn>
              <a:cxn ang="0">
                <a:pos x="162" y="102"/>
              </a:cxn>
              <a:cxn ang="0">
                <a:pos x="114" y="6"/>
              </a:cxn>
              <a:cxn ang="0">
                <a:pos x="98" y="0"/>
              </a:cxn>
              <a:cxn ang="0">
                <a:pos x="90" y="14"/>
              </a:cxn>
              <a:cxn ang="0">
                <a:pos x="86" y="12"/>
              </a:cxn>
              <a:cxn ang="0">
                <a:pos x="64" y="4"/>
              </a:cxn>
            </a:cxnLst>
            <a:rect l="0" t="0" r="r" b="b"/>
            <a:pathLst>
              <a:path w="163" h="177">
                <a:moveTo>
                  <a:pt x="64" y="4"/>
                </a:moveTo>
                <a:lnTo>
                  <a:pt x="56" y="14"/>
                </a:lnTo>
                <a:lnTo>
                  <a:pt x="44" y="16"/>
                </a:lnTo>
                <a:lnTo>
                  <a:pt x="40" y="18"/>
                </a:lnTo>
                <a:lnTo>
                  <a:pt x="36" y="22"/>
                </a:lnTo>
                <a:lnTo>
                  <a:pt x="36" y="26"/>
                </a:lnTo>
                <a:lnTo>
                  <a:pt x="38" y="36"/>
                </a:lnTo>
                <a:lnTo>
                  <a:pt x="34" y="48"/>
                </a:lnTo>
                <a:lnTo>
                  <a:pt x="32" y="62"/>
                </a:lnTo>
                <a:lnTo>
                  <a:pt x="28" y="62"/>
                </a:lnTo>
                <a:lnTo>
                  <a:pt x="0" y="80"/>
                </a:lnTo>
                <a:lnTo>
                  <a:pt x="4" y="104"/>
                </a:lnTo>
                <a:lnTo>
                  <a:pt x="18" y="104"/>
                </a:lnTo>
                <a:lnTo>
                  <a:pt x="60" y="134"/>
                </a:lnTo>
                <a:lnTo>
                  <a:pt x="64" y="140"/>
                </a:lnTo>
                <a:lnTo>
                  <a:pt x="72" y="142"/>
                </a:lnTo>
                <a:lnTo>
                  <a:pt x="72" y="160"/>
                </a:lnTo>
                <a:lnTo>
                  <a:pt x="88" y="170"/>
                </a:lnTo>
                <a:lnTo>
                  <a:pt x="130" y="176"/>
                </a:lnTo>
                <a:lnTo>
                  <a:pt x="154" y="164"/>
                </a:lnTo>
                <a:lnTo>
                  <a:pt x="162" y="156"/>
                </a:lnTo>
                <a:lnTo>
                  <a:pt x="162" y="102"/>
                </a:lnTo>
                <a:lnTo>
                  <a:pt x="114" y="6"/>
                </a:lnTo>
                <a:lnTo>
                  <a:pt x="98" y="0"/>
                </a:lnTo>
                <a:lnTo>
                  <a:pt x="90" y="14"/>
                </a:lnTo>
                <a:lnTo>
                  <a:pt x="86" y="12"/>
                </a:lnTo>
                <a:lnTo>
                  <a:pt x="6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4" name="Freeform 541"/>
          <p:cNvSpPr>
            <a:spLocks/>
          </p:cNvSpPr>
          <p:nvPr/>
        </p:nvSpPr>
        <p:spPr bwMode="ltGray">
          <a:xfrm>
            <a:off x="5571097" y="3613164"/>
            <a:ext cx="429183" cy="506410"/>
          </a:xfrm>
          <a:custGeom>
            <a:avLst/>
            <a:gdLst/>
            <a:ahLst/>
            <a:cxnLst>
              <a:cxn ang="0">
                <a:pos x="120" y="264"/>
              </a:cxn>
              <a:cxn ang="0">
                <a:pos x="108" y="252"/>
              </a:cxn>
              <a:cxn ang="0">
                <a:pos x="98" y="236"/>
              </a:cxn>
              <a:cxn ang="0">
                <a:pos x="74" y="236"/>
              </a:cxn>
              <a:cxn ang="0">
                <a:pos x="60" y="236"/>
              </a:cxn>
              <a:cxn ang="0">
                <a:pos x="52" y="236"/>
              </a:cxn>
              <a:cxn ang="0">
                <a:pos x="42" y="234"/>
              </a:cxn>
              <a:cxn ang="0">
                <a:pos x="28" y="232"/>
              </a:cxn>
              <a:cxn ang="0">
                <a:pos x="14" y="236"/>
              </a:cxn>
              <a:cxn ang="0">
                <a:pos x="14" y="228"/>
              </a:cxn>
              <a:cxn ang="0">
                <a:pos x="14" y="220"/>
              </a:cxn>
              <a:cxn ang="0">
                <a:pos x="18" y="214"/>
              </a:cxn>
              <a:cxn ang="0">
                <a:pos x="24" y="208"/>
              </a:cxn>
              <a:cxn ang="0">
                <a:pos x="30" y="208"/>
              </a:cxn>
              <a:cxn ang="0">
                <a:pos x="40" y="208"/>
              </a:cxn>
              <a:cxn ang="0">
                <a:pos x="42" y="202"/>
              </a:cxn>
              <a:cxn ang="0">
                <a:pos x="48" y="192"/>
              </a:cxn>
              <a:cxn ang="0">
                <a:pos x="40" y="176"/>
              </a:cxn>
              <a:cxn ang="0">
                <a:pos x="28" y="174"/>
              </a:cxn>
              <a:cxn ang="0">
                <a:pos x="18" y="170"/>
              </a:cxn>
              <a:cxn ang="0">
                <a:pos x="10" y="164"/>
              </a:cxn>
              <a:cxn ang="0">
                <a:pos x="2" y="148"/>
              </a:cxn>
              <a:cxn ang="0">
                <a:pos x="0" y="144"/>
              </a:cxn>
              <a:cxn ang="0">
                <a:pos x="26" y="162"/>
              </a:cxn>
              <a:cxn ang="0">
                <a:pos x="44" y="164"/>
              </a:cxn>
              <a:cxn ang="0">
                <a:pos x="60" y="166"/>
              </a:cxn>
              <a:cxn ang="0">
                <a:pos x="72" y="164"/>
              </a:cxn>
              <a:cxn ang="0">
                <a:pos x="80" y="158"/>
              </a:cxn>
              <a:cxn ang="0">
                <a:pos x="88" y="152"/>
              </a:cxn>
              <a:cxn ang="0">
                <a:pos x="92" y="142"/>
              </a:cxn>
              <a:cxn ang="0">
                <a:pos x="90" y="128"/>
              </a:cxn>
              <a:cxn ang="0">
                <a:pos x="92" y="116"/>
              </a:cxn>
              <a:cxn ang="0">
                <a:pos x="100" y="116"/>
              </a:cxn>
              <a:cxn ang="0">
                <a:pos x="112" y="124"/>
              </a:cxn>
              <a:cxn ang="0">
                <a:pos x="120" y="112"/>
              </a:cxn>
              <a:cxn ang="0">
                <a:pos x="132" y="116"/>
              </a:cxn>
              <a:cxn ang="0">
                <a:pos x="138" y="114"/>
              </a:cxn>
              <a:cxn ang="0">
                <a:pos x="140" y="102"/>
              </a:cxn>
              <a:cxn ang="0">
                <a:pos x="142" y="90"/>
              </a:cxn>
              <a:cxn ang="0">
                <a:pos x="154" y="82"/>
              </a:cxn>
              <a:cxn ang="0">
                <a:pos x="148" y="72"/>
              </a:cxn>
              <a:cxn ang="0">
                <a:pos x="154" y="68"/>
              </a:cxn>
              <a:cxn ang="0">
                <a:pos x="162" y="68"/>
              </a:cxn>
              <a:cxn ang="0">
                <a:pos x="160" y="58"/>
              </a:cxn>
              <a:cxn ang="0">
                <a:pos x="170" y="56"/>
              </a:cxn>
              <a:cxn ang="0">
                <a:pos x="178" y="46"/>
              </a:cxn>
              <a:cxn ang="0">
                <a:pos x="182" y="28"/>
              </a:cxn>
              <a:cxn ang="0">
                <a:pos x="194" y="10"/>
              </a:cxn>
              <a:cxn ang="0">
                <a:pos x="212" y="0"/>
              </a:cxn>
              <a:cxn ang="0">
                <a:pos x="216" y="8"/>
              </a:cxn>
              <a:cxn ang="0">
                <a:pos x="232" y="6"/>
              </a:cxn>
              <a:cxn ang="0">
                <a:pos x="248" y="18"/>
              </a:cxn>
              <a:cxn ang="0">
                <a:pos x="256" y="30"/>
              </a:cxn>
              <a:cxn ang="0">
                <a:pos x="276" y="126"/>
              </a:cxn>
              <a:cxn ang="0">
                <a:pos x="184" y="278"/>
              </a:cxn>
              <a:cxn ang="0">
                <a:pos x="132" y="266"/>
              </a:cxn>
              <a:cxn ang="0">
                <a:pos x="120" y="264"/>
              </a:cxn>
            </a:cxnLst>
            <a:rect l="0" t="0" r="r" b="b"/>
            <a:pathLst>
              <a:path w="277" h="279">
                <a:moveTo>
                  <a:pt x="120" y="264"/>
                </a:moveTo>
                <a:lnTo>
                  <a:pt x="108" y="252"/>
                </a:lnTo>
                <a:lnTo>
                  <a:pt x="98" y="236"/>
                </a:lnTo>
                <a:lnTo>
                  <a:pt x="74" y="236"/>
                </a:lnTo>
                <a:lnTo>
                  <a:pt x="60" y="236"/>
                </a:lnTo>
                <a:lnTo>
                  <a:pt x="52" y="236"/>
                </a:lnTo>
                <a:lnTo>
                  <a:pt x="42" y="234"/>
                </a:lnTo>
                <a:lnTo>
                  <a:pt x="28" y="232"/>
                </a:lnTo>
                <a:lnTo>
                  <a:pt x="14" y="236"/>
                </a:lnTo>
                <a:lnTo>
                  <a:pt x="14" y="228"/>
                </a:lnTo>
                <a:lnTo>
                  <a:pt x="14" y="220"/>
                </a:lnTo>
                <a:lnTo>
                  <a:pt x="18" y="214"/>
                </a:lnTo>
                <a:lnTo>
                  <a:pt x="24" y="208"/>
                </a:lnTo>
                <a:lnTo>
                  <a:pt x="30" y="208"/>
                </a:lnTo>
                <a:lnTo>
                  <a:pt x="40" y="208"/>
                </a:lnTo>
                <a:lnTo>
                  <a:pt x="42" y="202"/>
                </a:lnTo>
                <a:lnTo>
                  <a:pt x="48" y="192"/>
                </a:lnTo>
                <a:lnTo>
                  <a:pt x="40" y="176"/>
                </a:lnTo>
                <a:lnTo>
                  <a:pt x="28" y="174"/>
                </a:lnTo>
                <a:lnTo>
                  <a:pt x="18" y="170"/>
                </a:lnTo>
                <a:lnTo>
                  <a:pt x="10" y="164"/>
                </a:lnTo>
                <a:lnTo>
                  <a:pt x="2" y="148"/>
                </a:lnTo>
                <a:lnTo>
                  <a:pt x="0" y="144"/>
                </a:lnTo>
                <a:lnTo>
                  <a:pt x="26" y="162"/>
                </a:lnTo>
                <a:lnTo>
                  <a:pt x="44" y="164"/>
                </a:lnTo>
                <a:lnTo>
                  <a:pt x="60" y="166"/>
                </a:lnTo>
                <a:lnTo>
                  <a:pt x="72" y="164"/>
                </a:lnTo>
                <a:lnTo>
                  <a:pt x="80" y="158"/>
                </a:lnTo>
                <a:lnTo>
                  <a:pt x="88" y="152"/>
                </a:lnTo>
                <a:lnTo>
                  <a:pt x="92" y="142"/>
                </a:lnTo>
                <a:lnTo>
                  <a:pt x="90" y="128"/>
                </a:lnTo>
                <a:lnTo>
                  <a:pt x="92" y="116"/>
                </a:lnTo>
                <a:lnTo>
                  <a:pt x="100" y="116"/>
                </a:lnTo>
                <a:lnTo>
                  <a:pt x="112" y="124"/>
                </a:lnTo>
                <a:lnTo>
                  <a:pt x="120" y="112"/>
                </a:lnTo>
                <a:lnTo>
                  <a:pt x="132" y="116"/>
                </a:lnTo>
                <a:lnTo>
                  <a:pt x="138" y="114"/>
                </a:lnTo>
                <a:lnTo>
                  <a:pt x="140" y="102"/>
                </a:lnTo>
                <a:lnTo>
                  <a:pt x="142" y="90"/>
                </a:lnTo>
                <a:lnTo>
                  <a:pt x="154" y="82"/>
                </a:lnTo>
                <a:lnTo>
                  <a:pt x="148" y="72"/>
                </a:lnTo>
                <a:lnTo>
                  <a:pt x="154" y="68"/>
                </a:lnTo>
                <a:lnTo>
                  <a:pt x="162" y="68"/>
                </a:lnTo>
                <a:lnTo>
                  <a:pt x="160" y="58"/>
                </a:lnTo>
                <a:lnTo>
                  <a:pt x="170" y="56"/>
                </a:lnTo>
                <a:lnTo>
                  <a:pt x="178" y="46"/>
                </a:lnTo>
                <a:lnTo>
                  <a:pt x="182" y="28"/>
                </a:lnTo>
                <a:lnTo>
                  <a:pt x="194" y="10"/>
                </a:lnTo>
                <a:lnTo>
                  <a:pt x="212" y="0"/>
                </a:lnTo>
                <a:lnTo>
                  <a:pt x="216" y="8"/>
                </a:lnTo>
                <a:lnTo>
                  <a:pt x="232" y="6"/>
                </a:lnTo>
                <a:lnTo>
                  <a:pt x="248" y="18"/>
                </a:lnTo>
                <a:lnTo>
                  <a:pt x="256" y="30"/>
                </a:lnTo>
                <a:lnTo>
                  <a:pt x="276" y="126"/>
                </a:lnTo>
                <a:lnTo>
                  <a:pt x="184" y="278"/>
                </a:lnTo>
                <a:lnTo>
                  <a:pt x="132" y="266"/>
                </a:lnTo>
                <a:lnTo>
                  <a:pt x="120" y="26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5" name="Freeform 542"/>
          <p:cNvSpPr>
            <a:spLocks/>
          </p:cNvSpPr>
          <p:nvPr/>
        </p:nvSpPr>
        <p:spPr bwMode="ltGray">
          <a:xfrm>
            <a:off x="6265226" y="3119453"/>
            <a:ext cx="672437" cy="401636"/>
          </a:xfrm>
          <a:custGeom>
            <a:avLst/>
            <a:gdLst/>
            <a:ahLst/>
            <a:cxnLst>
              <a:cxn ang="0">
                <a:pos x="366" y="18"/>
              </a:cxn>
              <a:cxn ang="0">
                <a:pos x="356" y="6"/>
              </a:cxn>
              <a:cxn ang="0">
                <a:pos x="354" y="0"/>
              </a:cxn>
              <a:cxn ang="0">
                <a:pos x="342" y="8"/>
              </a:cxn>
              <a:cxn ang="0">
                <a:pos x="336" y="8"/>
              </a:cxn>
              <a:cxn ang="0">
                <a:pos x="332" y="4"/>
              </a:cxn>
              <a:cxn ang="0">
                <a:pos x="320" y="12"/>
              </a:cxn>
              <a:cxn ang="0">
                <a:pos x="314" y="22"/>
              </a:cxn>
              <a:cxn ang="0">
                <a:pos x="308" y="22"/>
              </a:cxn>
              <a:cxn ang="0">
                <a:pos x="306" y="28"/>
              </a:cxn>
              <a:cxn ang="0">
                <a:pos x="292" y="32"/>
              </a:cxn>
              <a:cxn ang="0">
                <a:pos x="288" y="32"/>
              </a:cxn>
              <a:cxn ang="0">
                <a:pos x="264" y="36"/>
              </a:cxn>
              <a:cxn ang="0">
                <a:pos x="256" y="32"/>
              </a:cxn>
              <a:cxn ang="0">
                <a:pos x="250" y="28"/>
              </a:cxn>
              <a:cxn ang="0">
                <a:pos x="240" y="28"/>
              </a:cxn>
              <a:cxn ang="0">
                <a:pos x="226" y="22"/>
              </a:cxn>
              <a:cxn ang="0">
                <a:pos x="216" y="22"/>
              </a:cxn>
              <a:cxn ang="0">
                <a:pos x="200" y="28"/>
              </a:cxn>
              <a:cxn ang="0">
                <a:pos x="198" y="34"/>
              </a:cxn>
              <a:cxn ang="0">
                <a:pos x="186" y="34"/>
              </a:cxn>
              <a:cxn ang="0">
                <a:pos x="178" y="32"/>
              </a:cxn>
              <a:cxn ang="0">
                <a:pos x="174" y="26"/>
              </a:cxn>
              <a:cxn ang="0">
                <a:pos x="174" y="16"/>
              </a:cxn>
              <a:cxn ang="0">
                <a:pos x="168" y="12"/>
              </a:cxn>
              <a:cxn ang="0">
                <a:pos x="158" y="8"/>
              </a:cxn>
              <a:cxn ang="0">
                <a:pos x="146" y="8"/>
              </a:cxn>
              <a:cxn ang="0">
                <a:pos x="138" y="6"/>
              </a:cxn>
              <a:cxn ang="0">
                <a:pos x="128" y="4"/>
              </a:cxn>
              <a:cxn ang="0">
                <a:pos x="128" y="10"/>
              </a:cxn>
              <a:cxn ang="0">
                <a:pos x="124" y="16"/>
              </a:cxn>
              <a:cxn ang="0">
                <a:pos x="124" y="28"/>
              </a:cxn>
              <a:cxn ang="0">
                <a:pos x="130" y="40"/>
              </a:cxn>
              <a:cxn ang="0">
                <a:pos x="130" y="46"/>
              </a:cxn>
              <a:cxn ang="0">
                <a:pos x="122" y="52"/>
              </a:cxn>
              <a:cxn ang="0">
                <a:pos x="110" y="48"/>
              </a:cxn>
              <a:cxn ang="0">
                <a:pos x="106" y="46"/>
              </a:cxn>
              <a:cxn ang="0">
                <a:pos x="104" y="46"/>
              </a:cxn>
              <a:cxn ang="0">
                <a:pos x="98" y="50"/>
              </a:cxn>
              <a:cxn ang="0">
                <a:pos x="88" y="48"/>
              </a:cxn>
              <a:cxn ang="0">
                <a:pos x="80" y="46"/>
              </a:cxn>
              <a:cxn ang="0">
                <a:pos x="82" y="42"/>
              </a:cxn>
              <a:cxn ang="0">
                <a:pos x="80" y="38"/>
              </a:cxn>
              <a:cxn ang="0">
                <a:pos x="70" y="38"/>
              </a:cxn>
              <a:cxn ang="0">
                <a:pos x="62" y="38"/>
              </a:cxn>
              <a:cxn ang="0">
                <a:pos x="56" y="36"/>
              </a:cxn>
              <a:cxn ang="0">
                <a:pos x="44" y="42"/>
              </a:cxn>
              <a:cxn ang="0">
                <a:pos x="36" y="42"/>
              </a:cxn>
              <a:cxn ang="0">
                <a:pos x="24" y="52"/>
              </a:cxn>
              <a:cxn ang="0">
                <a:pos x="22" y="58"/>
              </a:cxn>
              <a:cxn ang="0">
                <a:pos x="14" y="60"/>
              </a:cxn>
              <a:cxn ang="0">
                <a:pos x="0" y="72"/>
              </a:cxn>
              <a:cxn ang="0">
                <a:pos x="44" y="154"/>
              </a:cxn>
              <a:cxn ang="0">
                <a:pos x="134" y="204"/>
              </a:cxn>
              <a:cxn ang="0">
                <a:pos x="290" y="220"/>
              </a:cxn>
              <a:cxn ang="0">
                <a:pos x="434" y="36"/>
              </a:cxn>
              <a:cxn ang="0">
                <a:pos x="366" y="18"/>
              </a:cxn>
            </a:cxnLst>
            <a:rect l="0" t="0" r="r" b="b"/>
            <a:pathLst>
              <a:path w="435" h="221">
                <a:moveTo>
                  <a:pt x="366" y="18"/>
                </a:moveTo>
                <a:lnTo>
                  <a:pt x="356" y="6"/>
                </a:lnTo>
                <a:lnTo>
                  <a:pt x="354" y="0"/>
                </a:lnTo>
                <a:lnTo>
                  <a:pt x="342" y="8"/>
                </a:lnTo>
                <a:lnTo>
                  <a:pt x="336" y="8"/>
                </a:lnTo>
                <a:lnTo>
                  <a:pt x="332" y="4"/>
                </a:lnTo>
                <a:lnTo>
                  <a:pt x="320" y="12"/>
                </a:lnTo>
                <a:lnTo>
                  <a:pt x="314" y="22"/>
                </a:lnTo>
                <a:lnTo>
                  <a:pt x="308" y="22"/>
                </a:lnTo>
                <a:lnTo>
                  <a:pt x="306" y="28"/>
                </a:lnTo>
                <a:lnTo>
                  <a:pt x="292" y="32"/>
                </a:lnTo>
                <a:lnTo>
                  <a:pt x="288" y="32"/>
                </a:lnTo>
                <a:lnTo>
                  <a:pt x="264" y="36"/>
                </a:lnTo>
                <a:lnTo>
                  <a:pt x="256" y="32"/>
                </a:lnTo>
                <a:lnTo>
                  <a:pt x="250" y="28"/>
                </a:lnTo>
                <a:lnTo>
                  <a:pt x="240" y="28"/>
                </a:lnTo>
                <a:lnTo>
                  <a:pt x="226" y="22"/>
                </a:lnTo>
                <a:lnTo>
                  <a:pt x="216" y="22"/>
                </a:lnTo>
                <a:lnTo>
                  <a:pt x="200" y="28"/>
                </a:lnTo>
                <a:lnTo>
                  <a:pt x="198" y="34"/>
                </a:lnTo>
                <a:lnTo>
                  <a:pt x="186" y="34"/>
                </a:lnTo>
                <a:lnTo>
                  <a:pt x="178" y="32"/>
                </a:lnTo>
                <a:lnTo>
                  <a:pt x="174" y="26"/>
                </a:lnTo>
                <a:lnTo>
                  <a:pt x="174" y="16"/>
                </a:lnTo>
                <a:lnTo>
                  <a:pt x="168" y="12"/>
                </a:lnTo>
                <a:lnTo>
                  <a:pt x="158" y="8"/>
                </a:lnTo>
                <a:lnTo>
                  <a:pt x="146" y="8"/>
                </a:lnTo>
                <a:lnTo>
                  <a:pt x="138" y="6"/>
                </a:lnTo>
                <a:lnTo>
                  <a:pt x="128" y="4"/>
                </a:lnTo>
                <a:lnTo>
                  <a:pt x="128" y="10"/>
                </a:lnTo>
                <a:lnTo>
                  <a:pt x="124" y="16"/>
                </a:lnTo>
                <a:lnTo>
                  <a:pt x="124" y="28"/>
                </a:lnTo>
                <a:lnTo>
                  <a:pt x="130" y="40"/>
                </a:lnTo>
                <a:lnTo>
                  <a:pt x="130" y="46"/>
                </a:lnTo>
                <a:lnTo>
                  <a:pt x="122" y="52"/>
                </a:lnTo>
                <a:lnTo>
                  <a:pt x="110" y="48"/>
                </a:lnTo>
                <a:lnTo>
                  <a:pt x="106" y="46"/>
                </a:lnTo>
                <a:lnTo>
                  <a:pt x="104" y="46"/>
                </a:lnTo>
                <a:lnTo>
                  <a:pt x="98" y="50"/>
                </a:lnTo>
                <a:lnTo>
                  <a:pt x="88" y="48"/>
                </a:lnTo>
                <a:lnTo>
                  <a:pt x="80" y="46"/>
                </a:lnTo>
                <a:lnTo>
                  <a:pt x="82" y="42"/>
                </a:lnTo>
                <a:lnTo>
                  <a:pt x="80" y="38"/>
                </a:lnTo>
                <a:lnTo>
                  <a:pt x="70" y="38"/>
                </a:lnTo>
                <a:lnTo>
                  <a:pt x="62" y="38"/>
                </a:lnTo>
                <a:lnTo>
                  <a:pt x="56" y="36"/>
                </a:lnTo>
                <a:lnTo>
                  <a:pt x="44" y="42"/>
                </a:lnTo>
                <a:lnTo>
                  <a:pt x="36" y="42"/>
                </a:lnTo>
                <a:lnTo>
                  <a:pt x="24" y="52"/>
                </a:lnTo>
                <a:lnTo>
                  <a:pt x="22" y="58"/>
                </a:lnTo>
                <a:lnTo>
                  <a:pt x="14" y="60"/>
                </a:lnTo>
                <a:lnTo>
                  <a:pt x="0" y="72"/>
                </a:lnTo>
                <a:lnTo>
                  <a:pt x="44" y="154"/>
                </a:lnTo>
                <a:lnTo>
                  <a:pt x="134" y="204"/>
                </a:lnTo>
                <a:lnTo>
                  <a:pt x="290" y="220"/>
                </a:lnTo>
                <a:lnTo>
                  <a:pt x="434" y="36"/>
                </a:lnTo>
                <a:lnTo>
                  <a:pt x="366"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6" name="Freeform 543"/>
          <p:cNvSpPr>
            <a:spLocks/>
          </p:cNvSpPr>
          <p:nvPr/>
        </p:nvSpPr>
        <p:spPr bwMode="ltGray">
          <a:xfrm>
            <a:off x="7106547" y="3243277"/>
            <a:ext cx="189026" cy="292099"/>
          </a:xfrm>
          <a:custGeom>
            <a:avLst/>
            <a:gdLst/>
            <a:ahLst/>
            <a:cxnLst>
              <a:cxn ang="0">
                <a:pos x="58" y="0"/>
              </a:cxn>
              <a:cxn ang="0">
                <a:pos x="70" y="6"/>
              </a:cxn>
              <a:cxn ang="0">
                <a:pos x="70" y="22"/>
              </a:cxn>
              <a:cxn ang="0">
                <a:pos x="74" y="38"/>
              </a:cxn>
              <a:cxn ang="0">
                <a:pos x="64" y="54"/>
              </a:cxn>
              <a:cxn ang="0">
                <a:pos x="58" y="62"/>
              </a:cxn>
              <a:cxn ang="0">
                <a:pos x="58" y="72"/>
              </a:cxn>
              <a:cxn ang="0">
                <a:pos x="80" y="78"/>
              </a:cxn>
              <a:cxn ang="0">
                <a:pos x="88" y="92"/>
              </a:cxn>
              <a:cxn ang="0">
                <a:pos x="92" y="92"/>
              </a:cxn>
              <a:cxn ang="0">
                <a:pos x="104" y="104"/>
              </a:cxn>
              <a:cxn ang="0">
                <a:pos x="110" y="114"/>
              </a:cxn>
              <a:cxn ang="0">
                <a:pos x="112" y="118"/>
              </a:cxn>
              <a:cxn ang="0">
                <a:pos x="110" y="120"/>
              </a:cxn>
              <a:cxn ang="0">
                <a:pos x="120" y="114"/>
              </a:cxn>
              <a:cxn ang="0">
                <a:pos x="118" y="136"/>
              </a:cxn>
              <a:cxn ang="0">
                <a:pos x="112" y="140"/>
              </a:cxn>
              <a:cxn ang="0">
                <a:pos x="108" y="144"/>
              </a:cxn>
              <a:cxn ang="0">
                <a:pos x="106" y="144"/>
              </a:cxn>
              <a:cxn ang="0">
                <a:pos x="102" y="144"/>
              </a:cxn>
              <a:cxn ang="0">
                <a:pos x="100" y="150"/>
              </a:cxn>
              <a:cxn ang="0">
                <a:pos x="94" y="154"/>
              </a:cxn>
              <a:cxn ang="0">
                <a:pos x="92" y="152"/>
              </a:cxn>
              <a:cxn ang="0">
                <a:pos x="88" y="158"/>
              </a:cxn>
              <a:cxn ang="0">
                <a:pos x="86" y="160"/>
              </a:cxn>
              <a:cxn ang="0">
                <a:pos x="82" y="158"/>
              </a:cxn>
              <a:cxn ang="0">
                <a:pos x="76" y="150"/>
              </a:cxn>
              <a:cxn ang="0">
                <a:pos x="76" y="144"/>
              </a:cxn>
              <a:cxn ang="0">
                <a:pos x="78" y="134"/>
              </a:cxn>
              <a:cxn ang="0">
                <a:pos x="74" y="132"/>
              </a:cxn>
              <a:cxn ang="0">
                <a:pos x="70" y="122"/>
              </a:cxn>
              <a:cxn ang="0">
                <a:pos x="66" y="126"/>
              </a:cxn>
              <a:cxn ang="0">
                <a:pos x="62" y="122"/>
              </a:cxn>
              <a:cxn ang="0">
                <a:pos x="66" y="116"/>
              </a:cxn>
              <a:cxn ang="0">
                <a:pos x="70" y="112"/>
              </a:cxn>
              <a:cxn ang="0">
                <a:pos x="68" y="108"/>
              </a:cxn>
              <a:cxn ang="0">
                <a:pos x="60" y="108"/>
              </a:cxn>
              <a:cxn ang="0">
                <a:pos x="58" y="106"/>
              </a:cxn>
              <a:cxn ang="0">
                <a:pos x="56" y="112"/>
              </a:cxn>
              <a:cxn ang="0">
                <a:pos x="44" y="108"/>
              </a:cxn>
              <a:cxn ang="0">
                <a:pos x="38" y="104"/>
              </a:cxn>
              <a:cxn ang="0">
                <a:pos x="34" y="104"/>
              </a:cxn>
              <a:cxn ang="0">
                <a:pos x="38" y="96"/>
              </a:cxn>
              <a:cxn ang="0">
                <a:pos x="38" y="86"/>
              </a:cxn>
              <a:cxn ang="0">
                <a:pos x="32" y="78"/>
              </a:cxn>
              <a:cxn ang="0">
                <a:pos x="22" y="78"/>
              </a:cxn>
              <a:cxn ang="0">
                <a:pos x="0" y="62"/>
              </a:cxn>
              <a:cxn ang="0">
                <a:pos x="16" y="16"/>
              </a:cxn>
              <a:cxn ang="0">
                <a:pos x="58" y="0"/>
              </a:cxn>
            </a:cxnLst>
            <a:rect l="0" t="0" r="r" b="b"/>
            <a:pathLst>
              <a:path w="121" h="161">
                <a:moveTo>
                  <a:pt x="58" y="0"/>
                </a:moveTo>
                <a:lnTo>
                  <a:pt x="70" y="6"/>
                </a:lnTo>
                <a:lnTo>
                  <a:pt x="70" y="22"/>
                </a:lnTo>
                <a:lnTo>
                  <a:pt x="74" y="38"/>
                </a:lnTo>
                <a:lnTo>
                  <a:pt x="64" y="54"/>
                </a:lnTo>
                <a:lnTo>
                  <a:pt x="58" y="62"/>
                </a:lnTo>
                <a:lnTo>
                  <a:pt x="58" y="72"/>
                </a:lnTo>
                <a:lnTo>
                  <a:pt x="80" y="78"/>
                </a:lnTo>
                <a:lnTo>
                  <a:pt x="88" y="92"/>
                </a:lnTo>
                <a:lnTo>
                  <a:pt x="92" y="92"/>
                </a:lnTo>
                <a:lnTo>
                  <a:pt x="104" y="104"/>
                </a:lnTo>
                <a:lnTo>
                  <a:pt x="110" y="114"/>
                </a:lnTo>
                <a:lnTo>
                  <a:pt x="112" y="118"/>
                </a:lnTo>
                <a:lnTo>
                  <a:pt x="110" y="120"/>
                </a:lnTo>
                <a:lnTo>
                  <a:pt x="120" y="114"/>
                </a:lnTo>
                <a:lnTo>
                  <a:pt x="118" y="136"/>
                </a:lnTo>
                <a:lnTo>
                  <a:pt x="112" y="140"/>
                </a:lnTo>
                <a:lnTo>
                  <a:pt x="108" y="144"/>
                </a:lnTo>
                <a:lnTo>
                  <a:pt x="106" y="144"/>
                </a:lnTo>
                <a:lnTo>
                  <a:pt x="102" y="144"/>
                </a:lnTo>
                <a:lnTo>
                  <a:pt x="100" y="150"/>
                </a:lnTo>
                <a:lnTo>
                  <a:pt x="94" y="154"/>
                </a:lnTo>
                <a:lnTo>
                  <a:pt x="92" y="152"/>
                </a:lnTo>
                <a:lnTo>
                  <a:pt x="88" y="158"/>
                </a:lnTo>
                <a:lnTo>
                  <a:pt x="86" y="160"/>
                </a:lnTo>
                <a:lnTo>
                  <a:pt x="82" y="158"/>
                </a:lnTo>
                <a:lnTo>
                  <a:pt x="76" y="150"/>
                </a:lnTo>
                <a:lnTo>
                  <a:pt x="76" y="144"/>
                </a:lnTo>
                <a:lnTo>
                  <a:pt x="78" y="134"/>
                </a:lnTo>
                <a:lnTo>
                  <a:pt x="74" y="132"/>
                </a:lnTo>
                <a:lnTo>
                  <a:pt x="70" y="122"/>
                </a:lnTo>
                <a:lnTo>
                  <a:pt x="66" y="126"/>
                </a:lnTo>
                <a:lnTo>
                  <a:pt x="62" y="122"/>
                </a:lnTo>
                <a:lnTo>
                  <a:pt x="66" y="116"/>
                </a:lnTo>
                <a:lnTo>
                  <a:pt x="70" y="112"/>
                </a:lnTo>
                <a:lnTo>
                  <a:pt x="68" y="108"/>
                </a:lnTo>
                <a:lnTo>
                  <a:pt x="60" y="108"/>
                </a:lnTo>
                <a:lnTo>
                  <a:pt x="58" y="106"/>
                </a:lnTo>
                <a:lnTo>
                  <a:pt x="56" y="112"/>
                </a:lnTo>
                <a:lnTo>
                  <a:pt x="44" y="108"/>
                </a:lnTo>
                <a:lnTo>
                  <a:pt x="38" y="104"/>
                </a:lnTo>
                <a:lnTo>
                  <a:pt x="34" y="104"/>
                </a:lnTo>
                <a:lnTo>
                  <a:pt x="38" y="96"/>
                </a:lnTo>
                <a:lnTo>
                  <a:pt x="38" y="86"/>
                </a:lnTo>
                <a:lnTo>
                  <a:pt x="32" y="78"/>
                </a:lnTo>
                <a:lnTo>
                  <a:pt x="22" y="78"/>
                </a:lnTo>
                <a:lnTo>
                  <a:pt x="0" y="62"/>
                </a:lnTo>
                <a:lnTo>
                  <a:pt x="16" y="16"/>
                </a:lnTo>
                <a:lnTo>
                  <a:pt x="5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7" name="Freeform 544"/>
          <p:cNvSpPr>
            <a:spLocks/>
          </p:cNvSpPr>
          <p:nvPr/>
        </p:nvSpPr>
        <p:spPr bwMode="ltGray">
          <a:xfrm>
            <a:off x="5956897" y="2982929"/>
            <a:ext cx="1244163" cy="1228720"/>
          </a:xfrm>
          <a:custGeom>
            <a:avLst/>
            <a:gdLst/>
            <a:ahLst/>
            <a:cxnLst>
              <a:cxn ang="0">
                <a:pos x="18" y="360"/>
              </a:cxn>
              <a:cxn ang="0">
                <a:pos x="10" y="340"/>
              </a:cxn>
              <a:cxn ang="0">
                <a:pos x="6" y="334"/>
              </a:cxn>
              <a:cxn ang="0">
                <a:pos x="12" y="310"/>
              </a:cxn>
              <a:cxn ang="0">
                <a:pos x="30" y="300"/>
              </a:cxn>
              <a:cxn ang="0">
                <a:pos x="50" y="304"/>
              </a:cxn>
              <a:cxn ang="0">
                <a:pos x="74" y="298"/>
              </a:cxn>
              <a:cxn ang="0">
                <a:pos x="88" y="288"/>
              </a:cxn>
              <a:cxn ang="0">
                <a:pos x="102" y="280"/>
              </a:cxn>
              <a:cxn ang="0">
                <a:pos x="110" y="228"/>
              </a:cxn>
              <a:cxn ang="0">
                <a:pos x="122" y="220"/>
              </a:cxn>
              <a:cxn ang="0">
                <a:pos x="140" y="194"/>
              </a:cxn>
              <a:cxn ang="0">
                <a:pos x="174" y="180"/>
              </a:cxn>
              <a:cxn ang="0">
                <a:pos x="188" y="156"/>
              </a:cxn>
              <a:cxn ang="0">
                <a:pos x="218" y="162"/>
              </a:cxn>
              <a:cxn ang="0">
                <a:pos x="234" y="162"/>
              </a:cxn>
              <a:cxn ang="0">
                <a:pos x="242" y="182"/>
              </a:cxn>
              <a:cxn ang="0">
                <a:pos x="246" y="222"/>
              </a:cxn>
              <a:cxn ang="0">
                <a:pos x="310" y="236"/>
              </a:cxn>
              <a:cxn ang="0">
                <a:pos x="342" y="264"/>
              </a:cxn>
              <a:cxn ang="0">
                <a:pos x="396" y="252"/>
              </a:cxn>
              <a:cxn ang="0">
                <a:pos x="434" y="268"/>
              </a:cxn>
              <a:cxn ang="0">
                <a:pos x="456" y="264"/>
              </a:cxn>
              <a:cxn ang="0">
                <a:pos x="502" y="244"/>
              </a:cxn>
              <a:cxn ang="0">
                <a:pos x="540" y="216"/>
              </a:cxn>
              <a:cxn ang="0">
                <a:pos x="536" y="192"/>
              </a:cxn>
              <a:cxn ang="0">
                <a:pos x="552" y="190"/>
              </a:cxn>
              <a:cxn ang="0">
                <a:pos x="568" y="180"/>
              </a:cxn>
              <a:cxn ang="0">
                <a:pos x="590" y="148"/>
              </a:cxn>
              <a:cxn ang="0">
                <a:pos x="612" y="134"/>
              </a:cxn>
              <a:cxn ang="0">
                <a:pos x="596" y="110"/>
              </a:cxn>
              <a:cxn ang="0">
                <a:pos x="560" y="102"/>
              </a:cxn>
              <a:cxn ang="0">
                <a:pos x="564" y="84"/>
              </a:cxn>
              <a:cxn ang="0">
                <a:pos x="582" y="70"/>
              </a:cxn>
              <a:cxn ang="0">
                <a:pos x="584" y="30"/>
              </a:cxn>
              <a:cxn ang="0">
                <a:pos x="582" y="10"/>
              </a:cxn>
              <a:cxn ang="0">
                <a:pos x="626" y="2"/>
              </a:cxn>
              <a:cxn ang="0">
                <a:pos x="668" y="28"/>
              </a:cxn>
              <a:cxn ang="0">
                <a:pos x="746" y="66"/>
              </a:cxn>
              <a:cxn ang="0">
                <a:pos x="782" y="36"/>
              </a:cxn>
              <a:cxn ang="0">
                <a:pos x="782" y="106"/>
              </a:cxn>
              <a:cxn ang="0">
                <a:pos x="792" y="148"/>
              </a:cxn>
              <a:cxn ang="0">
                <a:pos x="782" y="192"/>
              </a:cxn>
              <a:cxn ang="0">
                <a:pos x="758" y="190"/>
              </a:cxn>
              <a:cxn ang="0">
                <a:pos x="720" y="244"/>
              </a:cxn>
              <a:cxn ang="0">
                <a:pos x="690" y="226"/>
              </a:cxn>
              <a:cxn ang="0">
                <a:pos x="648" y="282"/>
              </a:cxn>
              <a:cxn ang="0">
                <a:pos x="684" y="304"/>
              </a:cxn>
              <a:cxn ang="0">
                <a:pos x="736" y="296"/>
              </a:cxn>
              <a:cxn ang="0">
                <a:pos x="720" y="354"/>
              </a:cxn>
              <a:cxn ang="0">
                <a:pos x="748" y="400"/>
              </a:cxn>
              <a:cxn ang="0">
                <a:pos x="774" y="440"/>
              </a:cxn>
              <a:cxn ang="0">
                <a:pos x="760" y="500"/>
              </a:cxn>
              <a:cxn ang="0">
                <a:pos x="744" y="540"/>
              </a:cxn>
              <a:cxn ang="0">
                <a:pos x="716" y="580"/>
              </a:cxn>
              <a:cxn ang="0">
                <a:pos x="656" y="602"/>
              </a:cxn>
              <a:cxn ang="0">
                <a:pos x="618" y="640"/>
              </a:cxn>
              <a:cxn ang="0">
                <a:pos x="614" y="656"/>
              </a:cxn>
              <a:cxn ang="0">
                <a:pos x="604" y="630"/>
              </a:cxn>
              <a:cxn ang="0">
                <a:pos x="590" y="630"/>
              </a:cxn>
              <a:cxn ang="0">
                <a:pos x="454" y="678"/>
              </a:cxn>
              <a:cxn ang="0">
                <a:pos x="4" y="380"/>
              </a:cxn>
            </a:cxnLst>
            <a:rect l="0" t="0" r="r" b="b"/>
            <a:pathLst>
              <a:path w="805" h="679">
                <a:moveTo>
                  <a:pt x="4" y="380"/>
                </a:moveTo>
                <a:lnTo>
                  <a:pt x="8" y="368"/>
                </a:lnTo>
                <a:lnTo>
                  <a:pt x="18" y="360"/>
                </a:lnTo>
                <a:lnTo>
                  <a:pt x="12" y="356"/>
                </a:lnTo>
                <a:lnTo>
                  <a:pt x="14" y="346"/>
                </a:lnTo>
                <a:lnTo>
                  <a:pt x="10" y="340"/>
                </a:lnTo>
                <a:lnTo>
                  <a:pt x="4" y="342"/>
                </a:lnTo>
                <a:lnTo>
                  <a:pt x="0" y="340"/>
                </a:lnTo>
                <a:lnTo>
                  <a:pt x="6" y="334"/>
                </a:lnTo>
                <a:lnTo>
                  <a:pt x="2" y="326"/>
                </a:lnTo>
                <a:lnTo>
                  <a:pt x="12" y="320"/>
                </a:lnTo>
                <a:lnTo>
                  <a:pt x="12" y="310"/>
                </a:lnTo>
                <a:lnTo>
                  <a:pt x="20" y="308"/>
                </a:lnTo>
                <a:lnTo>
                  <a:pt x="22" y="302"/>
                </a:lnTo>
                <a:lnTo>
                  <a:pt x="30" y="300"/>
                </a:lnTo>
                <a:lnTo>
                  <a:pt x="36" y="308"/>
                </a:lnTo>
                <a:lnTo>
                  <a:pt x="44" y="308"/>
                </a:lnTo>
                <a:lnTo>
                  <a:pt x="50" y="304"/>
                </a:lnTo>
                <a:lnTo>
                  <a:pt x="52" y="292"/>
                </a:lnTo>
                <a:lnTo>
                  <a:pt x="56" y="296"/>
                </a:lnTo>
                <a:lnTo>
                  <a:pt x="74" y="298"/>
                </a:lnTo>
                <a:lnTo>
                  <a:pt x="74" y="290"/>
                </a:lnTo>
                <a:lnTo>
                  <a:pt x="82" y="288"/>
                </a:lnTo>
                <a:lnTo>
                  <a:pt x="88" y="288"/>
                </a:lnTo>
                <a:lnTo>
                  <a:pt x="92" y="288"/>
                </a:lnTo>
                <a:lnTo>
                  <a:pt x="98" y="280"/>
                </a:lnTo>
                <a:lnTo>
                  <a:pt x="102" y="280"/>
                </a:lnTo>
                <a:lnTo>
                  <a:pt x="110" y="256"/>
                </a:lnTo>
                <a:lnTo>
                  <a:pt x="108" y="248"/>
                </a:lnTo>
                <a:lnTo>
                  <a:pt x="110" y="228"/>
                </a:lnTo>
                <a:lnTo>
                  <a:pt x="102" y="228"/>
                </a:lnTo>
                <a:lnTo>
                  <a:pt x="106" y="224"/>
                </a:lnTo>
                <a:lnTo>
                  <a:pt x="122" y="220"/>
                </a:lnTo>
                <a:lnTo>
                  <a:pt x="140" y="218"/>
                </a:lnTo>
                <a:lnTo>
                  <a:pt x="134" y="214"/>
                </a:lnTo>
                <a:lnTo>
                  <a:pt x="140" y="194"/>
                </a:lnTo>
                <a:lnTo>
                  <a:pt x="162" y="196"/>
                </a:lnTo>
                <a:lnTo>
                  <a:pt x="172" y="186"/>
                </a:lnTo>
                <a:lnTo>
                  <a:pt x="174" y="180"/>
                </a:lnTo>
                <a:lnTo>
                  <a:pt x="174" y="164"/>
                </a:lnTo>
                <a:lnTo>
                  <a:pt x="180" y="158"/>
                </a:lnTo>
                <a:lnTo>
                  <a:pt x="188" y="156"/>
                </a:lnTo>
                <a:lnTo>
                  <a:pt x="194" y="142"/>
                </a:lnTo>
                <a:lnTo>
                  <a:pt x="204" y="144"/>
                </a:lnTo>
                <a:lnTo>
                  <a:pt x="218" y="162"/>
                </a:lnTo>
                <a:lnTo>
                  <a:pt x="224" y="160"/>
                </a:lnTo>
                <a:lnTo>
                  <a:pt x="230" y="164"/>
                </a:lnTo>
                <a:lnTo>
                  <a:pt x="234" y="162"/>
                </a:lnTo>
                <a:lnTo>
                  <a:pt x="240" y="170"/>
                </a:lnTo>
                <a:lnTo>
                  <a:pt x="238" y="180"/>
                </a:lnTo>
                <a:lnTo>
                  <a:pt x="242" y="182"/>
                </a:lnTo>
                <a:lnTo>
                  <a:pt x="250" y="196"/>
                </a:lnTo>
                <a:lnTo>
                  <a:pt x="250" y="214"/>
                </a:lnTo>
                <a:lnTo>
                  <a:pt x="246" y="222"/>
                </a:lnTo>
                <a:lnTo>
                  <a:pt x="268" y="220"/>
                </a:lnTo>
                <a:lnTo>
                  <a:pt x="280" y="220"/>
                </a:lnTo>
                <a:lnTo>
                  <a:pt x="310" y="236"/>
                </a:lnTo>
                <a:lnTo>
                  <a:pt x="314" y="250"/>
                </a:lnTo>
                <a:lnTo>
                  <a:pt x="328" y="266"/>
                </a:lnTo>
                <a:lnTo>
                  <a:pt x="342" y="264"/>
                </a:lnTo>
                <a:lnTo>
                  <a:pt x="356" y="254"/>
                </a:lnTo>
                <a:lnTo>
                  <a:pt x="376" y="254"/>
                </a:lnTo>
                <a:lnTo>
                  <a:pt x="396" y="252"/>
                </a:lnTo>
                <a:lnTo>
                  <a:pt x="400" y="256"/>
                </a:lnTo>
                <a:lnTo>
                  <a:pt x="416" y="266"/>
                </a:lnTo>
                <a:lnTo>
                  <a:pt x="434" y="268"/>
                </a:lnTo>
                <a:lnTo>
                  <a:pt x="442" y="266"/>
                </a:lnTo>
                <a:lnTo>
                  <a:pt x="444" y="276"/>
                </a:lnTo>
                <a:lnTo>
                  <a:pt x="456" y="264"/>
                </a:lnTo>
                <a:lnTo>
                  <a:pt x="482" y="248"/>
                </a:lnTo>
                <a:lnTo>
                  <a:pt x="492" y="246"/>
                </a:lnTo>
                <a:lnTo>
                  <a:pt x="502" y="244"/>
                </a:lnTo>
                <a:lnTo>
                  <a:pt x="508" y="244"/>
                </a:lnTo>
                <a:lnTo>
                  <a:pt x="524" y="236"/>
                </a:lnTo>
                <a:lnTo>
                  <a:pt x="540" y="216"/>
                </a:lnTo>
                <a:lnTo>
                  <a:pt x="534" y="204"/>
                </a:lnTo>
                <a:lnTo>
                  <a:pt x="534" y="196"/>
                </a:lnTo>
                <a:lnTo>
                  <a:pt x="536" y="192"/>
                </a:lnTo>
                <a:lnTo>
                  <a:pt x="540" y="190"/>
                </a:lnTo>
                <a:lnTo>
                  <a:pt x="548" y="188"/>
                </a:lnTo>
                <a:lnTo>
                  <a:pt x="552" y="190"/>
                </a:lnTo>
                <a:lnTo>
                  <a:pt x="554" y="196"/>
                </a:lnTo>
                <a:lnTo>
                  <a:pt x="564" y="190"/>
                </a:lnTo>
                <a:lnTo>
                  <a:pt x="568" y="180"/>
                </a:lnTo>
                <a:lnTo>
                  <a:pt x="572" y="172"/>
                </a:lnTo>
                <a:lnTo>
                  <a:pt x="586" y="166"/>
                </a:lnTo>
                <a:lnTo>
                  <a:pt x="590" y="148"/>
                </a:lnTo>
                <a:lnTo>
                  <a:pt x="590" y="138"/>
                </a:lnTo>
                <a:lnTo>
                  <a:pt x="604" y="130"/>
                </a:lnTo>
                <a:lnTo>
                  <a:pt x="612" y="134"/>
                </a:lnTo>
                <a:lnTo>
                  <a:pt x="616" y="122"/>
                </a:lnTo>
                <a:lnTo>
                  <a:pt x="610" y="114"/>
                </a:lnTo>
                <a:lnTo>
                  <a:pt x="596" y="110"/>
                </a:lnTo>
                <a:lnTo>
                  <a:pt x="584" y="118"/>
                </a:lnTo>
                <a:lnTo>
                  <a:pt x="564" y="120"/>
                </a:lnTo>
                <a:lnTo>
                  <a:pt x="560" y="102"/>
                </a:lnTo>
                <a:lnTo>
                  <a:pt x="554" y="88"/>
                </a:lnTo>
                <a:lnTo>
                  <a:pt x="556" y="80"/>
                </a:lnTo>
                <a:lnTo>
                  <a:pt x="564" y="84"/>
                </a:lnTo>
                <a:lnTo>
                  <a:pt x="578" y="84"/>
                </a:lnTo>
                <a:lnTo>
                  <a:pt x="578" y="76"/>
                </a:lnTo>
                <a:lnTo>
                  <a:pt x="582" y="70"/>
                </a:lnTo>
                <a:lnTo>
                  <a:pt x="578" y="66"/>
                </a:lnTo>
                <a:lnTo>
                  <a:pt x="582" y="40"/>
                </a:lnTo>
                <a:lnTo>
                  <a:pt x="584" y="30"/>
                </a:lnTo>
                <a:lnTo>
                  <a:pt x="572" y="22"/>
                </a:lnTo>
                <a:lnTo>
                  <a:pt x="574" y="16"/>
                </a:lnTo>
                <a:lnTo>
                  <a:pt x="582" y="10"/>
                </a:lnTo>
                <a:lnTo>
                  <a:pt x="598" y="4"/>
                </a:lnTo>
                <a:lnTo>
                  <a:pt x="616" y="0"/>
                </a:lnTo>
                <a:lnTo>
                  <a:pt x="626" y="2"/>
                </a:lnTo>
                <a:lnTo>
                  <a:pt x="634" y="6"/>
                </a:lnTo>
                <a:lnTo>
                  <a:pt x="656" y="18"/>
                </a:lnTo>
                <a:lnTo>
                  <a:pt x="668" y="28"/>
                </a:lnTo>
                <a:lnTo>
                  <a:pt x="690" y="46"/>
                </a:lnTo>
                <a:lnTo>
                  <a:pt x="730" y="52"/>
                </a:lnTo>
                <a:lnTo>
                  <a:pt x="746" y="66"/>
                </a:lnTo>
                <a:lnTo>
                  <a:pt x="768" y="56"/>
                </a:lnTo>
                <a:lnTo>
                  <a:pt x="768" y="50"/>
                </a:lnTo>
                <a:lnTo>
                  <a:pt x="782" y="36"/>
                </a:lnTo>
                <a:lnTo>
                  <a:pt x="792" y="42"/>
                </a:lnTo>
                <a:lnTo>
                  <a:pt x="798" y="100"/>
                </a:lnTo>
                <a:lnTo>
                  <a:pt x="782" y="106"/>
                </a:lnTo>
                <a:lnTo>
                  <a:pt x="804" y="144"/>
                </a:lnTo>
                <a:lnTo>
                  <a:pt x="798" y="156"/>
                </a:lnTo>
                <a:lnTo>
                  <a:pt x="792" y="148"/>
                </a:lnTo>
                <a:lnTo>
                  <a:pt x="788" y="164"/>
                </a:lnTo>
                <a:lnTo>
                  <a:pt x="778" y="180"/>
                </a:lnTo>
                <a:lnTo>
                  <a:pt x="782" y="192"/>
                </a:lnTo>
                <a:lnTo>
                  <a:pt x="768" y="188"/>
                </a:lnTo>
                <a:lnTo>
                  <a:pt x="758" y="184"/>
                </a:lnTo>
                <a:lnTo>
                  <a:pt x="758" y="190"/>
                </a:lnTo>
                <a:lnTo>
                  <a:pt x="754" y="204"/>
                </a:lnTo>
                <a:lnTo>
                  <a:pt x="742" y="228"/>
                </a:lnTo>
                <a:lnTo>
                  <a:pt x="720" y="244"/>
                </a:lnTo>
                <a:lnTo>
                  <a:pt x="714" y="260"/>
                </a:lnTo>
                <a:lnTo>
                  <a:pt x="702" y="238"/>
                </a:lnTo>
                <a:lnTo>
                  <a:pt x="690" y="226"/>
                </a:lnTo>
                <a:lnTo>
                  <a:pt x="674" y="250"/>
                </a:lnTo>
                <a:lnTo>
                  <a:pt x="666" y="274"/>
                </a:lnTo>
                <a:lnTo>
                  <a:pt x="648" y="282"/>
                </a:lnTo>
                <a:lnTo>
                  <a:pt x="658" y="294"/>
                </a:lnTo>
                <a:lnTo>
                  <a:pt x="670" y="292"/>
                </a:lnTo>
                <a:lnTo>
                  <a:pt x="684" y="304"/>
                </a:lnTo>
                <a:lnTo>
                  <a:pt x="704" y="292"/>
                </a:lnTo>
                <a:lnTo>
                  <a:pt x="724" y="290"/>
                </a:lnTo>
                <a:lnTo>
                  <a:pt x="736" y="296"/>
                </a:lnTo>
                <a:lnTo>
                  <a:pt x="710" y="316"/>
                </a:lnTo>
                <a:lnTo>
                  <a:pt x="698" y="350"/>
                </a:lnTo>
                <a:lnTo>
                  <a:pt x="720" y="354"/>
                </a:lnTo>
                <a:lnTo>
                  <a:pt x="742" y="380"/>
                </a:lnTo>
                <a:lnTo>
                  <a:pt x="760" y="392"/>
                </a:lnTo>
                <a:lnTo>
                  <a:pt x="748" y="400"/>
                </a:lnTo>
                <a:lnTo>
                  <a:pt x="742" y="412"/>
                </a:lnTo>
                <a:lnTo>
                  <a:pt x="772" y="416"/>
                </a:lnTo>
                <a:lnTo>
                  <a:pt x="774" y="440"/>
                </a:lnTo>
                <a:lnTo>
                  <a:pt x="772" y="464"/>
                </a:lnTo>
                <a:lnTo>
                  <a:pt x="762" y="488"/>
                </a:lnTo>
                <a:lnTo>
                  <a:pt x="760" y="500"/>
                </a:lnTo>
                <a:lnTo>
                  <a:pt x="762" y="502"/>
                </a:lnTo>
                <a:lnTo>
                  <a:pt x="758" y="520"/>
                </a:lnTo>
                <a:lnTo>
                  <a:pt x="744" y="540"/>
                </a:lnTo>
                <a:lnTo>
                  <a:pt x="734" y="560"/>
                </a:lnTo>
                <a:lnTo>
                  <a:pt x="720" y="564"/>
                </a:lnTo>
                <a:lnTo>
                  <a:pt x="716" y="580"/>
                </a:lnTo>
                <a:lnTo>
                  <a:pt x="684" y="594"/>
                </a:lnTo>
                <a:lnTo>
                  <a:pt x="668" y="594"/>
                </a:lnTo>
                <a:lnTo>
                  <a:pt x="656" y="602"/>
                </a:lnTo>
                <a:lnTo>
                  <a:pt x="658" y="616"/>
                </a:lnTo>
                <a:lnTo>
                  <a:pt x="618" y="632"/>
                </a:lnTo>
                <a:lnTo>
                  <a:pt x="618" y="640"/>
                </a:lnTo>
                <a:lnTo>
                  <a:pt x="614" y="644"/>
                </a:lnTo>
                <a:lnTo>
                  <a:pt x="618" y="650"/>
                </a:lnTo>
                <a:lnTo>
                  <a:pt x="614" y="656"/>
                </a:lnTo>
                <a:lnTo>
                  <a:pt x="608" y="652"/>
                </a:lnTo>
                <a:lnTo>
                  <a:pt x="602" y="642"/>
                </a:lnTo>
                <a:lnTo>
                  <a:pt x="604" y="630"/>
                </a:lnTo>
                <a:lnTo>
                  <a:pt x="600" y="630"/>
                </a:lnTo>
                <a:lnTo>
                  <a:pt x="594" y="636"/>
                </a:lnTo>
                <a:lnTo>
                  <a:pt x="590" y="630"/>
                </a:lnTo>
                <a:lnTo>
                  <a:pt x="582" y="632"/>
                </a:lnTo>
                <a:lnTo>
                  <a:pt x="572" y="634"/>
                </a:lnTo>
                <a:lnTo>
                  <a:pt x="454" y="678"/>
                </a:lnTo>
                <a:lnTo>
                  <a:pt x="124" y="560"/>
                </a:lnTo>
                <a:lnTo>
                  <a:pt x="34" y="486"/>
                </a:lnTo>
                <a:lnTo>
                  <a:pt x="4" y="38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8" name="Freeform 545"/>
          <p:cNvSpPr>
            <a:spLocks/>
          </p:cNvSpPr>
          <p:nvPr/>
        </p:nvSpPr>
        <p:spPr bwMode="ltGray">
          <a:xfrm>
            <a:off x="6643278" y="4695834"/>
            <a:ext cx="113106" cy="173036"/>
          </a:xfrm>
          <a:custGeom>
            <a:avLst/>
            <a:gdLst/>
            <a:ahLst/>
            <a:cxnLst>
              <a:cxn ang="0">
                <a:pos x="0" y="2"/>
              </a:cxn>
              <a:cxn ang="0">
                <a:pos x="2" y="10"/>
              </a:cxn>
              <a:cxn ang="0">
                <a:pos x="2" y="30"/>
              </a:cxn>
              <a:cxn ang="0">
                <a:pos x="8" y="36"/>
              </a:cxn>
              <a:cxn ang="0">
                <a:pos x="6" y="42"/>
              </a:cxn>
              <a:cxn ang="0">
                <a:pos x="14" y="58"/>
              </a:cxn>
              <a:cxn ang="0">
                <a:pos x="20" y="68"/>
              </a:cxn>
              <a:cxn ang="0">
                <a:pos x="20" y="72"/>
              </a:cxn>
              <a:cxn ang="0">
                <a:pos x="30" y="74"/>
              </a:cxn>
              <a:cxn ang="0">
                <a:pos x="38" y="80"/>
              </a:cxn>
              <a:cxn ang="0">
                <a:pos x="42" y="84"/>
              </a:cxn>
              <a:cxn ang="0">
                <a:pos x="54" y="88"/>
              </a:cxn>
              <a:cxn ang="0">
                <a:pos x="58" y="92"/>
              </a:cxn>
              <a:cxn ang="0">
                <a:pos x="66" y="94"/>
              </a:cxn>
              <a:cxn ang="0">
                <a:pos x="74" y="90"/>
              </a:cxn>
              <a:cxn ang="0">
                <a:pos x="74" y="84"/>
              </a:cxn>
              <a:cxn ang="0">
                <a:pos x="68" y="68"/>
              </a:cxn>
              <a:cxn ang="0">
                <a:pos x="62" y="62"/>
              </a:cxn>
              <a:cxn ang="0">
                <a:pos x="60" y="62"/>
              </a:cxn>
              <a:cxn ang="0">
                <a:pos x="58" y="50"/>
              </a:cxn>
              <a:cxn ang="0">
                <a:pos x="62" y="42"/>
              </a:cxn>
              <a:cxn ang="0">
                <a:pos x="62" y="36"/>
              </a:cxn>
              <a:cxn ang="0">
                <a:pos x="56" y="22"/>
              </a:cxn>
              <a:cxn ang="0">
                <a:pos x="36" y="4"/>
              </a:cxn>
              <a:cxn ang="0">
                <a:pos x="20" y="0"/>
              </a:cxn>
              <a:cxn ang="0">
                <a:pos x="0" y="2"/>
              </a:cxn>
            </a:cxnLst>
            <a:rect l="0" t="0" r="r" b="b"/>
            <a:pathLst>
              <a:path w="75" h="95">
                <a:moveTo>
                  <a:pt x="0" y="2"/>
                </a:moveTo>
                <a:lnTo>
                  <a:pt x="2" y="10"/>
                </a:lnTo>
                <a:lnTo>
                  <a:pt x="2" y="30"/>
                </a:lnTo>
                <a:lnTo>
                  <a:pt x="8" y="36"/>
                </a:lnTo>
                <a:lnTo>
                  <a:pt x="6" y="42"/>
                </a:lnTo>
                <a:lnTo>
                  <a:pt x="14" y="58"/>
                </a:lnTo>
                <a:lnTo>
                  <a:pt x="20" y="68"/>
                </a:lnTo>
                <a:lnTo>
                  <a:pt x="20" y="72"/>
                </a:lnTo>
                <a:lnTo>
                  <a:pt x="30" y="74"/>
                </a:lnTo>
                <a:lnTo>
                  <a:pt x="38" y="80"/>
                </a:lnTo>
                <a:lnTo>
                  <a:pt x="42" y="84"/>
                </a:lnTo>
                <a:lnTo>
                  <a:pt x="54" y="88"/>
                </a:lnTo>
                <a:lnTo>
                  <a:pt x="58" y="92"/>
                </a:lnTo>
                <a:lnTo>
                  <a:pt x="66" y="94"/>
                </a:lnTo>
                <a:lnTo>
                  <a:pt x="74" y="90"/>
                </a:lnTo>
                <a:lnTo>
                  <a:pt x="74" y="84"/>
                </a:lnTo>
                <a:lnTo>
                  <a:pt x="68" y="68"/>
                </a:lnTo>
                <a:lnTo>
                  <a:pt x="62" y="62"/>
                </a:lnTo>
                <a:lnTo>
                  <a:pt x="60" y="62"/>
                </a:lnTo>
                <a:lnTo>
                  <a:pt x="58" y="50"/>
                </a:lnTo>
                <a:lnTo>
                  <a:pt x="62" y="42"/>
                </a:lnTo>
                <a:lnTo>
                  <a:pt x="62" y="36"/>
                </a:lnTo>
                <a:lnTo>
                  <a:pt x="56" y="22"/>
                </a:lnTo>
                <a:lnTo>
                  <a:pt x="36" y="4"/>
                </a:lnTo>
                <a:lnTo>
                  <a:pt x="20"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29" name="Freeform 546"/>
          <p:cNvSpPr>
            <a:spLocks/>
          </p:cNvSpPr>
          <p:nvPr/>
        </p:nvSpPr>
        <p:spPr bwMode="ltGray">
          <a:xfrm>
            <a:off x="6675816" y="4087824"/>
            <a:ext cx="227760" cy="514348"/>
          </a:xfrm>
          <a:custGeom>
            <a:avLst/>
            <a:gdLst/>
            <a:ahLst/>
            <a:cxnLst>
              <a:cxn ang="0">
                <a:pos x="12" y="20"/>
              </a:cxn>
              <a:cxn ang="0">
                <a:pos x="24" y="20"/>
              </a:cxn>
              <a:cxn ang="0">
                <a:pos x="26" y="14"/>
              </a:cxn>
              <a:cxn ang="0">
                <a:pos x="40" y="14"/>
              </a:cxn>
              <a:cxn ang="0">
                <a:pos x="54" y="8"/>
              </a:cxn>
              <a:cxn ang="0">
                <a:pos x="52" y="0"/>
              </a:cxn>
              <a:cxn ang="0">
                <a:pos x="62" y="2"/>
              </a:cxn>
              <a:cxn ang="0">
                <a:pos x="64" y="8"/>
              </a:cxn>
              <a:cxn ang="0">
                <a:pos x="80" y="8"/>
              </a:cxn>
              <a:cxn ang="0">
                <a:pos x="90" y="8"/>
              </a:cxn>
              <a:cxn ang="0">
                <a:pos x="92" y="12"/>
              </a:cxn>
              <a:cxn ang="0">
                <a:pos x="88" y="16"/>
              </a:cxn>
              <a:cxn ang="0">
                <a:pos x="90" y="24"/>
              </a:cxn>
              <a:cxn ang="0">
                <a:pos x="98" y="22"/>
              </a:cxn>
              <a:cxn ang="0">
                <a:pos x="108" y="22"/>
              </a:cxn>
              <a:cxn ang="0">
                <a:pos x="104" y="28"/>
              </a:cxn>
              <a:cxn ang="0">
                <a:pos x="100" y="36"/>
              </a:cxn>
              <a:cxn ang="0">
                <a:pos x="90" y="40"/>
              </a:cxn>
              <a:cxn ang="0">
                <a:pos x="88" y="50"/>
              </a:cxn>
              <a:cxn ang="0">
                <a:pos x="76" y="68"/>
              </a:cxn>
              <a:cxn ang="0">
                <a:pos x="74" y="76"/>
              </a:cxn>
              <a:cxn ang="0">
                <a:pos x="74" y="80"/>
              </a:cxn>
              <a:cxn ang="0">
                <a:pos x="72" y="84"/>
              </a:cxn>
              <a:cxn ang="0">
                <a:pos x="88" y="100"/>
              </a:cxn>
              <a:cxn ang="0">
                <a:pos x="90" y="106"/>
              </a:cxn>
              <a:cxn ang="0">
                <a:pos x="90" y="108"/>
              </a:cxn>
              <a:cxn ang="0">
                <a:pos x="102" y="116"/>
              </a:cxn>
              <a:cxn ang="0">
                <a:pos x="108" y="118"/>
              </a:cxn>
              <a:cxn ang="0">
                <a:pos x="118" y="124"/>
              </a:cxn>
              <a:cxn ang="0">
                <a:pos x="128" y="136"/>
              </a:cxn>
              <a:cxn ang="0">
                <a:pos x="130" y="140"/>
              </a:cxn>
              <a:cxn ang="0">
                <a:pos x="132" y="144"/>
              </a:cxn>
              <a:cxn ang="0">
                <a:pos x="134" y="152"/>
              </a:cxn>
              <a:cxn ang="0">
                <a:pos x="142" y="168"/>
              </a:cxn>
              <a:cxn ang="0">
                <a:pos x="140" y="174"/>
              </a:cxn>
              <a:cxn ang="0">
                <a:pos x="146" y="186"/>
              </a:cxn>
              <a:cxn ang="0">
                <a:pos x="142" y="198"/>
              </a:cxn>
              <a:cxn ang="0">
                <a:pos x="144" y="202"/>
              </a:cxn>
              <a:cxn ang="0">
                <a:pos x="144" y="208"/>
              </a:cxn>
              <a:cxn ang="0">
                <a:pos x="142" y="216"/>
              </a:cxn>
              <a:cxn ang="0">
                <a:pos x="132" y="226"/>
              </a:cxn>
              <a:cxn ang="0">
                <a:pos x="126" y="230"/>
              </a:cxn>
              <a:cxn ang="0">
                <a:pos x="124" y="236"/>
              </a:cxn>
              <a:cxn ang="0">
                <a:pos x="120" y="246"/>
              </a:cxn>
              <a:cxn ang="0">
                <a:pos x="100" y="252"/>
              </a:cxn>
              <a:cxn ang="0">
                <a:pos x="92" y="258"/>
              </a:cxn>
              <a:cxn ang="0">
                <a:pos x="88" y="266"/>
              </a:cxn>
              <a:cxn ang="0">
                <a:pos x="78" y="274"/>
              </a:cxn>
              <a:cxn ang="0">
                <a:pos x="72" y="280"/>
              </a:cxn>
              <a:cxn ang="0">
                <a:pos x="72" y="282"/>
              </a:cxn>
              <a:cxn ang="0">
                <a:pos x="60" y="284"/>
              </a:cxn>
              <a:cxn ang="0">
                <a:pos x="64" y="280"/>
              </a:cxn>
              <a:cxn ang="0">
                <a:pos x="64" y="262"/>
              </a:cxn>
              <a:cxn ang="0">
                <a:pos x="64" y="256"/>
              </a:cxn>
              <a:cxn ang="0">
                <a:pos x="54" y="256"/>
              </a:cxn>
              <a:cxn ang="0">
                <a:pos x="74" y="200"/>
              </a:cxn>
              <a:cxn ang="0">
                <a:pos x="84" y="136"/>
              </a:cxn>
              <a:cxn ang="0">
                <a:pos x="16" y="70"/>
              </a:cxn>
              <a:cxn ang="0">
                <a:pos x="0" y="38"/>
              </a:cxn>
              <a:cxn ang="0">
                <a:pos x="8" y="28"/>
              </a:cxn>
              <a:cxn ang="0">
                <a:pos x="12" y="20"/>
              </a:cxn>
            </a:cxnLst>
            <a:rect l="0" t="0" r="r" b="b"/>
            <a:pathLst>
              <a:path w="147" h="285">
                <a:moveTo>
                  <a:pt x="12" y="20"/>
                </a:moveTo>
                <a:lnTo>
                  <a:pt x="24" y="20"/>
                </a:lnTo>
                <a:lnTo>
                  <a:pt x="26" y="14"/>
                </a:lnTo>
                <a:lnTo>
                  <a:pt x="40" y="14"/>
                </a:lnTo>
                <a:lnTo>
                  <a:pt x="54" y="8"/>
                </a:lnTo>
                <a:lnTo>
                  <a:pt x="52" y="0"/>
                </a:lnTo>
                <a:lnTo>
                  <a:pt x="62" y="2"/>
                </a:lnTo>
                <a:lnTo>
                  <a:pt x="64" y="8"/>
                </a:lnTo>
                <a:lnTo>
                  <a:pt x="80" y="8"/>
                </a:lnTo>
                <a:lnTo>
                  <a:pt x="90" y="8"/>
                </a:lnTo>
                <a:lnTo>
                  <a:pt x="92" y="12"/>
                </a:lnTo>
                <a:lnTo>
                  <a:pt x="88" y="16"/>
                </a:lnTo>
                <a:lnTo>
                  <a:pt x="90" y="24"/>
                </a:lnTo>
                <a:lnTo>
                  <a:pt x="98" y="22"/>
                </a:lnTo>
                <a:lnTo>
                  <a:pt x="108" y="22"/>
                </a:lnTo>
                <a:lnTo>
                  <a:pt x="104" y="28"/>
                </a:lnTo>
                <a:lnTo>
                  <a:pt x="100" y="36"/>
                </a:lnTo>
                <a:lnTo>
                  <a:pt x="90" y="40"/>
                </a:lnTo>
                <a:lnTo>
                  <a:pt x="88" y="50"/>
                </a:lnTo>
                <a:lnTo>
                  <a:pt x="76" y="68"/>
                </a:lnTo>
                <a:lnTo>
                  <a:pt x="74" y="76"/>
                </a:lnTo>
                <a:lnTo>
                  <a:pt x="74" y="80"/>
                </a:lnTo>
                <a:lnTo>
                  <a:pt x="72" y="84"/>
                </a:lnTo>
                <a:lnTo>
                  <a:pt x="88" y="100"/>
                </a:lnTo>
                <a:lnTo>
                  <a:pt x="90" y="106"/>
                </a:lnTo>
                <a:lnTo>
                  <a:pt x="90" y="108"/>
                </a:lnTo>
                <a:lnTo>
                  <a:pt x="102" y="116"/>
                </a:lnTo>
                <a:lnTo>
                  <a:pt x="108" y="118"/>
                </a:lnTo>
                <a:lnTo>
                  <a:pt x="118" y="124"/>
                </a:lnTo>
                <a:lnTo>
                  <a:pt x="128" y="136"/>
                </a:lnTo>
                <a:lnTo>
                  <a:pt x="130" y="140"/>
                </a:lnTo>
                <a:lnTo>
                  <a:pt x="132" y="144"/>
                </a:lnTo>
                <a:lnTo>
                  <a:pt x="134" y="152"/>
                </a:lnTo>
                <a:lnTo>
                  <a:pt x="142" y="168"/>
                </a:lnTo>
                <a:lnTo>
                  <a:pt x="140" y="174"/>
                </a:lnTo>
                <a:lnTo>
                  <a:pt x="146" y="186"/>
                </a:lnTo>
                <a:lnTo>
                  <a:pt x="142" y="198"/>
                </a:lnTo>
                <a:lnTo>
                  <a:pt x="144" y="202"/>
                </a:lnTo>
                <a:lnTo>
                  <a:pt x="144" y="208"/>
                </a:lnTo>
                <a:lnTo>
                  <a:pt x="142" y="216"/>
                </a:lnTo>
                <a:lnTo>
                  <a:pt x="132" y="226"/>
                </a:lnTo>
                <a:lnTo>
                  <a:pt x="126" y="230"/>
                </a:lnTo>
                <a:lnTo>
                  <a:pt x="124" y="236"/>
                </a:lnTo>
                <a:lnTo>
                  <a:pt x="120" y="246"/>
                </a:lnTo>
                <a:lnTo>
                  <a:pt x="100" y="252"/>
                </a:lnTo>
                <a:lnTo>
                  <a:pt x="92" y="258"/>
                </a:lnTo>
                <a:lnTo>
                  <a:pt x="88" y="266"/>
                </a:lnTo>
                <a:lnTo>
                  <a:pt x="78" y="274"/>
                </a:lnTo>
                <a:lnTo>
                  <a:pt x="72" y="280"/>
                </a:lnTo>
                <a:lnTo>
                  <a:pt x="72" y="282"/>
                </a:lnTo>
                <a:lnTo>
                  <a:pt x="60" y="284"/>
                </a:lnTo>
                <a:lnTo>
                  <a:pt x="64" y="280"/>
                </a:lnTo>
                <a:lnTo>
                  <a:pt x="64" y="262"/>
                </a:lnTo>
                <a:lnTo>
                  <a:pt x="64" y="256"/>
                </a:lnTo>
                <a:lnTo>
                  <a:pt x="54" y="256"/>
                </a:lnTo>
                <a:lnTo>
                  <a:pt x="74" y="200"/>
                </a:lnTo>
                <a:lnTo>
                  <a:pt x="84" y="136"/>
                </a:lnTo>
                <a:lnTo>
                  <a:pt x="16" y="70"/>
                </a:lnTo>
                <a:lnTo>
                  <a:pt x="0" y="38"/>
                </a:lnTo>
                <a:lnTo>
                  <a:pt x="8" y="28"/>
                </a:lnTo>
                <a:lnTo>
                  <a:pt x="12"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0" name="Freeform 547"/>
          <p:cNvSpPr>
            <a:spLocks/>
          </p:cNvSpPr>
          <p:nvPr/>
        </p:nvSpPr>
        <p:spPr bwMode="ltGray">
          <a:xfrm>
            <a:off x="6620038" y="4138624"/>
            <a:ext cx="227760" cy="296862"/>
          </a:xfrm>
          <a:custGeom>
            <a:avLst/>
            <a:gdLst/>
            <a:ahLst/>
            <a:cxnLst>
              <a:cxn ang="0">
                <a:pos x="18" y="20"/>
              </a:cxn>
              <a:cxn ang="0">
                <a:pos x="30" y="24"/>
              </a:cxn>
              <a:cxn ang="0">
                <a:pos x="32" y="20"/>
              </a:cxn>
              <a:cxn ang="0">
                <a:pos x="28" y="16"/>
              </a:cxn>
              <a:cxn ang="0">
                <a:pos x="30" y="10"/>
              </a:cxn>
              <a:cxn ang="0">
                <a:pos x="30" y="2"/>
              </a:cxn>
              <a:cxn ang="0">
                <a:pos x="34" y="0"/>
              </a:cxn>
              <a:cxn ang="0">
                <a:pos x="38" y="2"/>
              </a:cxn>
              <a:cxn ang="0">
                <a:pos x="40" y="0"/>
              </a:cxn>
              <a:cxn ang="0">
                <a:pos x="44" y="0"/>
              </a:cxn>
              <a:cxn ang="0">
                <a:pos x="44" y="8"/>
              </a:cxn>
              <a:cxn ang="0">
                <a:pos x="56" y="20"/>
              </a:cxn>
              <a:cxn ang="0">
                <a:pos x="56" y="24"/>
              </a:cxn>
              <a:cxn ang="0">
                <a:pos x="64" y="36"/>
              </a:cxn>
              <a:cxn ang="0">
                <a:pos x="74" y="32"/>
              </a:cxn>
              <a:cxn ang="0">
                <a:pos x="78" y="32"/>
              </a:cxn>
              <a:cxn ang="0">
                <a:pos x="80" y="44"/>
              </a:cxn>
              <a:cxn ang="0">
                <a:pos x="78" y="48"/>
              </a:cxn>
              <a:cxn ang="0">
                <a:pos x="72" y="48"/>
              </a:cxn>
              <a:cxn ang="0">
                <a:pos x="96" y="64"/>
              </a:cxn>
              <a:cxn ang="0">
                <a:pos x="96" y="70"/>
              </a:cxn>
              <a:cxn ang="0">
                <a:pos x="116" y="90"/>
              </a:cxn>
              <a:cxn ang="0">
                <a:pos x="124" y="92"/>
              </a:cxn>
              <a:cxn ang="0">
                <a:pos x="126" y="100"/>
              </a:cxn>
              <a:cxn ang="0">
                <a:pos x="132" y="100"/>
              </a:cxn>
              <a:cxn ang="0">
                <a:pos x="134" y="106"/>
              </a:cxn>
              <a:cxn ang="0">
                <a:pos x="142" y="110"/>
              </a:cxn>
              <a:cxn ang="0">
                <a:pos x="142" y="112"/>
              </a:cxn>
              <a:cxn ang="0">
                <a:pos x="138" y="116"/>
              </a:cxn>
              <a:cxn ang="0">
                <a:pos x="140" y="122"/>
              </a:cxn>
              <a:cxn ang="0">
                <a:pos x="144" y="126"/>
              </a:cxn>
              <a:cxn ang="0">
                <a:pos x="144" y="128"/>
              </a:cxn>
              <a:cxn ang="0">
                <a:pos x="138" y="130"/>
              </a:cxn>
              <a:cxn ang="0">
                <a:pos x="142" y="134"/>
              </a:cxn>
              <a:cxn ang="0">
                <a:pos x="146" y="146"/>
              </a:cxn>
              <a:cxn ang="0">
                <a:pos x="136" y="160"/>
              </a:cxn>
              <a:cxn ang="0">
                <a:pos x="92" y="164"/>
              </a:cxn>
              <a:cxn ang="0">
                <a:pos x="18" y="100"/>
              </a:cxn>
              <a:cxn ang="0">
                <a:pos x="0" y="36"/>
              </a:cxn>
              <a:cxn ang="0">
                <a:pos x="18" y="20"/>
              </a:cxn>
            </a:cxnLst>
            <a:rect l="0" t="0" r="r" b="b"/>
            <a:pathLst>
              <a:path w="147" h="165">
                <a:moveTo>
                  <a:pt x="18" y="20"/>
                </a:moveTo>
                <a:lnTo>
                  <a:pt x="30" y="24"/>
                </a:lnTo>
                <a:lnTo>
                  <a:pt x="32" y="20"/>
                </a:lnTo>
                <a:lnTo>
                  <a:pt x="28" y="16"/>
                </a:lnTo>
                <a:lnTo>
                  <a:pt x="30" y="10"/>
                </a:lnTo>
                <a:lnTo>
                  <a:pt x="30" y="2"/>
                </a:lnTo>
                <a:lnTo>
                  <a:pt x="34" y="0"/>
                </a:lnTo>
                <a:lnTo>
                  <a:pt x="38" y="2"/>
                </a:lnTo>
                <a:lnTo>
                  <a:pt x="40" y="0"/>
                </a:lnTo>
                <a:lnTo>
                  <a:pt x="44" y="0"/>
                </a:lnTo>
                <a:lnTo>
                  <a:pt x="44" y="8"/>
                </a:lnTo>
                <a:lnTo>
                  <a:pt x="56" y="20"/>
                </a:lnTo>
                <a:lnTo>
                  <a:pt x="56" y="24"/>
                </a:lnTo>
                <a:lnTo>
                  <a:pt x="64" y="36"/>
                </a:lnTo>
                <a:lnTo>
                  <a:pt x="74" y="32"/>
                </a:lnTo>
                <a:lnTo>
                  <a:pt x="78" y="32"/>
                </a:lnTo>
                <a:lnTo>
                  <a:pt x="80" y="44"/>
                </a:lnTo>
                <a:lnTo>
                  <a:pt x="78" y="48"/>
                </a:lnTo>
                <a:lnTo>
                  <a:pt x="72" y="48"/>
                </a:lnTo>
                <a:lnTo>
                  <a:pt x="96" y="64"/>
                </a:lnTo>
                <a:lnTo>
                  <a:pt x="96" y="70"/>
                </a:lnTo>
                <a:lnTo>
                  <a:pt x="116" y="90"/>
                </a:lnTo>
                <a:lnTo>
                  <a:pt x="124" y="92"/>
                </a:lnTo>
                <a:lnTo>
                  <a:pt x="126" y="100"/>
                </a:lnTo>
                <a:lnTo>
                  <a:pt x="132" y="100"/>
                </a:lnTo>
                <a:lnTo>
                  <a:pt x="134" y="106"/>
                </a:lnTo>
                <a:lnTo>
                  <a:pt x="142" y="110"/>
                </a:lnTo>
                <a:lnTo>
                  <a:pt x="142" y="112"/>
                </a:lnTo>
                <a:lnTo>
                  <a:pt x="138" y="116"/>
                </a:lnTo>
                <a:lnTo>
                  <a:pt x="140" y="122"/>
                </a:lnTo>
                <a:lnTo>
                  <a:pt x="144" y="126"/>
                </a:lnTo>
                <a:lnTo>
                  <a:pt x="144" y="128"/>
                </a:lnTo>
                <a:lnTo>
                  <a:pt x="138" y="130"/>
                </a:lnTo>
                <a:lnTo>
                  <a:pt x="142" y="134"/>
                </a:lnTo>
                <a:lnTo>
                  <a:pt x="146" y="146"/>
                </a:lnTo>
                <a:lnTo>
                  <a:pt x="136" y="160"/>
                </a:lnTo>
                <a:lnTo>
                  <a:pt x="92" y="164"/>
                </a:lnTo>
                <a:lnTo>
                  <a:pt x="18" y="100"/>
                </a:lnTo>
                <a:lnTo>
                  <a:pt x="0" y="36"/>
                </a:lnTo>
                <a:lnTo>
                  <a:pt x="1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1" name="Freeform 548"/>
          <p:cNvSpPr>
            <a:spLocks/>
          </p:cNvSpPr>
          <p:nvPr/>
        </p:nvSpPr>
        <p:spPr bwMode="ltGray">
          <a:xfrm>
            <a:off x="6686661" y="4392623"/>
            <a:ext cx="167335" cy="160337"/>
          </a:xfrm>
          <a:custGeom>
            <a:avLst/>
            <a:gdLst/>
            <a:ahLst/>
            <a:cxnLst>
              <a:cxn ang="0">
                <a:pos x="100" y="10"/>
              </a:cxn>
              <a:cxn ang="0">
                <a:pos x="100" y="20"/>
              </a:cxn>
              <a:cxn ang="0">
                <a:pos x="108" y="26"/>
              </a:cxn>
              <a:cxn ang="0">
                <a:pos x="108" y="28"/>
              </a:cxn>
              <a:cxn ang="0">
                <a:pos x="102" y="34"/>
              </a:cxn>
              <a:cxn ang="0">
                <a:pos x="102" y="42"/>
              </a:cxn>
              <a:cxn ang="0">
                <a:pos x="98" y="48"/>
              </a:cxn>
              <a:cxn ang="0">
                <a:pos x="96" y="50"/>
              </a:cxn>
              <a:cxn ang="0">
                <a:pos x="92" y="46"/>
              </a:cxn>
              <a:cxn ang="0">
                <a:pos x="90" y="48"/>
              </a:cxn>
              <a:cxn ang="0">
                <a:pos x="90" y="52"/>
              </a:cxn>
              <a:cxn ang="0">
                <a:pos x="82" y="52"/>
              </a:cxn>
              <a:cxn ang="0">
                <a:pos x="84" y="58"/>
              </a:cxn>
              <a:cxn ang="0">
                <a:pos x="82" y="68"/>
              </a:cxn>
              <a:cxn ang="0">
                <a:pos x="74" y="66"/>
              </a:cxn>
              <a:cxn ang="0">
                <a:pos x="72" y="70"/>
              </a:cxn>
              <a:cxn ang="0">
                <a:pos x="62" y="70"/>
              </a:cxn>
              <a:cxn ang="0">
                <a:pos x="60" y="78"/>
              </a:cxn>
              <a:cxn ang="0">
                <a:pos x="56" y="80"/>
              </a:cxn>
              <a:cxn ang="0">
                <a:pos x="50" y="88"/>
              </a:cxn>
              <a:cxn ang="0">
                <a:pos x="46" y="86"/>
              </a:cxn>
              <a:cxn ang="0">
                <a:pos x="36" y="84"/>
              </a:cxn>
              <a:cxn ang="0">
                <a:pos x="34" y="82"/>
              </a:cxn>
              <a:cxn ang="0">
                <a:pos x="36" y="74"/>
              </a:cxn>
              <a:cxn ang="0">
                <a:pos x="36" y="72"/>
              </a:cxn>
              <a:cxn ang="0">
                <a:pos x="32" y="78"/>
              </a:cxn>
              <a:cxn ang="0">
                <a:pos x="28" y="76"/>
              </a:cxn>
              <a:cxn ang="0">
                <a:pos x="24" y="64"/>
              </a:cxn>
              <a:cxn ang="0">
                <a:pos x="0" y="18"/>
              </a:cxn>
              <a:cxn ang="0">
                <a:pos x="34" y="0"/>
              </a:cxn>
              <a:cxn ang="0">
                <a:pos x="58" y="8"/>
              </a:cxn>
              <a:cxn ang="0">
                <a:pos x="62" y="16"/>
              </a:cxn>
              <a:cxn ang="0">
                <a:pos x="70" y="14"/>
              </a:cxn>
              <a:cxn ang="0">
                <a:pos x="74" y="16"/>
              </a:cxn>
              <a:cxn ang="0">
                <a:pos x="80" y="18"/>
              </a:cxn>
              <a:cxn ang="0">
                <a:pos x="80" y="10"/>
              </a:cxn>
              <a:cxn ang="0">
                <a:pos x="88" y="8"/>
              </a:cxn>
              <a:cxn ang="0">
                <a:pos x="92" y="14"/>
              </a:cxn>
              <a:cxn ang="0">
                <a:pos x="100" y="10"/>
              </a:cxn>
            </a:cxnLst>
            <a:rect l="0" t="0" r="r" b="b"/>
            <a:pathLst>
              <a:path w="109" h="89">
                <a:moveTo>
                  <a:pt x="100" y="10"/>
                </a:moveTo>
                <a:lnTo>
                  <a:pt x="100" y="20"/>
                </a:lnTo>
                <a:lnTo>
                  <a:pt x="108" y="26"/>
                </a:lnTo>
                <a:lnTo>
                  <a:pt x="108" y="28"/>
                </a:lnTo>
                <a:lnTo>
                  <a:pt x="102" y="34"/>
                </a:lnTo>
                <a:lnTo>
                  <a:pt x="102" y="42"/>
                </a:lnTo>
                <a:lnTo>
                  <a:pt x="98" y="48"/>
                </a:lnTo>
                <a:lnTo>
                  <a:pt x="96" y="50"/>
                </a:lnTo>
                <a:lnTo>
                  <a:pt x="92" y="46"/>
                </a:lnTo>
                <a:lnTo>
                  <a:pt x="90" y="48"/>
                </a:lnTo>
                <a:lnTo>
                  <a:pt x="90" y="52"/>
                </a:lnTo>
                <a:lnTo>
                  <a:pt x="82" y="52"/>
                </a:lnTo>
                <a:lnTo>
                  <a:pt x="84" y="58"/>
                </a:lnTo>
                <a:lnTo>
                  <a:pt x="82" y="68"/>
                </a:lnTo>
                <a:lnTo>
                  <a:pt x="74" y="66"/>
                </a:lnTo>
                <a:lnTo>
                  <a:pt x="72" y="70"/>
                </a:lnTo>
                <a:lnTo>
                  <a:pt x="62" y="70"/>
                </a:lnTo>
                <a:lnTo>
                  <a:pt x="60" y="78"/>
                </a:lnTo>
                <a:lnTo>
                  <a:pt x="56" y="80"/>
                </a:lnTo>
                <a:lnTo>
                  <a:pt x="50" y="88"/>
                </a:lnTo>
                <a:lnTo>
                  <a:pt x="46" y="86"/>
                </a:lnTo>
                <a:lnTo>
                  <a:pt x="36" y="84"/>
                </a:lnTo>
                <a:lnTo>
                  <a:pt x="34" y="82"/>
                </a:lnTo>
                <a:lnTo>
                  <a:pt x="36" y="74"/>
                </a:lnTo>
                <a:lnTo>
                  <a:pt x="36" y="72"/>
                </a:lnTo>
                <a:lnTo>
                  <a:pt x="32" y="78"/>
                </a:lnTo>
                <a:lnTo>
                  <a:pt x="28" y="76"/>
                </a:lnTo>
                <a:lnTo>
                  <a:pt x="24" y="64"/>
                </a:lnTo>
                <a:lnTo>
                  <a:pt x="0" y="18"/>
                </a:lnTo>
                <a:lnTo>
                  <a:pt x="34" y="0"/>
                </a:lnTo>
                <a:lnTo>
                  <a:pt x="58" y="8"/>
                </a:lnTo>
                <a:lnTo>
                  <a:pt x="62" y="16"/>
                </a:lnTo>
                <a:lnTo>
                  <a:pt x="70" y="14"/>
                </a:lnTo>
                <a:lnTo>
                  <a:pt x="74" y="16"/>
                </a:lnTo>
                <a:lnTo>
                  <a:pt x="80" y="18"/>
                </a:lnTo>
                <a:lnTo>
                  <a:pt x="80" y="10"/>
                </a:lnTo>
                <a:lnTo>
                  <a:pt x="88" y="8"/>
                </a:lnTo>
                <a:lnTo>
                  <a:pt x="92" y="14"/>
                </a:lnTo>
                <a:lnTo>
                  <a:pt x="10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2" name="Freeform 549"/>
          <p:cNvSpPr>
            <a:spLocks/>
          </p:cNvSpPr>
          <p:nvPr/>
        </p:nvSpPr>
        <p:spPr bwMode="ltGray">
          <a:xfrm>
            <a:off x="6544117" y="4200536"/>
            <a:ext cx="251002" cy="525460"/>
          </a:xfrm>
          <a:custGeom>
            <a:avLst/>
            <a:gdLst/>
            <a:ahLst/>
            <a:cxnLst>
              <a:cxn ang="0">
                <a:pos x="158" y="110"/>
              </a:cxn>
              <a:cxn ang="0">
                <a:pos x="156" y="92"/>
              </a:cxn>
              <a:cxn ang="0">
                <a:pos x="158" y="82"/>
              </a:cxn>
              <a:cxn ang="0">
                <a:pos x="142" y="72"/>
              </a:cxn>
              <a:cxn ang="0">
                <a:pos x="140" y="50"/>
              </a:cxn>
              <a:cxn ang="0">
                <a:pos x="114" y="38"/>
              </a:cxn>
              <a:cxn ang="0">
                <a:pos x="106" y="46"/>
              </a:cxn>
              <a:cxn ang="0">
                <a:pos x="102" y="48"/>
              </a:cxn>
              <a:cxn ang="0">
                <a:pos x="96" y="42"/>
              </a:cxn>
              <a:cxn ang="0">
                <a:pos x="86" y="50"/>
              </a:cxn>
              <a:cxn ang="0">
                <a:pos x="82" y="58"/>
              </a:cxn>
              <a:cxn ang="0">
                <a:pos x="76" y="48"/>
              </a:cxn>
              <a:cxn ang="0">
                <a:pos x="78" y="40"/>
              </a:cxn>
              <a:cxn ang="0">
                <a:pos x="80" y="30"/>
              </a:cxn>
              <a:cxn ang="0">
                <a:pos x="78" y="22"/>
              </a:cxn>
              <a:cxn ang="0">
                <a:pos x="66" y="26"/>
              </a:cxn>
              <a:cxn ang="0">
                <a:pos x="66" y="12"/>
              </a:cxn>
              <a:cxn ang="0">
                <a:pos x="0" y="26"/>
              </a:cxn>
              <a:cxn ang="0">
                <a:pos x="24" y="132"/>
              </a:cxn>
              <a:cxn ang="0">
                <a:pos x="34" y="204"/>
              </a:cxn>
              <a:cxn ang="0">
                <a:pos x="26" y="228"/>
              </a:cxn>
              <a:cxn ang="0">
                <a:pos x="30" y="248"/>
              </a:cxn>
              <a:cxn ang="0">
                <a:pos x="48" y="262"/>
              </a:cxn>
              <a:cxn ang="0">
                <a:pos x="66" y="274"/>
              </a:cxn>
              <a:cxn ang="0">
                <a:pos x="86" y="290"/>
              </a:cxn>
              <a:cxn ang="0">
                <a:pos x="100" y="286"/>
              </a:cxn>
              <a:cxn ang="0">
                <a:pos x="94" y="272"/>
              </a:cxn>
              <a:cxn ang="0">
                <a:pos x="78" y="266"/>
              </a:cxn>
              <a:cxn ang="0">
                <a:pos x="70" y="256"/>
              </a:cxn>
              <a:cxn ang="0">
                <a:pos x="58" y="224"/>
              </a:cxn>
              <a:cxn ang="0">
                <a:pos x="50" y="216"/>
              </a:cxn>
              <a:cxn ang="0">
                <a:pos x="60" y="174"/>
              </a:cxn>
              <a:cxn ang="0">
                <a:pos x="58" y="164"/>
              </a:cxn>
              <a:cxn ang="0">
                <a:pos x="62" y="144"/>
              </a:cxn>
              <a:cxn ang="0">
                <a:pos x="68" y="138"/>
              </a:cxn>
              <a:cxn ang="0">
                <a:pos x="72" y="142"/>
              </a:cxn>
              <a:cxn ang="0">
                <a:pos x="76" y="154"/>
              </a:cxn>
              <a:cxn ang="0">
                <a:pos x="88" y="152"/>
              </a:cxn>
              <a:cxn ang="0">
                <a:pos x="110" y="162"/>
              </a:cxn>
              <a:cxn ang="0">
                <a:pos x="116" y="164"/>
              </a:cxn>
              <a:cxn ang="0">
                <a:pos x="112" y="154"/>
              </a:cxn>
              <a:cxn ang="0">
                <a:pos x="112" y="144"/>
              </a:cxn>
              <a:cxn ang="0">
                <a:pos x="108" y="130"/>
              </a:cxn>
              <a:cxn ang="0">
                <a:pos x="116" y="116"/>
              </a:cxn>
              <a:cxn ang="0">
                <a:pos x="136" y="114"/>
              </a:cxn>
            </a:cxnLst>
            <a:rect l="0" t="0" r="r" b="b"/>
            <a:pathLst>
              <a:path w="163" h="291">
                <a:moveTo>
                  <a:pt x="150" y="114"/>
                </a:moveTo>
                <a:lnTo>
                  <a:pt x="158" y="110"/>
                </a:lnTo>
                <a:lnTo>
                  <a:pt x="160" y="98"/>
                </a:lnTo>
                <a:lnTo>
                  <a:pt x="156" y="92"/>
                </a:lnTo>
                <a:lnTo>
                  <a:pt x="162" y="82"/>
                </a:lnTo>
                <a:lnTo>
                  <a:pt x="158" y="82"/>
                </a:lnTo>
                <a:lnTo>
                  <a:pt x="154" y="76"/>
                </a:lnTo>
                <a:lnTo>
                  <a:pt x="142" y="72"/>
                </a:lnTo>
                <a:lnTo>
                  <a:pt x="142" y="58"/>
                </a:lnTo>
                <a:lnTo>
                  <a:pt x="140" y="50"/>
                </a:lnTo>
                <a:lnTo>
                  <a:pt x="128" y="40"/>
                </a:lnTo>
                <a:lnTo>
                  <a:pt x="114" y="38"/>
                </a:lnTo>
                <a:lnTo>
                  <a:pt x="114" y="44"/>
                </a:lnTo>
                <a:lnTo>
                  <a:pt x="106" y="46"/>
                </a:lnTo>
                <a:lnTo>
                  <a:pt x="104" y="52"/>
                </a:lnTo>
                <a:lnTo>
                  <a:pt x="102" y="48"/>
                </a:lnTo>
                <a:lnTo>
                  <a:pt x="100" y="46"/>
                </a:lnTo>
                <a:lnTo>
                  <a:pt x="96" y="42"/>
                </a:lnTo>
                <a:lnTo>
                  <a:pt x="90" y="42"/>
                </a:lnTo>
                <a:lnTo>
                  <a:pt x="86" y="50"/>
                </a:lnTo>
                <a:lnTo>
                  <a:pt x="84" y="56"/>
                </a:lnTo>
                <a:lnTo>
                  <a:pt x="82" y="58"/>
                </a:lnTo>
                <a:lnTo>
                  <a:pt x="74" y="54"/>
                </a:lnTo>
                <a:lnTo>
                  <a:pt x="76" y="48"/>
                </a:lnTo>
                <a:lnTo>
                  <a:pt x="76" y="44"/>
                </a:lnTo>
                <a:lnTo>
                  <a:pt x="78" y="40"/>
                </a:lnTo>
                <a:lnTo>
                  <a:pt x="76" y="36"/>
                </a:lnTo>
                <a:lnTo>
                  <a:pt x="80" y="30"/>
                </a:lnTo>
                <a:lnTo>
                  <a:pt x="80" y="26"/>
                </a:lnTo>
                <a:lnTo>
                  <a:pt x="78" y="22"/>
                </a:lnTo>
                <a:lnTo>
                  <a:pt x="72" y="20"/>
                </a:lnTo>
                <a:lnTo>
                  <a:pt x="66" y="26"/>
                </a:lnTo>
                <a:lnTo>
                  <a:pt x="62" y="16"/>
                </a:lnTo>
                <a:lnTo>
                  <a:pt x="66" y="12"/>
                </a:lnTo>
                <a:lnTo>
                  <a:pt x="48" y="0"/>
                </a:lnTo>
                <a:lnTo>
                  <a:pt x="0" y="26"/>
                </a:lnTo>
                <a:lnTo>
                  <a:pt x="12" y="80"/>
                </a:lnTo>
                <a:lnTo>
                  <a:pt x="24" y="132"/>
                </a:lnTo>
                <a:lnTo>
                  <a:pt x="46" y="170"/>
                </a:lnTo>
                <a:lnTo>
                  <a:pt x="34" y="204"/>
                </a:lnTo>
                <a:lnTo>
                  <a:pt x="32" y="214"/>
                </a:lnTo>
                <a:lnTo>
                  <a:pt x="26" y="228"/>
                </a:lnTo>
                <a:lnTo>
                  <a:pt x="26" y="240"/>
                </a:lnTo>
                <a:lnTo>
                  <a:pt x="30" y="248"/>
                </a:lnTo>
                <a:lnTo>
                  <a:pt x="36" y="244"/>
                </a:lnTo>
                <a:lnTo>
                  <a:pt x="48" y="262"/>
                </a:lnTo>
                <a:lnTo>
                  <a:pt x="62" y="278"/>
                </a:lnTo>
                <a:lnTo>
                  <a:pt x="66" y="274"/>
                </a:lnTo>
                <a:lnTo>
                  <a:pt x="84" y="284"/>
                </a:lnTo>
                <a:lnTo>
                  <a:pt x="86" y="290"/>
                </a:lnTo>
                <a:lnTo>
                  <a:pt x="92" y="284"/>
                </a:lnTo>
                <a:lnTo>
                  <a:pt x="100" y="286"/>
                </a:lnTo>
                <a:lnTo>
                  <a:pt x="102" y="276"/>
                </a:lnTo>
                <a:lnTo>
                  <a:pt x="94" y="272"/>
                </a:lnTo>
                <a:lnTo>
                  <a:pt x="88" y="266"/>
                </a:lnTo>
                <a:lnTo>
                  <a:pt x="78" y="266"/>
                </a:lnTo>
                <a:lnTo>
                  <a:pt x="74" y="260"/>
                </a:lnTo>
                <a:lnTo>
                  <a:pt x="70" y="256"/>
                </a:lnTo>
                <a:lnTo>
                  <a:pt x="66" y="246"/>
                </a:lnTo>
                <a:lnTo>
                  <a:pt x="58" y="224"/>
                </a:lnTo>
                <a:lnTo>
                  <a:pt x="52" y="222"/>
                </a:lnTo>
                <a:lnTo>
                  <a:pt x="50" y="216"/>
                </a:lnTo>
                <a:lnTo>
                  <a:pt x="50" y="204"/>
                </a:lnTo>
                <a:lnTo>
                  <a:pt x="60" y="174"/>
                </a:lnTo>
                <a:lnTo>
                  <a:pt x="62" y="168"/>
                </a:lnTo>
                <a:lnTo>
                  <a:pt x="58" y="164"/>
                </a:lnTo>
                <a:lnTo>
                  <a:pt x="62" y="150"/>
                </a:lnTo>
                <a:lnTo>
                  <a:pt x="62" y="144"/>
                </a:lnTo>
                <a:lnTo>
                  <a:pt x="62" y="140"/>
                </a:lnTo>
                <a:lnTo>
                  <a:pt x="68" y="138"/>
                </a:lnTo>
                <a:lnTo>
                  <a:pt x="72" y="140"/>
                </a:lnTo>
                <a:lnTo>
                  <a:pt x="72" y="142"/>
                </a:lnTo>
                <a:lnTo>
                  <a:pt x="72" y="152"/>
                </a:lnTo>
                <a:lnTo>
                  <a:pt x="76" y="154"/>
                </a:lnTo>
                <a:lnTo>
                  <a:pt x="80" y="154"/>
                </a:lnTo>
                <a:lnTo>
                  <a:pt x="88" y="152"/>
                </a:lnTo>
                <a:lnTo>
                  <a:pt x="100" y="164"/>
                </a:lnTo>
                <a:lnTo>
                  <a:pt x="110" y="162"/>
                </a:lnTo>
                <a:lnTo>
                  <a:pt x="116" y="172"/>
                </a:lnTo>
                <a:lnTo>
                  <a:pt x="116" y="164"/>
                </a:lnTo>
                <a:lnTo>
                  <a:pt x="114" y="156"/>
                </a:lnTo>
                <a:lnTo>
                  <a:pt x="112" y="154"/>
                </a:lnTo>
                <a:lnTo>
                  <a:pt x="112" y="148"/>
                </a:lnTo>
                <a:lnTo>
                  <a:pt x="112" y="144"/>
                </a:lnTo>
                <a:lnTo>
                  <a:pt x="112" y="138"/>
                </a:lnTo>
                <a:lnTo>
                  <a:pt x="108" y="130"/>
                </a:lnTo>
                <a:lnTo>
                  <a:pt x="106" y="120"/>
                </a:lnTo>
                <a:lnTo>
                  <a:pt x="116" y="116"/>
                </a:lnTo>
                <a:lnTo>
                  <a:pt x="126" y="116"/>
                </a:lnTo>
                <a:lnTo>
                  <a:pt x="136" y="114"/>
                </a:lnTo>
                <a:lnTo>
                  <a:pt x="150" y="1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3" name="Freeform 550"/>
          <p:cNvSpPr>
            <a:spLocks/>
          </p:cNvSpPr>
          <p:nvPr/>
        </p:nvSpPr>
        <p:spPr bwMode="ltGray">
          <a:xfrm>
            <a:off x="6404671" y="3949712"/>
            <a:ext cx="252552" cy="625472"/>
          </a:xfrm>
          <a:custGeom>
            <a:avLst/>
            <a:gdLst/>
            <a:ahLst/>
            <a:cxnLst>
              <a:cxn ang="0">
                <a:pos x="130" y="336"/>
              </a:cxn>
              <a:cxn ang="0">
                <a:pos x="134" y="326"/>
              </a:cxn>
              <a:cxn ang="0">
                <a:pos x="144" y="308"/>
              </a:cxn>
              <a:cxn ang="0">
                <a:pos x="134" y="288"/>
              </a:cxn>
              <a:cxn ang="0">
                <a:pos x="122" y="262"/>
              </a:cxn>
              <a:cxn ang="0">
                <a:pos x="116" y="248"/>
              </a:cxn>
              <a:cxn ang="0">
                <a:pos x="126" y="232"/>
              </a:cxn>
              <a:cxn ang="0">
                <a:pos x="116" y="216"/>
              </a:cxn>
              <a:cxn ang="0">
                <a:pos x="108" y="206"/>
              </a:cxn>
              <a:cxn ang="0">
                <a:pos x="98" y="190"/>
              </a:cxn>
              <a:cxn ang="0">
                <a:pos x="106" y="178"/>
              </a:cxn>
              <a:cxn ang="0">
                <a:pos x="120" y="162"/>
              </a:cxn>
              <a:cxn ang="0">
                <a:pos x="124" y="152"/>
              </a:cxn>
              <a:cxn ang="0">
                <a:pos x="134" y="150"/>
              </a:cxn>
              <a:cxn ang="0">
                <a:pos x="142" y="146"/>
              </a:cxn>
              <a:cxn ang="0">
                <a:pos x="148" y="142"/>
              </a:cxn>
              <a:cxn ang="0">
                <a:pos x="154" y="130"/>
              </a:cxn>
              <a:cxn ang="0">
                <a:pos x="162" y="120"/>
              </a:cxn>
              <a:cxn ang="0">
                <a:pos x="154" y="122"/>
              </a:cxn>
              <a:cxn ang="0">
                <a:pos x="146" y="126"/>
              </a:cxn>
              <a:cxn ang="0">
                <a:pos x="140" y="114"/>
              </a:cxn>
              <a:cxn ang="0">
                <a:pos x="130" y="98"/>
              </a:cxn>
              <a:cxn ang="0">
                <a:pos x="120" y="82"/>
              </a:cxn>
              <a:cxn ang="0">
                <a:pos x="106" y="80"/>
              </a:cxn>
              <a:cxn ang="0">
                <a:pos x="106" y="62"/>
              </a:cxn>
              <a:cxn ang="0">
                <a:pos x="108" y="50"/>
              </a:cxn>
              <a:cxn ang="0">
                <a:pos x="116" y="28"/>
              </a:cxn>
              <a:cxn ang="0">
                <a:pos x="108" y="16"/>
              </a:cxn>
              <a:cxn ang="0">
                <a:pos x="100" y="0"/>
              </a:cxn>
              <a:cxn ang="0">
                <a:pos x="86" y="10"/>
              </a:cxn>
              <a:cxn ang="0">
                <a:pos x="0" y="132"/>
              </a:cxn>
              <a:cxn ang="0">
                <a:pos x="14" y="164"/>
              </a:cxn>
              <a:cxn ang="0">
                <a:pos x="26" y="168"/>
              </a:cxn>
              <a:cxn ang="0">
                <a:pos x="30" y="188"/>
              </a:cxn>
              <a:cxn ang="0">
                <a:pos x="46" y="208"/>
              </a:cxn>
              <a:cxn ang="0">
                <a:pos x="52" y="242"/>
              </a:cxn>
              <a:cxn ang="0">
                <a:pos x="84" y="224"/>
              </a:cxn>
              <a:cxn ang="0">
                <a:pos x="86" y="216"/>
              </a:cxn>
              <a:cxn ang="0">
                <a:pos x="100" y="232"/>
              </a:cxn>
              <a:cxn ang="0">
                <a:pos x="114" y="276"/>
              </a:cxn>
              <a:cxn ang="0">
                <a:pos x="128" y="310"/>
              </a:cxn>
            </a:cxnLst>
            <a:rect l="0" t="0" r="r" b="b"/>
            <a:pathLst>
              <a:path w="163" h="345">
                <a:moveTo>
                  <a:pt x="124" y="344"/>
                </a:moveTo>
                <a:lnTo>
                  <a:pt x="130" y="336"/>
                </a:lnTo>
                <a:lnTo>
                  <a:pt x="136" y="332"/>
                </a:lnTo>
                <a:lnTo>
                  <a:pt x="134" y="326"/>
                </a:lnTo>
                <a:lnTo>
                  <a:pt x="140" y="324"/>
                </a:lnTo>
                <a:lnTo>
                  <a:pt x="144" y="308"/>
                </a:lnTo>
                <a:lnTo>
                  <a:pt x="140" y="298"/>
                </a:lnTo>
                <a:lnTo>
                  <a:pt x="134" y="288"/>
                </a:lnTo>
                <a:lnTo>
                  <a:pt x="134" y="276"/>
                </a:lnTo>
                <a:lnTo>
                  <a:pt x="122" y="262"/>
                </a:lnTo>
                <a:lnTo>
                  <a:pt x="118" y="258"/>
                </a:lnTo>
                <a:lnTo>
                  <a:pt x="116" y="248"/>
                </a:lnTo>
                <a:lnTo>
                  <a:pt x="124" y="240"/>
                </a:lnTo>
                <a:lnTo>
                  <a:pt x="126" y="232"/>
                </a:lnTo>
                <a:lnTo>
                  <a:pt x="124" y="222"/>
                </a:lnTo>
                <a:lnTo>
                  <a:pt x="116" y="216"/>
                </a:lnTo>
                <a:lnTo>
                  <a:pt x="114" y="210"/>
                </a:lnTo>
                <a:lnTo>
                  <a:pt x="108" y="206"/>
                </a:lnTo>
                <a:lnTo>
                  <a:pt x="106" y="200"/>
                </a:lnTo>
                <a:lnTo>
                  <a:pt x="98" y="190"/>
                </a:lnTo>
                <a:lnTo>
                  <a:pt x="108" y="186"/>
                </a:lnTo>
                <a:lnTo>
                  <a:pt x="106" y="178"/>
                </a:lnTo>
                <a:lnTo>
                  <a:pt x="108" y="162"/>
                </a:lnTo>
                <a:lnTo>
                  <a:pt x="120" y="162"/>
                </a:lnTo>
                <a:lnTo>
                  <a:pt x="122" y="158"/>
                </a:lnTo>
                <a:lnTo>
                  <a:pt x="124" y="152"/>
                </a:lnTo>
                <a:lnTo>
                  <a:pt x="132" y="152"/>
                </a:lnTo>
                <a:lnTo>
                  <a:pt x="134" y="150"/>
                </a:lnTo>
                <a:lnTo>
                  <a:pt x="142" y="150"/>
                </a:lnTo>
                <a:lnTo>
                  <a:pt x="142" y="146"/>
                </a:lnTo>
                <a:lnTo>
                  <a:pt x="152" y="148"/>
                </a:lnTo>
                <a:lnTo>
                  <a:pt x="148" y="142"/>
                </a:lnTo>
                <a:lnTo>
                  <a:pt x="154" y="140"/>
                </a:lnTo>
                <a:lnTo>
                  <a:pt x="154" y="130"/>
                </a:lnTo>
                <a:lnTo>
                  <a:pt x="162" y="124"/>
                </a:lnTo>
                <a:lnTo>
                  <a:pt x="162" y="120"/>
                </a:lnTo>
                <a:lnTo>
                  <a:pt x="158" y="118"/>
                </a:lnTo>
                <a:lnTo>
                  <a:pt x="154" y="122"/>
                </a:lnTo>
                <a:lnTo>
                  <a:pt x="148" y="122"/>
                </a:lnTo>
                <a:lnTo>
                  <a:pt x="146" y="126"/>
                </a:lnTo>
                <a:lnTo>
                  <a:pt x="142" y="122"/>
                </a:lnTo>
                <a:lnTo>
                  <a:pt x="140" y="114"/>
                </a:lnTo>
                <a:lnTo>
                  <a:pt x="128" y="116"/>
                </a:lnTo>
                <a:lnTo>
                  <a:pt x="130" y="98"/>
                </a:lnTo>
                <a:lnTo>
                  <a:pt x="126" y="98"/>
                </a:lnTo>
                <a:lnTo>
                  <a:pt x="120" y="82"/>
                </a:lnTo>
                <a:lnTo>
                  <a:pt x="112" y="82"/>
                </a:lnTo>
                <a:lnTo>
                  <a:pt x="106" y="80"/>
                </a:lnTo>
                <a:lnTo>
                  <a:pt x="102" y="76"/>
                </a:lnTo>
                <a:lnTo>
                  <a:pt x="106" y="62"/>
                </a:lnTo>
                <a:lnTo>
                  <a:pt x="108" y="56"/>
                </a:lnTo>
                <a:lnTo>
                  <a:pt x="108" y="50"/>
                </a:lnTo>
                <a:lnTo>
                  <a:pt x="114" y="48"/>
                </a:lnTo>
                <a:lnTo>
                  <a:pt x="116" y="28"/>
                </a:lnTo>
                <a:lnTo>
                  <a:pt x="114" y="18"/>
                </a:lnTo>
                <a:lnTo>
                  <a:pt x="108" y="16"/>
                </a:lnTo>
                <a:lnTo>
                  <a:pt x="106" y="8"/>
                </a:lnTo>
                <a:lnTo>
                  <a:pt x="100" y="0"/>
                </a:lnTo>
                <a:lnTo>
                  <a:pt x="96" y="0"/>
                </a:lnTo>
                <a:lnTo>
                  <a:pt x="86" y="10"/>
                </a:lnTo>
                <a:lnTo>
                  <a:pt x="30" y="36"/>
                </a:lnTo>
                <a:lnTo>
                  <a:pt x="0" y="132"/>
                </a:lnTo>
                <a:lnTo>
                  <a:pt x="6" y="154"/>
                </a:lnTo>
                <a:lnTo>
                  <a:pt x="14" y="164"/>
                </a:lnTo>
                <a:lnTo>
                  <a:pt x="20" y="170"/>
                </a:lnTo>
                <a:lnTo>
                  <a:pt x="26" y="168"/>
                </a:lnTo>
                <a:lnTo>
                  <a:pt x="32" y="184"/>
                </a:lnTo>
                <a:lnTo>
                  <a:pt x="30" y="188"/>
                </a:lnTo>
                <a:lnTo>
                  <a:pt x="36" y="190"/>
                </a:lnTo>
                <a:lnTo>
                  <a:pt x="46" y="208"/>
                </a:lnTo>
                <a:lnTo>
                  <a:pt x="40" y="238"/>
                </a:lnTo>
                <a:lnTo>
                  <a:pt x="52" y="242"/>
                </a:lnTo>
                <a:lnTo>
                  <a:pt x="62" y="242"/>
                </a:lnTo>
                <a:lnTo>
                  <a:pt x="84" y="224"/>
                </a:lnTo>
                <a:lnTo>
                  <a:pt x="86" y="218"/>
                </a:lnTo>
                <a:lnTo>
                  <a:pt x="86" y="216"/>
                </a:lnTo>
                <a:lnTo>
                  <a:pt x="90" y="220"/>
                </a:lnTo>
                <a:lnTo>
                  <a:pt x="100" y="232"/>
                </a:lnTo>
                <a:lnTo>
                  <a:pt x="106" y="254"/>
                </a:lnTo>
                <a:lnTo>
                  <a:pt x="114" y="276"/>
                </a:lnTo>
                <a:lnTo>
                  <a:pt x="124" y="294"/>
                </a:lnTo>
                <a:lnTo>
                  <a:pt x="128" y="310"/>
                </a:lnTo>
                <a:lnTo>
                  <a:pt x="124" y="3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4" name="Freeform 552"/>
          <p:cNvSpPr>
            <a:spLocks/>
          </p:cNvSpPr>
          <p:nvPr/>
        </p:nvSpPr>
        <p:spPr bwMode="ltGray">
          <a:xfrm>
            <a:off x="6282270" y="4014799"/>
            <a:ext cx="148742" cy="227012"/>
          </a:xfrm>
          <a:custGeom>
            <a:avLst/>
            <a:gdLst/>
            <a:ahLst/>
            <a:cxnLst>
              <a:cxn ang="0">
                <a:pos x="28" y="98"/>
              </a:cxn>
              <a:cxn ang="0">
                <a:pos x="0" y="36"/>
              </a:cxn>
              <a:cxn ang="0">
                <a:pos x="18" y="0"/>
              </a:cxn>
              <a:cxn ang="0">
                <a:pos x="82" y="22"/>
              </a:cxn>
              <a:cxn ang="0">
                <a:pos x="96" y="26"/>
              </a:cxn>
              <a:cxn ang="0">
                <a:pos x="94" y="94"/>
              </a:cxn>
              <a:cxn ang="0">
                <a:pos x="90" y="94"/>
              </a:cxn>
              <a:cxn ang="0">
                <a:pos x="90" y="104"/>
              </a:cxn>
              <a:cxn ang="0">
                <a:pos x="92" y="108"/>
              </a:cxn>
              <a:cxn ang="0">
                <a:pos x="92" y="110"/>
              </a:cxn>
              <a:cxn ang="0">
                <a:pos x="88" y="110"/>
              </a:cxn>
              <a:cxn ang="0">
                <a:pos x="86" y="112"/>
              </a:cxn>
              <a:cxn ang="0">
                <a:pos x="90" y="124"/>
              </a:cxn>
              <a:cxn ang="0">
                <a:pos x="82" y="110"/>
              </a:cxn>
              <a:cxn ang="0">
                <a:pos x="74" y="88"/>
              </a:cxn>
              <a:cxn ang="0">
                <a:pos x="72" y="80"/>
              </a:cxn>
              <a:cxn ang="0">
                <a:pos x="70" y="80"/>
              </a:cxn>
              <a:cxn ang="0">
                <a:pos x="66" y="82"/>
              </a:cxn>
              <a:cxn ang="0">
                <a:pos x="62" y="82"/>
              </a:cxn>
              <a:cxn ang="0">
                <a:pos x="58" y="86"/>
              </a:cxn>
              <a:cxn ang="0">
                <a:pos x="46" y="94"/>
              </a:cxn>
              <a:cxn ang="0">
                <a:pos x="34" y="96"/>
              </a:cxn>
              <a:cxn ang="0">
                <a:pos x="28" y="98"/>
              </a:cxn>
            </a:cxnLst>
            <a:rect l="0" t="0" r="r" b="b"/>
            <a:pathLst>
              <a:path w="97" h="125">
                <a:moveTo>
                  <a:pt x="28" y="98"/>
                </a:moveTo>
                <a:lnTo>
                  <a:pt x="0" y="36"/>
                </a:lnTo>
                <a:lnTo>
                  <a:pt x="18" y="0"/>
                </a:lnTo>
                <a:lnTo>
                  <a:pt x="82" y="22"/>
                </a:lnTo>
                <a:lnTo>
                  <a:pt x="96" y="26"/>
                </a:lnTo>
                <a:lnTo>
                  <a:pt x="94" y="94"/>
                </a:lnTo>
                <a:lnTo>
                  <a:pt x="90" y="94"/>
                </a:lnTo>
                <a:lnTo>
                  <a:pt x="90" y="104"/>
                </a:lnTo>
                <a:lnTo>
                  <a:pt x="92" y="108"/>
                </a:lnTo>
                <a:lnTo>
                  <a:pt x="92" y="110"/>
                </a:lnTo>
                <a:lnTo>
                  <a:pt x="88" y="110"/>
                </a:lnTo>
                <a:lnTo>
                  <a:pt x="86" y="112"/>
                </a:lnTo>
                <a:lnTo>
                  <a:pt x="90" y="124"/>
                </a:lnTo>
                <a:lnTo>
                  <a:pt x="82" y="110"/>
                </a:lnTo>
                <a:lnTo>
                  <a:pt x="74" y="88"/>
                </a:lnTo>
                <a:lnTo>
                  <a:pt x="72" y="80"/>
                </a:lnTo>
                <a:lnTo>
                  <a:pt x="70" y="80"/>
                </a:lnTo>
                <a:lnTo>
                  <a:pt x="66" y="82"/>
                </a:lnTo>
                <a:lnTo>
                  <a:pt x="62" y="82"/>
                </a:lnTo>
                <a:lnTo>
                  <a:pt x="58" y="86"/>
                </a:lnTo>
                <a:lnTo>
                  <a:pt x="46" y="94"/>
                </a:lnTo>
                <a:lnTo>
                  <a:pt x="34" y="96"/>
                </a:lnTo>
                <a:lnTo>
                  <a:pt x="28"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5" name="Freeform 553"/>
          <p:cNvSpPr>
            <a:spLocks/>
          </p:cNvSpPr>
          <p:nvPr/>
        </p:nvSpPr>
        <p:spPr bwMode="ltGray">
          <a:xfrm>
            <a:off x="6314806" y="3968762"/>
            <a:ext cx="85217" cy="66675"/>
          </a:xfrm>
          <a:custGeom>
            <a:avLst/>
            <a:gdLst/>
            <a:ahLst/>
            <a:cxnLst>
              <a:cxn ang="0">
                <a:pos x="54" y="22"/>
              </a:cxn>
              <a:cxn ang="0">
                <a:pos x="20" y="36"/>
              </a:cxn>
              <a:cxn ang="0">
                <a:pos x="0" y="24"/>
              </a:cxn>
              <a:cxn ang="0">
                <a:pos x="8" y="10"/>
              </a:cxn>
              <a:cxn ang="0">
                <a:pos x="10" y="8"/>
              </a:cxn>
              <a:cxn ang="0">
                <a:pos x="12" y="6"/>
              </a:cxn>
              <a:cxn ang="0">
                <a:pos x="14" y="4"/>
              </a:cxn>
              <a:cxn ang="0">
                <a:pos x="16" y="2"/>
              </a:cxn>
              <a:cxn ang="0">
                <a:pos x="18" y="0"/>
              </a:cxn>
              <a:cxn ang="0">
                <a:pos x="24" y="0"/>
              </a:cxn>
              <a:cxn ang="0">
                <a:pos x="26" y="4"/>
              </a:cxn>
              <a:cxn ang="0">
                <a:pos x="32" y="4"/>
              </a:cxn>
              <a:cxn ang="0">
                <a:pos x="38" y="8"/>
              </a:cxn>
              <a:cxn ang="0">
                <a:pos x="40" y="10"/>
              </a:cxn>
              <a:cxn ang="0">
                <a:pos x="46" y="6"/>
              </a:cxn>
              <a:cxn ang="0">
                <a:pos x="52" y="8"/>
              </a:cxn>
              <a:cxn ang="0">
                <a:pos x="52" y="16"/>
              </a:cxn>
              <a:cxn ang="0">
                <a:pos x="54" y="22"/>
              </a:cxn>
            </a:cxnLst>
            <a:rect l="0" t="0" r="r" b="b"/>
            <a:pathLst>
              <a:path w="55" h="37">
                <a:moveTo>
                  <a:pt x="54" y="22"/>
                </a:moveTo>
                <a:lnTo>
                  <a:pt x="20" y="36"/>
                </a:lnTo>
                <a:lnTo>
                  <a:pt x="0" y="24"/>
                </a:lnTo>
                <a:lnTo>
                  <a:pt x="8" y="10"/>
                </a:lnTo>
                <a:lnTo>
                  <a:pt x="10" y="8"/>
                </a:lnTo>
                <a:lnTo>
                  <a:pt x="12" y="6"/>
                </a:lnTo>
                <a:lnTo>
                  <a:pt x="14" y="4"/>
                </a:lnTo>
                <a:lnTo>
                  <a:pt x="16" y="2"/>
                </a:lnTo>
                <a:lnTo>
                  <a:pt x="18" y="0"/>
                </a:lnTo>
                <a:lnTo>
                  <a:pt x="24" y="0"/>
                </a:lnTo>
                <a:lnTo>
                  <a:pt x="26" y="4"/>
                </a:lnTo>
                <a:lnTo>
                  <a:pt x="32" y="4"/>
                </a:lnTo>
                <a:lnTo>
                  <a:pt x="38" y="8"/>
                </a:lnTo>
                <a:lnTo>
                  <a:pt x="40" y="10"/>
                </a:lnTo>
                <a:lnTo>
                  <a:pt x="46" y="6"/>
                </a:lnTo>
                <a:lnTo>
                  <a:pt x="52" y="8"/>
                </a:lnTo>
                <a:lnTo>
                  <a:pt x="52" y="16"/>
                </a:lnTo>
                <a:lnTo>
                  <a:pt x="54"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6" name="Freeform 554"/>
          <p:cNvSpPr>
            <a:spLocks/>
          </p:cNvSpPr>
          <p:nvPr/>
        </p:nvSpPr>
        <p:spPr bwMode="ltGray">
          <a:xfrm>
            <a:off x="6087046" y="3906850"/>
            <a:ext cx="213816" cy="136524"/>
          </a:xfrm>
          <a:custGeom>
            <a:avLst/>
            <a:gdLst/>
            <a:ahLst/>
            <a:cxnLst>
              <a:cxn ang="0">
                <a:pos x="4" y="0"/>
              </a:cxn>
              <a:cxn ang="0">
                <a:pos x="0" y="34"/>
              </a:cxn>
              <a:cxn ang="0">
                <a:pos x="78" y="74"/>
              </a:cxn>
              <a:cxn ang="0">
                <a:pos x="138" y="74"/>
              </a:cxn>
              <a:cxn ang="0">
                <a:pos x="138" y="44"/>
              </a:cxn>
              <a:cxn ang="0">
                <a:pos x="128" y="44"/>
              </a:cxn>
              <a:cxn ang="0">
                <a:pos x="126" y="46"/>
              </a:cxn>
              <a:cxn ang="0">
                <a:pos x="122" y="42"/>
              </a:cxn>
              <a:cxn ang="0">
                <a:pos x="112" y="40"/>
              </a:cxn>
              <a:cxn ang="0">
                <a:pos x="112" y="44"/>
              </a:cxn>
              <a:cxn ang="0">
                <a:pos x="102" y="42"/>
              </a:cxn>
              <a:cxn ang="0">
                <a:pos x="100" y="38"/>
              </a:cxn>
              <a:cxn ang="0">
                <a:pos x="98" y="38"/>
              </a:cxn>
              <a:cxn ang="0">
                <a:pos x="92" y="40"/>
              </a:cxn>
              <a:cxn ang="0">
                <a:pos x="88" y="38"/>
              </a:cxn>
              <a:cxn ang="0">
                <a:pos x="80" y="26"/>
              </a:cxn>
              <a:cxn ang="0">
                <a:pos x="76" y="26"/>
              </a:cxn>
              <a:cxn ang="0">
                <a:pos x="42" y="2"/>
              </a:cxn>
              <a:cxn ang="0">
                <a:pos x="28" y="0"/>
              </a:cxn>
              <a:cxn ang="0">
                <a:pos x="26" y="4"/>
              </a:cxn>
              <a:cxn ang="0">
                <a:pos x="4" y="0"/>
              </a:cxn>
            </a:cxnLst>
            <a:rect l="0" t="0" r="r" b="b"/>
            <a:pathLst>
              <a:path w="139" h="75">
                <a:moveTo>
                  <a:pt x="4" y="0"/>
                </a:moveTo>
                <a:lnTo>
                  <a:pt x="0" y="34"/>
                </a:lnTo>
                <a:lnTo>
                  <a:pt x="78" y="74"/>
                </a:lnTo>
                <a:lnTo>
                  <a:pt x="138" y="74"/>
                </a:lnTo>
                <a:lnTo>
                  <a:pt x="138" y="44"/>
                </a:lnTo>
                <a:lnTo>
                  <a:pt x="128" y="44"/>
                </a:lnTo>
                <a:lnTo>
                  <a:pt x="126" y="46"/>
                </a:lnTo>
                <a:lnTo>
                  <a:pt x="122" y="42"/>
                </a:lnTo>
                <a:lnTo>
                  <a:pt x="112" y="40"/>
                </a:lnTo>
                <a:lnTo>
                  <a:pt x="112" y="44"/>
                </a:lnTo>
                <a:lnTo>
                  <a:pt x="102" y="42"/>
                </a:lnTo>
                <a:lnTo>
                  <a:pt x="100" y="38"/>
                </a:lnTo>
                <a:lnTo>
                  <a:pt x="98" y="38"/>
                </a:lnTo>
                <a:lnTo>
                  <a:pt x="92" y="40"/>
                </a:lnTo>
                <a:lnTo>
                  <a:pt x="88" y="38"/>
                </a:lnTo>
                <a:lnTo>
                  <a:pt x="80" y="26"/>
                </a:lnTo>
                <a:lnTo>
                  <a:pt x="76" y="26"/>
                </a:lnTo>
                <a:lnTo>
                  <a:pt x="42" y="2"/>
                </a:lnTo>
                <a:lnTo>
                  <a:pt x="28" y="0"/>
                </a:lnTo>
                <a:lnTo>
                  <a:pt x="26"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7" name="Freeform 555"/>
          <p:cNvSpPr>
            <a:spLocks/>
          </p:cNvSpPr>
          <p:nvPr/>
        </p:nvSpPr>
        <p:spPr bwMode="ltGray">
          <a:xfrm>
            <a:off x="5753926" y="3646501"/>
            <a:ext cx="791741" cy="1014409"/>
          </a:xfrm>
          <a:custGeom>
            <a:avLst/>
            <a:gdLst/>
            <a:ahLst/>
            <a:cxnLst>
              <a:cxn ang="0">
                <a:pos x="22" y="238"/>
              </a:cxn>
              <a:cxn ang="0">
                <a:pos x="52" y="230"/>
              </a:cxn>
              <a:cxn ang="0">
                <a:pos x="44" y="202"/>
              </a:cxn>
              <a:cxn ang="0">
                <a:pos x="50" y="174"/>
              </a:cxn>
              <a:cxn ang="0">
                <a:pos x="68" y="178"/>
              </a:cxn>
              <a:cxn ang="0">
                <a:pos x="86" y="164"/>
              </a:cxn>
              <a:cxn ang="0">
                <a:pos x="124" y="118"/>
              </a:cxn>
              <a:cxn ang="0">
                <a:pos x="140" y="102"/>
              </a:cxn>
              <a:cxn ang="0">
                <a:pos x="120" y="72"/>
              </a:cxn>
              <a:cxn ang="0">
                <a:pos x="130" y="48"/>
              </a:cxn>
              <a:cxn ang="0">
                <a:pos x="120" y="32"/>
              </a:cxn>
              <a:cxn ang="0">
                <a:pos x="108" y="20"/>
              </a:cxn>
              <a:cxn ang="0">
                <a:pos x="122" y="8"/>
              </a:cxn>
              <a:cxn ang="0">
                <a:pos x="142" y="4"/>
              </a:cxn>
              <a:cxn ang="0">
                <a:pos x="164" y="16"/>
              </a:cxn>
              <a:cxn ang="0">
                <a:pos x="202" y="32"/>
              </a:cxn>
              <a:cxn ang="0">
                <a:pos x="222" y="60"/>
              </a:cxn>
              <a:cxn ang="0">
                <a:pos x="202" y="76"/>
              </a:cxn>
              <a:cxn ang="0">
                <a:pos x="198" y="100"/>
              </a:cxn>
              <a:cxn ang="0">
                <a:pos x="210" y="128"/>
              </a:cxn>
              <a:cxn ang="0">
                <a:pos x="222" y="166"/>
              </a:cxn>
              <a:cxn ang="0">
                <a:pos x="246" y="190"/>
              </a:cxn>
              <a:cxn ang="0">
                <a:pos x="286" y="196"/>
              </a:cxn>
              <a:cxn ang="0">
                <a:pos x="324" y="212"/>
              </a:cxn>
              <a:cxn ang="0">
                <a:pos x="352" y="208"/>
              </a:cxn>
              <a:cxn ang="0">
                <a:pos x="372" y="190"/>
              </a:cxn>
              <a:cxn ang="0">
                <a:pos x="390" y="204"/>
              </a:cxn>
              <a:cxn ang="0">
                <a:pos x="434" y="182"/>
              </a:cxn>
              <a:cxn ang="0">
                <a:pos x="474" y="156"/>
              </a:cxn>
              <a:cxn ang="0">
                <a:pos x="502" y="184"/>
              </a:cxn>
              <a:cxn ang="0">
                <a:pos x="484" y="204"/>
              </a:cxn>
              <a:cxn ang="0">
                <a:pos x="462" y="232"/>
              </a:cxn>
              <a:cxn ang="0">
                <a:pos x="456" y="262"/>
              </a:cxn>
              <a:cxn ang="0">
                <a:pos x="436" y="298"/>
              </a:cxn>
              <a:cxn ang="0">
                <a:pos x="424" y="262"/>
              </a:cxn>
              <a:cxn ang="0">
                <a:pos x="410" y="264"/>
              </a:cxn>
              <a:cxn ang="0">
                <a:pos x="434" y="232"/>
              </a:cxn>
              <a:cxn ang="0">
                <a:pos x="386" y="238"/>
              </a:cxn>
              <a:cxn ang="0">
                <a:pos x="366" y="214"/>
              </a:cxn>
              <a:cxn ang="0">
                <a:pos x="362" y="240"/>
              </a:cxn>
              <a:cxn ang="0">
                <a:pos x="370" y="274"/>
              </a:cxn>
              <a:cxn ang="0">
                <a:pos x="336" y="308"/>
              </a:cxn>
              <a:cxn ang="0">
                <a:pos x="304" y="344"/>
              </a:cxn>
              <a:cxn ang="0">
                <a:pos x="242" y="404"/>
              </a:cxn>
              <a:cxn ang="0">
                <a:pos x="212" y="418"/>
              </a:cxn>
              <a:cxn ang="0">
                <a:pos x="206" y="478"/>
              </a:cxn>
              <a:cxn ang="0">
                <a:pos x="184" y="522"/>
              </a:cxn>
              <a:cxn ang="0">
                <a:pos x="160" y="550"/>
              </a:cxn>
              <a:cxn ang="0">
                <a:pos x="126" y="520"/>
              </a:cxn>
              <a:cxn ang="0">
                <a:pos x="90" y="422"/>
              </a:cxn>
              <a:cxn ang="0">
                <a:pos x="72" y="348"/>
              </a:cxn>
              <a:cxn ang="0">
                <a:pos x="74" y="284"/>
              </a:cxn>
              <a:cxn ang="0">
                <a:pos x="18" y="280"/>
              </a:cxn>
              <a:cxn ang="0">
                <a:pos x="24" y="264"/>
              </a:cxn>
            </a:cxnLst>
            <a:rect l="0" t="0" r="r" b="b"/>
            <a:pathLst>
              <a:path w="513" h="561">
                <a:moveTo>
                  <a:pt x="4" y="244"/>
                </a:moveTo>
                <a:lnTo>
                  <a:pt x="8" y="240"/>
                </a:lnTo>
                <a:lnTo>
                  <a:pt x="14" y="240"/>
                </a:lnTo>
                <a:lnTo>
                  <a:pt x="18" y="236"/>
                </a:lnTo>
                <a:lnTo>
                  <a:pt x="22" y="238"/>
                </a:lnTo>
                <a:lnTo>
                  <a:pt x="32" y="240"/>
                </a:lnTo>
                <a:lnTo>
                  <a:pt x="44" y="238"/>
                </a:lnTo>
                <a:lnTo>
                  <a:pt x="48" y="244"/>
                </a:lnTo>
                <a:lnTo>
                  <a:pt x="56" y="234"/>
                </a:lnTo>
                <a:lnTo>
                  <a:pt x="52" y="230"/>
                </a:lnTo>
                <a:lnTo>
                  <a:pt x="50" y="220"/>
                </a:lnTo>
                <a:lnTo>
                  <a:pt x="52" y="216"/>
                </a:lnTo>
                <a:lnTo>
                  <a:pt x="42" y="214"/>
                </a:lnTo>
                <a:lnTo>
                  <a:pt x="42" y="212"/>
                </a:lnTo>
                <a:lnTo>
                  <a:pt x="44" y="202"/>
                </a:lnTo>
                <a:lnTo>
                  <a:pt x="44" y="196"/>
                </a:lnTo>
                <a:lnTo>
                  <a:pt x="38" y="196"/>
                </a:lnTo>
                <a:lnTo>
                  <a:pt x="34" y="194"/>
                </a:lnTo>
                <a:lnTo>
                  <a:pt x="36" y="188"/>
                </a:lnTo>
                <a:lnTo>
                  <a:pt x="50" y="174"/>
                </a:lnTo>
                <a:lnTo>
                  <a:pt x="54" y="174"/>
                </a:lnTo>
                <a:lnTo>
                  <a:pt x="56" y="176"/>
                </a:lnTo>
                <a:lnTo>
                  <a:pt x="60" y="184"/>
                </a:lnTo>
                <a:lnTo>
                  <a:pt x="64" y="180"/>
                </a:lnTo>
                <a:lnTo>
                  <a:pt x="68" y="178"/>
                </a:lnTo>
                <a:lnTo>
                  <a:pt x="72" y="182"/>
                </a:lnTo>
                <a:lnTo>
                  <a:pt x="78" y="180"/>
                </a:lnTo>
                <a:lnTo>
                  <a:pt x="78" y="174"/>
                </a:lnTo>
                <a:lnTo>
                  <a:pt x="84" y="170"/>
                </a:lnTo>
                <a:lnTo>
                  <a:pt x="86" y="164"/>
                </a:lnTo>
                <a:lnTo>
                  <a:pt x="100" y="160"/>
                </a:lnTo>
                <a:lnTo>
                  <a:pt x="108" y="144"/>
                </a:lnTo>
                <a:lnTo>
                  <a:pt x="114" y="138"/>
                </a:lnTo>
                <a:lnTo>
                  <a:pt x="114" y="130"/>
                </a:lnTo>
                <a:lnTo>
                  <a:pt x="124" y="118"/>
                </a:lnTo>
                <a:lnTo>
                  <a:pt x="128" y="120"/>
                </a:lnTo>
                <a:lnTo>
                  <a:pt x="130" y="112"/>
                </a:lnTo>
                <a:lnTo>
                  <a:pt x="132" y="110"/>
                </a:lnTo>
                <a:lnTo>
                  <a:pt x="132" y="104"/>
                </a:lnTo>
                <a:lnTo>
                  <a:pt x="140" y="102"/>
                </a:lnTo>
                <a:lnTo>
                  <a:pt x="138" y="96"/>
                </a:lnTo>
                <a:lnTo>
                  <a:pt x="134" y="94"/>
                </a:lnTo>
                <a:lnTo>
                  <a:pt x="132" y="94"/>
                </a:lnTo>
                <a:lnTo>
                  <a:pt x="120" y="84"/>
                </a:lnTo>
                <a:lnTo>
                  <a:pt x="120" y="72"/>
                </a:lnTo>
                <a:lnTo>
                  <a:pt x="118" y="68"/>
                </a:lnTo>
                <a:lnTo>
                  <a:pt x="120" y="64"/>
                </a:lnTo>
                <a:lnTo>
                  <a:pt x="116" y="58"/>
                </a:lnTo>
                <a:lnTo>
                  <a:pt x="124" y="50"/>
                </a:lnTo>
                <a:lnTo>
                  <a:pt x="130" y="48"/>
                </a:lnTo>
                <a:lnTo>
                  <a:pt x="132" y="44"/>
                </a:lnTo>
                <a:lnTo>
                  <a:pt x="130" y="42"/>
                </a:lnTo>
                <a:lnTo>
                  <a:pt x="126" y="42"/>
                </a:lnTo>
                <a:lnTo>
                  <a:pt x="126" y="36"/>
                </a:lnTo>
                <a:lnTo>
                  <a:pt x="120" y="32"/>
                </a:lnTo>
                <a:lnTo>
                  <a:pt x="118" y="32"/>
                </a:lnTo>
                <a:lnTo>
                  <a:pt x="118" y="28"/>
                </a:lnTo>
                <a:lnTo>
                  <a:pt x="112" y="26"/>
                </a:lnTo>
                <a:lnTo>
                  <a:pt x="108" y="26"/>
                </a:lnTo>
                <a:lnTo>
                  <a:pt x="108" y="20"/>
                </a:lnTo>
                <a:lnTo>
                  <a:pt x="110" y="20"/>
                </a:lnTo>
                <a:lnTo>
                  <a:pt x="116" y="18"/>
                </a:lnTo>
                <a:lnTo>
                  <a:pt x="118" y="12"/>
                </a:lnTo>
                <a:lnTo>
                  <a:pt x="118" y="10"/>
                </a:lnTo>
                <a:lnTo>
                  <a:pt x="122" y="8"/>
                </a:lnTo>
                <a:lnTo>
                  <a:pt x="126" y="8"/>
                </a:lnTo>
                <a:lnTo>
                  <a:pt x="132" y="8"/>
                </a:lnTo>
                <a:lnTo>
                  <a:pt x="138" y="4"/>
                </a:lnTo>
                <a:lnTo>
                  <a:pt x="138" y="0"/>
                </a:lnTo>
                <a:lnTo>
                  <a:pt x="142" y="4"/>
                </a:lnTo>
                <a:lnTo>
                  <a:pt x="146" y="6"/>
                </a:lnTo>
                <a:lnTo>
                  <a:pt x="154" y="8"/>
                </a:lnTo>
                <a:lnTo>
                  <a:pt x="154" y="14"/>
                </a:lnTo>
                <a:lnTo>
                  <a:pt x="158" y="12"/>
                </a:lnTo>
                <a:lnTo>
                  <a:pt x="164" y="16"/>
                </a:lnTo>
                <a:lnTo>
                  <a:pt x="170" y="30"/>
                </a:lnTo>
                <a:lnTo>
                  <a:pt x="178" y="30"/>
                </a:lnTo>
                <a:lnTo>
                  <a:pt x="186" y="36"/>
                </a:lnTo>
                <a:lnTo>
                  <a:pt x="192" y="38"/>
                </a:lnTo>
                <a:lnTo>
                  <a:pt x="202" y="32"/>
                </a:lnTo>
                <a:lnTo>
                  <a:pt x="206" y="30"/>
                </a:lnTo>
                <a:lnTo>
                  <a:pt x="220" y="38"/>
                </a:lnTo>
                <a:lnTo>
                  <a:pt x="230" y="42"/>
                </a:lnTo>
                <a:lnTo>
                  <a:pt x="230" y="50"/>
                </a:lnTo>
                <a:lnTo>
                  <a:pt x="222" y="60"/>
                </a:lnTo>
                <a:lnTo>
                  <a:pt x="218" y="64"/>
                </a:lnTo>
                <a:lnTo>
                  <a:pt x="210" y="66"/>
                </a:lnTo>
                <a:lnTo>
                  <a:pt x="210" y="74"/>
                </a:lnTo>
                <a:lnTo>
                  <a:pt x="198" y="72"/>
                </a:lnTo>
                <a:lnTo>
                  <a:pt x="202" y="76"/>
                </a:lnTo>
                <a:lnTo>
                  <a:pt x="208" y="90"/>
                </a:lnTo>
                <a:lnTo>
                  <a:pt x="206" y="100"/>
                </a:lnTo>
                <a:lnTo>
                  <a:pt x="202" y="100"/>
                </a:lnTo>
                <a:lnTo>
                  <a:pt x="200" y="98"/>
                </a:lnTo>
                <a:lnTo>
                  <a:pt x="198" y="100"/>
                </a:lnTo>
                <a:lnTo>
                  <a:pt x="196" y="104"/>
                </a:lnTo>
                <a:lnTo>
                  <a:pt x="196" y="118"/>
                </a:lnTo>
                <a:lnTo>
                  <a:pt x="198" y="124"/>
                </a:lnTo>
                <a:lnTo>
                  <a:pt x="200" y="126"/>
                </a:lnTo>
                <a:lnTo>
                  <a:pt x="210" y="128"/>
                </a:lnTo>
                <a:lnTo>
                  <a:pt x="214" y="132"/>
                </a:lnTo>
                <a:lnTo>
                  <a:pt x="220" y="130"/>
                </a:lnTo>
                <a:lnTo>
                  <a:pt x="234" y="142"/>
                </a:lnTo>
                <a:lnTo>
                  <a:pt x="224" y="154"/>
                </a:lnTo>
                <a:lnTo>
                  <a:pt x="222" y="166"/>
                </a:lnTo>
                <a:lnTo>
                  <a:pt x="228" y="174"/>
                </a:lnTo>
                <a:lnTo>
                  <a:pt x="236" y="174"/>
                </a:lnTo>
                <a:lnTo>
                  <a:pt x="240" y="182"/>
                </a:lnTo>
                <a:lnTo>
                  <a:pt x="242" y="184"/>
                </a:lnTo>
                <a:lnTo>
                  <a:pt x="246" y="190"/>
                </a:lnTo>
                <a:lnTo>
                  <a:pt x="258" y="190"/>
                </a:lnTo>
                <a:lnTo>
                  <a:pt x="262" y="196"/>
                </a:lnTo>
                <a:lnTo>
                  <a:pt x="272" y="198"/>
                </a:lnTo>
                <a:lnTo>
                  <a:pt x="282" y="198"/>
                </a:lnTo>
                <a:lnTo>
                  <a:pt x="286" y="196"/>
                </a:lnTo>
                <a:lnTo>
                  <a:pt x="292" y="204"/>
                </a:lnTo>
                <a:lnTo>
                  <a:pt x="302" y="206"/>
                </a:lnTo>
                <a:lnTo>
                  <a:pt x="308" y="212"/>
                </a:lnTo>
                <a:lnTo>
                  <a:pt x="314" y="208"/>
                </a:lnTo>
                <a:lnTo>
                  <a:pt x="324" y="212"/>
                </a:lnTo>
                <a:lnTo>
                  <a:pt x="334" y="210"/>
                </a:lnTo>
                <a:lnTo>
                  <a:pt x="340" y="216"/>
                </a:lnTo>
                <a:lnTo>
                  <a:pt x="346" y="214"/>
                </a:lnTo>
                <a:lnTo>
                  <a:pt x="352" y="216"/>
                </a:lnTo>
                <a:lnTo>
                  <a:pt x="352" y="208"/>
                </a:lnTo>
                <a:lnTo>
                  <a:pt x="350" y="200"/>
                </a:lnTo>
                <a:lnTo>
                  <a:pt x="354" y="188"/>
                </a:lnTo>
                <a:lnTo>
                  <a:pt x="364" y="186"/>
                </a:lnTo>
                <a:lnTo>
                  <a:pt x="370" y="182"/>
                </a:lnTo>
                <a:lnTo>
                  <a:pt x="372" y="190"/>
                </a:lnTo>
                <a:lnTo>
                  <a:pt x="368" y="198"/>
                </a:lnTo>
                <a:lnTo>
                  <a:pt x="372" y="206"/>
                </a:lnTo>
                <a:lnTo>
                  <a:pt x="382" y="206"/>
                </a:lnTo>
                <a:lnTo>
                  <a:pt x="388" y="208"/>
                </a:lnTo>
                <a:lnTo>
                  <a:pt x="390" y="204"/>
                </a:lnTo>
                <a:lnTo>
                  <a:pt x="402" y="204"/>
                </a:lnTo>
                <a:lnTo>
                  <a:pt x="418" y="194"/>
                </a:lnTo>
                <a:lnTo>
                  <a:pt x="424" y="188"/>
                </a:lnTo>
                <a:lnTo>
                  <a:pt x="430" y="184"/>
                </a:lnTo>
                <a:lnTo>
                  <a:pt x="434" y="182"/>
                </a:lnTo>
                <a:lnTo>
                  <a:pt x="446" y="168"/>
                </a:lnTo>
                <a:lnTo>
                  <a:pt x="458" y="156"/>
                </a:lnTo>
                <a:lnTo>
                  <a:pt x="460" y="154"/>
                </a:lnTo>
                <a:lnTo>
                  <a:pt x="462" y="156"/>
                </a:lnTo>
                <a:lnTo>
                  <a:pt x="474" y="156"/>
                </a:lnTo>
                <a:lnTo>
                  <a:pt x="490" y="150"/>
                </a:lnTo>
                <a:lnTo>
                  <a:pt x="492" y="156"/>
                </a:lnTo>
                <a:lnTo>
                  <a:pt x="498" y="170"/>
                </a:lnTo>
                <a:lnTo>
                  <a:pt x="512" y="176"/>
                </a:lnTo>
                <a:lnTo>
                  <a:pt x="502" y="184"/>
                </a:lnTo>
                <a:lnTo>
                  <a:pt x="508" y="194"/>
                </a:lnTo>
                <a:lnTo>
                  <a:pt x="506" y="198"/>
                </a:lnTo>
                <a:lnTo>
                  <a:pt x="498" y="194"/>
                </a:lnTo>
                <a:lnTo>
                  <a:pt x="488" y="196"/>
                </a:lnTo>
                <a:lnTo>
                  <a:pt x="484" y="204"/>
                </a:lnTo>
                <a:lnTo>
                  <a:pt x="478" y="204"/>
                </a:lnTo>
                <a:lnTo>
                  <a:pt x="470" y="214"/>
                </a:lnTo>
                <a:lnTo>
                  <a:pt x="470" y="224"/>
                </a:lnTo>
                <a:lnTo>
                  <a:pt x="464" y="224"/>
                </a:lnTo>
                <a:lnTo>
                  <a:pt x="462" y="232"/>
                </a:lnTo>
                <a:lnTo>
                  <a:pt x="464" y="236"/>
                </a:lnTo>
                <a:lnTo>
                  <a:pt x="462" y="248"/>
                </a:lnTo>
                <a:lnTo>
                  <a:pt x="460" y="256"/>
                </a:lnTo>
                <a:lnTo>
                  <a:pt x="458" y="260"/>
                </a:lnTo>
                <a:lnTo>
                  <a:pt x="456" y="262"/>
                </a:lnTo>
                <a:lnTo>
                  <a:pt x="448" y="262"/>
                </a:lnTo>
                <a:lnTo>
                  <a:pt x="444" y="272"/>
                </a:lnTo>
                <a:lnTo>
                  <a:pt x="442" y="290"/>
                </a:lnTo>
                <a:lnTo>
                  <a:pt x="440" y="296"/>
                </a:lnTo>
                <a:lnTo>
                  <a:pt x="436" y="298"/>
                </a:lnTo>
                <a:lnTo>
                  <a:pt x="430" y="288"/>
                </a:lnTo>
                <a:lnTo>
                  <a:pt x="430" y="280"/>
                </a:lnTo>
                <a:lnTo>
                  <a:pt x="432" y="266"/>
                </a:lnTo>
                <a:lnTo>
                  <a:pt x="430" y="254"/>
                </a:lnTo>
                <a:lnTo>
                  <a:pt x="424" y="262"/>
                </a:lnTo>
                <a:lnTo>
                  <a:pt x="422" y="268"/>
                </a:lnTo>
                <a:lnTo>
                  <a:pt x="420" y="280"/>
                </a:lnTo>
                <a:lnTo>
                  <a:pt x="418" y="278"/>
                </a:lnTo>
                <a:lnTo>
                  <a:pt x="412" y="274"/>
                </a:lnTo>
                <a:lnTo>
                  <a:pt x="410" y="264"/>
                </a:lnTo>
                <a:lnTo>
                  <a:pt x="416" y="254"/>
                </a:lnTo>
                <a:lnTo>
                  <a:pt x="424" y="248"/>
                </a:lnTo>
                <a:lnTo>
                  <a:pt x="430" y="240"/>
                </a:lnTo>
                <a:lnTo>
                  <a:pt x="434" y="238"/>
                </a:lnTo>
                <a:lnTo>
                  <a:pt x="434" y="232"/>
                </a:lnTo>
                <a:lnTo>
                  <a:pt x="422" y="232"/>
                </a:lnTo>
                <a:lnTo>
                  <a:pt x="418" y="236"/>
                </a:lnTo>
                <a:lnTo>
                  <a:pt x="412" y="234"/>
                </a:lnTo>
                <a:lnTo>
                  <a:pt x="408" y="240"/>
                </a:lnTo>
                <a:lnTo>
                  <a:pt x="386" y="238"/>
                </a:lnTo>
                <a:lnTo>
                  <a:pt x="386" y="228"/>
                </a:lnTo>
                <a:lnTo>
                  <a:pt x="380" y="214"/>
                </a:lnTo>
                <a:lnTo>
                  <a:pt x="374" y="222"/>
                </a:lnTo>
                <a:lnTo>
                  <a:pt x="374" y="216"/>
                </a:lnTo>
                <a:lnTo>
                  <a:pt x="366" y="214"/>
                </a:lnTo>
                <a:lnTo>
                  <a:pt x="360" y="208"/>
                </a:lnTo>
                <a:lnTo>
                  <a:pt x="358" y="218"/>
                </a:lnTo>
                <a:lnTo>
                  <a:pt x="356" y="224"/>
                </a:lnTo>
                <a:lnTo>
                  <a:pt x="360" y="234"/>
                </a:lnTo>
                <a:lnTo>
                  <a:pt x="362" y="240"/>
                </a:lnTo>
                <a:lnTo>
                  <a:pt x="352" y="242"/>
                </a:lnTo>
                <a:lnTo>
                  <a:pt x="358" y="258"/>
                </a:lnTo>
                <a:lnTo>
                  <a:pt x="366" y="258"/>
                </a:lnTo>
                <a:lnTo>
                  <a:pt x="364" y="272"/>
                </a:lnTo>
                <a:lnTo>
                  <a:pt x="370" y="274"/>
                </a:lnTo>
                <a:lnTo>
                  <a:pt x="374" y="284"/>
                </a:lnTo>
                <a:lnTo>
                  <a:pt x="368" y="302"/>
                </a:lnTo>
                <a:lnTo>
                  <a:pt x="354" y="302"/>
                </a:lnTo>
                <a:lnTo>
                  <a:pt x="344" y="304"/>
                </a:lnTo>
                <a:lnTo>
                  <a:pt x="336" y="308"/>
                </a:lnTo>
                <a:lnTo>
                  <a:pt x="330" y="312"/>
                </a:lnTo>
                <a:lnTo>
                  <a:pt x="330" y="324"/>
                </a:lnTo>
                <a:lnTo>
                  <a:pt x="328" y="330"/>
                </a:lnTo>
                <a:lnTo>
                  <a:pt x="322" y="336"/>
                </a:lnTo>
                <a:lnTo>
                  <a:pt x="304" y="344"/>
                </a:lnTo>
                <a:lnTo>
                  <a:pt x="294" y="354"/>
                </a:lnTo>
                <a:lnTo>
                  <a:pt x="274" y="372"/>
                </a:lnTo>
                <a:lnTo>
                  <a:pt x="246" y="394"/>
                </a:lnTo>
                <a:lnTo>
                  <a:pt x="246" y="400"/>
                </a:lnTo>
                <a:lnTo>
                  <a:pt x="242" y="404"/>
                </a:lnTo>
                <a:lnTo>
                  <a:pt x="234" y="406"/>
                </a:lnTo>
                <a:lnTo>
                  <a:pt x="224" y="410"/>
                </a:lnTo>
                <a:lnTo>
                  <a:pt x="226" y="412"/>
                </a:lnTo>
                <a:lnTo>
                  <a:pt x="222" y="418"/>
                </a:lnTo>
                <a:lnTo>
                  <a:pt x="212" y="418"/>
                </a:lnTo>
                <a:lnTo>
                  <a:pt x="206" y="424"/>
                </a:lnTo>
                <a:lnTo>
                  <a:pt x="206" y="434"/>
                </a:lnTo>
                <a:lnTo>
                  <a:pt x="204" y="458"/>
                </a:lnTo>
                <a:lnTo>
                  <a:pt x="208" y="468"/>
                </a:lnTo>
                <a:lnTo>
                  <a:pt x="206" y="478"/>
                </a:lnTo>
                <a:lnTo>
                  <a:pt x="200" y="480"/>
                </a:lnTo>
                <a:lnTo>
                  <a:pt x="196" y="486"/>
                </a:lnTo>
                <a:lnTo>
                  <a:pt x="194" y="494"/>
                </a:lnTo>
                <a:lnTo>
                  <a:pt x="196" y="522"/>
                </a:lnTo>
                <a:lnTo>
                  <a:pt x="184" y="522"/>
                </a:lnTo>
                <a:lnTo>
                  <a:pt x="180" y="538"/>
                </a:lnTo>
                <a:lnTo>
                  <a:pt x="174" y="538"/>
                </a:lnTo>
                <a:lnTo>
                  <a:pt x="164" y="542"/>
                </a:lnTo>
                <a:lnTo>
                  <a:pt x="160" y="546"/>
                </a:lnTo>
                <a:lnTo>
                  <a:pt x="160" y="550"/>
                </a:lnTo>
                <a:lnTo>
                  <a:pt x="160" y="554"/>
                </a:lnTo>
                <a:lnTo>
                  <a:pt x="150" y="560"/>
                </a:lnTo>
                <a:lnTo>
                  <a:pt x="140" y="558"/>
                </a:lnTo>
                <a:lnTo>
                  <a:pt x="132" y="546"/>
                </a:lnTo>
                <a:lnTo>
                  <a:pt x="126" y="520"/>
                </a:lnTo>
                <a:lnTo>
                  <a:pt x="116" y="494"/>
                </a:lnTo>
                <a:lnTo>
                  <a:pt x="106" y="474"/>
                </a:lnTo>
                <a:lnTo>
                  <a:pt x="102" y="452"/>
                </a:lnTo>
                <a:lnTo>
                  <a:pt x="100" y="432"/>
                </a:lnTo>
                <a:lnTo>
                  <a:pt x="90" y="422"/>
                </a:lnTo>
                <a:lnTo>
                  <a:pt x="90" y="412"/>
                </a:lnTo>
                <a:lnTo>
                  <a:pt x="82" y="402"/>
                </a:lnTo>
                <a:lnTo>
                  <a:pt x="80" y="392"/>
                </a:lnTo>
                <a:lnTo>
                  <a:pt x="80" y="376"/>
                </a:lnTo>
                <a:lnTo>
                  <a:pt x="72" y="348"/>
                </a:lnTo>
                <a:lnTo>
                  <a:pt x="74" y="342"/>
                </a:lnTo>
                <a:lnTo>
                  <a:pt x="80" y="320"/>
                </a:lnTo>
                <a:lnTo>
                  <a:pt x="82" y="298"/>
                </a:lnTo>
                <a:lnTo>
                  <a:pt x="84" y="288"/>
                </a:lnTo>
                <a:lnTo>
                  <a:pt x="74" y="284"/>
                </a:lnTo>
                <a:lnTo>
                  <a:pt x="68" y="300"/>
                </a:lnTo>
                <a:lnTo>
                  <a:pt x="54" y="308"/>
                </a:lnTo>
                <a:lnTo>
                  <a:pt x="42" y="310"/>
                </a:lnTo>
                <a:lnTo>
                  <a:pt x="32" y="300"/>
                </a:lnTo>
                <a:lnTo>
                  <a:pt x="18" y="280"/>
                </a:lnTo>
                <a:lnTo>
                  <a:pt x="14" y="276"/>
                </a:lnTo>
                <a:lnTo>
                  <a:pt x="28" y="274"/>
                </a:lnTo>
                <a:lnTo>
                  <a:pt x="42" y="264"/>
                </a:lnTo>
                <a:lnTo>
                  <a:pt x="32" y="266"/>
                </a:lnTo>
                <a:lnTo>
                  <a:pt x="24" y="264"/>
                </a:lnTo>
                <a:lnTo>
                  <a:pt x="12" y="256"/>
                </a:lnTo>
                <a:lnTo>
                  <a:pt x="0" y="244"/>
                </a:lnTo>
                <a:lnTo>
                  <a:pt x="4" y="2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8" name="Freeform 556"/>
          <p:cNvSpPr>
            <a:spLocks/>
          </p:cNvSpPr>
          <p:nvPr/>
        </p:nvSpPr>
        <p:spPr bwMode="ltGray">
          <a:xfrm>
            <a:off x="6866391" y="4170373"/>
            <a:ext cx="63526" cy="77788"/>
          </a:xfrm>
          <a:custGeom>
            <a:avLst/>
            <a:gdLst/>
            <a:ahLst/>
            <a:cxnLst>
              <a:cxn ang="0">
                <a:pos x="32" y="0"/>
              </a:cxn>
              <a:cxn ang="0">
                <a:pos x="24" y="2"/>
              </a:cxn>
              <a:cxn ang="0">
                <a:pos x="18" y="6"/>
              </a:cxn>
              <a:cxn ang="0">
                <a:pos x="12" y="8"/>
              </a:cxn>
              <a:cxn ang="0">
                <a:pos x="0" y="20"/>
              </a:cxn>
              <a:cxn ang="0">
                <a:pos x="0" y="34"/>
              </a:cxn>
              <a:cxn ang="0">
                <a:pos x="8" y="42"/>
              </a:cxn>
              <a:cxn ang="0">
                <a:pos x="20" y="40"/>
              </a:cxn>
              <a:cxn ang="0">
                <a:pos x="20" y="36"/>
              </a:cxn>
              <a:cxn ang="0">
                <a:pos x="26" y="36"/>
              </a:cxn>
              <a:cxn ang="0">
                <a:pos x="28" y="30"/>
              </a:cxn>
              <a:cxn ang="0">
                <a:pos x="36" y="28"/>
              </a:cxn>
              <a:cxn ang="0">
                <a:pos x="32" y="18"/>
              </a:cxn>
              <a:cxn ang="0">
                <a:pos x="38" y="18"/>
              </a:cxn>
              <a:cxn ang="0">
                <a:pos x="36" y="10"/>
              </a:cxn>
              <a:cxn ang="0">
                <a:pos x="42" y="8"/>
              </a:cxn>
              <a:cxn ang="0">
                <a:pos x="36" y="2"/>
              </a:cxn>
              <a:cxn ang="0">
                <a:pos x="32" y="0"/>
              </a:cxn>
            </a:cxnLst>
            <a:rect l="0" t="0" r="r" b="b"/>
            <a:pathLst>
              <a:path w="43" h="43">
                <a:moveTo>
                  <a:pt x="32" y="0"/>
                </a:moveTo>
                <a:lnTo>
                  <a:pt x="24" y="2"/>
                </a:lnTo>
                <a:lnTo>
                  <a:pt x="18" y="6"/>
                </a:lnTo>
                <a:lnTo>
                  <a:pt x="12" y="8"/>
                </a:lnTo>
                <a:lnTo>
                  <a:pt x="0" y="20"/>
                </a:lnTo>
                <a:lnTo>
                  <a:pt x="0" y="34"/>
                </a:lnTo>
                <a:lnTo>
                  <a:pt x="8" y="42"/>
                </a:lnTo>
                <a:lnTo>
                  <a:pt x="20" y="40"/>
                </a:lnTo>
                <a:lnTo>
                  <a:pt x="20" y="36"/>
                </a:lnTo>
                <a:lnTo>
                  <a:pt x="26" y="36"/>
                </a:lnTo>
                <a:lnTo>
                  <a:pt x="28" y="30"/>
                </a:lnTo>
                <a:lnTo>
                  <a:pt x="36" y="28"/>
                </a:lnTo>
                <a:lnTo>
                  <a:pt x="32" y="18"/>
                </a:lnTo>
                <a:lnTo>
                  <a:pt x="38" y="18"/>
                </a:lnTo>
                <a:lnTo>
                  <a:pt x="36" y="10"/>
                </a:lnTo>
                <a:lnTo>
                  <a:pt x="42" y="8"/>
                </a:lnTo>
                <a:lnTo>
                  <a:pt x="36" y="2"/>
                </a:lnTo>
                <a:lnTo>
                  <a:pt x="3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39" name="Freeform 557"/>
          <p:cNvSpPr>
            <a:spLocks/>
          </p:cNvSpPr>
          <p:nvPr/>
        </p:nvSpPr>
        <p:spPr bwMode="ltGray">
          <a:xfrm>
            <a:off x="7135985" y="4398973"/>
            <a:ext cx="65075" cy="128587"/>
          </a:xfrm>
          <a:custGeom>
            <a:avLst/>
            <a:gdLst/>
            <a:ahLst/>
            <a:cxnLst>
              <a:cxn ang="0">
                <a:pos x="0" y="70"/>
              </a:cxn>
              <a:cxn ang="0">
                <a:pos x="8" y="64"/>
              </a:cxn>
              <a:cxn ang="0">
                <a:pos x="16" y="54"/>
              </a:cxn>
              <a:cxn ang="0">
                <a:pos x="24" y="44"/>
              </a:cxn>
              <a:cxn ang="0">
                <a:pos x="24" y="34"/>
              </a:cxn>
              <a:cxn ang="0">
                <a:pos x="36" y="30"/>
              </a:cxn>
              <a:cxn ang="0">
                <a:pos x="36" y="26"/>
              </a:cxn>
              <a:cxn ang="0">
                <a:pos x="42" y="16"/>
              </a:cxn>
              <a:cxn ang="0">
                <a:pos x="40" y="8"/>
              </a:cxn>
              <a:cxn ang="0">
                <a:pos x="36" y="0"/>
              </a:cxn>
              <a:cxn ang="0">
                <a:pos x="36" y="12"/>
              </a:cxn>
              <a:cxn ang="0">
                <a:pos x="32" y="14"/>
              </a:cxn>
              <a:cxn ang="0">
                <a:pos x="32" y="20"/>
              </a:cxn>
              <a:cxn ang="0">
                <a:pos x="26" y="26"/>
              </a:cxn>
              <a:cxn ang="0">
                <a:pos x="24" y="30"/>
              </a:cxn>
              <a:cxn ang="0">
                <a:pos x="20" y="40"/>
              </a:cxn>
              <a:cxn ang="0">
                <a:pos x="0" y="62"/>
              </a:cxn>
              <a:cxn ang="0">
                <a:pos x="0" y="70"/>
              </a:cxn>
            </a:cxnLst>
            <a:rect l="0" t="0" r="r" b="b"/>
            <a:pathLst>
              <a:path w="43" h="71">
                <a:moveTo>
                  <a:pt x="0" y="70"/>
                </a:moveTo>
                <a:lnTo>
                  <a:pt x="8" y="64"/>
                </a:lnTo>
                <a:lnTo>
                  <a:pt x="16" y="54"/>
                </a:lnTo>
                <a:lnTo>
                  <a:pt x="24" y="44"/>
                </a:lnTo>
                <a:lnTo>
                  <a:pt x="24" y="34"/>
                </a:lnTo>
                <a:lnTo>
                  <a:pt x="36" y="30"/>
                </a:lnTo>
                <a:lnTo>
                  <a:pt x="36" y="26"/>
                </a:lnTo>
                <a:lnTo>
                  <a:pt x="42" y="16"/>
                </a:lnTo>
                <a:lnTo>
                  <a:pt x="40" y="8"/>
                </a:lnTo>
                <a:lnTo>
                  <a:pt x="36" y="0"/>
                </a:lnTo>
                <a:lnTo>
                  <a:pt x="36" y="12"/>
                </a:lnTo>
                <a:lnTo>
                  <a:pt x="32" y="14"/>
                </a:lnTo>
                <a:lnTo>
                  <a:pt x="32" y="20"/>
                </a:lnTo>
                <a:lnTo>
                  <a:pt x="26" y="26"/>
                </a:lnTo>
                <a:lnTo>
                  <a:pt x="24" y="30"/>
                </a:lnTo>
                <a:lnTo>
                  <a:pt x="20" y="40"/>
                </a:lnTo>
                <a:lnTo>
                  <a:pt x="0" y="62"/>
                </a:lnTo>
                <a:lnTo>
                  <a:pt x="0"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0" name="Freeform 559"/>
          <p:cNvSpPr>
            <a:spLocks/>
          </p:cNvSpPr>
          <p:nvPr/>
        </p:nvSpPr>
        <p:spPr bwMode="ltGray">
          <a:xfrm>
            <a:off x="7317265" y="4305311"/>
            <a:ext cx="48031" cy="49212"/>
          </a:xfrm>
          <a:custGeom>
            <a:avLst/>
            <a:gdLst/>
            <a:ahLst/>
            <a:cxnLst>
              <a:cxn ang="0">
                <a:pos x="16" y="26"/>
              </a:cxn>
              <a:cxn ang="0">
                <a:pos x="24" y="26"/>
              </a:cxn>
              <a:cxn ang="0">
                <a:pos x="30" y="26"/>
              </a:cxn>
              <a:cxn ang="0">
                <a:pos x="24" y="18"/>
              </a:cxn>
              <a:cxn ang="0">
                <a:pos x="22" y="10"/>
              </a:cxn>
              <a:cxn ang="0">
                <a:pos x="20" y="2"/>
              </a:cxn>
              <a:cxn ang="0">
                <a:pos x="16" y="0"/>
              </a:cxn>
              <a:cxn ang="0">
                <a:pos x="0" y="4"/>
              </a:cxn>
              <a:cxn ang="0">
                <a:pos x="8" y="14"/>
              </a:cxn>
              <a:cxn ang="0">
                <a:pos x="16" y="26"/>
              </a:cxn>
            </a:cxnLst>
            <a:rect l="0" t="0" r="r" b="b"/>
            <a:pathLst>
              <a:path w="31" h="27">
                <a:moveTo>
                  <a:pt x="16" y="26"/>
                </a:moveTo>
                <a:lnTo>
                  <a:pt x="24" y="26"/>
                </a:lnTo>
                <a:lnTo>
                  <a:pt x="30" y="26"/>
                </a:lnTo>
                <a:lnTo>
                  <a:pt x="24" y="18"/>
                </a:lnTo>
                <a:lnTo>
                  <a:pt x="22" y="10"/>
                </a:lnTo>
                <a:lnTo>
                  <a:pt x="20" y="2"/>
                </a:lnTo>
                <a:lnTo>
                  <a:pt x="16" y="0"/>
                </a:lnTo>
                <a:lnTo>
                  <a:pt x="0" y="4"/>
                </a:lnTo>
                <a:lnTo>
                  <a:pt x="8" y="14"/>
                </a:lnTo>
                <a:lnTo>
                  <a:pt x="16" y="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1" name="Freeform 560"/>
          <p:cNvSpPr>
            <a:spLocks/>
          </p:cNvSpPr>
          <p:nvPr/>
        </p:nvSpPr>
        <p:spPr bwMode="ltGray">
          <a:xfrm>
            <a:off x="7287826" y="4319598"/>
            <a:ext cx="27889" cy="31750"/>
          </a:xfrm>
          <a:custGeom>
            <a:avLst/>
            <a:gdLst/>
            <a:ahLst/>
            <a:cxnLst>
              <a:cxn ang="0">
                <a:pos x="0" y="4"/>
              </a:cxn>
              <a:cxn ang="0">
                <a:pos x="2" y="16"/>
              </a:cxn>
              <a:cxn ang="0">
                <a:pos x="8" y="10"/>
              </a:cxn>
              <a:cxn ang="0">
                <a:pos x="18" y="14"/>
              </a:cxn>
              <a:cxn ang="0">
                <a:pos x="14" y="6"/>
              </a:cxn>
              <a:cxn ang="0">
                <a:pos x="12" y="0"/>
              </a:cxn>
              <a:cxn ang="0">
                <a:pos x="8" y="4"/>
              </a:cxn>
              <a:cxn ang="0">
                <a:pos x="0" y="4"/>
              </a:cxn>
            </a:cxnLst>
            <a:rect l="0" t="0" r="r" b="b"/>
            <a:pathLst>
              <a:path w="19" h="17">
                <a:moveTo>
                  <a:pt x="0" y="4"/>
                </a:moveTo>
                <a:lnTo>
                  <a:pt x="2" y="16"/>
                </a:lnTo>
                <a:lnTo>
                  <a:pt x="8" y="10"/>
                </a:lnTo>
                <a:lnTo>
                  <a:pt x="18" y="14"/>
                </a:lnTo>
                <a:lnTo>
                  <a:pt x="14" y="6"/>
                </a:lnTo>
                <a:lnTo>
                  <a:pt x="12"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2" name="Freeform 561"/>
          <p:cNvSpPr>
            <a:spLocks/>
          </p:cNvSpPr>
          <p:nvPr/>
        </p:nvSpPr>
        <p:spPr bwMode="ltGray">
          <a:xfrm>
            <a:off x="7269233" y="4395798"/>
            <a:ext cx="131699" cy="165099"/>
          </a:xfrm>
          <a:custGeom>
            <a:avLst/>
            <a:gdLst/>
            <a:ahLst/>
            <a:cxnLst>
              <a:cxn ang="0">
                <a:pos x="0" y="78"/>
              </a:cxn>
              <a:cxn ang="0">
                <a:pos x="4" y="76"/>
              </a:cxn>
              <a:cxn ang="0">
                <a:pos x="10" y="64"/>
              </a:cxn>
              <a:cxn ang="0">
                <a:pos x="10" y="62"/>
              </a:cxn>
              <a:cxn ang="0">
                <a:pos x="14" y="62"/>
              </a:cxn>
              <a:cxn ang="0">
                <a:pos x="18" y="58"/>
              </a:cxn>
              <a:cxn ang="0">
                <a:pos x="20" y="64"/>
              </a:cxn>
              <a:cxn ang="0">
                <a:pos x="26" y="66"/>
              </a:cxn>
              <a:cxn ang="0">
                <a:pos x="26" y="60"/>
              </a:cxn>
              <a:cxn ang="0">
                <a:pos x="28" y="58"/>
              </a:cxn>
              <a:cxn ang="0">
                <a:pos x="38" y="58"/>
              </a:cxn>
              <a:cxn ang="0">
                <a:pos x="36" y="68"/>
              </a:cxn>
              <a:cxn ang="0">
                <a:pos x="38" y="76"/>
              </a:cxn>
              <a:cxn ang="0">
                <a:pos x="38" y="82"/>
              </a:cxn>
              <a:cxn ang="0">
                <a:pos x="50" y="86"/>
              </a:cxn>
              <a:cxn ang="0">
                <a:pos x="56" y="80"/>
              </a:cxn>
              <a:cxn ang="0">
                <a:pos x="60" y="78"/>
              </a:cxn>
              <a:cxn ang="0">
                <a:pos x="60" y="86"/>
              </a:cxn>
              <a:cxn ang="0">
                <a:pos x="64" y="90"/>
              </a:cxn>
              <a:cxn ang="0">
                <a:pos x="66" y="80"/>
              </a:cxn>
              <a:cxn ang="0">
                <a:pos x="68" y="72"/>
              </a:cxn>
              <a:cxn ang="0">
                <a:pos x="66" y="62"/>
              </a:cxn>
              <a:cxn ang="0">
                <a:pos x="72" y="54"/>
              </a:cxn>
              <a:cxn ang="0">
                <a:pos x="80" y="68"/>
              </a:cxn>
              <a:cxn ang="0">
                <a:pos x="80" y="60"/>
              </a:cxn>
              <a:cxn ang="0">
                <a:pos x="78" y="56"/>
              </a:cxn>
              <a:cxn ang="0">
                <a:pos x="84" y="52"/>
              </a:cxn>
              <a:cxn ang="0">
                <a:pos x="86" y="48"/>
              </a:cxn>
              <a:cxn ang="0">
                <a:pos x="86" y="42"/>
              </a:cxn>
              <a:cxn ang="0">
                <a:pos x="80" y="30"/>
              </a:cxn>
              <a:cxn ang="0">
                <a:pos x="78" y="24"/>
              </a:cxn>
              <a:cxn ang="0">
                <a:pos x="74" y="10"/>
              </a:cxn>
              <a:cxn ang="0">
                <a:pos x="70" y="8"/>
              </a:cxn>
              <a:cxn ang="0">
                <a:pos x="66" y="8"/>
              </a:cxn>
              <a:cxn ang="0">
                <a:pos x="60" y="0"/>
              </a:cxn>
              <a:cxn ang="0">
                <a:pos x="56" y="4"/>
              </a:cxn>
              <a:cxn ang="0">
                <a:pos x="62" y="18"/>
              </a:cxn>
              <a:cxn ang="0">
                <a:pos x="54" y="18"/>
              </a:cxn>
              <a:cxn ang="0">
                <a:pos x="56" y="22"/>
              </a:cxn>
              <a:cxn ang="0">
                <a:pos x="50" y="22"/>
              </a:cxn>
              <a:cxn ang="0">
                <a:pos x="48" y="24"/>
              </a:cxn>
              <a:cxn ang="0">
                <a:pos x="50" y="34"/>
              </a:cxn>
              <a:cxn ang="0">
                <a:pos x="42" y="32"/>
              </a:cxn>
              <a:cxn ang="0">
                <a:pos x="40" y="40"/>
              </a:cxn>
              <a:cxn ang="0">
                <a:pos x="38" y="42"/>
              </a:cxn>
              <a:cxn ang="0">
                <a:pos x="32" y="44"/>
              </a:cxn>
              <a:cxn ang="0">
                <a:pos x="30" y="40"/>
              </a:cxn>
              <a:cxn ang="0">
                <a:pos x="24" y="36"/>
              </a:cxn>
              <a:cxn ang="0">
                <a:pos x="18" y="42"/>
              </a:cxn>
              <a:cxn ang="0">
                <a:pos x="18" y="52"/>
              </a:cxn>
              <a:cxn ang="0">
                <a:pos x="6" y="54"/>
              </a:cxn>
              <a:cxn ang="0">
                <a:pos x="2" y="62"/>
              </a:cxn>
              <a:cxn ang="0">
                <a:pos x="2" y="70"/>
              </a:cxn>
              <a:cxn ang="0">
                <a:pos x="0" y="78"/>
              </a:cxn>
            </a:cxnLst>
            <a:rect l="0" t="0" r="r" b="b"/>
            <a:pathLst>
              <a:path w="87" h="91">
                <a:moveTo>
                  <a:pt x="0" y="78"/>
                </a:moveTo>
                <a:lnTo>
                  <a:pt x="4" y="76"/>
                </a:lnTo>
                <a:lnTo>
                  <a:pt x="10" y="64"/>
                </a:lnTo>
                <a:lnTo>
                  <a:pt x="10" y="62"/>
                </a:lnTo>
                <a:lnTo>
                  <a:pt x="14" y="62"/>
                </a:lnTo>
                <a:lnTo>
                  <a:pt x="18" y="58"/>
                </a:lnTo>
                <a:lnTo>
                  <a:pt x="20" y="64"/>
                </a:lnTo>
                <a:lnTo>
                  <a:pt x="26" y="66"/>
                </a:lnTo>
                <a:lnTo>
                  <a:pt x="26" y="60"/>
                </a:lnTo>
                <a:lnTo>
                  <a:pt x="28" y="58"/>
                </a:lnTo>
                <a:lnTo>
                  <a:pt x="38" y="58"/>
                </a:lnTo>
                <a:lnTo>
                  <a:pt x="36" y="68"/>
                </a:lnTo>
                <a:lnTo>
                  <a:pt x="38" y="76"/>
                </a:lnTo>
                <a:lnTo>
                  <a:pt x="38" y="82"/>
                </a:lnTo>
                <a:lnTo>
                  <a:pt x="50" y="86"/>
                </a:lnTo>
                <a:lnTo>
                  <a:pt x="56" y="80"/>
                </a:lnTo>
                <a:lnTo>
                  <a:pt x="60" y="78"/>
                </a:lnTo>
                <a:lnTo>
                  <a:pt x="60" y="86"/>
                </a:lnTo>
                <a:lnTo>
                  <a:pt x="64" y="90"/>
                </a:lnTo>
                <a:lnTo>
                  <a:pt x="66" y="80"/>
                </a:lnTo>
                <a:lnTo>
                  <a:pt x="68" y="72"/>
                </a:lnTo>
                <a:lnTo>
                  <a:pt x="66" y="62"/>
                </a:lnTo>
                <a:lnTo>
                  <a:pt x="72" y="54"/>
                </a:lnTo>
                <a:lnTo>
                  <a:pt x="80" y="68"/>
                </a:lnTo>
                <a:lnTo>
                  <a:pt x="80" y="60"/>
                </a:lnTo>
                <a:lnTo>
                  <a:pt x="78" y="56"/>
                </a:lnTo>
                <a:lnTo>
                  <a:pt x="84" y="52"/>
                </a:lnTo>
                <a:lnTo>
                  <a:pt x="86" y="48"/>
                </a:lnTo>
                <a:lnTo>
                  <a:pt x="86" y="42"/>
                </a:lnTo>
                <a:lnTo>
                  <a:pt x="80" y="30"/>
                </a:lnTo>
                <a:lnTo>
                  <a:pt x="78" y="24"/>
                </a:lnTo>
                <a:lnTo>
                  <a:pt x="74" y="10"/>
                </a:lnTo>
                <a:lnTo>
                  <a:pt x="70" y="8"/>
                </a:lnTo>
                <a:lnTo>
                  <a:pt x="66" y="8"/>
                </a:lnTo>
                <a:lnTo>
                  <a:pt x="60" y="0"/>
                </a:lnTo>
                <a:lnTo>
                  <a:pt x="56" y="4"/>
                </a:lnTo>
                <a:lnTo>
                  <a:pt x="62" y="18"/>
                </a:lnTo>
                <a:lnTo>
                  <a:pt x="54" y="18"/>
                </a:lnTo>
                <a:lnTo>
                  <a:pt x="56" y="22"/>
                </a:lnTo>
                <a:lnTo>
                  <a:pt x="50" y="22"/>
                </a:lnTo>
                <a:lnTo>
                  <a:pt x="48" y="24"/>
                </a:lnTo>
                <a:lnTo>
                  <a:pt x="50" y="34"/>
                </a:lnTo>
                <a:lnTo>
                  <a:pt x="42" y="32"/>
                </a:lnTo>
                <a:lnTo>
                  <a:pt x="40" y="40"/>
                </a:lnTo>
                <a:lnTo>
                  <a:pt x="38" y="42"/>
                </a:lnTo>
                <a:lnTo>
                  <a:pt x="32" y="44"/>
                </a:lnTo>
                <a:lnTo>
                  <a:pt x="30" y="40"/>
                </a:lnTo>
                <a:lnTo>
                  <a:pt x="24" y="36"/>
                </a:lnTo>
                <a:lnTo>
                  <a:pt x="18" y="42"/>
                </a:lnTo>
                <a:lnTo>
                  <a:pt x="18" y="52"/>
                </a:lnTo>
                <a:lnTo>
                  <a:pt x="6" y="54"/>
                </a:lnTo>
                <a:lnTo>
                  <a:pt x="2" y="62"/>
                </a:lnTo>
                <a:lnTo>
                  <a:pt x="2" y="70"/>
                </a:lnTo>
                <a:lnTo>
                  <a:pt x="0" y="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3" name="Freeform 562"/>
          <p:cNvSpPr>
            <a:spLocks/>
          </p:cNvSpPr>
          <p:nvPr/>
        </p:nvSpPr>
        <p:spPr bwMode="ltGray">
          <a:xfrm>
            <a:off x="7278530" y="4381511"/>
            <a:ext cx="27889" cy="66675"/>
          </a:xfrm>
          <a:custGeom>
            <a:avLst/>
            <a:gdLst/>
            <a:ahLst/>
            <a:cxnLst>
              <a:cxn ang="0">
                <a:pos x="16" y="0"/>
              </a:cxn>
              <a:cxn ang="0">
                <a:pos x="10" y="0"/>
              </a:cxn>
              <a:cxn ang="0">
                <a:pos x="6" y="12"/>
              </a:cxn>
              <a:cxn ang="0">
                <a:pos x="6" y="18"/>
              </a:cxn>
              <a:cxn ang="0">
                <a:pos x="2" y="24"/>
              </a:cxn>
              <a:cxn ang="0">
                <a:pos x="0" y="30"/>
              </a:cxn>
              <a:cxn ang="0">
                <a:pos x="12" y="36"/>
              </a:cxn>
              <a:cxn ang="0">
                <a:pos x="16" y="32"/>
              </a:cxn>
              <a:cxn ang="0">
                <a:pos x="12" y="26"/>
              </a:cxn>
              <a:cxn ang="0">
                <a:pos x="14" y="16"/>
              </a:cxn>
              <a:cxn ang="0">
                <a:pos x="18" y="8"/>
              </a:cxn>
              <a:cxn ang="0">
                <a:pos x="16" y="0"/>
              </a:cxn>
            </a:cxnLst>
            <a:rect l="0" t="0" r="r" b="b"/>
            <a:pathLst>
              <a:path w="19" h="37">
                <a:moveTo>
                  <a:pt x="16" y="0"/>
                </a:moveTo>
                <a:lnTo>
                  <a:pt x="10" y="0"/>
                </a:lnTo>
                <a:lnTo>
                  <a:pt x="6" y="12"/>
                </a:lnTo>
                <a:lnTo>
                  <a:pt x="6" y="18"/>
                </a:lnTo>
                <a:lnTo>
                  <a:pt x="2" y="24"/>
                </a:lnTo>
                <a:lnTo>
                  <a:pt x="0" y="30"/>
                </a:lnTo>
                <a:lnTo>
                  <a:pt x="12" y="36"/>
                </a:lnTo>
                <a:lnTo>
                  <a:pt x="16" y="32"/>
                </a:lnTo>
                <a:lnTo>
                  <a:pt x="12" y="26"/>
                </a:lnTo>
                <a:lnTo>
                  <a:pt x="14" y="16"/>
                </a:lnTo>
                <a:lnTo>
                  <a:pt x="18"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4" name="Freeform 563"/>
          <p:cNvSpPr>
            <a:spLocks/>
          </p:cNvSpPr>
          <p:nvPr/>
        </p:nvSpPr>
        <p:spPr bwMode="ltGray">
          <a:xfrm>
            <a:off x="7320364" y="4402147"/>
            <a:ext cx="29438" cy="26988"/>
          </a:xfrm>
          <a:custGeom>
            <a:avLst/>
            <a:gdLst/>
            <a:ahLst/>
            <a:cxnLst>
              <a:cxn ang="0">
                <a:pos x="0" y="14"/>
              </a:cxn>
              <a:cxn ang="0">
                <a:pos x="8" y="10"/>
              </a:cxn>
              <a:cxn ang="0">
                <a:pos x="12" y="14"/>
              </a:cxn>
              <a:cxn ang="0">
                <a:pos x="18" y="8"/>
              </a:cxn>
              <a:cxn ang="0">
                <a:pos x="12" y="2"/>
              </a:cxn>
              <a:cxn ang="0">
                <a:pos x="6" y="0"/>
              </a:cxn>
              <a:cxn ang="0">
                <a:pos x="0" y="6"/>
              </a:cxn>
              <a:cxn ang="0">
                <a:pos x="0" y="14"/>
              </a:cxn>
            </a:cxnLst>
            <a:rect l="0" t="0" r="r" b="b"/>
            <a:pathLst>
              <a:path w="19" h="15">
                <a:moveTo>
                  <a:pt x="0" y="14"/>
                </a:moveTo>
                <a:lnTo>
                  <a:pt x="8" y="10"/>
                </a:lnTo>
                <a:lnTo>
                  <a:pt x="12" y="14"/>
                </a:lnTo>
                <a:lnTo>
                  <a:pt x="18" y="8"/>
                </a:lnTo>
                <a:lnTo>
                  <a:pt x="12" y="2"/>
                </a:lnTo>
                <a:lnTo>
                  <a:pt x="6" y="0"/>
                </a:lnTo>
                <a:lnTo>
                  <a:pt x="0"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5" name="Freeform 564"/>
          <p:cNvSpPr>
            <a:spLocks/>
          </p:cNvSpPr>
          <p:nvPr/>
        </p:nvSpPr>
        <p:spPr bwMode="ltGray">
          <a:xfrm>
            <a:off x="7304870" y="4364048"/>
            <a:ext cx="17043" cy="68263"/>
          </a:xfrm>
          <a:custGeom>
            <a:avLst/>
            <a:gdLst/>
            <a:ahLst/>
            <a:cxnLst>
              <a:cxn ang="0">
                <a:pos x="4" y="0"/>
              </a:cxn>
              <a:cxn ang="0">
                <a:pos x="6" y="14"/>
              </a:cxn>
              <a:cxn ang="0">
                <a:pos x="0" y="26"/>
              </a:cxn>
              <a:cxn ang="0">
                <a:pos x="0" y="38"/>
              </a:cxn>
              <a:cxn ang="0">
                <a:pos x="4" y="28"/>
              </a:cxn>
              <a:cxn ang="0">
                <a:pos x="8" y="20"/>
              </a:cxn>
              <a:cxn ang="0">
                <a:pos x="10" y="10"/>
              </a:cxn>
              <a:cxn ang="0">
                <a:pos x="4" y="0"/>
              </a:cxn>
            </a:cxnLst>
            <a:rect l="0" t="0" r="r" b="b"/>
            <a:pathLst>
              <a:path w="11" h="39">
                <a:moveTo>
                  <a:pt x="4" y="0"/>
                </a:moveTo>
                <a:lnTo>
                  <a:pt x="6" y="14"/>
                </a:lnTo>
                <a:lnTo>
                  <a:pt x="0" y="26"/>
                </a:lnTo>
                <a:lnTo>
                  <a:pt x="0" y="38"/>
                </a:lnTo>
                <a:lnTo>
                  <a:pt x="4" y="28"/>
                </a:lnTo>
                <a:lnTo>
                  <a:pt x="8" y="20"/>
                </a:lnTo>
                <a:lnTo>
                  <a:pt x="10" y="10"/>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6" name="Freeform 565"/>
          <p:cNvSpPr>
            <a:spLocks/>
          </p:cNvSpPr>
          <p:nvPr/>
        </p:nvSpPr>
        <p:spPr bwMode="ltGray">
          <a:xfrm>
            <a:off x="7320364" y="4348173"/>
            <a:ext cx="32537" cy="52388"/>
          </a:xfrm>
          <a:custGeom>
            <a:avLst/>
            <a:gdLst/>
            <a:ahLst/>
            <a:cxnLst>
              <a:cxn ang="0">
                <a:pos x="8" y="0"/>
              </a:cxn>
              <a:cxn ang="0">
                <a:pos x="0" y="4"/>
              </a:cxn>
              <a:cxn ang="0">
                <a:pos x="2" y="12"/>
              </a:cxn>
              <a:cxn ang="0">
                <a:pos x="8" y="14"/>
              </a:cxn>
              <a:cxn ang="0">
                <a:pos x="12" y="20"/>
              </a:cxn>
              <a:cxn ang="0">
                <a:pos x="14" y="28"/>
              </a:cxn>
              <a:cxn ang="0">
                <a:pos x="20" y="22"/>
              </a:cxn>
              <a:cxn ang="0">
                <a:pos x="20" y="14"/>
              </a:cxn>
              <a:cxn ang="0">
                <a:pos x="16" y="12"/>
              </a:cxn>
              <a:cxn ang="0">
                <a:pos x="12" y="4"/>
              </a:cxn>
              <a:cxn ang="0">
                <a:pos x="8" y="0"/>
              </a:cxn>
            </a:cxnLst>
            <a:rect l="0" t="0" r="r" b="b"/>
            <a:pathLst>
              <a:path w="21" h="29">
                <a:moveTo>
                  <a:pt x="8" y="0"/>
                </a:moveTo>
                <a:lnTo>
                  <a:pt x="0" y="4"/>
                </a:lnTo>
                <a:lnTo>
                  <a:pt x="2" y="12"/>
                </a:lnTo>
                <a:lnTo>
                  <a:pt x="8" y="14"/>
                </a:lnTo>
                <a:lnTo>
                  <a:pt x="12" y="20"/>
                </a:lnTo>
                <a:lnTo>
                  <a:pt x="14" y="28"/>
                </a:lnTo>
                <a:lnTo>
                  <a:pt x="20" y="22"/>
                </a:lnTo>
                <a:lnTo>
                  <a:pt x="20" y="14"/>
                </a:lnTo>
                <a:lnTo>
                  <a:pt x="16" y="12"/>
                </a:lnTo>
                <a:lnTo>
                  <a:pt x="1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7" name="Freeform 566"/>
          <p:cNvSpPr>
            <a:spLocks/>
          </p:cNvSpPr>
          <p:nvPr/>
        </p:nvSpPr>
        <p:spPr bwMode="ltGray">
          <a:xfrm>
            <a:off x="7253739" y="4359286"/>
            <a:ext cx="35637" cy="55562"/>
          </a:xfrm>
          <a:custGeom>
            <a:avLst/>
            <a:gdLst/>
            <a:ahLst/>
            <a:cxnLst>
              <a:cxn ang="0">
                <a:pos x="0" y="2"/>
              </a:cxn>
              <a:cxn ang="0">
                <a:pos x="4" y="0"/>
              </a:cxn>
              <a:cxn ang="0">
                <a:pos x="10" y="4"/>
              </a:cxn>
              <a:cxn ang="0">
                <a:pos x="22" y="4"/>
              </a:cxn>
              <a:cxn ang="0">
                <a:pos x="22" y="8"/>
              </a:cxn>
              <a:cxn ang="0">
                <a:pos x="18" y="16"/>
              </a:cxn>
              <a:cxn ang="0">
                <a:pos x="16" y="28"/>
              </a:cxn>
              <a:cxn ang="0">
                <a:pos x="14" y="22"/>
              </a:cxn>
              <a:cxn ang="0">
                <a:pos x="4" y="30"/>
              </a:cxn>
              <a:cxn ang="0">
                <a:pos x="4" y="16"/>
              </a:cxn>
              <a:cxn ang="0">
                <a:pos x="2" y="8"/>
              </a:cxn>
              <a:cxn ang="0">
                <a:pos x="0" y="2"/>
              </a:cxn>
            </a:cxnLst>
            <a:rect l="0" t="0" r="r" b="b"/>
            <a:pathLst>
              <a:path w="23" h="31">
                <a:moveTo>
                  <a:pt x="0" y="2"/>
                </a:moveTo>
                <a:lnTo>
                  <a:pt x="4" y="0"/>
                </a:lnTo>
                <a:lnTo>
                  <a:pt x="10" y="4"/>
                </a:lnTo>
                <a:lnTo>
                  <a:pt x="22" y="4"/>
                </a:lnTo>
                <a:lnTo>
                  <a:pt x="22" y="8"/>
                </a:lnTo>
                <a:lnTo>
                  <a:pt x="18" y="16"/>
                </a:lnTo>
                <a:lnTo>
                  <a:pt x="16" y="28"/>
                </a:lnTo>
                <a:lnTo>
                  <a:pt x="14" y="22"/>
                </a:lnTo>
                <a:lnTo>
                  <a:pt x="4" y="30"/>
                </a:lnTo>
                <a:lnTo>
                  <a:pt x="4" y="16"/>
                </a:lnTo>
                <a:lnTo>
                  <a:pt x="2" y="8"/>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8" name="Freeform 567"/>
          <p:cNvSpPr>
            <a:spLocks/>
          </p:cNvSpPr>
          <p:nvPr/>
        </p:nvSpPr>
        <p:spPr bwMode="ltGray">
          <a:xfrm>
            <a:off x="7207257" y="4316423"/>
            <a:ext cx="37185" cy="41275"/>
          </a:xfrm>
          <a:custGeom>
            <a:avLst/>
            <a:gdLst/>
            <a:ahLst/>
            <a:cxnLst>
              <a:cxn ang="0">
                <a:pos x="0" y="4"/>
              </a:cxn>
              <a:cxn ang="0">
                <a:pos x="8" y="10"/>
              </a:cxn>
              <a:cxn ang="0">
                <a:pos x="10" y="16"/>
              </a:cxn>
              <a:cxn ang="0">
                <a:pos x="18" y="22"/>
              </a:cxn>
              <a:cxn ang="0">
                <a:pos x="20" y="14"/>
              </a:cxn>
              <a:cxn ang="0">
                <a:pos x="20" y="10"/>
              </a:cxn>
              <a:cxn ang="0">
                <a:pos x="22" y="4"/>
              </a:cxn>
              <a:cxn ang="0">
                <a:pos x="20" y="2"/>
              </a:cxn>
              <a:cxn ang="0">
                <a:pos x="16" y="0"/>
              </a:cxn>
              <a:cxn ang="0">
                <a:pos x="10" y="0"/>
              </a:cxn>
              <a:cxn ang="0">
                <a:pos x="8" y="4"/>
              </a:cxn>
              <a:cxn ang="0">
                <a:pos x="0" y="4"/>
              </a:cxn>
            </a:cxnLst>
            <a:rect l="0" t="0" r="r" b="b"/>
            <a:pathLst>
              <a:path w="23" h="23">
                <a:moveTo>
                  <a:pt x="0" y="4"/>
                </a:moveTo>
                <a:lnTo>
                  <a:pt x="8" y="10"/>
                </a:lnTo>
                <a:lnTo>
                  <a:pt x="10" y="16"/>
                </a:lnTo>
                <a:lnTo>
                  <a:pt x="18" y="22"/>
                </a:lnTo>
                <a:lnTo>
                  <a:pt x="20" y="14"/>
                </a:lnTo>
                <a:lnTo>
                  <a:pt x="20" y="10"/>
                </a:lnTo>
                <a:lnTo>
                  <a:pt x="22" y="4"/>
                </a:lnTo>
                <a:lnTo>
                  <a:pt x="20" y="2"/>
                </a:lnTo>
                <a:lnTo>
                  <a:pt x="16" y="0"/>
                </a:lnTo>
                <a:lnTo>
                  <a:pt x="10" y="0"/>
                </a:lnTo>
                <a:lnTo>
                  <a:pt x="8" y="4"/>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49" name="Freeform 568"/>
          <p:cNvSpPr>
            <a:spLocks/>
          </p:cNvSpPr>
          <p:nvPr/>
        </p:nvSpPr>
        <p:spPr bwMode="ltGray">
          <a:xfrm>
            <a:off x="7179368" y="4138624"/>
            <a:ext cx="131699" cy="174624"/>
          </a:xfrm>
          <a:custGeom>
            <a:avLst/>
            <a:gdLst/>
            <a:ahLst/>
            <a:cxnLst>
              <a:cxn ang="0">
                <a:pos x="38" y="0"/>
              </a:cxn>
              <a:cxn ang="0">
                <a:pos x="28" y="6"/>
              </a:cxn>
              <a:cxn ang="0">
                <a:pos x="16" y="0"/>
              </a:cxn>
              <a:cxn ang="0">
                <a:pos x="8" y="6"/>
              </a:cxn>
              <a:cxn ang="0">
                <a:pos x="6" y="14"/>
              </a:cxn>
              <a:cxn ang="0">
                <a:pos x="6" y="26"/>
              </a:cxn>
              <a:cxn ang="0">
                <a:pos x="8" y="32"/>
              </a:cxn>
              <a:cxn ang="0">
                <a:pos x="6" y="40"/>
              </a:cxn>
              <a:cxn ang="0">
                <a:pos x="8" y="46"/>
              </a:cxn>
              <a:cxn ang="0">
                <a:pos x="8" y="54"/>
              </a:cxn>
              <a:cxn ang="0">
                <a:pos x="0" y="48"/>
              </a:cxn>
              <a:cxn ang="0">
                <a:pos x="0" y="58"/>
              </a:cxn>
              <a:cxn ang="0">
                <a:pos x="4" y="60"/>
              </a:cxn>
              <a:cxn ang="0">
                <a:pos x="16" y="84"/>
              </a:cxn>
              <a:cxn ang="0">
                <a:pos x="20" y="94"/>
              </a:cxn>
              <a:cxn ang="0">
                <a:pos x="36" y="94"/>
              </a:cxn>
              <a:cxn ang="0">
                <a:pos x="38" y="88"/>
              </a:cxn>
              <a:cxn ang="0">
                <a:pos x="50" y="88"/>
              </a:cxn>
              <a:cxn ang="0">
                <a:pos x="60" y="96"/>
              </a:cxn>
              <a:cxn ang="0">
                <a:pos x="60" y="90"/>
              </a:cxn>
              <a:cxn ang="0">
                <a:pos x="54" y="82"/>
              </a:cxn>
              <a:cxn ang="0">
                <a:pos x="66" y="90"/>
              </a:cxn>
              <a:cxn ang="0">
                <a:pos x="76" y="94"/>
              </a:cxn>
              <a:cxn ang="0">
                <a:pos x="86" y="96"/>
              </a:cxn>
              <a:cxn ang="0">
                <a:pos x="86" y="86"/>
              </a:cxn>
              <a:cxn ang="0">
                <a:pos x="80" y="82"/>
              </a:cxn>
              <a:cxn ang="0">
                <a:pos x="78" y="76"/>
              </a:cxn>
              <a:cxn ang="0">
                <a:pos x="80" y="74"/>
              </a:cxn>
              <a:cxn ang="0">
                <a:pos x="70" y="70"/>
              </a:cxn>
              <a:cxn ang="0">
                <a:pos x="70" y="80"/>
              </a:cxn>
              <a:cxn ang="0">
                <a:pos x="62" y="70"/>
              </a:cxn>
              <a:cxn ang="0">
                <a:pos x="48" y="76"/>
              </a:cxn>
              <a:cxn ang="0">
                <a:pos x="46" y="82"/>
              </a:cxn>
              <a:cxn ang="0">
                <a:pos x="40" y="74"/>
              </a:cxn>
              <a:cxn ang="0">
                <a:pos x="34" y="66"/>
              </a:cxn>
              <a:cxn ang="0">
                <a:pos x="36" y="56"/>
              </a:cxn>
              <a:cxn ang="0">
                <a:pos x="34" y="52"/>
              </a:cxn>
              <a:cxn ang="0">
                <a:pos x="36" y="44"/>
              </a:cxn>
              <a:cxn ang="0">
                <a:pos x="42" y="42"/>
              </a:cxn>
              <a:cxn ang="0">
                <a:pos x="46" y="24"/>
              </a:cxn>
              <a:cxn ang="0">
                <a:pos x="36" y="14"/>
              </a:cxn>
              <a:cxn ang="0">
                <a:pos x="38" y="0"/>
              </a:cxn>
            </a:cxnLst>
            <a:rect l="0" t="0" r="r" b="b"/>
            <a:pathLst>
              <a:path w="87" h="97">
                <a:moveTo>
                  <a:pt x="38" y="0"/>
                </a:moveTo>
                <a:lnTo>
                  <a:pt x="28" y="6"/>
                </a:lnTo>
                <a:lnTo>
                  <a:pt x="16" y="0"/>
                </a:lnTo>
                <a:lnTo>
                  <a:pt x="8" y="6"/>
                </a:lnTo>
                <a:lnTo>
                  <a:pt x="6" y="14"/>
                </a:lnTo>
                <a:lnTo>
                  <a:pt x="6" y="26"/>
                </a:lnTo>
                <a:lnTo>
                  <a:pt x="8" y="32"/>
                </a:lnTo>
                <a:lnTo>
                  <a:pt x="6" y="40"/>
                </a:lnTo>
                <a:lnTo>
                  <a:pt x="8" y="46"/>
                </a:lnTo>
                <a:lnTo>
                  <a:pt x="8" y="54"/>
                </a:lnTo>
                <a:lnTo>
                  <a:pt x="0" y="48"/>
                </a:lnTo>
                <a:lnTo>
                  <a:pt x="0" y="58"/>
                </a:lnTo>
                <a:lnTo>
                  <a:pt x="4" y="60"/>
                </a:lnTo>
                <a:lnTo>
                  <a:pt x="16" y="84"/>
                </a:lnTo>
                <a:lnTo>
                  <a:pt x="20" y="94"/>
                </a:lnTo>
                <a:lnTo>
                  <a:pt x="36" y="94"/>
                </a:lnTo>
                <a:lnTo>
                  <a:pt x="38" y="88"/>
                </a:lnTo>
                <a:lnTo>
                  <a:pt x="50" y="88"/>
                </a:lnTo>
                <a:lnTo>
                  <a:pt x="60" y="96"/>
                </a:lnTo>
                <a:lnTo>
                  <a:pt x="60" y="90"/>
                </a:lnTo>
                <a:lnTo>
                  <a:pt x="54" y="82"/>
                </a:lnTo>
                <a:lnTo>
                  <a:pt x="66" y="90"/>
                </a:lnTo>
                <a:lnTo>
                  <a:pt x="76" y="94"/>
                </a:lnTo>
                <a:lnTo>
                  <a:pt x="86" y="96"/>
                </a:lnTo>
                <a:lnTo>
                  <a:pt x="86" y="86"/>
                </a:lnTo>
                <a:lnTo>
                  <a:pt x="80" y="82"/>
                </a:lnTo>
                <a:lnTo>
                  <a:pt x="78" y="76"/>
                </a:lnTo>
                <a:lnTo>
                  <a:pt x="80" y="74"/>
                </a:lnTo>
                <a:lnTo>
                  <a:pt x="70" y="70"/>
                </a:lnTo>
                <a:lnTo>
                  <a:pt x="70" y="80"/>
                </a:lnTo>
                <a:lnTo>
                  <a:pt x="62" y="70"/>
                </a:lnTo>
                <a:lnTo>
                  <a:pt x="48" y="76"/>
                </a:lnTo>
                <a:lnTo>
                  <a:pt x="46" y="82"/>
                </a:lnTo>
                <a:lnTo>
                  <a:pt x="40" y="74"/>
                </a:lnTo>
                <a:lnTo>
                  <a:pt x="34" y="66"/>
                </a:lnTo>
                <a:lnTo>
                  <a:pt x="36" y="56"/>
                </a:lnTo>
                <a:lnTo>
                  <a:pt x="34" y="52"/>
                </a:lnTo>
                <a:lnTo>
                  <a:pt x="36" y="44"/>
                </a:lnTo>
                <a:lnTo>
                  <a:pt x="42" y="42"/>
                </a:lnTo>
                <a:lnTo>
                  <a:pt x="46" y="24"/>
                </a:lnTo>
                <a:lnTo>
                  <a:pt x="36" y="14"/>
                </a:lnTo>
                <a:lnTo>
                  <a:pt x="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0" name="Freeform 569"/>
          <p:cNvSpPr>
            <a:spLocks/>
          </p:cNvSpPr>
          <p:nvPr/>
        </p:nvSpPr>
        <p:spPr bwMode="ltGray">
          <a:xfrm>
            <a:off x="6043663" y="4595822"/>
            <a:ext cx="65075" cy="146049"/>
          </a:xfrm>
          <a:custGeom>
            <a:avLst/>
            <a:gdLst/>
            <a:ahLst/>
            <a:cxnLst>
              <a:cxn ang="0">
                <a:pos x="10" y="0"/>
              </a:cxn>
              <a:cxn ang="0">
                <a:pos x="18" y="16"/>
              </a:cxn>
              <a:cxn ang="0">
                <a:pos x="28" y="24"/>
              </a:cxn>
              <a:cxn ang="0">
                <a:pos x="38" y="44"/>
              </a:cxn>
              <a:cxn ang="0">
                <a:pos x="42" y="54"/>
              </a:cxn>
              <a:cxn ang="0">
                <a:pos x="40" y="64"/>
              </a:cxn>
              <a:cxn ang="0">
                <a:pos x="38" y="68"/>
              </a:cxn>
              <a:cxn ang="0">
                <a:pos x="34" y="72"/>
              </a:cxn>
              <a:cxn ang="0">
                <a:pos x="26" y="78"/>
              </a:cxn>
              <a:cxn ang="0">
                <a:pos x="20" y="80"/>
              </a:cxn>
              <a:cxn ang="0">
                <a:pos x="8" y="78"/>
              </a:cxn>
              <a:cxn ang="0">
                <a:pos x="2" y="70"/>
              </a:cxn>
              <a:cxn ang="0">
                <a:pos x="0" y="64"/>
              </a:cxn>
              <a:cxn ang="0">
                <a:pos x="0" y="54"/>
              </a:cxn>
              <a:cxn ang="0">
                <a:pos x="0" y="40"/>
              </a:cxn>
              <a:cxn ang="0">
                <a:pos x="4" y="26"/>
              </a:cxn>
              <a:cxn ang="0">
                <a:pos x="0" y="18"/>
              </a:cxn>
              <a:cxn ang="0">
                <a:pos x="6" y="6"/>
              </a:cxn>
              <a:cxn ang="0">
                <a:pos x="10" y="0"/>
              </a:cxn>
            </a:cxnLst>
            <a:rect l="0" t="0" r="r" b="b"/>
            <a:pathLst>
              <a:path w="43" h="81">
                <a:moveTo>
                  <a:pt x="10" y="0"/>
                </a:moveTo>
                <a:lnTo>
                  <a:pt x="18" y="16"/>
                </a:lnTo>
                <a:lnTo>
                  <a:pt x="28" y="24"/>
                </a:lnTo>
                <a:lnTo>
                  <a:pt x="38" y="44"/>
                </a:lnTo>
                <a:lnTo>
                  <a:pt x="42" y="54"/>
                </a:lnTo>
                <a:lnTo>
                  <a:pt x="40" y="64"/>
                </a:lnTo>
                <a:lnTo>
                  <a:pt x="38" y="68"/>
                </a:lnTo>
                <a:lnTo>
                  <a:pt x="34" y="72"/>
                </a:lnTo>
                <a:lnTo>
                  <a:pt x="26" y="78"/>
                </a:lnTo>
                <a:lnTo>
                  <a:pt x="20" y="80"/>
                </a:lnTo>
                <a:lnTo>
                  <a:pt x="8" y="78"/>
                </a:lnTo>
                <a:lnTo>
                  <a:pt x="2" y="70"/>
                </a:lnTo>
                <a:lnTo>
                  <a:pt x="0" y="64"/>
                </a:lnTo>
                <a:lnTo>
                  <a:pt x="0" y="54"/>
                </a:lnTo>
                <a:lnTo>
                  <a:pt x="0" y="40"/>
                </a:lnTo>
                <a:lnTo>
                  <a:pt x="4" y="26"/>
                </a:lnTo>
                <a:lnTo>
                  <a:pt x="0" y="18"/>
                </a:lnTo>
                <a:lnTo>
                  <a:pt x="6" y="6"/>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1" name="Freeform 570"/>
          <p:cNvSpPr>
            <a:spLocks/>
          </p:cNvSpPr>
          <p:nvPr/>
        </p:nvSpPr>
        <p:spPr bwMode="ltGray">
          <a:xfrm>
            <a:off x="7325011" y="3532201"/>
            <a:ext cx="71272" cy="100013"/>
          </a:xfrm>
          <a:custGeom>
            <a:avLst/>
            <a:gdLst/>
            <a:ahLst/>
            <a:cxnLst>
              <a:cxn ang="0">
                <a:pos x="0" y="20"/>
              </a:cxn>
              <a:cxn ang="0">
                <a:pos x="4" y="22"/>
              </a:cxn>
              <a:cxn ang="0">
                <a:pos x="6" y="32"/>
              </a:cxn>
              <a:cxn ang="0">
                <a:pos x="16" y="26"/>
              </a:cxn>
              <a:cxn ang="0">
                <a:pos x="14" y="20"/>
              </a:cxn>
              <a:cxn ang="0">
                <a:pos x="22" y="24"/>
              </a:cxn>
              <a:cxn ang="0">
                <a:pos x="22" y="34"/>
              </a:cxn>
              <a:cxn ang="0">
                <a:pos x="24" y="48"/>
              </a:cxn>
              <a:cxn ang="0">
                <a:pos x="30" y="52"/>
              </a:cxn>
              <a:cxn ang="0">
                <a:pos x="32" y="42"/>
              </a:cxn>
              <a:cxn ang="0">
                <a:pos x="36" y="54"/>
              </a:cxn>
              <a:cxn ang="0">
                <a:pos x="42" y="48"/>
              </a:cxn>
              <a:cxn ang="0">
                <a:pos x="38" y="42"/>
              </a:cxn>
              <a:cxn ang="0">
                <a:pos x="44" y="40"/>
              </a:cxn>
              <a:cxn ang="0">
                <a:pos x="42" y="24"/>
              </a:cxn>
              <a:cxn ang="0">
                <a:pos x="40" y="20"/>
              </a:cxn>
              <a:cxn ang="0">
                <a:pos x="42" y="14"/>
              </a:cxn>
              <a:cxn ang="0">
                <a:pos x="34" y="6"/>
              </a:cxn>
              <a:cxn ang="0">
                <a:pos x="32" y="8"/>
              </a:cxn>
              <a:cxn ang="0">
                <a:pos x="32" y="2"/>
              </a:cxn>
              <a:cxn ang="0">
                <a:pos x="30" y="0"/>
              </a:cxn>
              <a:cxn ang="0">
                <a:pos x="26" y="6"/>
              </a:cxn>
              <a:cxn ang="0">
                <a:pos x="12" y="4"/>
              </a:cxn>
              <a:cxn ang="0">
                <a:pos x="8" y="4"/>
              </a:cxn>
              <a:cxn ang="0">
                <a:pos x="8" y="12"/>
              </a:cxn>
              <a:cxn ang="0">
                <a:pos x="0" y="20"/>
              </a:cxn>
            </a:cxnLst>
            <a:rect l="0" t="0" r="r" b="b"/>
            <a:pathLst>
              <a:path w="45" h="55">
                <a:moveTo>
                  <a:pt x="0" y="20"/>
                </a:moveTo>
                <a:lnTo>
                  <a:pt x="4" y="22"/>
                </a:lnTo>
                <a:lnTo>
                  <a:pt x="6" y="32"/>
                </a:lnTo>
                <a:lnTo>
                  <a:pt x="16" y="26"/>
                </a:lnTo>
                <a:lnTo>
                  <a:pt x="14" y="20"/>
                </a:lnTo>
                <a:lnTo>
                  <a:pt x="22" y="24"/>
                </a:lnTo>
                <a:lnTo>
                  <a:pt x="22" y="34"/>
                </a:lnTo>
                <a:lnTo>
                  <a:pt x="24" y="48"/>
                </a:lnTo>
                <a:lnTo>
                  <a:pt x="30" y="52"/>
                </a:lnTo>
                <a:lnTo>
                  <a:pt x="32" y="42"/>
                </a:lnTo>
                <a:lnTo>
                  <a:pt x="36" y="54"/>
                </a:lnTo>
                <a:lnTo>
                  <a:pt x="42" y="48"/>
                </a:lnTo>
                <a:lnTo>
                  <a:pt x="38" y="42"/>
                </a:lnTo>
                <a:lnTo>
                  <a:pt x="44" y="40"/>
                </a:lnTo>
                <a:lnTo>
                  <a:pt x="42" y="24"/>
                </a:lnTo>
                <a:lnTo>
                  <a:pt x="40" y="20"/>
                </a:lnTo>
                <a:lnTo>
                  <a:pt x="42" y="14"/>
                </a:lnTo>
                <a:lnTo>
                  <a:pt x="34" y="6"/>
                </a:lnTo>
                <a:lnTo>
                  <a:pt x="32" y="8"/>
                </a:lnTo>
                <a:lnTo>
                  <a:pt x="32" y="2"/>
                </a:lnTo>
                <a:lnTo>
                  <a:pt x="30" y="0"/>
                </a:lnTo>
                <a:lnTo>
                  <a:pt x="26" y="6"/>
                </a:lnTo>
                <a:lnTo>
                  <a:pt x="12" y="4"/>
                </a:lnTo>
                <a:lnTo>
                  <a:pt x="8" y="4"/>
                </a:lnTo>
                <a:lnTo>
                  <a:pt x="8" y="12"/>
                </a:lnTo>
                <a:lnTo>
                  <a:pt x="0"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2" name="Freeform 572"/>
          <p:cNvSpPr>
            <a:spLocks/>
          </p:cNvSpPr>
          <p:nvPr/>
        </p:nvSpPr>
        <p:spPr bwMode="ltGray">
          <a:xfrm>
            <a:off x="7388537" y="3478226"/>
            <a:ext cx="54228" cy="77788"/>
          </a:xfrm>
          <a:custGeom>
            <a:avLst/>
            <a:gdLst/>
            <a:ahLst/>
            <a:cxnLst>
              <a:cxn ang="0">
                <a:pos x="34" y="12"/>
              </a:cxn>
              <a:cxn ang="0">
                <a:pos x="30" y="8"/>
              </a:cxn>
              <a:cxn ang="0">
                <a:pos x="30" y="0"/>
              </a:cxn>
              <a:cxn ang="0">
                <a:pos x="26" y="6"/>
              </a:cxn>
              <a:cxn ang="0">
                <a:pos x="22" y="4"/>
              </a:cxn>
              <a:cxn ang="0">
                <a:pos x="20" y="4"/>
              </a:cxn>
              <a:cxn ang="0">
                <a:pos x="20" y="8"/>
              </a:cxn>
              <a:cxn ang="0">
                <a:pos x="14" y="12"/>
              </a:cxn>
              <a:cxn ang="0">
                <a:pos x="16" y="14"/>
              </a:cxn>
              <a:cxn ang="0">
                <a:pos x="10" y="20"/>
              </a:cxn>
              <a:cxn ang="0">
                <a:pos x="8" y="18"/>
              </a:cxn>
              <a:cxn ang="0">
                <a:pos x="6" y="26"/>
              </a:cxn>
              <a:cxn ang="0">
                <a:pos x="0" y="34"/>
              </a:cxn>
              <a:cxn ang="0">
                <a:pos x="6" y="34"/>
              </a:cxn>
              <a:cxn ang="0">
                <a:pos x="8" y="42"/>
              </a:cxn>
              <a:cxn ang="0">
                <a:pos x="20" y="42"/>
              </a:cxn>
              <a:cxn ang="0">
                <a:pos x="18" y="30"/>
              </a:cxn>
              <a:cxn ang="0">
                <a:pos x="24" y="20"/>
              </a:cxn>
              <a:cxn ang="0">
                <a:pos x="28" y="26"/>
              </a:cxn>
              <a:cxn ang="0">
                <a:pos x="30" y="16"/>
              </a:cxn>
              <a:cxn ang="0">
                <a:pos x="34" y="12"/>
              </a:cxn>
            </a:cxnLst>
            <a:rect l="0" t="0" r="r" b="b"/>
            <a:pathLst>
              <a:path w="35" h="43">
                <a:moveTo>
                  <a:pt x="34" y="12"/>
                </a:moveTo>
                <a:lnTo>
                  <a:pt x="30" y="8"/>
                </a:lnTo>
                <a:lnTo>
                  <a:pt x="30" y="0"/>
                </a:lnTo>
                <a:lnTo>
                  <a:pt x="26" y="6"/>
                </a:lnTo>
                <a:lnTo>
                  <a:pt x="22" y="4"/>
                </a:lnTo>
                <a:lnTo>
                  <a:pt x="20" y="4"/>
                </a:lnTo>
                <a:lnTo>
                  <a:pt x="20" y="8"/>
                </a:lnTo>
                <a:lnTo>
                  <a:pt x="14" y="12"/>
                </a:lnTo>
                <a:lnTo>
                  <a:pt x="16" y="14"/>
                </a:lnTo>
                <a:lnTo>
                  <a:pt x="10" y="20"/>
                </a:lnTo>
                <a:lnTo>
                  <a:pt x="8" y="18"/>
                </a:lnTo>
                <a:lnTo>
                  <a:pt x="6" y="26"/>
                </a:lnTo>
                <a:lnTo>
                  <a:pt x="0" y="34"/>
                </a:lnTo>
                <a:lnTo>
                  <a:pt x="6" y="34"/>
                </a:lnTo>
                <a:lnTo>
                  <a:pt x="8" y="42"/>
                </a:lnTo>
                <a:lnTo>
                  <a:pt x="20" y="42"/>
                </a:lnTo>
                <a:lnTo>
                  <a:pt x="18" y="30"/>
                </a:lnTo>
                <a:lnTo>
                  <a:pt x="24" y="20"/>
                </a:lnTo>
                <a:lnTo>
                  <a:pt x="28" y="26"/>
                </a:lnTo>
                <a:lnTo>
                  <a:pt x="30" y="16"/>
                </a:lnTo>
                <a:lnTo>
                  <a:pt x="3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3" name="Freeform 573"/>
          <p:cNvSpPr>
            <a:spLocks/>
          </p:cNvSpPr>
          <p:nvPr/>
        </p:nvSpPr>
        <p:spPr bwMode="ltGray">
          <a:xfrm>
            <a:off x="7346703" y="3181366"/>
            <a:ext cx="201421" cy="354010"/>
          </a:xfrm>
          <a:custGeom>
            <a:avLst/>
            <a:gdLst/>
            <a:ahLst/>
            <a:cxnLst>
              <a:cxn ang="0">
                <a:pos x="4" y="194"/>
              </a:cxn>
              <a:cxn ang="0">
                <a:pos x="20" y="188"/>
              </a:cxn>
              <a:cxn ang="0">
                <a:pos x="30" y="178"/>
              </a:cxn>
              <a:cxn ang="0">
                <a:pos x="58" y="156"/>
              </a:cxn>
              <a:cxn ang="0">
                <a:pos x="62" y="158"/>
              </a:cxn>
              <a:cxn ang="0">
                <a:pos x="72" y="174"/>
              </a:cxn>
              <a:cxn ang="0">
                <a:pos x="80" y="162"/>
              </a:cxn>
              <a:cxn ang="0">
                <a:pos x="90" y="154"/>
              </a:cxn>
              <a:cxn ang="0">
                <a:pos x="76" y="146"/>
              </a:cxn>
              <a:cxn ang="0">
                <a:pos x="82" y="142"/>
              </a:cxn>
              <a:cxn ang="0">
                <a:pos x="90" y="144"/>
              </a:cxn>
              <a:cxn ang="0">
                <a:pos x="112" y="130"/>
              </a:cxn>
              <a:cxn ang="0">
                <a:pos x="122" y="112"/>
              </a:cxn>
              <a:cxn ang="0">
                <a:pos x="128" y="104"/>
              </a:cxn>
              <a:cxn ang="0">
                <a:pos x="124" y="86"/>
              </a:cxn>
              <a:cxn ang="0">
                <a:pos x="106" y="60"/>
              </a:cxn>
              <a:cxn ang="0">
                <a:pos x="108" y="34"/>
              </a:cxn>
              <a:cxn ang="0">
                <a:pos x="94" y="12"/>
              </a:cxn>
              <a:cxn ang="0">
                <a:pos x="78" y="4"/>
              </a:cxn>
              <a:cxn ang="0">
                <a:pos x="66" y="2"/>
              </a:cxn>
              <a:cxn ang="0">
                <a:pos x="74" y="4"/>
              </a:cxn>
              <a:cxn ang="0">
                <a:pos x="74" y="14"/>
              </a:cxn>
              <a:cxn ang="0">
                <a:pos x="66" y="18"/>
              </a:cxn>
              <a:cxn ang="0">
                <a:pos x="68" y="26"/>
              </a:cxn>
              <a:cxn ang="0">
                <a:pos x="76" y="36"/>
              </a:cxn>
              <a:cxn ang="0">
                <a:pos x="84" y="70"/>
              </a:cxn>
              <a:cxn ang="0">
                <a:pos x="70" y="106"/>
              </a:cxn>
              <a:cxn ang="0">
                <a:pos x="72" y="80"/>
              </a:cxn>
              <a:cxn ang="0">
                <a:pos x="58" y="98"/>
              </a:cxn>
              <a:cxn ang="0">
                <a:pos x="62" y="118"/>
              </a:cxn>
              <a:cxn ang="0">
                <a:pos x="42" y="142"/>
              </a:cxn>
              <a:cxn ang="0">
                <a:pos x="28" y="144"/>
              </a:cxn>
              <a:cxn ang="0">
                <a:pos x="14" y="172"/>
              </a:cxn>
            </a:cxnLst>
            <a:rect l="0" t="0" r="r" b="b"/>
            <a:pathLst>
              <a:path w="131" h="195">
                <a:moveTo>
                  <a:pt x="0" y="190"/>
                </a:moveTo>
                <a:lnTo>
                  <a:pt x="4" y="194"/>
                </a:lnTo>
                <a:lnTo>
                  <a:pt x="14" y="188"/>
                </a:lnTo>
                <a:lnTo>
                  <a:pt x="20" y="188"/>
                </a:lnTo>
                <a:lnTo>
                  <a:pt x="22" y="180"/>
                </a:lnTo>
                <a:lnTo>
                  <a:pt x="30" y="178"/>
                </a:lnTo>
                <a:lnTo>
                  <a:pt x="46" y="164"/>
                </a:lnTo>
                <a:lnTo>
                  <a:pt x="58" y="156"/>
                </a:lnTo>
                <a:lnTo>
                  <a:pt x="66" y="150"/>
                </a:lnTo>
                <a:lnTo>
                  <a:pt x="62" y="158"/>
                </a:lnTo>
                <a:lnTo>
                  <a:pt x="66" y="170"/>
                </a:lnTo>
                <a:lnTo>
                  <a:pt x="72" y="174"/>
                </a:lnTo>
                <a:lnTo>
                  <a:pt x="80" y="170"/>
                </a:lnTo>
                <a:lnTo>
                  <a:pt x="80" y="162"/>
                </a:lnTo>
                <a:lnTo>
                  <a:pt x="84" y="158"/>
                </a:lnTo>
                <a:lnTo>
                  <a:pt x="90" y="154"/>
                </a:lnTo>
                <a:lnTo>
                  <a:pt x="92" y="146"/>
                </a:lnTo>
                <a:lnTo>
                  <a:pt x="76" y="146"/>
                </a:lnTo>
                <a:lnTo>
                  <a:pt x="80" y="132"/>
                </a:lnTo>
                <a:lnTo>
                  <a:pt x="82" y="142"/>
                </a:lnTo>
                <a:lnTo>
                  <a:pt x="86" y="140"/>
                </a:lnTo>
                <a:lnTo>
                  <a:pt x="90" y="144"/>
                </a:lnTo>
                <a:lnTo>
                  <a:pt x="106" y="138"/>
                </a:lnTo>
                <a:lnTo>
                  <a:pt x="112" y="130"/>
                </a:lnTo>
                <a:lnTo>
                  <a:pt x="114" y="122"/>
                </a:lnTo>
                <a:lnTo>
                  <a:pt x="122" y="112"/>
                </a:lnTo>
                <a:lnTo>
                  <a:pt x="128" y="118"/>
                </a:lnTo>
                <a:lnTo>
                  <a:pt x="128" y="104"/>
                </a:lnTo>
                <a:lnTo>
                  <a:pt x="130" y="90"/>
                </a:lnTo>
                <a:lnTo>
                  <a:pt x="124" y="86"/>
                </a:lnTo>
                <a:lnTo>
                  <a:pt x="118" y="68"/>
                </a:lnTo>
                <a:lnTo>
                  <a:pt x="106" y="60"/>
                </a:lnTo>
                <a:lnTo>
                  <a:pt x="110" y="50"/>
                </a:lnTo>
                <a:lnTo>
                  <a:pt x="108" y="34"/>
                </a:lnTo>
                <a:lnTo>
                  <a:pt x="100" y="20"/>
                </a:lnTo>
                <a:lnTo>
                  <a:pt x="94" y="12"/>
                </a:lnTo>
                <a:lnTo>
                  <a:pt x="86" y="10"/>
                </a:lnTo>
                <a:lnTo>
                  <a:pt x="78" y="4"/>
                </a:lnTo>
                <a:lnTo>
                  <a:pt x="76" y="0"/>
                </a:lnTo>
                <a:lnTo>
                  <a:pt x="66" y="2"/>
                </a:lnTo>
                <a:lnTo>
                  <a:pt x="70" y="6"/>
                </a:lnTo>
                <a:lnTo>
                  <a:pt x="74" y="4"/>
                </a:lnTo>
                <a:lnTo>
                  <a:pt x="76" y="12"/>
                </a:lnTo>
                <a:lnTo>
                  <a:pt x="74" y="14"/>
                </a:lnTo>
                <a:lnTo>
                  <a:pt x="64" y="12"/>
                </a:lnTo>
                <a:lnTo>
                  <a:pt x="66" y="18"/>
                </a:lnTo>
                <a:lnTo>
                  <a:pt x="64" y="26"/>
                </a:lnTo>
                <a:lnTo>
                  <a:pt x="68" y="26"/>
                </a:lnTo>
                <a:lnTo>
                  <a:pt x="70" y="38"/>
                </a:lnTo>
                <a:lnTo>
                  <a:pt x="76" y="36"/>
                </a:lnTo>
                <a:lnTo>
                  <a:pt x="82" y="48"/>
                </a:lnTo>
                <a:lnTo>
                  <a:pt x="84" y="70"/>
                </a:lnTo>
                <a:lnTo>
                  <a:pt x="82" y="88"/>
                </a:lnTo>
                <a:lnTo>
                  <a:pt x="70" y="106"/>
                </a:lnTo>
                <a:lnTo>
                  <a:pt x="64" y="98"/>
                </a:lnTo>
                <a:lnTo>
                  <a:pt x="72" y="80"/>
                </a:lnTo>
                <a:lnTo>
                  <a:pt x="60" y="92"/>
                </a:lnTo>
                <a:lnTo>
                  <a:pt x="58" y="98"/>
                </a:lnTo>
                <a:lnTo>
                  <a:pt x="62" y="102"/>
                </a:lnTo>
                <a:lnTo>
                  <a:pt x="62" y="118"/>
                </a:lnTo>
                <a:lnTo>
                  <a:pt x="60" y="134"/>
                </a:lnTo>
                <a:lnTo>
                  <a:pt x="42" y="142"/>
                </a:lnTo>
                <a:lnTo>
                  <a:pt x="32" y="148"/>
                </a:lnTo>
                <a:lnTo>
                  <a:pt x="28" y="144"/>
                </a:lnTo>
                <a:lnTo>
                  <a:pt x="18" y="158"/>
                </a:lnTo>
                <a:lnTo>
                  <a:pt x="14" y="172"/>
                </a:lnTo>
                <a:lnTo>
                  <a:pt x="0" y="19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4" name="Freeform 574"/>
          <p:cNvSpPr>
            <a:spLocks/>
          </p:cNvSpPr>
          <p:nvPr/>
        </p:nvSpPr>
        <p:spPr bwMode="ltGray">
          <a:xfrm>
            <a:off x="7396284" y="3049603"/>
            <a:ext cx="108458" cy="141287"/>
          </a:xfrm>
          <a:custGeom>
            <a:avLst/>
            <a:gdLst/>
            <a:ahLst/>
            <a:cxnLst>
              <a:cxn ang="0">
                <a:pos x="28" y="76"/>
              </a:cxn>
              <a:cxn ang="0">
                <a:pos x="30" y="68"/>
              </a:cxn>
              <a:cxn ang="0">
                <a:pos x="38" y="66"/>
              </a:cxn>
              <a:cxn ang="0">
                <a:pos x="30" y="60"/>
              </a:cxn>
              <a:cxn ang="0">
                <a:pos x="22" y="64"/>
              </a:cxn>
              <a:cxn ang="0">
                <a:pos x="20" y="56"/>
              </a:cxn>
              <a:cxn ang="0">
                <a:pos x="28" y="58"/>
              </a:cxn>
              <a:cxn ang="0">
                <a:pos x="42" y="52"/>
              </a:cxn>
              <a:cxn ang="0">
                <a:pos x="62" y="50"/>
              </a:cxn>
              <a:cxn ang="0">
                <a:pos x="60" y="48"/>
              </a:cxn>
              <a:cxn ang="0">
                <a:pos x="58" y="30"/>
              </a:cxn>
              <a:cxn ang="0">
                <a:pos x="66" y="26"/>
              </a:cxn>
              <a:cxn ang="0">
                <a:pos x="68" y="16"/>
              </a:cxn>
              <a:cxn ang="0">
                <a:pos x="70" y="6"/>
              </a:cxn>
              <a:cxn ang="0">
                <a:pos x="62" y="12"/>
              </a:cxn>
              <a:cxn ang="0">
                <a:pos x="52" y="0"/>
              </a:cxn>
              <a:cxn ang="0">
                <a:pos x="52" y="12"/>
              </a:cxn>
              <a:cxn ang="0">
                <a:pos x="44" y="12"/>
              </a:cxn>
              <a:cxn ang="0">
                <a:pos x="34" y="16"/>
              </a:cxn>
              <a:cxn ang="0">
                <a:pos x="18" y="12"/>
              </a:cxn>
              <a:cxn ang="0">
                <a:pos x="2" y="8"/>
              </a:cxn>
              <a:cxn ang="0">
                <a:pos x="0" y="14"/>
              </a:cxn>
              <a:cxn ang="0">
                <a:pos x="2" y="14"/>
              </a:cxn>
              <a:cxn ang="0">
                <a:pos x="10" y="22"/>
              </a:cxn>
              <a:cxn ang="0">
                <a:pos x="18" y="38"/>
              </a:cxn>
              <a:cxn ang="0">
                <a:pos x="18" y="46"/>
              </a:cxn>
              <a:cxn ang="0">
                <a:pos x="4" y="50"/>
              </a:cxn>
              <a:cxn ang="0">
                <a:pos x="8" y="56"/>
              </a:cxn>
              <a:cxn ang="0">
                <a:pos x="12" y="68"/>
              </a:cxn>
              <a:cxn ang="0">
                <a:pos x="20" y="74"/>
              </a:cxn>
              <a:cxn ang="0">
                <a:pos x="26" y="72"/>
              </a:cxn>
              <a:cxn ang="0">
                <a:pos x="28" y="76"/>
              </a:cxn>
            </a:cxnLst>
            <a:rect l="0" t="0" r="r" b="b"/>
            <a:pathLst>
              <a:path w="71" h="77">
                <a:moveTo>
                  <a:pt x="28" y="76"/>
                </a:moveTo>
                <a:lnTo>
                  <a:pt x="30" y="68"/>
                </a:lnTo>
                <a:lnTo>
                  <a:pt x="38" y="66"/>
                </a:lnTo>
                <a:lnTo>
                  <a:pt x="30" y="60"/>
                </a:lnTo>
                <a:lnTo>
                  <a:pt x="22" y="64"/>
                </a:lnTo>
                <a:lnTo>
                  <a:pt x="20" y="56"/>
                </a:lnTo>
                <a:lnTo>
                  <a:pt x="28" y="58"/>
                </a:lnTo>
                <a:lnTo>
                  <a:pt x="42" y="52"/>
                </a:lnTo>
                <a:lnTo>
                  <a:pt x="62" y="50"/>
                </a:lnTo>
                <a:lnTo>
                  <a:pt x="60" y="48"/>
                </a:lnTo>
                <a:lnTo>
                  <a:pt x="58" y="30"/>
                </a:lnTo>
                <a:lnTo>
                  <a:pt x="66" y="26"/>
                </a:lnTo>
                <a:lnTo>
                  <a:pt x="68" y="16"/>
                </a:lnTo>
                <a:lnTo>
                  <a:pt x="70" y="6"/>
                </a:lnTo>
                <a:lnTo>
                  <a:pt x="62" y="12"/>
                </a:lnTo>
                <a:lnTo>
                  <a:pt x="52" y="0"/>
                </a:lnTo>
                <a:lnTo>
                  <a:pt x="52" y="12"/>
                </a:lnTo>
                <a:lnTo>
                  <a:pt x="44" y="12"/>
                </a:lnTo>
                <a:lnTo>
                  <a:pt x="34" y="16"/>
                </a:lnTo>
                <a:lnTo>
                  <a:pt x="18" y="12"/>
                </a:lnTo>
                <a:lnTo>
                  <a:pt x="2" y="8"/>
                </a:lnTo>
                <a:lnTo>
                  <a:pt x="0" y="14"/>
                </a:lnTo>
                <a:lnTo>
                  <a:pt x="2" y="14"/>
                </a:lnTo>
                <a:lnTo>
                  <a:pt x="10" y="22"/>
                </a:lnTo>
                <a:lnTo>
                  <a:pt x="18" y="38"/>
                </a:lnTo>
                <a:lnTo>
                  <a:pt x="18" y="46"/>
                </a:lnTo>
                <a:lnTo>
                  <a:pt x="4" y="50"/>
                </a:lnTo>
                <a:lnTo>
                  <a:pt x="8" y="56"/>
                </a:lnTo>
                <a:lnTo>
                  <a:pt x="12" y="68"/>
                </a:lnTo>
                <a:lnTo>
                  <a:pt x="20" y="74"/>
                </a:lnTo>
                <a:lnTo>
                  <a:pt x="26" y="72"/>
                </a:lnTo>
                <a:lnTo>
                  <a:pt x="28"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5" name="Freeform 575"/>
          <p:cNvSpPr>
            <a:spLocks/>
          </p:cNvSpPr>
          <p:nvPr/>
        </p:nvSpPr>
        <p:spPr bwMode="ltGray">
          <a:xfrm>
            <a:off x="6731594" y="4841884"/>
            <a:ext cx="29438" cy="26987"/>
          </a:xfrm>
          <a:custGeom>
            <a:avLst/>
            <a:gdLst/>
            <a:ahLst/>
            <a:cxnLst>
              <a:cxn ang="0">
                <a:pos x="16" y="0"/>
              </a:cxn>
              <a:cxn ang="0">
                <a:pos x="4" y="6"/>
              </a:cxn>
              <a:cxn ang="0">
                <a:pos x="0" y="12"/>
              </a:cxn>
              <a:cxn ang="0">
                <a:pos x="8" y="14"/>
              </a:cxn>
              <a:cxn ang="0">
                <a:pos x="18" y="12"/>
              </a:cxn>
              <a:cxn ang="0">
                <a:pos x="16" y="0"/>
              </a:cxn>
            </a:cxnLst>
            <a:rect l="0" t="0" r="r" b="b"/>
            <a:pathLst>
              <a:path w="19" h="15">
                <a:moveTo>
                  <a:pt x="16" y="0"/>
                </a:moveTo>
                <a:lnTo>
                  <a:pt x="4" y="6"/>
                </a:lnTo>
                <a:lnTo>
                  <a:pt x="0" y="12"/>
                </a:lnTo>
                <a:lnTo>
                  <a:pt x="8" y="14"/>
                </a:lnTo>
                <a:lnTo>
                  <a:pt x="18" y="12"/>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6" name="Freeform 576"/>
          <p:cNvSpPr>
            <a:spLocks/>
          </p:cNvSpPr>
          <p:nvPr/>
        </p:nvSpPr>
        <p:spPr bwMode="ltGray">
          <a:xfrm>
            <a:off x="7092602" y="5111757"/>
            <a:ext cx="932735" cy="841371"/>
          </a:xfrm>
          <a:custGeom>
            <a:avLst/>
            <a:gdLst/>
            <a:ahLst/>
            <a:cxnLst>
              <a:cxn ang="0">
                <a:pos x="138" y="130"/>
              </a:cxn>
              <a:cxn ang="0">
                <a:pos x="154" y="96"/>
              </a:cxn>
              <a:cxn ang="0">
                <a:pos x="180" y="75"/>
              </a:cxn>
              <a:cxn ang="0">
                <a:pos x="223" y="88"/>
              </a:cxn>
              <a:cxn ang="0">
                <a:pos x="229" y="49"/>
              </a:cxn>
              <a:cxn ang="0">
                <a:pos x="268" y="28"/>
              </a:cxn>
              <a:cxn ang="0">
                <a:pos x="320" y="22"/>
              </a:cxn>
              <a:cxn ang="0">
                <a:pos x="328" y="47"/>
              </a:cxn>
              <a:cxn ang="0">
                <a:pos x="345" y="87"/>
              </a:cxn>
              <a:cxn ang="0">
                <a:pos x="391" y="112"/>
              </a:cxn>
              <a:cxn ang="0">
                <a:pos x="416" y="87"/>
              </a:cxn>
              <a:cxn ang="0">
                <a:pos x="416" y="28"/>
              </a:cxn>
              <a:cxn ang="0">
                <a:pos x="432" y="4"/>
              </a:cxn>
              <a:cxn ang="0">
                <a:pos x="452" y="59"/>
              </a:cxn>
              <a:cxn ang="0">
                <a:pos x="488" y="75"/>
              </a:cxn>
              <a:cxn ang="0">
                <a:pos x="491" y="120"/>
              </a:cxn>
              <a:cxn ang="0">
                <a:pos x="531" y="157"/>
              </a:cxn>
              <a:cxn ang="0">
                <a:pos x="543" y="189"/>
              </a:cxn>
              <a:cxn ang="0">
                <a:pos x="596" y="250"/>
              </a:cxn>
              <a:cxn ang="0">
                <a:pos x="598" y="313"/>
              </a:cxn>
              <a:cxn ang="0">
                <a:pos x="564" y="377"/>
              </a:cxn>
              <a:cxn ang="0">
                <a:pos x="545" y="419"/>
              </a:cxn>
              <a:cxn ang="0">
                <a:pos x="491" y="462"/>
              </a:cxn>
              <a:cxn ang="0">
                <a:pos x="464" y="450"/>
              </a:cxn>
              <a:cxn ang="0">
                <a:pos x="430" y="448"/>
              </a:cxn>
              <a:cxn ang="0">
                <a:pos x="405" y="419"/>
              </a:cxn>
              <a:cxn ang="0">
                <a:pos x="385" y="383"/>
              </a:cxn>
              <a:cxn ang="0">
                <a:pos x="375" y="372"/>
              </a:cxn>
              <a:cxn ang="0">
                <a:pos x="351" y="397"/>
              </a:cxn>
              <a:cxn ang="0">
                <a:pos x="320" y="356"/>
              </a:cxn>
              <a:cxn ang="0">
                <a:pos x="286" y="356"/>
              </a:cxn>
              <a:cxn ang="0">
                <a:pos x="264" y="356"/>
              </a:cxn>
              <a:cxn ang="0">
                <a:pos x="239" y="362"/>
              </a:cxn>
              <a:cxn ang="0">
                <a:pos x="215" y="379"/>
              </a:cxn>
              <a:cxn ang="0">
                <a:pos x="201" y="379"/>
              </a:cxn>
              <a:cxn ang="0">
                <a:pos x="176" y="411"/>
              </a:cxn>
              <a:cxn ang="0">
                <a:pos x="134" y="421"/>
              </a:cxn>
              <a:cxn ang="0">
                <a:pos x="105" y="444"/>
              </a:cxn>
              <a:cxn ang="0">
                <a:pos x="71" y="440"/>
              </a:cxn>
              <a:cxn ang="0">
                <a:pos x="69" y="401"/>
              </a:cxn>
              <a:cxn ang="0">
                <a:pos x="36" y="352"/>
              </a:cxn>
              <a:cxn ang="0">
                <a:pos x="4" y="313"/>
              </a:cxn>
              <a:cxn ang="0">
                <a:pos x="24" y="319"/>
              </a:cxn>
              <a:cxn ang="0">
                <a:pos x="0" y="258"/>
              </a:cxn>
              <a:cxn ang="0">
                <a:pos x="43" y="208"/>
              </a:cxn>
              <a:cxn ang="0">
                <a:pos x="67" y="204"/>
              </a:cxn>
              <a:cxn ang="0">
                <a:pos x="93" y="191"/>
              </a:cxn>
              <a:cxn ang="0">
                <a:pos x="111" y="155"/>
              </a:cxn>
            </a:cxnLst>
            <a:rect l="0" t="0" r="r" b="b"/>
            <a:pathLst>
              <a:path w="603" h="465">
                <a:moveTo>
                  <a:pt x="120" y="124"/>
                </a:moveTo>
                <a:lnTo>
                  <a:pt x="134" y="145"/>
                </a:lnTo>
                <a:lnTo>
                  <a:pt x="138" y="130"/>
                </a:lnTo>
                <a:lnTo>
                  <a:pt x="132" y="124"/>
                </a:lnTo>
                <a:lnTo>
                  <a:pt x="146" y="112"/>
                </a:lnTo>
                <a:lnTo>
                  <a:pt x="154" y="96"/>
                </a:lnTo>
                <a:lnTo>
                  <a:pt x="162" y="87"/>
                </a:lnTo>
                <a:lnTo>
                  <a:pt x="172" y="77"/>
                </a:lnTo>
                <a:lnTo>
                  <a:pt x="180" y="75"/>
                </a:lnTo>
                <a:lnTo>
                  <a:pt x="201" y="87"/>
                </a:lnTo>
                <a:lnTo>
                  <a:pt x="211" y="85"/>
                </a:lnTo>
                <a:lnTo>
                  <a:pt x="223" y="88"/>
                </a:lnTo>
                <a:lnTo>
                  <a:pt x="219" y="77"/>
                </a:lnTo>
                <a:lnTo>
                  <a:pt x="233" y="63"/>
                </a:lnTo>
                <a:lnTo>
                  <a:pt x="229" y="49"/>
                </a:lnTo>
                <a:lnTo>
                  <a:pt x="251" y="35"/>
                </a:lnTo>
                <a:lnTo>
                  <a:pt x="263" y="39"/>
                </a:lnTo>
                <a:lnTo>
                  <a:pt x="268" y="28"/>
                </a:lnTo>
                <a:lnTo>
                  <a:pt x="268" y="20"/>
                </a:lnTo>
                <a:lnTo>
                  <a:pt x="296" y="28"/>
                </a:lnTo>
                <a:lnTo>
                  <a:pt x="320" y="22"/>
                </a:lnTo>
                <a:lnTo>
                  <a:pt x="330" y="28"/>
                </a:lnTo>
                <a:lnTo>
                  <a:pt x="338" y="29"/>
                </a:lnTo>
                <a:lnTo>
                  <a:pt x="328" y="47"/>
                </a:lnTo>
                <a:lnTo>
                  <a:pt x="328" y="55"/>
                </a:lnTo>
                <a:lnTo>
                  <a:pt x="320" y="73"/>
                </a:lnTo>
                <a:lnTo>
                  <a:pt x="345" y="87"/>
                </a:lnTo>
                <a:lnTo>
                  <a:pt x="379" y="104"/>
                </a:lnTo>
                <a:lnTo>
                  <a:pt x="391" y="94"/>
                </a:lnTo>
                <a:lnTo>
                  <a:pt x="391" y="112"/>
                </a:lnTo>
                <a:lnTo>
                  <a:pt x="403" y="114"/>
                </a:lnTo>
                <a:lnTo>
                  <a:pt x="407" y="106"/>
                </a:lnTo>
                <a:lnTo>
                  <a:pt x="416" y="87"/>
                </a:lnTo>
                <a:lnTo>
                  <a:pt x="418" y="65"/>
                </a:lnTo>
                <a:lnTo>
                  <a:pt x="414" y="47"/>
                </a:lnTo>
                <a:lnTo>
                  <a:pt x="416" y="28"/>
                </a:lnTo>
                <a:lnTo>
                  <a:pt x="418" y="16"/>
                </a:lnTo>
                <a:lnTo>
                  <a:pt x="422" y="0"/>
                </a:lnTo>
                <a:lnTo>
                  <a:pt x="432" y="4"/>
                </a:lnTo>
                <a:lnTo>
                  <a:pt x="444" y="29"/>
                </a:lnTo>
                <a:lnTo>
                  <a:pt x="448" y="51"/>
                </a:lnTo>
                <a:lnTo>
                  <a:pt x="452" y="59"/>
                </a:lnTo>
                <a:lnTo>
                  <a:pt x="460" y="51"/>
                </a:lnTo>
                <a:lnTo>
                  <a:pt x="480" y="67"/>
                </a:lnTo>
                <a:lnTo>
                  <a:pt x="488" y="75"/>
                </a:lnTo>
                <a:lnTo>
                  <a:pt x="478" y="81"/>
                </a:lnTo>
                <a:lnTo>
                  <a:pt x="489" y="96"/>
                </a:lnTo>
                <a:lnTo>
                  <a:pt x="491" y="120"/>
                </a:lnTo>
                <a:lnTo>
                  <a:pt x="497" y="140"/>
                </a:lnTo>
                <a:lnTo>
                  <a:pt x="507" y="142"/>
                </a:lnTo>
                <a:lnTo>
                  <a:pt x="531" y="157"/>
                </a:lnTo>
                <a:lnTo>
                  <a:pt x="539" y="169"/>
                </a:lnTo>
                <a:lnTo>
                  <a:pt x="541" y="179"/>
                </a:lnTo>
                <a:lnTo>
                  <a:pt x="543" y="189"/>
                </a:lnTo>
                <a:lnTo>
                  <a:pt x="547" y="197"/>
                </a:lnTo>
                <a:lnTo>
                  <a:pt x="590" y="238"/>
                </a:lnTo>
                <a:lnTo>
                  <a:pt x="596" y="250"/>
                </a:lnTo>
                <a:lnTo>
                  <a:pt x="602" y="289"/>
                </a:lnTo>
                <a:lnTo>
                  <a:pt x="602" y="305"/>
                </a:lnTo>
                <a:lnTo>
                  <a:pt x="598" y="313"/>
                </a:lnTo>
                <a:lnTo>
                  <a:pt x="588" y="350"/>
                </a:lnTo>
                <a:lnTo>
                  <a:pt x="582" y="358"/>
                </a:lnTo>
                <a:lnTo>
                  <a:pt x="564" y="377"/>
                </a:lnTo>
                <a:lnTo>
                  <a:pt x="545" y="395"/>
                </a:lnTo>
                <a:lnTo>
                  <a:pt x="539" y="405"/>
                </a:lnTo>
                <a:lnTo>
                  <a:pt x="545" y="419"/>
                </a:lnTo>
                <a:lnTo>
                  <a:pt x="539" y="444"/>
                </a:lnTo>
                <a:lnTo>
                  <a:pt x="513" y="440"/>
                </a:lnTo>
                <a:lnTo>
                  <a:pt x="491" y="462"/>
                </a:lnTo>
                <a:lnTo>
                  <a:pt x="482" y="452"/>
                </a:lnTo>
                <a:lnTo>
                  <a:pt x="482" y="440"/>
                </a:lnTo>
                <a:lnTo>
                  <a:pt x="464" y="450"/>
                </a:lnTo>
                <a:lnTo>
                  <a:pt x="458" y="464"/>
                </a:lnTo>
                <a:lnTo>
                  <a:pt x="442" y="452"/>
                </a:lnTo>
                <a:lnTo>
                  <a:pt x="430" y="448"/>
                </a:lnTo>
                <a:lnTo>
                  <a:pt x="426" y="448"/>
                </a:lnTo>
                <a:lnTo>
                  <a:pt x="403" y="433"/>
                </a:lnTo>
                <a:lnTo>
                  <a:pt x="405" y="419"/>
                </a:lnTo>
                <a:lnTo>
                  <a:pt x="391" y="405"/>
                </a:lnTo>
                <a:lnTo>
                  <a:pt x="395" y="395"/>
                </a:lnTo>
                <a:lnTo>
                  <a:pt x="385" y="383"/>
                </a:lnTo>
                <a:lnTo>
                  <a:pt x="381" y="399"/>
                </a:lnTo>
                <a:lnTo>
                  <a:pt x="373" y="385"/>
                </a:lnTo>
                <a:lnTo>
                  <a:pt x="375" y="372"/>
                </a:lnTo>
                <a:lnTo>
                  <a:pt x="361" y="381"/>
                </a:lnTo>
                <a:lnTo>
                  <a:pt x="353" y="391"/>
                </a:lnTo>
                <a:lnTo>
                  <a:pt x="351" y="397"/>
                </a:lnTo>
                <a:lnTo>
                  <a:pt x="339" y="377"/>
                </a:lnTo>
                <a:lnTo>
                  <a:pt x="330" y="374"/>
                </a:lnTo>
                <a:lnTo>
                  <a:pt x="320" y="356"/>
                </a:lnTo>
                <a:lnTo>
                  <a:pt x="300" y="356"/>
                </a:lnTo>
                <a:lnTo>
                  <a:pt x="296" y="364"/>
                </a:lnTo>
                <a:lnTo>
                  <a:pt x="286" y="356"/>
                </a:lnTo>
                <a:lnTo>
                  <a:pt x="276" y="352"/>
                </a:lnTo>
                <a:lnTo>
                  <a:pt x="272" y="352"/>
                </a:lnTo>
                <a:lnTo>
                  <a:pt x="264" y="356"/>
                </a:lnTo>
                <a:lnTo>
                  <a:pt x="255" y="360"/>
                </a:lnTo>
                <a:lnTo>
                  <a:pt x="245" y="362"/>
                </a:lnTo>
                <a:lnTo>
                  <a:pt x="239" y="362"/>
                </a:lnTo>
                <a:lnTo>
                  <a:pt x="229" y="370"/>
                </a:lnTo>
                <a:lnTo>
                  <a:pt x="221" y="377"/>
                </a:lnTo>
                <a:lnTo>
                  <a:pt x="215" y="379"/>
                </a:lnTo>
                <a:lnTo>
                  <a:pt x="211" y="377"/>
                </a:lnTo>
                <a:lnTo>
                  <a:pt x="209" y="376"/>
                </a:lnTo>
                <a:lnTo>
                  <a:pt x="201" y="379"/>
                </a:lnTo>
                <a:lnTo>
                  <a:pt x="193" y="383"/>
                </a:lnTo>
                <a:lnTo>
                  <a:pt x="188" y="391"/>
                </a:lnTo>
                <a:lnTo>
                  <a:pt x="176" y="411"/>
                </a:lnTo>
                <a:lnTo>
                  <a:pt x="160" y="409"/>
                </a:lnTo>
                <a:lnTo>
                  <a:pt x="142" y="413"/>
                </a:lnTo>
                <a:lnTo>
                  <a:pt x="134" y="421"/>
                </a:lnTo>
                <a:lnTo>
                  <a:pt x="124" y="427"/>
                </a:lnTo>
                <a:lnTo>
                  <a:pt x="113" y="440"/>
                </a:lnTo>
                <a:lnTo>
                  <a:pt x="105" y="444"/>
                </a:lnTo>
                <a:lnTo>
                  <a:pt x="97" y="446"/>
                </a:lnTo>
                <a:lnTo>
                  <a:pt x="81" y="438"/>
                </a:lnTo>
                <a:lnTo>
                  <a:pt x="71" y="440"/>
                </a:lnTo>
                <a:lnTo>
                  <a:pt x="69" y="431"/>
                </a:lnTo>
                <a:lnTo>
                  <a:pt x="71" y="419"/>
                </a:lnTo>
                <a:lnTo>
                  <a:pt x="69" y="401"/>
                </a:lnTo>
                <a:lnTo>
                  <a:pt x="53" y="385"/>
                </a:lnTo>
                <a:lnTo>
                  <a:pt x="51" y="376"/>
                </a:lnTo>
                <a:lnTo>
                  <a:pt x="36" y="352"/>
                </a:lnTo>
                <a:lnTo>
                  <a:pt x="22" y="338"/>
                </a:lnTo>
                <a:lnTo>
                  <a:pt x="12" y="326"/>
                </a:lnTo>
                <a:lnTo>
                  <a:pt x="4" y="313"/>
                </a:lnTo>
                <a:lnTo>
                  <a:pt x="20" y="324"/>
                </a:lnTo>
                <a:lnTo>
                  <a:pt x="14" y="313"/>
                </a:lnTo>
                <a:lnTo>
                  <a:pt x="24" y="319"/>
                </a:lnTo>
                <a:lnTo>
                  <a:pt x="2" y="289"/>
                </a:lnTo>
                <a:lnTo>
                  <a:pt x="6" y="263"/>
                </a:lnTo>
                <a:lnTo>
                  <a:pt x="0" y="258"/>
                </a:lnTo>
                <a:lnTo>
                  <a:pt x="8" y="246"/>
                </a:lnTo>
                <a:lnTo>
                  <a:pt x="30" y="226"/>
                </a:lnTo>
                <a:lnTo>
                  <a:pt x="43" y="208"/>
                </a:lnTo>
                <a:lnTo>
                  <a:pt x="55" y="214"/>
                </a:lnTo>
                <a:lnTo>
                  <a:pt x="57" y="206"/>
                </a:lnTo>
                <a:lnTo>
                  <a:pt x="67" y="204"/>
                </a:lnTo>
                <a:lnTo>
                  <a:pt x="73" y="199"/>
                </a:lnTo>
                <a:lnTo>
                  <a:pt x="83" y="197"/>
                </a:lnTo>
                <a:lnTo>
                  <a:pt x="93" y="191"/>
                </a:lnTo>
                <a:lnTo>
                  <a:pt x="103" y="181"/>
                </a:lnTo>
                <a:lnTo>
                  <a:pt x="109" y="169"/>
                </a:lnTo>
                <a:lnTo>
                  <a:pt x="111" y="155"/>
                </a:lnTo>
                <a:lnTo>
                  <a:pt x="113" y="144"/>
                </a:lnTo>
                <a:lnTo>
                  <a:pt x="120" y="1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7" name="Freeform 577"/>
          <p:cNvSpPr>
            <a:spLocks/>
          </p:cNvSpPr>
          <p:nvPr/>
        </p:nvSpPr>
        <p:spPr bwMode="ltGray">
          <a:xfrm>
            <a:off x="7091053" y="5110169"/>
            <a:ext cx="942032" cy="855659"/>
          </a:xfrm>
          <a:custGeom>
            <a:avLst/>
            <a:gdLst/>
            <a:ahLst/>
            <a:cxnLst>
              <a:cxn ang="0">
                <a:pos x="140" y="132"/>
              </a:cxn>
              <a:cxn ang="0">
                <a:pos x="156" y="98"/>
              </a:cxn>
              <a:cxn ang="0">
                <a:pos x="182" y="76"/>
              </a:cxn>
              <a:cxn ang="0">
                <a:pos x="226" y="90"/>
              </a:cxn>
              <a:cxn ang="0">
                <a:pos x="232" y="50"/>
              </a:cxn>
              <a:cxn ang="0">
                <a:pos x="272" y="28"/>
              </a:cxn>
              <a:cxn ang="0">
                <a:pos x="324" y="22"/>
              </a:cxn>
              <a:cxn ang="0">
                <a:pos x="332" y="48"/>
              </a:cxn>
              <a:cxn ang="0">
                <a:pos x="350" y="88"/>
              </a:cxn>
              <a:cxn ang="0">
                <a:pos x="396" y="114"/>
              </a:cxn>
              <a:cxn ang="0">
                <a:pos x="422" y="88"/>
              </a:cxn>
              <a:cxn ang="0">
                <a:pos x="422" y="28"/>
              </a:cxn>
              <a:cxn ang="0">
                <a:pos x="438" y="4"/>
              </a:cxn>
              <a:cxn ang="0">
                <a:pos x="458" y="60"/>
              </a:cxn>
              <a:cxn ang="0">
                <a:pos x="494" y="76"/>
              </a:cxn>
              <a:cxn ang="0">
                <a:pos x="498" y="122"/>
              </a:cxn>
              <a:cxn ang="0">
                <a:pos x="538" y="160"/>
              </a:cxn>
              <a:cxn ang="0">
                <a:pos x="550" y="192"/>
              </a:cxn>
              <a:cxn ang="0">
                <a:pos x="604" y="254"/>
              </a:cxn>
              <a:cxn ang="0">
                <a:pos x="606" y="318"/>
              </a:cxn>
              <a:cxn ang="0">
                <a:pos x="572" y="384"/>
              </a:cxn>
              <a:cxn ang="0">
                <a:pos x="552" y="426"/>
              </a:cxn>
              <a:cxn ang="0">
                <a:pos x="498" y="470"/>
              </a:cxn>
              <a:cxn ang="0">
                <a:pos x="470" y="458"/>
              </a:cxn>
              <a:cxn ang="0">
                <a:pos x="436" y="456"/>
              </a:cxn>
              <a:cxn ang="0">
                <a:pos x="410" y="426"/>
              </a:cxn>
              <a:cxn ang="0">
                <a:pos x="390" y="390"/>
              </a:cxn>
              <a:cxn ang="0">
                <a:pos x="380" y="378"/>
              </a:cxn>
              <a:cxn ang="0">
                <a:pos x="356" y="404"/>
              </a:cxn>
              <a:cxn ang="0">
                <a:pos x="324" y="362"/>
              </a:cxn>
              <a:cxn ang="0">
                <a:pos x="290" y="362"/>
              </a:cxn>
              <a:cxn ang="0">
                <a:pos x="268" y="362"/>
              </a:cxn>
              <a:cxn ang="0">
                <a:pos x="242" y="368"/>
              </a:cxn>
              <a:cxn ang="0">
                <a:pos x="218" y="386"/>
              </a:cxn>
              <a:cxn ang="0">
                <a:pos x="204" y="386"/>
              </a:cxn>
              <a:cxn ang="0">
                <a:pos x="178" y="418"/>
              </a:cxn>
              <a:cxn ang="0">
                <a:pos x="136" y="428"/>
              </a:cxn>
              <a:cxn ang="0">
                <a:pos x="106" y="452"/>
              </a:cxn>
              <a:cxn ang="0">
                <a:pos x="72" y="448"/>
              </a:cxn>
              <a:cxn ang="0">
                <a:pos x="70" y="408"/>
              </a:cxn>
              <a:cxn ang="0">
                <a:pos x="36" y="358"/>
              </a:cxn>
              <a:cxn ang="0">
                <a:pos x="4" y="318"/>
              </a:cxn>
              <a:cxn ang="0">
                <a:pos x="24" y="324"/>
              </a:cxn>
              <a:cxn ang="0">
                <a:pos x="0" y="262"/>
              </a:cxn>
              <a:cxn ang="0">
                <a:pos x="44" y="212"/>
              </a:cxn>
              <a:cxn ang="0">
                <a:pos x="68" y="208"/>
              </a:cxn>
              <a:cxn ang="0">
                <a:pos x="94" y="194"/>
              </a:cxn>
              <a:cxn ang="0">
                <a:pos x="112" y="158"/>
              </a:cxn>
            </a:cxnLst>
            <a:rect l="0" t="0" r="r" b="b"/>
            <a:pathLst>
              <a:path w="611" h="473">
                <a:moveTo>
                  <a:pt x="122" y="126"/>
                </a:moveTo>
                <a:lnTo>
                  <a:pt x="136" y="148"/>
                </a:lnTo>
                <a:lnTo>
                  <a:pt x="140" y="132"/>
                </a:lnTo>
                <a:lnTo>
                  <a:pt x="134" y="126"/>
                </a:lnTo>
                <a:lnTo>
                  <a:pt x="148" y="114"/>
                </a:lnTo>
                <a:lnTo>
                  <a:pt x="156" y="98"/>
                </a:lnTo>
                <a:lnTo>
                  <a:pt x="164" y="88"/>
                </a:lnTo>
                <a:lnTo>
                  <a:pt x="174" y="78"/>
                </a:lnTo>
                <a:lnTo>
                  <a:pt x="182" y="76"/>
                </a:lnTo>
                <a:lnTo>
                  <a:pt x="204" y="88"/>
                </a:lnTo>
                <a:lnTo>
                  <a:pt x="214" y="86"/>
                </a:lnTo>
                <a:lnTo>
                  <a:pt x="226" y="90"/>
                </a:lnTo>
                <a:lnTo>
                  <a:pt x="222" y="78"/>
                </a:lnTo>
                <a:lnTo>
                  <a:pt x="236" y="64"/>
                </a:lnTo>
                <a:lnTo>
                  <a:pt x="232" y="50"/>
                </a:lnTo>
                <a:lnTo>
                  <a:pt x="254" y="36"/>
                </a:lnTo>
                <a:lnTo>
                  <a:pt x="266" y="40"/>
                </a:lnTo>
                <a:lnTo>
                  <a:pt x="272" y="28"/>
                </a:lnTo>
                <a:lnTo>
                  <a:pt x="272" y="20"/>
                </a:lnTo>
                <a:lnTo>
                  <a:pt x="300" y="28"/>
                </a:lnTo>
                <a:lnTo>
                  <a:pt x="324" y="22"/>
                </a:lnTo>
                <a:lnTo>
                  <a:pt x="334" y="28"/>
                </a:lnTo>
                <a:lnTo>
                  <a:pt x="342" y="30"/>
                </a:lnTo>
                <a:lnTo>
                  <a:pt x="332" y="48"/>
                </a:lnTo>
                <a:lnTo>
                  <a:pt x="332" y="56"/>
                </a:lnTo>
                <a:lnTo>
                  <a:pt x="324" y="74"/>
                </a:lnTo>
                <a:lnTo>
                  <a:pt x="350" y="88"/>
                </a:lnTo>
                <a:lnTo>
                  <a:pt x="384" y="106"/>
                </a:lnTo>
                <a:lnTo>
                  <a:pt x="396" y="96"/>
                </a:lnTo>
                <a:lnTo>
                  <a:pt x="396" y="114"/>
                </a:lnTo>
                <a:lnTo>
                  <a:pt x="408" y="116"/>
                </a:lnTo>
                <a:lnTo>
                  <a:pt x="412" y="108"/>
                </a:lnTo>
                <a:lnTo>
                  <a:pt x="422" y="88"/>
                </a:lnTo>
                <a:lnTo>
                  <a:pt x="424" y="66"/>
                </a:lnTo>
                <a:lnTo>
                  <a:pt x="420" y="48"/>
                </a:lnTo>
                <a:lnTo>
                  <a:pt x="422" y="28"/>
                </a:lnTo>
                <a:lnTo>
                  <a:pt x="424" y="16"/>
                </a:lnTo>
                <a:lnTo>
                  <a:pt x="428" y="0"/>
                </a:lnTo>
                <a:lnTo>
                  <a:pt x="438" y="4"/>
                </a:lnTo>
                <a:lnTo>
                  <a:pt x="450" y="30"/>
                </a:lnTo>
                <a:lnTo>
                  <a:pt x="454" y="52"/>
                </a:lnTo>
                <a:lnTo>
                  <a:pt x="458" y="60"/>
                </a:lnTo>
                <a:lnTo>
                  <a:pt x="466" y="52"/>
                </a:lnTo>
                <a:lnTo>
                  <a:pt x="486" y="68"/>
                </a:lnTo>
                <a:lnTo>
                  <a:pt x="494" y="76"/>
                </a:lnTo>
                <a:lnTo>
                  <a:pt x="484" y="82"/>
                </a:lnTo>
                <a:lnTo>
                  <a:pt x="496" y="98"/>
                </a:lnTo>
                <a:lnTo>
                  <a:pt x="498" y="122"/>
                </a:lnTo>
                <a:lnTo>
                  <a:pt x="504" y="142"/>
                </a:lnTo>
                <a:lnTo>
                  <a:pt x="514" y="144"/>
                </a:lnTo>
                <a:lnTo>
                  <a:pt x="538" y="160"/>
                </a:lnTo>
                <a:lnTo>
                  <a:pt x="546" y="172"/>
                </a:lnTo>
                <a:lnTo>
                  <a:pt x="548" y="182"/>
                </a:lnTo>
                <a:lnTo>
                  <a:pt x="550" y="192"/>
                </a:lnTo>
                <a:lnTo>
                  <a:pt x="554" y="200"/>
                </a:lnTo>
                <a:lnTo>
                  <a:pt x="598" y="242"/>
                </a:lnTo>
                <a:lnTo>
                  <a:pt x="604" y="254"/>
                </a:lnTo>
                <a:lnTo>
                  <a:pt x="610" y="294"/>
                </a:lnTo>
                <a:lnTo>
                  <a:pt x="610" y="310"/>
                </a:lnTo>
                <a:lnTo>
                  <a:pt x="606" y="318"/>
                </a:lnTo>
                <a:lnTo>
                  <a:pt x="596" y="356"/>
                </a:lnTo>
                <a:lnTo>
                  <a:pt x="590" y="364"/>
                </a:lnTo>
                <a:lnTo>
                  <a:pt x="572" y="384"/>
                </a:lnTo>
                <a:lnTo>
                  <a:pt x="552" y="402"/>
                </a:lnTo>
                <a:lnTo>
                  <a:pt x="546" y="412"/>
                </a:lnTo>
                <a:lnTo>
                  <a:pt x="552" y="426"/>
                </a:lnTo>
                <a:lnTo>
                  <a:pt x="546" y="452"/>
                </a:lnTo>
                <a:lnTo>
                  <a:pt x="520" y="448"/>
                </a:lnTo>
                <a:lnTo>
                  <a:pt x="498" y="470"/>
                </a:lnTo>
                <a:lnTo>
                  <a:pt x="488" y="460"/>
                </a:lnTo>
                <a:lnTo>
                  <a:pt x="488" y="448"/>
                </a:lnTo>
                <a:lnTo>
                  <a:pt x="470" y="458"/>
                </a:lnTo>
                <a:lnTo>
                  <a:pt x="464" y="472"/>
                </a:lnTo>
                <a:lnTo>
                  <a:pt x="448" y="460"/>
                </a:lnTo>
                <a:lnTo>
                  <a:pt x="436" y="456"/>
                </a:lnTo>
                <a:lnTo>
                  <a:pt x="432" y="456"/>
                </a:lnTo>
                <a:lnTo>
                  <a:pt x="408" y="440"/>
                </a:lnTo>
                <a:lnTo>
                  <a:pt x="410" y="426"/>
                </a:lnTo>
                <a:lnTo>
                  <a:pt x="396" y="412"/>
                </a:lnTo>
                <a:lnTo>
                  <a:pt x="400" y="402"/>
                </a:lnTo>
                <a:lnTo>
                  <a:pt x="390" y="390"/>
                </a:lnTo>
                <a:lnTo>
                  <a:pt x="386" y="406"/>
                </a:lnTo>
                <a:lnTo>
                  <a:pt x="378" y="392"/>
                </a:lnTo>
                <a:lnTo>
                  <a:pt x="380" y="378"/>
                </a:lnTo>
                <a:lnTo>
                  <a:pt x="366" y="388"/>
                </a:lnTo>
                <a:lnTo>
                  <a:pt x="358" y="398"/>
                </a:lnTo>
                <a:lnTo>
                  <a:pt x="356" y="404"/>
                </a:lnTo>
                <a:lnTo>
                  <a:pt x="344" y="384"/>
                </a:lnTo>
                <a:lnTo>
                  <a:pt x="334" y="380"/>
                </a:lnTo>
                <a:lnTo>
                  <a:pt x="324" y="362"/>
                </a:lnTo>
                <a:lnTo>
                  <a:pt x="304" y="362"/>
                </a:lnTo>
                <a:lnTo>
                  <a:pt x="300" y="370"/>
                </a:lnTo>
                <a:lnTo>
                  <a:pt x="290" y="362"/>
                </a:lnTo>
                <a:lnTo>
                  <a:pt x="280" y="358"/>
                </a:lnTo>
                <a:lnTo>
                  <a:pt x="276" y="358"/>
                </a:lnTo>
                <a:lnTo>
                  <a:pt x="268" y="362"/>
                </a:lnTo>
                <a:lnTo>
                  <a:pt x="258" y="366"/>
                </a:lnTo>
                <a:lnTo>
                  <a:pt x="248" y="368"/>
                </a:lnTo>
                <a:lnTo>
                  <a:pt x="242" y="368"/>
                </a:lnTo>
                <a:lnTo>
                  <a:pt x="232" y="376"/>
                </a:lnTo>
                <a:lnTo>
                  <a:pt x="224" y="384"/>
                </a:lnTo>
                <a:lnTo>
                  <a:pt x="218" y="386"/>
                </a:lnTo>
                <a:lnTo>
                  <a:pt x="214" y="384"/>
                </a:lnTo>
                <a:lnTo>
                  <a:pt x="212" y="382"/>
                </a:lnTo>
                <a:lnTo>
                  <a:pt x="204" y="386"/>
                </a:lnTo>
                <a:lnTo>
                  <a:pt x="196" y="390"/>
                </a:lnTo>
                <a:lnTo>
                  <a:pt x="190" y="398"/>
                </a:lnTo>
                <a:lnTo>
                  <a:pt x="178" y="418"/>
                </a:lnTo>
                <a:lnTo>
                  <a:pt x="162" y="416"/>
                </a:lnTo>
                <a:lnTo>
                  <a:pt x="144" y="420"/>
                </a:lnTo>
                <a:lnTo>
                  <a:pt x="136" y="428"/>
                </a:lnTo>
                <a:lnTo>
                  <a:pt x="126" y="434"/>
                </a:lnTo>
                <a:lnTo>
                  <a:pt x="114" y="448"/>
                </a:lnTo>
                <a:lnTo>
                  <a:pt x="106" y="452"/>
                </a:lnTo>
                <a:lnTo>
                  <a:pt x="98" y="454"/>
                </a:lnTo>
                <a:lnTo>
                  <a:pt x="82" y="446"/>
                </a:lnTo>
                <a:lnTo>
                  <a:pt x="72" y="448"/>
                </a:lnTo>
                <a:lnTo>
                  <a:pt x="70" y="438"/>
                </a:lnTo>
                <a:lnTo>
                  <a:pt x="72" y="426"/>
                </a:lnTo>
                <a:lnTo>
                  <a:pt x="70" y="408"/>
                </a:lnTo>
                <a:lnTo>
                  <a:pt x="54" y="392"/>
                </a:lnTo>
                <a:lnTo>
                  <a:pt x="52" y="382"/>
                </a:lnTo>
                <a:lnTo>
                  <a:pt x="36" y="358"/>
                </a:lnTo>
                <a:lnTo>
                  <a:pt x="22" y="344"/>
                </a:lnTo>
                <a:lnTo>
                  <a:pt x="12" y="332"/>
                </a:lnTo>
                <a:lnTo>
                  <a:pt x="4" y="318"/>
                </a:lnTo>
                <a:lnTo>
                  <a:pt x="20" y="330"/>
                </a:lnTo>
                <a:lnTo>
                  <a:pt x="14" y="318"/>
                </a:lnTo>
                <a:lnTo>
                  <a:pt x="24" y="324"/>
                </a:lnTo>
                <a:lnTo>
                  <a:pt x="2" y="294"/>
                </a:lnTo>
                <a:lnTo>
                  <a:pt x="6" y="268"/>
                </a:lnTo>
                <a:lnTo>
                  <a:pt x="0" y="262"/>
                </a:lnTo>
                <a:lnTo>
                  <a:pt x="8" y="250"/>
                </a:lnTo>
                <a:lnTo>
                  <a:pt x="30" y="230"/>
                </a:lnTo>
                <a:lnTo>
                  <a:pt x="44" y="212"/>
                </a:lnTo>
                <a:lnTo>
                  <a:pt x="56" y="218"/>
                </a:lnTo>
                <a:lnTo>
                  <a:pt x="58" y="210"/>
                </a:lnTo>
                <a:lnTo>
                  <a:pt x="68" y="208"/>
                </a:lnTo>
                <a:lnTo>
                  <a:pt x="74" y="202"/>
                </a:lnTo>
                <a:lnTo>
                  <a:pt x="84" y="200"/>
                </a:lnTo>
                <a:lnTo>
                  <a:pt x="94" y="194"/>
                </a:lnTo>
                <a:lnTo>
                  <a:pt x="104" y="184"/>
                </a:lnTo>
                <a:lnTo>
                  <a:pt x="110" y="172"/>
                </a:lnTo>
                <a:lnTo>
                  <a:pt x="112" y="158"/>
                </a:lnTo>
                <a:lnTo>
                  <a:pt x="114" y="146"/>
                </a:lnTo>
                <a:lnTo>
                  <a:pt x="122" y="12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8" name="Freeform 578"/>
          <p:cNvSpPr>
            <a:spLocks/>
          </p:cNvSpPr>
          <p:nvPr/>
        </p:nvSpPr>
        <p:spPr bwMode="ltGray">
          <a:xfrm>
            <a:off x="7827015" y="6002341"/>
            <a:ext cx="65075" cy="88900"/>
          </a:xfrm>
          <a:custGeom>
            <a:avLst/>
            <a:gdLst/>
            <a:ahLst/>
            <a:cxnLst>
              <a:cxn ang="0">
                <a:pos x="29" y="9"/>
              </a:cxn>
              <a:cxn ang="0">
                <a:pos x="40" y="2"/>
              </a:cxn>
              <a:cxn ang="0">
                <a:pos x="42" y="21"/>
              </a:cxn>
              <a:cxn ang="0">
                <a:pos x="34" y="38"/>
              </a:cxn>
              <a:cxn ang="0">
                <a:pos x="27" y="48"/>
              </a:cxn>
              <a:cxn ang="0">
                <a:pos x="7" y="26"/>
              </a:cxn>
              <a:cxn ang="0">
                <a:pos x="0" y="5"/>
              </a:cxn>
              <a:cxn ang="0">
                <a:pos x="10" y="0"/>
              </a:cxn>
              <a:cxn ang="0">
                <a:pos x="29" y="9"/>
              </a:cxn>
            </a:cxnLst>
            <a:rect l="0" t="0" r="r" b="b"/>
            <a:pathLst>
              <a:path w="43" h="49">
                <a:moveTo>
                  <a:pt x="29" y="9"/>
                </a:moveTo>
                <a:lnTo>
                  <a:pt x="40" y="2"/>
                </a:lnTo>
                <a:lnTo>
                  <a:pt x="42" y="21"/>
                </a:lnTo>
                <a:lnTo>
                  <a:pt x="34" y="38"/>
                </a:lnTo>
                <a:lnTo>
                  <a:pt x="27" y="48"/>
                </a:lnTo>
                <a:lnTo>
                  <a:pt x="7" y="26"/>
                </a:lnTo>
                <a:lnTo>
                  <a:pt x="0" y="5"/>
                </a:lnTo>
                <a:lnTo>
                  <a:pt x="10" y="0"/>
                </a:lnTo>
                <a:lnTo>
                  <a:pt x="29"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59" name="Freeform 580"/>
          <p:cNvSpPr>
            <a:spLocks/>
          </p:cNvSpPr>
          <p:nvPr/>
        </p:nvSpPr>
        <p:spPr bwMode="ltGray">
          <a:xfrm>
            <a:off x="6988793" y="5105407"/>
            <a:ext cx="35636" cy="15875"/>
          </a:xfrm>
          <a:custGeom>
            <a:avLst/>
            <a:gdLst/>
            <a:ahLst/>
            <a:cxnLst>
              <a:cxn ang="0">
                <a:pos x="0" y="6"/>
              </a:cxn>
              <a:cxn ang="0">
                <a:pos x="10" y="8"/>
              </a:cxn>
              <a:cxn ang="0">
                <a:pos x="22" y="0"/>
              </a:cxn>
              <a:cxn ang="0">
                <a:pos x="8" y="2"/>
              </a:cxn>
              <a:cxn ang="0">
                <a:pos x="0" y="6"/>
              </a:cxn>
            </a:cxnLst>
            <a:rect l="0" t="0" r="r" b="b"/>
            <a:pathLst>
              <a:path w="23" h="9">
                <a:moveTo>
                  <a:pt x="0" y="6"/>
                </a:moveTo>
                <a:lnTo>
                  <a:pt x="10" y="8"/>
                </a:lnTo>
                <a:lnTo>
                  <a:pt x="22" y="0"/>
                </a:lnTo>
                <a:lnTo>
                  <a:pt x="8"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0" name="Freeform 581"/>
          <p:cNvSpPr>
            <a:spLocks/>
          </p:cNvSpPr>
          <p:nvPr/>
        </p:nvSpPr>
        <p:spPr bwMode="ltGray">
          <a:xfrm>
            <a:off x="7263036" y="5160969"/>
            <a:ext cx="17044" cy="19050"/>
          </a:xfrm>
          <a:custGeom>
            <a:avLst/>
            <a:gdLst/>
            <a:ahLst/>
            <a:cxnLst>
              <a:cxn ang="0">
                <a:pos x="0" y="10"/>
              </a:cxn>
              <a:cxn ang="0">
                <a:pos x="8" y="6"/>
              </a:cxn>
              <a:cxn ang="0">
                <a:pos x="10" y="0"/>
              </a:cxn>
              <a:cxn ang="0">
                <a:pos x="2" y="6"/>
              </a:cxn>
              <a:cxn ang="0">
                <a:pos x="0" y="10"/>
              </a:cxn>
            </a:cxnLst>
            <a:rect l="0" t="0" r="r" b="b"/>
            <a:pathLst>
              <a:path w="11" h="11">
                <a:moveTo>
                  <a:pt x="0" y="10"/>
                </a:moveTo>
                <a:lnTo>
                  <a:pt x="8" y="6"/>
                </a:lnTo>
                <a:lnTo>
                  <a:pt x="10" y="0"/>
                </a:lnTo>
                <a:lnTo>
                  <a:pt x="2" y="6"/>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1" name="Freeform 582"/>
          <p:cNvSpPr>
            <a:spLocks/>
          </p:cNvSpPr>
          <p:nvPr/>
        </p:nvSpPr>
        <p:spPr bwMode="ltGray">
          <a:xfrm>
            <a:off x="7035275" y="5140332"/>
            <a:ext cx="27889" cy="28575"/>
          </a:xfrm>
          <a:custGeom>
            <a:avLst/>
            <a:gdLst/>
            <a:ahLst/>
            <a:cxnLst>
              <a:cxn ang="0">
                <a:pos x="0" y="6"/>
              </a:cxn>
              <a:cxn ang="0">
                <a:pos x="4" y="10"/>
              </a:cxn>
              <a:cxn ang="0">
                <a:pos x="8" y="14"/>
              </a:cxn>
              <a:cxn ang="0">
                <a:pos x="10" y="8"/>
              </a:cxn>
              <a:cxn ang="0">
                <a:pos x="18" y="2"/>
              </a:cxn>
              <a:cxn ang="0">
                <a:pos x="12" y="0"/>
              </a:cxn>
              <a:cxn ang="0">
                <a:pos x="4" y="2"/>
              </a:cxn>
              <a:cxn ang="0">
                <a:pos x="0" y="6"/>
              </a:cxn>
            </a:cxnLst>
            <a:rect l="0" t="0" r="r" b="b"/>
            <a:pathLst>
              <a:path w="19" h="15">
                <a:moveTo>
                  <a:pt x="0" y="6"/>
                </a:moveTo>
                <a:lnTo>
                  <a:pt x="4" y="10"/>
                </a:lnTo>
                <a:lnTo>
                  <a:pt x="8" y="14"/>
                </a:lnTo>
                <a:lnTo>
                  <a:pt x="10" y="8"/>
                </a:lnTo>
                <a:lnTo>
                  <a:pt x="18" y="2"/>
                </a:lnTo>
                <a:lnTo>
                  <a:pt x="12" y="0"/>
                </a:lnTo>
                <a:lnTo>
                  <a:pt x="4" y="2"/>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2" name="Freeform 583"/>
          <p:cNvSpPr>
            <a:spLocks/>
          </p:cNvSpPr>
          <p:nvPr/>
        </p:nvSpPr>
        <p:spPr bwMode="ltGray">
          <a:xfrm>
            <a:off x="7064713" y="5137157"/>
            <a:ext cx="29439" cy="28575"/>
          </a:xfrm>
          <a:custGeom>
            <a:avLst/>
            <a:gdLst/>
            <a:ahLst/>
            <a:cxnLst>
              <a:cxn ang="0">
                <a:pos x="0" y="14"/>
              </a:cxn>
              <a:cxn ang="0">
                <a:pos x="10" y="14"/>
              </a:cxn>
              <a:cxn ang="0">
                <a:pos x="14" y="8"/>
              </a:cxn>
              <a:cxn ang="0">
                <a:pos x="18" y="4"/>
              </a:cxn>
              <a:cxn ang="0">
                <a:pos x="14" y="0"/>
              </a:cxn>
              <a:cxn ang="0">
                <a:pos x="8" y="2"/>
              </a:cxn>
              <a:cxn ang="0">
                <a:pos x="4" y="6"/>
              </a:cxn>
              <a:cxn ang="0">
                <a:pos x="0" y="14"/>
              </a:cxn>
            </a:cxnLst>
            <a:rect l="0" t="0" r="r" b="b"/>
            <a:pathLst>
              <a:path w="19" h="15">
                <a:moveTo>
                  <a:pt x="0" y="14"/>
                </a:moveTo>
                <a:lnTo>
                  <a:pt x="10" y="14"/>
                </a:lnTo>
                <a:lnTo>
                  <a:pt x="14" y="8"/>
                </a:lnTo>
                <a:lnTo>
                  <a:pt x="18" y="4"/>
                </a:lnTo>
                <a:lnTo>
                  <a:pt x="14" y="0"/>
                </a:lnTo>
                <a:lnTo>
                  <a:pt x="8" y="2"/>
                </a:lnTo>
                <a:lnTo>
                  <a:pt x="4" y="6"/>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3" name="Freeform 584"/>
          <p:cNvSpPr>
            <a:spLocks/>
          </p:cNvSpPr>
          <p:nvPr/>
        </p:nvSpPr>
        <p:spPr bwMode="ltGray">
          <a:xfrm>
            <a:off x="7160776" y="5146682"/>
            <a:ext cx="48032" cy="30162"/>
          </a:xfrm>
          <a:custGeom>
            <a:avLst/>
            <a:gdLst/>
            <a:ahLst/>
            <a:cxnLst>
              <a:cxn ang="0">
                <a:pos x="0" y="12"/>
              </a:cxn>
              <a:cxn ang="0">
                <a:pos x="6" y="10"/>
              </a:cxn>
              <a:cxn ang="0">
                <a:pos x="12" y="12"/>
              </a:cxn>
              <a:cxn ang="0">
                <a:pos x="22" y="16"/>
              </a:cxn>
              <a:cxn ang="0">
                <a:pos x="28" y="12"/>
              </a:cxn>
              <a:cxn ang="0">
                <a:pos x="30" y="8"/>
              </a:cxn>
              <a:cxn ang="0">
                <a:pos x="24" y="4"/>
              </a:cxn>
              <a:cxn ang="0">
                <a:pos x="20" y="4"/>
              </a:cxn>
              <a:cxn ang="0">
                <a:pos x="18" y="0"/>
              </a:cxn>
              <a:cxn ang="0">
                <a:pos x="12" y="0"/>
              </a:cxn>
              <a:cxn ang="0">
                <a:pos x="8" y="2"/>
              </a:cxn>
              <a:cxn ang="0">
                <a:pos x="2" y="6"/>
              </a:cxn>
              <a:cxn ang="0">
                <a:pos x="0" y="12"/>
              </a:cxn>
            </a:cxnLst>
            <a:rect l="0" t="0" r="r" b="b"/>
            <a:pathLst>
              <a:path w="31" h="17">
                <a:moveTo>
                  <a:pt x="0" y="12"/>
                </a:moveTo>
                <a:lnTo>
                  <a:pt x="6" y="10"/>
                </a:lnTo>
                <a:lnTo>
                  <a:pt x="12" y="12"/>
                </a:lnTo>
                <a:lnTo>
                  <a:pt x="22" y="16"/>
                </a:lnTo>
                <a:lnTo>
                  <a:pt x="28" y="12"/>
                </a:lnTo>
                <a:lnTo>
                  <a:pt x="30" y="8"/>
                </a:lnTo>
                <a:lnTo>
                  <a:pt x="24" y="4"/>
                </a:lnTo>
                <a:lnTo>
                  <a:pt x="20" y="4"/>
                </a:lnTo>
                <a:lnTo>
                  <a:pt x="18" y="0"/>
                </a:lnTo>
                <a:lnTo>
                  <a:pt x="12" y="0"/>
                </a:lnTo>
                <a:lnTo>
                  <a:pt x="8" y="2"/>
                </a:lnTo>
                <a:lnTo>
                  <a:pt x="2" y="6"/>
                </a:lnTo>
                <a:lnTo>
                  <a:pt x="0"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4" name="Freeform 585"/>
          <p:cNvSpPr>
            <a:spLocks/>
          </p:cNvSpPr>
          <p:nvPr/>
        </p:nvSpPr>
        <p:spPr bwMode="ltGray">
          <a:xfrm>
            <a:off x="6781175" y="4956183"/>
            <a:ext cx="44932" cy="53975"/>
          </a:xfrm>
          <a:custGeom>
            <a:avLst/>
            <a:gdLst/>
            <a:ahLst/>
            <a:cxnLst>
              <a:cxn ang="0">
                <a:pos x="0" y="14"/>
              </a:cxn>
              <a:cxn ang="0">
                <a:pos x="6" y="12"/>
              </a:cxn>
              <a:cxn ang="0">
                <a:pos x="10" y="22"/>
              </a:cxn>
              <a:cxn ang="0">
                <a:pos x="20" y="28"/>
              </a:cxn>
              <a:cxn ang="0">
                <a:pos x="28" y="26"/>
              </a:cxn>
              <a:cxn ang="0">
                <a:pos x="24" y="22"/>
              </a:cxn>
              <a:cxn ang="0">
                <a:pos x="26" y="16"/>
              </a:cxn>
              <a:cxn ang="0">
                <a:pos x="16" y="14"/>
              </a:cxn>
              <a:cxn ang="0">
                <a:pos x="16" y="8"/>
              </a:cxn>
              <a:cxn ang="0">
                <a:pos x="16" y="2"/>
              </a:cxn>
              <a:cxn ang="0">
                <a:pos x="12" y="0"/>
              </a:cxn>
              <a:cxn ang="0">
                <a:pos x="8" y="6"/>
              </a:cxn>
              <a:cxn ang="0">
                <a:pos x="6" y="2"/>
              </a:cxn>
              <a:cxn ang="0">
                <a:pos x="2" y="8"/>
              </a:cxn>
              <a:cxn ang="0">
                <a:pos x="0" y="14"/>
              </a:cxn>
            </a:cxnLst>
            <a:rect l="0" t="0" r="r" b="b"/>
            <a:pathLst>
              <a:path w="29" h="29">
                <a:moveTo>
                  <a:pt x="0" y="14"/>
                </a:moveTo>
                <a:lnTo>
                  <a:pt x="6" y="12"/>
                </a:lnTo>
                <a:lnTo>
                  <a:pt x="10" y="22"/>
                </a:lnTo>
                <a:lnTo>
                  <a:pt x="20" y="28"/>
                </a:lnTo>
                <a:lnTo>
                  <a:pt x="28" y="26"/>
                </a:lnTo>
                <a:lnTo>
                  <a:pt x="24" y="22"/>
                </a:lnTo>
                <a:lnTo>
                  <a:pt x="26" y="16"/>
                </a:lnTo>
                <a:lnTo>
                  <a:pt x="16" y="14"/>
                </a:lnTo>
                <a:lnTo>
                  <a:pt x="16" y="8"/>
                </a:lnTo>
                <a:lnTo>
                  <a:pt x="16" y="2"/>
                </a:lnTo>
                <a:lnTo>
                  <a:pt x="12" y="0"/>
                </a:lnTo>
                <a:lnTo>
                  <a:pt x="8" y="6"/>
                </a:lnTo>
                <a:lnTo>
                  <a:pt x="6" y="2"/>
                </a:lnTo>
                <a:lnTo>
                  <a:pt x="2" y="8"/>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5" name="Freeform 586"/>
          <p:cNvSpPr>
            <a:spLocks/>
          </p:cNvSpPr>
          <p:nvPr/>
        </p:nvSpPr>
        <p:spPr bwMode="ltGray">
          <a:xfrm>
            <a:off x="6841600" y="4984758"/>
            <a:ext cx="29439" cy="28575"/>
          </a:xfrm>
          <a:custGeom>
            <a:avLst/>
            <a:gdLst/>
            <a:ahLst/>
            <a:cxnLst>
              <a:cxn ang="0">
                <a:pos x="0" y="10"/>
              </a:cxn>
              <a:cxn ang="0">
                <a:pos x="8" y="14"/>
              </a:cxn>
              <a:cxn ang="0">
                <a:pos x="18" y="14"/>
              </a:cxn>
              <a:cxn ang="0">
                <a:pos x="16" y="4"/>
              </a:cxn>
              <a:cxn ang="0">
                <a:pos x="10" y="0"/>
              </a:cxn>
              <a:cxn ang="0">
                <a:pos x="4" y="0"/>
              </a:cxn>
              <a:cxn ang="0">
                <a:pos x="0" y="10"/>
              </a:cxn>
            </a:cxnLst>
            <a:rect l="0" t="0" r="r" b="b"/>
            <a:pathLst>
              <a:path w="19" h="15">
                <a:moveTo>
                  <a:pt x="0" y="10"/>
                </a:moveTo>
                <a:lnTo>
                  <a:pt x="8" y="14"/>
                </a:lnTo>
                <a:lnTo>
                  <a:pt x="18" y="14"/>
                </a:lnTo>
                <a:lnTo>
                  <a:pt x="16" y="4"/>
                </a:lnTo>
                <a:lnTo>
                  <a:pt x="10" y="0"/>
                </a:lnTo>
                <a:lnTo>
                  <a:pt x="4" y="0"/>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6" name="Freeform 587"/>
          <p:cNvSpPr>
            <a:spLocks/>
          </p:cNvSpPr>
          <p:nvPr/>
        </p:nvSpPr>
        <p:spPr bwMode="ltGray">
          <a:xfrm>
            <a:off x="6547216" y="4884745"/>
            <a:ext cx="23241" cy="30163"/>
          </a:xfrm>
          <a:custGeom>
            <a:avLst/>
            <a:gdLst/>
            <a:ahLst/>
            <a:cxnLst>
              <a:cxn ang="0">
                <a:pos x="0" y="4"/>
              </a:cxn>
              <a:cxn ang="0">
                <a:pos x="10" y="16"/>
              </a:cxn>
              <a:cxn ang="0">
                <a:pos x="14" y="14"/>
              </a:cxn>
              <a:cxn ang="0">
                <a:pos x="14" y="6"/>
              </a:cxn>
              <a:cxn ang="0">
                <a:pos x="6" y="0"/>
              </a:cxn>
              <a:cxn ang="0">
                <a:pos x="0" y="4"/>
              </a:cxn>
            </a:cxnLst>
            <a:rect l="0" t="0" r="r" b="b"/>
            <a:pathLst>
              <a:path w="15" h="17">
                <a:moveTo>
                  <a:pt x="0" y="4"/>
                </a:moveTo>
                <a:lnTo>
                  <a:pt x="10" y="16"/>
                </a:lnTo>
                <a:lnTo>
                  <a:pt x="14" y="14"/>
                </a:lnTo>
                <a:lnTo>
                  <a:pt x="14" y="6"/>
                </a:lnTo>
                <a:lnTo>
                  <a:pt x="6" y="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67" name="Freeform 588"/>
          <p:cNvSpPr>
            <a:spLocks/>
          </p:cNvSpPr>
          <p:nvPr/>
        </p:nvSpPr>
        <p:spPr bwMode="ltGray">
          <a:xfrm>
            <a:off x="6587500" y="4960945"/>
            <a:ext cx="21692" cy="33338"/>
          </a:xfrm>
          <a:custGeom>
            <a:avLst/>
            <a:gdLst/>
            <a:ahLst/>
            <a:cxnLst>
              <a:cxn ang="0">
                <a:pos x="0" y="6"/>
              </a:cxn>
              <a:cxn ang="0">
                <a:pos x="6" y="16"/>
              </a:cxn>
              <a:cxn ang="0">
                <a:pos x="14" y="18"/>
              </a:cxn>
              <a:cxn ang="0">
                <a:pos x="14" y="14"/>
              </a:cxn>
              <a:cxn ang="0">
                <a:pos x="8" y="4"/>
              </a:cxn>
              <a:cxn ang="0">
                <a:pos x="4" y="2"/>
              </a:cxn>
              <a:cxn ang="0">
                <a:pos x="0" y="0"/>
              </a:cxn>
              <a:cxn ang="0">
                <a:pos x="0" y="6"/>
              </a:cxn>
            </a:cxnLst>
            <a:rect l="0" t="0" r="r" b="b"/>
            <a:pathLst>
              <a:path w="15" h="19">
                <a:moveTo>
                  <a:pt x="0" y="6"/>
                </a:moveTo>
                <a:lnTo>
                  <a:pt x="6" y="16"/>
                </a:lnTo>
                <a:lnTo>
                  <a:pt x="14" y="18"/>
                </a:lnTo>
                <a:lnTo>
                  <a:pt x="14" y="14"/>
                </a:lnTo>
                <a:lnTo>
                  <a:pt x="8" y="4"/>
                </a:lnTo>
                <a:lnTo>
                  <a:pt x="4" y="2"/>
                </a:lnTo>
                <a:lnTo>
                  <a:pt x="0"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798" name="Group 589"/>
          <p:cNvGrpSpPr>
            <a:grpSpLocks/>
          </p:cNvGrpSpPr>
          <p:nvPr/>
        </p:nvGrpSpPr>
        <p:grpSpPr bwMode="auto">
          <a:xfrm>
            <a:off x="6491427" y="4741861"/>
            <a:ext cx="903296" cy="438147"/>
            <a:chOff x="4157" y="2769"/>
            <a:chExt cx="582" cy="270"/>
          </a:xfrm>
          <a:solidFill>
            <a:schemeClr val="bg1">
              <a:lumMod val="75000"/>
            </a:schemeClr>
          </a:solidFill>
        </p:grpSpPr>
        <p:sp>
          <p:nvSpPr>
            <p:cNvPr id="768" name="Freeform 590"/>
            <p:cNvSpPr>
              <a:spLocks/>
            </p:cNvSpPr>
            <p:nvPr/>
          </p:nvSpPr>
          <p:spPr bwMode="ltGray">
            <a:xfrm>
              <a:off x="4157" y="2769"/>
              <a:ext cx="199" cy="232"/>
            </a:xfrm>
            <a:custGeom>
              <a:avLst/>
              <a:gdLst/>
              <a:ahLst/>
              <a:cxnLst>
                <a:cxn ang="0">
                  <a:pos x="2" y="4"/>
                </a:cxn>
                <a:cxn ang="0">
                  <a:pos x="26" y="34"/>
                </a:cxn>
                <a:cxn ang="0">
                  <a:pos x="46" y="62"/>
                </a:cxn>
                <a:cxn ang="0">
                  <a:pos x="76" y="98"/>
                </a:cxn>
                <a:cxn ang="0">
                  <a:pos x="92" y="110"/>
                </a:cxn>
                <a:cxn ang="0">
                  <a:pos x="104" y="136"/>
                </a:cxn>
                <a:cxn ang="0">
                  <a:pos x="110" y="150"/>
                </a:cxn>
                <a:cxn ang="0">
                  <a:pos x="116" y="164"/>
                </a:cxn>
                <a:cxn ang="0">
                  <a:pos x="126" y="172"/>
                </a:cxn>
                <a:cxn ang="0">
                  <a:pos x="150" y="186"/>
                </a:cxn>
                <a:cxn ang="0">
                  <a:pos x="172" y="204"/>
                </a:cxn>
                <a:cxn ang="0">
                  <a:pos x="182" y="202"/>
                </a:cxn>
                <a:cxn ang="0">
                  <a:pos x="190" y="206"/>
                </a:cxn>
                <a:cxn ang="0">
                  <a:pos x="196" y="180"/>
                </a:cxn>
                <a:cxn ang="0">
                  <a:pos x="198" y="166"/>
                </a:cxn>
                <a:cxn ang="0">
                  <a:pos x="196" y="158"/>
                </a:cxn>
                <a:cxn ang="0">
                  <a:pos x="200" y="148"/>
                </a:cxn>
                <a:cxn ang="0">
                  <a:pos x="190" y="134"/>
                </a:cxn>
                <a:cxn ang="0">
                  <a:pos x="180" y="138"/>
                </a:cxn>
                <a:cxn ang="0">
                  <a:pos x="178" y="128"/>
                </a:cxn>
                <a:cxn ang="0">
                  <a:pos x="174" y="110"/>
                </a:cxn>
                <a:cxn ang="0">
                  <a:pos x="162" y="112"/>
                </a:cxn>
                <a:cxn ang="0">
                  <a:pos x="160" y="100"/>
                </a:cxn>
                <a:cxn ang="0">
                  <a:pos x="164" y="92"/>
                </a:cxn>
                <a:cxn ang="0">
                  <a:pos x="150" y="88"/>
                </a:cxn>
                <a:cxn ang="0">
                  <a:pos x="140" y="82"/>
                </a:cxn>
                <a:cxn ang="0">
                  <a:pos x="120" y="66"/>
                </a:cxn>
                <a:cxn ang="0">
                  <a:pos x="110" y="56"/>
                </a:cxn>
                <a:cxn ang="0">
                  <a:pos x="98" y="50"/>
                </a:cxn>
                <a:cxn ang="0">
                  <a:pos x="92" y="46"/>
                </a:cxn>
                <a:cxn ang="0">
                  <a:pos x="70" y="32"/>
                </a:cxn>
                <a:cxn ang="0">
                  <a:pos x="56" y="28"/>
                </a:cxn>
                <a:cxn ang="0">
                  <a:pos x="56" y="20"/>
                </a:cxn>
                <a:cxn ang="0">
                  <a:pos x="48" y="6"/>
                </a:cxn>
                <a:cxn ang="0">
                  <a:pos x="38" y="6"/>
                </a:cxn>
                <a:cxn ang="0">
                  <a:pos x="18" y="6"/>
                </a:cxn>
                <a:cxn ang="0">
                  <a:pos x="0" y="0"/>
                </a:cxn>
              </a:cxnLst>
              <a:rect l="0" t="0" r="r" b="b"/>
              <a:pathLst>
                <a:path w="201" h="207">
                  <a:moveTo>
                    <a:pt x="0" y="0"/>
                  </a:moveTo>
                  <a:lnTo>
                    <a:pt x="2" y="4"/>
                  </a:lnTo>
                  <a:lnTo>
                    <a:pt x="6" y="14"/>
                  </a:lnTo>
                  <a:lnTo>
                    <a:pt x="26" y="34"/>
                  </a:lnTo>
                  <a:lnTo>
                    <a:pt x="50" y="56"/>
                  </a:lnTo>
                  <a:lnTo>
                    <a:pt x="46" y="62"/>
                  </a:lnTo>
                  <a:lnTo>
                    <a:pt x="66" y="72"/>
                  </a:lnTo>
                  <a:lnTo>
                    <a:pt x="76" y="98"/>
                  </a:lnTo>
                  <a:lnTo>
                    <a:pt x="80" y="100"/>
                  </a:lnTo>
                  <a:lnTo>
                    <a:pt x="92" y="110"/>
                  </a:lnTo>
                  <a:lnTo>
                    <a:pt x="100" y="130"/>
                  </a:lnTo>
                  <a:lnTo>
                    <a:pt x="104" y="136"/>
                  </a:lnTo>
                  <a:lnTo>
                    <a:pt x="104" y="142"/>
                  </a:lnTo>
                  <a:lnTo>
                    <a:pt x="110" y="150"/>
                  </a:lnTo>
                  <a:lnTo>
                    <a:pt x="112" y="158"/>
                  </a:lnTo>
                  <a:lnTo>
                    <a:pt x="116" y="164"/>
                  </a:lnTo>
                  <a:lnTo>
                    <a:pt x="126" y="168"/>
                  </a:lnTo>
                  <a:lnTo>
                    <a:pt x="126" y="172"/>
                  </a:lnTo>
                  <a:lnTo>
                    <a:pt x="136" y="176"/>
                  </a:lnTo>
                  <a:lnTo>
                    <a:pt x="150" y="186"/>
                  </a:lnTo>
                  <a:lnTo>
                    <a:pt x="166" y="202"/>
                  </a:lnTo>
                  <a:lnTo>
                    <a:pt x="172" y="204"/>
                  </a:lnTo>
                  <a:lnTo>
                    <a:pt x="170" y="198"/>
                  </a:lnTo>
                  <a:lnTo>
                    <a:pt x="182" y="202"/>
                  </a:lnTo>
                  <a:lnTo>
                    <a:pt x="182" y="196"/>
                  </a:lnTo>
                  <a:lnTo>
                    <a:pt x="190" y="206"/>
                  </a:lnTo>
                  <a:lnTo>
                    <a:pt x="194" y="188"/>
                  </a:lnTo>
                  <a:lnTo>
                    <a:pt x="196" y="180"/>
                  </a:lnTo>
                  <a:lnTo>
                    <a:pt x="192" y="174"/>
                  </a:lnTo>
                  <a:lnTo>
                    <a:pt x="198" y="166"/>
                  </a:lnTo>
                  <a:lnTo>
                    <a:pt x="196" y="164"/>
                  </a:lnTo>
                  <a:lnTo>
                    <a:pt x="196" y="158"/>
                  </a:lnTo>
                  <a:lnTo>
                    <a:pt x="200" y="152"/>
                  </a:lnTo>
                  <a:lnTo>
                    <a:pt x="200" y="148"/>
                  </a:lnTo>
                  <a:lnTo>
                    <a:pt x="196" y="140"/>
                  </a:lnTo>
                  <a:lnTo>
                    <a:pt x="190" y="134"/>
                  </a:lnTo>
                  <a:lnTo>
                    <a:pt x="184" y="136"/>
                  </a:lnTo>
                  <a:lnTo>
                    <a:pt x="180" y="138"/>
                  </a:lnTo>
                  <a:lnTo>
                    <a:pt x="182" y="132"/>
                  </a:lnTo>
                  <a:lnTo>
                    <a:pt x="178" y="128"/>
                  </a:lnTo>
                  <a:lnTo>
                    <a:pt x="174" y="118"/>
                  </a:lnTo>
                  <a:lnTo>
                    <a:pt x="174" y="110"/>
                  </a:lnTo>
                  <a:lnTo>
                    <a:pt x="166" y="112"/>
                  </a:lnTo>
                  <a:lnTo>
                    <a:pt x="162" y="112"/>
                  </a:lnTo>
                  <a:lnTo>
                    <a:pt x="158" y="106"/>
                  </a:lnTo>
                  <a:lnTo>
                    <a:pt x="160" y="100"/>
                  </a:lnTo>
                  <a:lnTo>
                    <a:pt x="158" y="100"/>
                  </a:lnTo>
                  <a:lnTo>
                    <a:pt x="164" y="92"/>
                  </a:lnTo>
                  <a:lnTo>
                    <a:pt x="158" y="84"/>
                  </a:lnTo>
                  <a:lnTo>
                    <a:pt x="150" y="88"/>
                  </a:lnTo>
                  <a:lnTo>
                    <a:pt x="146" y="80"/>
                  </a:lnTo>
                  <a:lnTo>
                    <a:pt x="140" y="82"/>
                  </a:lnTo>
                  <a:lnTo>
                    <a:pt x="132" y="74"/>
                  </a:lnTo>
                  <a:lnTo>
                    <a:pt x="120" y="66"/>
                  </a:lnTo>
                  <a:lnTo>
                    <a:pt x="112" y="58"/>
                  </a:lnTo>
                  <a:lnTo>
                    <a:pt x="110" y="56"/>
                  </a:lnTo>
                  <a:lnTo>
                    <a:pt x="110" y="66"/>
                  </a:lnTo>
                  <a:lnTo>
                    <a:pt x="98" y="50"/>
                  </a:lnTo>
                  <a:lnTo>
                    <a:pt x="98" y="54"/>
                  </a:lnTo>
                  <a:lnTo>
                    <a:pt x="92" y="46"/>
                  </a:lnTo>
                  <a:lnTo>
                    <a:pt x="76" y="36"/>
                  </a:lnTo>
                  <a:lnTo>
                    <a:pt x="70" y="32"/>
                  </a:lnTo>
                  <a:lnTo>
                    <a:pt x="66" y="28"/>
                  </a:lnTo>
                  <a:lnTo>
                    <a:pt x="56" y="28"/>
                  </a:lnTo>
                  <a:lnTo>
                    <a:pt x="58" y="22"/>
                  </a:lnTo>
                  <a:lnTo>
                    <a:pt x="56" y="20"/>
                  </a:lnTo>
                  <a:lnTo>
                    <a:pt x="56" y="14"/>
                  </a:lnTo>
                  <a:lnTo>
                    <a:pt x="48" y="6"/>
                  </a:lnTo>
                  <a:lnTo>
                    <a:pt x="42" y="8"/>
                  </a:lnTo>
                  <a:lnTo>
                    <a:pt x="38" y="6"/>
                  </a:lnTo>
                  <a:lnTo>
                    <a:pt x="26" y="10"/>
                  </a:lnTo>
                  <a:lnTo>
                    <a:pt x="18" y="6"/>
                  </a:lnTo>
                  <a:lnTo>
                    <a:pt x="12" y="0"/>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9" name="Freeform 591"/>
            <p:cNvSpPr>
              <a:spLocks/>
            </p:cNvSpPr>
            <p:nvPr/>
          </p:nvSpPr>
          <p:spPr bwMode="ltGray">
            <a:xfrm>
              <a:off x="4337" y="2993"/>
              <a:ext cx="169" cy="46"/>
            </a:xfrm>
            <a:custGeom>
              <a:avLst/>
              <a:gdLst/>
              <a:ahLst/>
              <a:cxnLst>
                <a:cxn ang="0">
                  <a:pos x="18" y="4"/>
                </a:cxn>
                <a:cxn ang="0">
                  <a:pos x="10" y="14"/>
                </a:cxn>
                <a:cxn ang="0">
                  <a:pos x="0" y="22"/>
                </a:cxn>
                <a:cxn ang="0">
                  <a:pos x="12" y="24"/>
                </a:cxn>
                <a:cxn ang="0">
                  <a:pos x="20" y="26"/>
                </a:cxn>
                <a:cxn ang="0">
                  <a:pos x="28" y="40"/>
                </a:cxn>
                <a:cxn ang="0">
                  <a:pos x="36" y="34"/>
                </a:cxn>
                <a:cxn ang="0">
                  <a:pos x="40" y="40"/>
                </a:cxn>
                <a:cxn ang="0">
                  <a:pos x="52" y="38"/>
                </a:cxn>
                <a:cxn ang="0">
                  <a:pos x="62" y="40"/>
                </a:cxn>
                <a:cxn ang="0">
                  <a:pos x="64" y="38"/>
                </a:cxn>
                <a:cxn ang="0">
                  <a:pos x="64" y="34"/>
                </a:cxn>
                <a:cxn ang="0">
                  <a:pos x="70" y="32"/>
                </a:cxn>
                <a:cxn ang="0">
                  <a:pos x="76" y="30"/>
                </a:cxn>
                <a:cxn ang="0">
                  <a:pos x="82" y="28"/>
                </a:cxn>
                <a:cxn ang="0">
                  <a:pos x="90" y="30"/>
                </a:cxn>
                <a:cxn ang="0">
                  <a:pos x="100" y="40"/>
                </a:cxn>
                <a:cxn ang="0">
                  <a:pos x="112" y="36"/>
                </a:cxn>
                <a:cxn ang="0">
                  <a:pos x="124" y="34"/>
                </a:cxn>
                <a:cxn ang="0">
                  <a:pos x="134" y="38"/>
                </a:cxn>
                <a:cxn ang="0">
                  <a:pos x="136" y="34"/>
                </a:cxn>
                <a:cxn ang="0">
                  <a:pos x="144" y="30"/>
                </a:cxn>
                <a:cxn ang="0">
                  <a:pos x="162" y="34"/>
                </a:cxn>
                <a:cxn ang="0">
                  <a:pos x="166" y="38"/>
                </a:cxn>
                <a:cxn ang="0">
                  <a:pos x="168" y="36"/>
                </a:cxn>
                <a:cxn ang="0">
                  <a:pos x="164" y="30"/>
                </a:cxn>
                <a:cxn ang="0">
                  <a:pos x="164" y="20"/>
                </a:cxn>
                <a:cxn ang="0">
                  <a:pos x="160" y="14"/>
                </a:cxn>
                <a:cxn ang="0">
                  <a:pos x="158" y="16"/>
                </a:cxn>
                <a:cxn ang="0">
                  <a:pos x="148" y="18"/>
                </a:cxn>
                <a:cxn ang="0">
                  <a:pos x="138" y="16"/>
                </a:cxn>
                <a:cxn ang="0">
                  <a:pos x="134" y="6"/>
                </a:cxn>
                <a:cxn ang="0">
                  <a:pos x="124" y="4"/>
                </a:cxn>
                <a:cxn ang="0">
                  <a:pos x="110" y="0"/>
                </a:cxn>
                <a:cxn ang="0">
                  <a:pos x="96" y="0"/>
                </a:cxn>
                <a:cxn ang="0">
                  <a:pos x="92" y="4"/>
                </a:cxn>
                <a:cxn ang="0">
                  <a:pos x="92" y="10"/>
                </a:cxn>
                <a:cxn ang="0">
                  <a:pos x="98" y="14"/>
                </a:cxn>
                <a:cxn ang="0">
                  <a:pos x="86" y="18"/>
                </a:cxn>
                <a:cxn ang="0">
                  <a:pos x="76" y="18"/>
                </a:cxn>
                <a:cxn ang="0">
                  <a:pos x="64" y="18"/>
                </a:cxn>
                <a:cxn ang="0">
                  <a:pos x="60" y="10"/>
                </a:cxn>
                <a:cxn ang="0">
                  <a:pos x="58" y="6"/>
                </a:cxn>
                <a:cxn ang="0">
                  <a:pos x="44" y="2"/>
                </a:cxn>
                <a:cxn ang="0">
                  <a:pos x="30" y="2"/>
                </a:cxn>
                <a:cxn ang="0">
                  <a:pos x="18" y="4"/>
                </a:cxn>
              </a:cxnLst>
              <a:rect l="0" t="0" r="r" b="b"/>
              <a:pathLst>
                <a:path w="169" h="41">
                  <a:moveTo>
                    <a:pt x="18" y="4"/>
                  </a:moveTo>
                  <a:lnTo>
                    <a:pt x="10" y="14"/>
                  </a:lnTo>
                  <a:lnTo>
                    <a:pt x="0" y="22"/>
                  </a:lnTo>
                  <a:lnTo>
                    <a:pt x="12" y="24"/>
                  </a:lnTo>
                  <a:lnTo>
                    <a:pt x="20" y="26"/>
                  </a:lnTo>
                  <a:lnTo>
                    <a:pt x="28" y="40"/>
                  </a:lnTo>
                  <a:lnTo>
                    <a:pt x="36" y="34"/>
                  </a:lnTo>
                  <a:lnTo>
                    <a:pt x="40" y="40"/>
                  </a:lnTo>
                  <a:lnTo>
                    <a:pt x="52" y="38"/>
                  </a:lnTo>
                  <a:lnTo>
                    <a:pt x="62" y="40"/>
                  </a:lnTo>
                  <a:lnTo>
                    <a:pt x="64" y="38"/>
                  </a:lnTo>
                  <a:lnTo>
                    <a:pt x="64" y="34"/>
                  </a:lnTo>
                  <a:lnTo>
                    <a:pt x="70" y="32"/>
                  </a:lnTo>
                  <a:lnTo>
                    <a:pt x="76" y="30"/>
                  </a:lnTo>
                  <a:lnTo>
                    <a:pt x="82" y="28"/>
                  </a:lnTo>
                  <a:lnTo>
                    <a:pt x="90" y="30"/>
                  </a:lnTo>
                  <a:lnTo>
                    <a:pt x="100" y="40"/>
                  </a:lnTo>
                  <a:lnTo>
                    <a:pt x="112" y="36"/>
                  </a:lnTo>
                  <a:lnTo>
                    <a:pt x="124" y="34"/>
                  </a:lnTo>
                  <a:lnTo>
                    <a:pt x="134" y="38"/>
                  </a:lnTo>
                  <a:lnTo>
                    <a:pt x="136" y="34"/>
                  </a:lnTo>
                  <a:lnTo>
                    <a:pt x="144" y="30"/>
                  </a:lnTo>
                  <a:lnTo>
                    <a:pt x="162" y="34"/>
                  </a:lnTo>
                  <a:lnTo>
                    <a:pt x="166" y="38"/>
                  </a:lnTo>
                  <a:lnTo>
                    <a:pt x="168" y="36"/>
                  </a:lnTo>
                  <a:lnTo>
                    <a:pt x="164" y="30"/>
                  </a:lnTo>
                  <a:lnTo>
                    <a:pt x="164" y="20"/>
                  </a:lnTo>
                  <a:lnTo>
                    <a:pt x="160" y="14"/>
                  </a:lnTo>
                  <a:lnTo>
                    <a:pt x="158" y="16"/>
                  </a:lnTo>
                  <a:lnTo>
                    <a:pt x="148" y="18"/>
                  </a:lnTo>
                  <a:lnTo>
                    <a:pt x="138" y="16"/>
                  </a:lnTo>
                  <a:lnTo>
                    <a:pt x="134" y="6"/>
                  </a:lnTo>
                  <a:lnTo>
                    <a:pt x="124" y="4"/>
                  </a:lnTo>
                  <a:lnTo>
                    <a:pt x="110" y="0"/>
                  </a:lnTo>
                  <a:lnTo>
                    <a:pt x="96" y="0"/>
                  </a:lnTo>
                  <a:lnTo>
                    <a:pt x="92" y="4"/>
                  </a:lnTo>
                  <a:lnTo>
                    <a:pt x="92" y="10"/>
                  </a:lnTo>
                  <a:lnTo>
                    <a:pt x="98" y="14"/>
                  </a:lnTo>
                  <a:lnTo>
                    <a:pt x="86" y="18"/>
                  </a:lnTo>
                  <a:lnTo>
                    <a:pt x="76" y="18"/>
                  </a:lnTo>
                  <a:lnTo>
                    <a:pt x="64" y="18"/>
                  </a:lnTo>
                  <a:lnTo>
                    <a:pt x="60" y="10"/>
                  </a:lnTo>
                  <a:lnTo>
                    <a:pt x="58" y="6"/>
                  </a:lnTo>
                  <a:lnTo>
                    <a:pt x="44" y="2"/>
                  </a:lnTo>
                  <a:lnTo>
                    <a:pt x="30" y="2"/>
                  </a:lnTo>
                  <a:lnTo>
                    <a:pt x="18" y="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0" name="Freeform 592"/>
            <p:cNvSpPr>
              <a:spLocks/>
            </p:cNvSpPr>
            <p:nvPr/>
          </p:nvSpPr>
          <p:spPr bwMode="ltGray">
            <a:xfrm>
              <a:off x="4547" y="3004"/>
              <a:ext cx="42" cy="24"/>
            </a:xfrm>
            <a:custGeom>
              <a:avLst/>
              <a:gdLst/>
              <a:ahLst/>
              <a:cxnLst>
                <a:cxn ang="0">
                  <a:pos x="0" y="20"/>
                </a:cxn>
                <a:cxn ang="0">
                  <a:pos x="12" y="16"/>
                </a:cxn>
                <a:cxn ang="0">
                  <a:pos x="18" y="14"/>
                </a:cxn>
                <a:cxn ang="0">
                  <a:pos x="24" y="10"/>
                </a:cxn>
                <a:cxn ang="0">
                  <a:pos x="28" y="8"/>
                </a:cxn>
                <a:cxn ang="0">
                  <a:pos x="34" y="10"/>
                </a:cxn>
                <a:cxn ang="0">
                  <a:pos x="42" y="6"/>
                </a:cxn>
                <a:cxn ang="0">
                  <a:pos x="40" y="2"/>
                </a:cxn>
                <a:cxn ang="0">
                  <a:pos x="32" y="2"/>
                </a:cxn>
                <a:cxn ang="0">
                  <a:pos x="20" y="0"/>
                </a:cxn>
                <a:cxn ang="0">
                  <a:pos x="16" y="6"/>
                </a:cxn>
                <a:cxn ang="0">
                  <a:pos x="22" y="8"/>
                </a:cxn>
                <a:cxn ang="0">
                  <a:pos x="18" y="12"/>
                </a:cxn>
                <a:cxn ang="0">
                  <a:pos x="10" y="8"/>
                </a:cxn>
                <a:cxn ang="0">
                  <a:pos x="2" y="12"/>
                </a:cxn>
                <a:cxn ang="0">
                  <a:pos x="0" y="20"/>
                </a:cxn>
              </a:cxnLst>
              <a:rect l="0" t="0" r="r" b="b"/>
              <a:pathLst>
                <a:path w="43" h="21">
                  <a:moveTo>
                    <a:pt x="0" y="20"/>
                  </a:moveTo>
                  <a:lnTo>
                    <a:pt x="12" y="16"/>
                  </a:lnTo>
                  <a:lnTo>
                    <a:pt x="18" y="14"/>
                  </a:lnTo>
                  <a:lnTo>
                    <a:pt x="24" y="10"/>
                  </a:lnTo>
                  <a:lnTo>
                    <a:pt x="28" y="8"/>
                  </a:lnTo>
                  <a:lnTo>
                    <a:pt x="34" y="10"/>
                  </a:lnTo>
                  <a:lnTo>
                    <a:pt x="42" y="6"/>
                  </a:lnTo>
                  <a:lnTo>
                    <a:pt x="40" y="2"/>
                  </a:lnTo>
                  <a:lnTo>
                    <a:pt x="32" y="2"/>
                  </a:lnTo>
                  <a:lnTo>
                    <a:pt x="20" y="0"/>
                  </a:lnTo>
                  <a:lnTo>
                    <a:pt x="16" y="6"/>
                  </a:lnTo>
                  <a:lnTo>
                    <a:pt x="22" y="8"/>
                  </a:lnTo>
                  <a:lnTo>
                    <a:pt x="18" y="12"/>
                  </a:lnTo>
                  <a:lnTo>
                    <a:pt x="10" y="8"/>
                  </a:lnTo>
                  <a:lnTo>
                    <a:pt x="2" y="12"/>
                  </a:lnTo>
                  <a:lnTo>
                    <a:pt x="0" y="2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1" name="Freeform 593"/>
            <p:cNvSpPr>
              <a:spLocks/>
            </p:cNvSpPr>
            <p:nvPr/>
          </p:nvSpPr>
          <p:spPr bwMode="ltGray">
            <a:xfrm>
              <a:off x="4598" y="2982"/>
              <a:ext cx="59" cy="28"/>
            </a:xfrm>
            <a:custGeom>
              <a:avLst/>
              <a:gdLst/>
              <a:ahLst/>
              <a:cxnLst>
                <a:cxn ang="0">
                  <a:pos x="0" y="22"/>
                </a:cxn>
                <a:cxn ang="0">
                  <a:pos x="6" y="24"/>
                </a:cxn>
                <a:cxn ang="0">
                  <a:pos x="8" y="20"/>
                </a:cxn>
                <a:cxn ang="0">
                  <a:pos x="22" y="20"/>
                </a:cxn>
                <a:cxn ang="0">
                  <a:pos x="26" y="22"/>
                </a:cxn>
                <a:cxn ang="0">
                  <a:pos x="32" y="18"/>
                </a:cxn>
                <a:cxn ang="0">
                  <a:pos x="38" y="18"/>
                </a:cxn>
                <a:cxn ang="0">
                  <a:pos x="58" y="8"/>
                </a:cxn>
                <a:cxn ang="0">
                  <a:pos x="58" y="0"/>
                </a:cxn>
                <a:cxn ang="0">
                  <a:pos x="54" y="0"/>
                </a:cxn>
                <a:cxn ang="0">
                  <a:pos x="52" y="8"/>
                </a:cxn>
                <a:cxn ang="0">
                  <a:pos x="36" y="10"/>
                </a:cxn>
                <a:cxn ang="0">
                  <a:pos x="30" y="14"/>
                </a:cxn>
                <a:cxn ang="0">
                  <a:pos x="24" y="10"/>
                </a:cxn>
                <a:cxn ang="0">
                  <a:pos x="18" y="8"/>
                </a:cxn>
                <a:cxn ang="0">
                  <a:pos x="8" y="14"/>
                </a:cxn>
                <a:cxn ang="0">
                  <a:pos x="0" y="22"/>
                </a:cxn>
              </a:cxnLst>
              <a:rect l="0" t="0" r="r" b="b"/>
              <a:pathLst>
                <a:path w="59" h="25">
                  <a:moveTo>
                    <a:pt x="0" y="22"/>
                  </a:moveTo>
                  <a:lnTo>
                    <a:pt x="6" y="24"/>
                  </a:lnTo>
                  <a:lnTo>
                    <a:pt x="8" y="20"/>
                  </a:lnTo>
                  <a:lnTo>
                    <a:pt x="22" y="20"/>
                  </a:lnTo>
                  <a:lnTo>
                    <a:pt x="26" y="22"/>
                  </a:lnTo>
                  <a:lnTo>
                    <a:pt x="32" y="18"/>
                  </a:lnTo>
                  <a:lnTo>
                    <a:pt x="38" y="18"/>
                  </a:lnTo>
                  <a:lnTo>
                    <a:pt x="58" y="8"/>
                  </a:lnTo>
                  <a:lnTo>
                    <a:pt x="58" y="0"/>
                  </a:lnTo>
                  <a:lnTo>
                    <a:pt x="54" y="0"/>
                  </a:lnTo>
                  <a:lnTo>
                    <a:pt x="52" y="8"/>
                  </a:lnTo>
                  <a:lnTo>
                    <a:pt x="36" y="10"/>
                  </a:lnTo>
                  <a:lnTo>
                    <a:pt x="30" y="14"/>
                  </a:lnTo>
                  <a:lnTo>
                    <a:pt x="24" y="10"/>
                  </a:lnTo>
                  <a:lnTo>
                    <a:pt x="18" y="8"/>
                  </a:lnTo>
                  <a:lnTo>
                    <a:pt x="8" y="14"/>
                  </a:lnTo>
                  <a:lnTo>
                    <a:pt x="0" y="22"/>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72" name="Freeform 594"/>
            <p:cNvSpPr>
              <a:spLocks/>
            </p:cNvSpPr>
            <p:nvPr/>
          </p:nvSpPr>
          <p:spPr bwMode="ltGray">
            <a:xfrm>
              <a:off x="4666" y="2957"/>
              <a:ext cx="73" cy="71"/>
            </a:xfrm>
            <a:custGeom>
              <a:avLst/>
              <a:gdLst/>
              <a:ahLst/>
              <a:cxnLst>
                <a:cxn ang="0">
                  <a:pos x="0" y="60"/>
                </a:cxn>
                <a:cxn ang="0">
                  <a:pos x="6" y="54"/>
                </a:cxn>
                <a:cxn ang="0">
                  <a:pos x="2" y="54"/>
                </a:cxn>
                <a:cxn ang="0">
                  <a:pos x="4" y="42"/>
                </a:cxn>
                <a:cxn ang="0">
                  <a:pos x="22" y="32"/>
                </a:cxn>
                <a:cxn ang="0">
                  <a:pos x="28" y="24"/>
                </a:cxn>
                <a:cxn ang="0">
                  <a:pos x="28" y="22"/>
                </a:cxn>
                <a:cxn ang="0">
                  <a:pos x="52" y="8"/>
                </a:cxn>
                <a:cxn ang="0">
                  <a:pos x="60" y="8"/>
                </a:cxn>
                <a:cxn ang="0">
                  <a:pos x="68" y="0"/>
                </a:cxn>
                <a:cxn ang="0">
                  <a:pos x="72" y="2"/>
                </a:cxn>
                <a:cxn ang="0">
                  <a:pos x="64" y="12"/>
                </a:cxn>
                <a:cxn ang="0">
                  <a:pos x="60" y="14"/>
                </a:cxn>
                <a:cxn ang="0">
                  <a:pos x="54" y="18"/>
                </a:cxn>
                <a:cxn ang="0">
                  <a:pos x="40" y="32"/>
                </a:cxn>
                <a:cxn ang="0">
                  <a:pos x="36" y="34"/>
                </a:cxn>
                <a:cxn ang="0">
                  <a:pos x="34" y="42"/>
                </a:cxn>
                <a:cxn ang="0">
                  <a:pos x="28" y="44"/>
                </a:cxn>
                <a:cxn ang="0">
                  <a:pos x="26" y="50"/>
                </a:cxn>
                <a:cxn ang="0">
                  <a:pos x="18" y="52"/>
                </a:cxn>
                <a:cxn ang="0">
                  <a:pos x="14" y="52"/>
                </a:cxn>
                <a:cxn ang="0">
                  <a:pos x="6" y="62"/>
                </a:cxn>
                <a:cxn ang="0">
                  <a:pos x="0" y="60"/>
                </a:cxn>
              </a:cxnLst>
              <a:rect l="0" t="0" r="r" b="b"/>
              <a:pathLst>
                <a:path w="73" h="63">
                  <a:moveTo>
                    <a:pt x="0" y="60"/>
                  </a:moveTo>
                  <a:lnTo>
                    <a:pt x="6" y="54"/>
                  </a:lnTo>
                  <a:lnTo>
                    <a:pt x="2" y="54"/>
                  </a:lnTo>
                  <a:lnTo>
                    <a:pt x="4" y="42"/>
                  </a:lnTo>
                  <a:lnTo>
                    <a:pt x="22" y="32"/>
                  </a:lnTo>
                  <a:lnTo>
                    <a:pt x="28" y="24"/>
                  </a:lnTo>
                  <a:lnTo>
                    <a:pt x="28" y="22"/>
                  </a:lnTo>
                  <a:lnTo>
                    <a:pt x="52" y="8"/>
                  </a:lnTo>
                  <a:lnTo>
                    <a:pt x="60" y="8"/>
                  </a:lnTo>
                  <a:lnTo>
                    <a:pt x="68" y="0"/>
                  </a:lnTo>
                  <a:lnTo>
                    <a:pt x="72" y="2"/>
                  </a:lnTo>
                  <a:lnTo>
                    <a:pt x="64" y="12"/>
                  </a:lnTo>
                  <a:lnTo>
                    <a:pt x="60" y="14"/>
                  </a:lnTo>
                  <a:lnTo>
                    <a:pt x="54" y="18"/>
                  </a:lnTo>
                  <a:lnTo>
                    <a:pt x="40" y="32"/>
                  </a:lnTo>
                  <a:lnTo>
                    <a:pt x="36" y="34"/>
                  </a:lnTo>
                  <a:lnTo>
                    <a:pt x="34" y="42"/>
                  </a:lnTo>
                  <a:lnTo>
                    <a:pt x="28" y="44"/>
                  </a:lnTo>
                  <a:lnTo>
                    <a:pt x="26" y="50"/>
                  </a:lnTo>
                  <a:lnTo>
                    <a:pt x="18" y="52"/>
                  </a:lnTo>
                  <a:lnTo>
                    <a:pt x="14" y="52"/>
                  </a:lnTo>
                  <a:lnTo>
                    <a:pt x="6" y="62"/>
                  </a:lnTo>
                  <a:lnTo>
                    <a:pt x="0" y="6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569" name="Freeform 596"/>
          <p:cNvSpPr>
            <a:spLocks/>
          </p:cNvSpPr>
          <p:nvPr/>
        </p:nvSpPr>
        <p:spPr bwMode="ltGray">
          <a:xfrm>
            <a:off x="7039923" y="4638684"/>
            <a:ext cx="65075" cy="87312"/>
          </a:xfrm>
          <a:custGeom>
            <a:avLst/>
            <a:gdLst/>
            <a:ahLst/>
            <a:cxnLst>
              <a:cxn ang="0">
                <a:pos x="26" y="0"/>
              </a:cxn>
              <a:cxn ang="0">
                <a:pos x="0" y="28"/>
              </a:cxn>
              <a:cxn ang="0">
                <a:pos x="20" y="48"/>
              </a:cxn>
              <a:cxn ang="0">
                <a:pos x="42" y="24"/>
              </a:cxn>
              <a:cxn ang="0">
                <a:pos x="26" y="0"/>
              </a:cxn>
            </a:cxnLst>
            <a:rect l="0" t="0" r="r" b="b"/>
            <a:pathLst>
              <a:path w="43" h="49">
                <a:moveTo>
                  <a:pt x="26" y="0"/>
                </a:moveTo>
                <a:lnTo>
                  <a:pt x="0" y="28"/>
                </a:lnTo>
                <a:lnTo>
                  <a:pt x="20" y="48"/>
                </a:lnTo>
                <a:lnTo>
                  <a:pt x="42" y="24"/>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0" name="Freeform 597"/>
          <p:cNvSpPr>
            <a:spLocks/>
          </p:cNvSpPr>
          <p:nvPr/>
        </p:nvSpPr>
        <p:spPr bwMode="ltGray">
          <a:xfrm>
            <a:off x="7083306" y="4870458"/>
            <a:ext cx="24790" cy="26987"/>
          </a:xfrm>
          <a:custGeom>
            <a:avLst/>
            <a:gdLst/>
            <a:ahLst/>
            <a:cxnLst>
              <a:cxn ang="0">
                <a:pos x="0" y="10"/>
              </a:cxn>
              <a:cxn ang="0">
                <a:pos x="6" y="14"/>
              </a:cxn>
              <a:cxn ang="0">
                <a:pos x="10" y="14"/>
              </a:cxn>
              <a:cxn ang="0">
                <a:pos x="16" y="0"/>
              </a:cxn>
              <a:cxn ang="0">
                <a:pos x="4" y="2"/>
              </a:cxn>
              <a:cxn ang="0">
                <a:pos x="0" y="4"/>
              </a:cxn>
              <a:cxn ang="0">
                <a:pos x="0" y="10"/>
              </a:cxn>
            </a:cxnLst>
            <a:rect l="0" t="0" r="r" b="b"/>
            <a:pathLst>
              <a:path w="17" h="15">
                <a:moveTo>
                  <a:pt x="0" y="10"/>
                </a:moveTo>
                <a:lnTo>
                  <a:pt x="6" y="14"/>
                </a:lnTo>
                <a:lnTo>
                  <a:pt x="10" y="14"/>
                </a:lnTo>
                <a:lnTo>
                  <a:pt x="16" y="0"/>
                </a:lnTo>
                <a:lnTo>
                  <a:pt x="4" y="2"/>
                </a:lnTo>
                <a:lnTo>
                  <a:pt x="0" y="4"/>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1" name="Freeform 598"/>
          <p:cNvSpPr>
            <a:spLocks/>
          </p:cNvSpPr>
          <p:nvPr/>
        </p:nvSpPr>
        <p:spPr bwMode="ltGray">
          <a:xfrm>
            <a:off x="7166973" y="4818071"/>
            <a:ext cx="23241" cy="22225"/>
          </a:xfrm>
          <a:custGeom>
            <a:avLst/>
            <a:gdLst/>
            <a:ahLst/>
            <a:cxnLst>
              <a:cxn ang="0">
                <a:pos x="8" y="0"/>
              </a:cxn>
              <a:cxn ang="0">
                <a:pos x="0" y="4"/>
              </a:cxn>
              <a:cxn ang="0">
                <a:pos x="2" y="8"/>
              </a:cxn>
              <a:cxn ang="0">
                <a:pos x="8" y="10"/>
              </a:cxn>
              <a:cxn ang="0">
                <a:pos x="14" y="4"/>
              </a:cxn>
              <a:cxn ang="0">
                <a:pos x="8" y="0"/>
              </a:cxn>
            </a:cxnLst>
            <a:rect l="0" t="0" r="r" b="b"/>
            <a:pathLst>
              <a:path w="15" h="11">
                <a:moveTo>
                  <a:pt x="8" y="0"/>
                </a:moveTo>
                <a:lnTo>
                  <a:pt x="0" y="4"/>
                </a:lnTo>
                <a:lnTo>
                  <a:pt x="2" y="8"/>
                </a:lnTo>
                <a:lnTo>
                  <a:pt x="8" y="10"/>
                </a:lnTo>
                <a:lnTo>
                  <a:pt x="14"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2" name="Freeform 599"/>
          <p:cNvSpPr>
            <a:spLocks/>
          </p:cNvSpPr>
          <p:nvPr/>
        </p:nvSpPr>
        <p:spPr bwMode="ltGray">
          <a:xfrm>
            <a:off x="7318814" y="4924433"/>
            <a:ext cx="37185" cy="30162"/>
          </a:xfrm>
          <a:custGeom>
            <a:avLst/>
            <a:gdLst/>
            <a:ahLst/>
            <a:cxnLst>
              <a:cxn ang="0">
                <a:pos x="0" y="6"/>
              </a:cxn>
              <a:cxn ang="0">
                <a:pos x="8" y="16"/>
              </a:cxn>
              <a:cxn ang="0">
                <a:pos x="16" y="12"/>
              </a:cxn>
              <a:cxn ang="0">
                <a:pos x="24" y="10"/>
              </a:cxn>
              <a:cxn ang="0">
                <a:pos x="14" y="0"/>
              </a:cxn>
              <a:cxn ang="0">
                <a:pos x="0" y="6"/>
              </a:cxn>
            </a:cxnLst>
            <a:rect l="0" t="0" r="r" b="b"/>
            <a:pathLst>
              <a:path w="25" h="17">
                <a:moveTo>
                  <a:pt x="0" y="6"/>
                </a:moveTo>
                <a:lnTo>
                  <a:pt x="8" y="16"/>
                </a:lnTo>
                <a:lnTo>
                  <a:pt x="16" y="12"/>
                </a:lnTo>
                <a:lnTo>
                  <a:pt x="24" y="10"/>
                </a:lnTo>
                <a:lnTo>
                  <a:pt x="14" y="0"/>
                </a:lnTo>
                <a:lnTo>
                  <a:pt x="0"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800" name="Group 600"/>
          <p:cNvGrpSpPr>
            <a:grpSpLocks/>
          </p:cNvGrpSpPr>
          <p:nvPr/>
        </p:nvGrpSpPr>
        <p:grpSpPr bwMode="auto">
          <a:xfrm>
            <a:off x="6888082" y="4576772"/>
            <a:ext cx="480312" cy="444498"/>
            <a:chOff x="4413" y="2667"/>
            <a:chExt cx="309" cy="274"/>
          </a:xfrm>
          <a:solidFill>
            <a:schemeClr val="bg1">
              <a:lumMod val="75000"/>
            </a:schemeClr>
          </a:solidFill>
        </p:grpSpPr>
        <p:sp>
          <p:nvSpPr>
            <p:cNvPr id="765" name="Freeform 601"/>
            <p:cNvSpPr>
              <a:spLocks/>
            </p:cNvSpPr>
            <p:nvPr/>
          </p:nvSpPr>
          <p:spPr bwMode="ltGray">
            <a:xfrm>
              <a:off x="4427" y="2667"/>
              <a:ext cx="184" cy="182"/>
            </a:xfrm>
            <a:custGeom>
              <a:avLst/>
              <a:gdLst/>
              <a:ahLst/>
              <a:cxnLst>
                <a:cxn ang="0">
                  <a:pos x="144" y="58"/>
                </a:cxn>
                <a:cxn ang="0">
                  <a:pos x="154" y="50"/>
                </a:cxn>
                <a:cxn ang="0">
                  <a:pos x="156" y="48"/>
                </a:cxn>
                <a:cxn ang="0">
                  <a:pos x="166" y="50"/>
                </a:cxn>
                <a:cxn ang="0">
                  <a:pos x="178" y="42"/>
                </a:cxn>
                <a:cxn ang="0">
                  <a:pos x="168" y="40"/>
                </a:cxn>
                <a:cxn ang="0">
                  <a:pos x="174" y="34"/>
                </a:cxn>
                <a:cxn ang="0">
                  <a:pos x="184" y="30"/>
                </a:cxn>
                <a:cxn ang="0">
                  <a:pos x="184" y="24"/>
                </a:cxn>
                <a:cxn ang="0">
                  <a:pos x="180" y="24"/>
                </a:cxn>
                <a:cxn ang="0">
                  <a:pos x="174" y="20"/>
                </a:cxn>
                <a:cxn ang="0">
                  <a:pos x="164" y="20"/>
                </a:cxn>
                <a:cxn ang="0">
                  <a:pos x="164" y="14"/>
                </a:cxn>
                <a:cxn ang="0">
                  <a:pos x="152" y="8"/>
                </a:cxn>
                <a:cxn ang="0">
                  <a:pos x="150" y="10"/>
                </a:cxn>
                <a:cxn ang="0">
                  <a:pos x="146" y="0"/>
                </a:cxn>
                <a:cxn ang="0">
                  <a:pos x="140" y="8"/>
                </a:cxn>
                <a:cxn ang="0">
                  <a:pos x="136" y="4"/>
                </a:cxn>
                <a:cxn ang="0">
                  <a:pos x="126" y="20"/>
                </a:cxn>
                <a:cxn ang="0">
                  <a:pos x="118" y="36"/>
                </a:cxn>
                <a:cxn ang="0">
                  <a:pos x="112" y="36"/>
                </a:cxn>
                <a:cxn ang="0">
                  <a:pos x="106" y="42"/>
                </a:cxn>
                <a:cxn ang="0">
                  <a:pos x="114" y="48"/>
                </a:cxn>
                <a:cxn ang="0">
                  <a:pos x="108" y="48"/>
                </a:cxn>
                <a:cxn ang="0">
                  <a:pos x="112" y="60"/>
                </a:cxn>
                <a:cxn ang="0">
                  <a:pos x="104" y="52"/>
                </a:cxn>
                <a:cxn ang="0">
                  <a:pos x="102" y="60"/>
                </a:cxn>
                <a:cxn ang="0">
                  <a:pos x="100" y="66"/>
                </a:cxn>
                <a:cxn ang="0">
                  <a:pos x="96" y="66"/>
                </a:cxn>
                <a:cxn ang="0">
                  <a:pos x="90" y="56"/>
                </a:cxn>
                <a:cxn ang="0">
                  <a:pos x="84" y="60"/>
                </a:cxn>
                <a:cxn ang="0">
                  <a:pos x="80" y="70"/>
                </a:cxn>
                <a:cxn ang="0">
                  <a:pos x="68" y="82"/>
                </a:cxn>
                <a:cxn ang="0">
                  <a:pos x="66" y="88"/>
                </a:cxn>
                <a:cxn ang="0">
                  <a:pos x="52" y="100"/>
                </a:cxn>
                <a:cxn ang="0">
                  <a:pos x="38" y="108"/>
                </a:cxn>
                <a:cxn ang="0">
                  <a:pos x="38" y="114"/>
                </a:cxn>
                <a:cxn ang="0">
                  <a:pos x="30" y="134"/>
                </a:cxn>
                <a:cxn ang="0">
                  <a:pos x="18" y="130"/>
                </a:cxn>
                <a:cxn ang="0">
                  <a:pos x="12" y="132"/>
                </a:cxn>
                <a:cxn ang="0">
                  <a:pos x="6" y="134"/>
                </a:cxn>
                <a:cxn ang="0">
                  <a:pos x="4" y="128"/>
                </a:cxn>
                <a:cxn ang="0">
                  <a:pos x="0" y="138"/>
                </a:cxn>
                <a:cxn ang="0">
                  <a:pos x="26" y="162"/>
                </a:cxn>
                <a:cxn ang="0">
                  <a:pos x="76" y="140"/>
                </a:cxn>
                <a:cxn ang="0">
                  <a:pos x="128" y="84"/>
                </a:cxn>
                <a:cxn ang="0">
                  <a:pos x="134" y="60"/>
                </a:cxn>
                <a:cxn ang="0">
                  <a:pos x="144" y="58"/>
                </a:cxn>
              </a:cxnLst>
              <a:rect l="0" t="0" r="r" b="b"/>
              <a:pathLst>
                <a:path w="185" h="163">
                  <a:moveTo>
                    <a:pt x="144" y="58"/>
                  </a:moveTo>
                  <a:lnTo>
                    <a:pt x="154" y="50"/>
                  </a:lnTo>
                  <a:lnTo>
                    <a:pt x="156" y="48"/>
                  </a:lnTo>
                  <a:lnTo>
                    <a:pt x="166" y="50"/>
                  </a:lnTo>
                  <a:lnTo>
                    <a:pt x="178" y="42"/>
                  </a:lnTo>
                  <a:lnTo>
                    <a:pt x="168" y="40"/>
                  </a:lnTo>
                  <a:lnTo>
                    <a:pt x="174" y="34"/>
                  </a:lnTo>
                  <a:lnTo>
                    <a:pt x="184" y="30"/>
                  </a:lnTo>
                  <a:lnTo>
                    <a:pt x="184" y="24"/>
                  </a:lnTo>
                  <a:lnTo>
                    <a:pt x="180" y="24"/>
                  </a:lnTo>
                  <a:lnTo>
                    <a:pt x="174" y="20"/>
                  </a:lnTo>
                  <a:lnTo>
                    <a:pt x="164" y="20"/>
                  </a:lnTo>
                  <a:lnTo>
                    <a:pt x="164" y="14"/>
                  </a:lnTo>
                  <a:lnTo>
                    <a:pt x="152" y="8"/>
                  </a:lnTo>
                  <a:lnTo>
                    <a:pt x="150" y="10"/>
                  </a:lnTo>
                  <a:lnTo>
                    <a:pt x="146" y="0"/>
                  </a:lnTo>
                  <a:lnTo>
                    <a:pt x="140" y="8"/>
                  </a:lnTo>
                  <a:lnTo>
                    <a:pt x="136" y="4"/>
                  </a:lnTo>
                  <a:lnTo>
                    <a:pt x="126" y="20"/>
                  </a:lnTo>
                  <a:lnTo>
                    <a:pt x="118" y="36"/>
                  </a:lnTo>
                  <a:lnTo>
                    <a:pt x="112" y="36"/>
                  </a:lnTo>
                  <a:lnTo>
                    <a:pt x="106" y="42"/>
                  </a:lnTo>
                  <a:lnTo>
                    <a:pt x="114" y="48"/>
                  </a:lnTo>
                  <a:lnTo>
                    <a:pt x="108" y="48"/>
                  </a:lnTo>
                  <a:lnTo>
                    <a:pt x="112" y="60"/>
                  </a:lnTo>
                  <a:lnTo>
                    <a:pt x="104" y="52"/>
                  </a:lnTo>
                  <a:lnTo>
                    <a:pt x="102" y="60"/>
                  </a:lnTo>
                  <a:lnTo>
                    <a:pt x="100" y="66"/>
                  </a:lnTo>
                  <a:lnTo>
                    <a:pt x="96" y="66"/>
                  </a:lnTo>
                  <a:lnTo>
                    <a:pt x="90" y="56"/>
                  </a:lnTo>
                  <a:lnTo>
                    <a:pt x="84" y="60"/>
                  </a:lnTo>
                  <a:lnTo>
                    <a:pt x="80" y="70"/>
                  </a:lnTo>
                  <a:lnTo>
                    <a:pt x="68" y="82"/>
                  </a:lnTo>
                  <a:lnTo>
                    <a:pt x="66" y="88"/>
                  </a:lnTo>
                  <a:lnTo>
                    <a:pt x="52" y="100"/>
                  </a:lnTo>
                  <a:lnTo>
                    <a:pt x="38" y="108"/>
                  </a:lnTo>
                  <a:lnTo>
                    <a:pt x="38" y="114"/>
                  </a:lnTo>
                  <a:lnTo>
                    <a:pt x="30" y="134"/>
                  </a:lnTo>
                  <a:lnTo>
                    <a:pt x="18" y="130"/>
                  </a:lnTo>
                  <a:lnTo>
                    <a:pt x="12" y="132"/>
                  </a:lnTo>
                  <a:lnTo>
                    <a:pt x="6" y="134"/>
                  </a:lnTo>
                  <a:lnTo>
                    <a:pt x="4" y="128"/>
                  </a:lnTo>
                  <a:lnTo>
                    <a:pt x="0" y="138"/>
                  </a:lnTo>
                  <a:lnTo>
                    <a:pt x="26" y="162"/>
                  </a:lnTo>
                  <a:lnTo>
                    <a:pt x="76" y="140"/>
                  </a:lnTo>
                  <a:lnTo>
                    <a:pt x="128" y="84"/>
                  </a:lnTo>
                  <a:lnTo>
                    <a:pt x="134" y="60"/>
                  </a:lnTo>
                  <a:lnTo>
                    <a:pt x="144" y="5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6" name="Freeform 602"/>
            <p:cNvSpPr>
              <a:spLocks/>
            </p:cNvSpPr>
            <p:nvPr/>
          </p:nvSpPr>
          <p:spPr bwMode="ltGray">
            <a:xfrm>
              <a:off x="4592" y="2738"/>
              <a:ext cx="130" cy="203"/>
            </a:xfrm>
            <a:custGeom>
              <a:avLst/>
              <a:gdLst/>
              <a:ahLst/>
              <a:cxnLst>
                <a:cxn ang="0">
                  <a:pos x="116" y="10"/>
                </a:cxn>
                <a:cxn ang="0">
                  <a:pos x="110" y="18"/>
                </a:cxn>
                <a:cxn ang="0">
                  <a:pos x="86" y="30"/>
                </a:cxn>
                <a:cxn ang="0">
                  <a:pos x="64" y="32"/>
                </a:cxn>
                <a:cxn ang="0">
                  <a:pos x="50" y="30"/>
                </a:cxn>
                <a:cxn ang="0">
                  <a:pos x="42" y="42"/>
                </a:cxn>
                <a:cxn ang="0">
                  <a:pos x="30" y="46"/>
                </a:cxn>
                <a:cxn ang="0">
                  <a:pos x="22" y="66"/>
                </a:cxn>
                <a:cxn ang="0">
                  <a:pos x="18" y="84"/>
                </a:cxn>
                <a:cxn ang="0">
                  <a:pos x="12" y="108"/>
                </a:cxn>
                <a:cxn ang="0">
                  <a:pos x="0" y="124"/>
                </a:cxn>
                <a:cxn ang="0">
                  <a:pos x="4" y="142"/>
                </a:cxn>
                <a:cxn ang="0">
                  <a:pos x="12" y="144"/>
                </a:cxn>
                <a:cxn ang="0">
                  <a:pos x="8" y="168"/>
                </a:cxn>
                <a:cxn ang="0">
                  <a:pos x="12" y="180"/>
                </a:cxn>
                <a:cxn ang="0">
                  <a:pos x="32" y="176"/>
                </a:cxn>
                <a:cxn ang="0">
                  <a:pos x="28" y="162"/>
                </a:cxn>
                <a:cxn ang="0">
                  <a:pos x="32" y="150"/>
                </a:cxn>
                <a:cxn ang="0">
                  <a:pos x="34" y="130"/>
                </a:cxn>
                <a:cxn ang="0">
                  <a:pos x="36" y="118"/>
                </a:cxn>
                <a:cxn ang="0">
                  <a:pos x="48" y="114"/>
                </a:cxn>
                <a:cxn ang="0">
                  <a:pos x="40" y="128"/>
                </a:cxn>
                <a:cxn ang="0">
                  <a:pos x="50" y="142"/>
                </a:cxn>
                <a:cxn ang="0">
                  <a:pos x="50" y="152"/>
                </a:cxn>
                <a:cxn ang="0">
                  <a:pos x="58" y="148"/>
                </a:cxn>
                <a:cxn ang="0">
                  <a:pos x="76" y="142"/>
                </a:cxn>
                <a:cxn ang="0">
                  <a:pos x="72" y="134"/>
                </a:cxn>
                <a:cxn ang="0">
                  <a:pos x="68" y="128"/>
                </a:cxn>
                <a:cxn ang="0">
                  <a:pos x="64" y="102"/>
                </a:cxn>
                <a:cxn ang="0">
                  <a:pos x="64" y="90"/>
                </a:cxn>
                <a:cxn ang="0">
                  <a:pos x="76" y="70"/>
                </a:cxn>
                <a:cxn ang="0">
                  <a:pos x="92" y="66"/>
                </a:cxn>
                <a:cxn ang="0">
                  <a:pos x="80" y="60"/>
                </a:cxn>
                <a:cxn ang="0">
                  <a:pos x="66" y="68"/>
                </a:cxn>
                <a:cxn ang="0">
                  <a:pos x="54" y="72"/>
                </a:cxn>
                <a:cxn ang="0">
                  <a:pos x="44" y="82"/>
                </a:cxn>
                <a:cxn ang="0">
                  <a:pos x="34" y="74"/>
                </a:cxn>
                <a:cxn ang="0">
                  <a:pos x="38" y="54"/>
                </a:cxn>
                <a:cxn ang="0">
                  <a:pos x="52" y="48"/>
                </a:cxn>
                <a:cxn ang="0">
                  <a:pos x="66" y="44"/>
                </a:cxn>
                <a:cxn ang="0">
                  <a:pos x="88" y="36"/>
                </a:cxn>
                <a:cxn ang="0">
                  <a:pos x="106" y="32"/>
                </a:cxn>
                <a:cxn ang="0">
                  <a:pos x="120" y="18"/>
                </a:cxn>
                <a:cxn ang="0">
                  <a:pos x="130" y="0"/>
                </a:cxn>
              </a:cxnLst>
              <a:rect l="0" t="0" r="r" b="b"/>
              <a:pathLst>
                <a:path w="131" h="181">
                  <a:moveTo>
                    <a:pt x="124" y="0"/>
                  </a:moveTo>
                  <a:lnTo>
                    <a:pt x="116" y="10"/>
                  </a:lnTo>
                  <a:lnTo>
                    <a:pt x="112" y="14"/>
                  </a:lnTo>
                  <a:lnTo>
                    <a:pt x="110" y="18"/>
                  </a:lnTo>
                  <a:lnTo>
                    <a:pt x="100" y="26"/>
                  </a:lnTo>
                  <a:lnTo>
                    <a:pt x="86" y="30"/>
                  </a:lnTo>
                  <a:lnTo>
                    <a:pt x="68" y="28"/>
                  </a:lnTo>
                  <a:lnTo>
                    <a:pt x="64" y="32"/>
                  </a:lnTo>
                  <a:lnTo>
                    <a:pt x="60" y="32"/>
                  </a:lnTo>
                  <a:lnTo>
                    <a:pt x="50" y="30"/>
                  </a:lnTo>
                  <a:lnTo>
                    <a:pt x="44" y="34"/>
                  </a:lnTo>
                  <a:lnTo>
                    <a:pt x="42" y="42"/>
                  </a:lnTo>
                  <a:lnTo>
                    <a:pt x="38" y="46"/>
                  </a:lnTo>
                  <a:lnTo>
                    <a:pt x="30" y="46"/>
                  </a:lnTo>
                  <a:lnTo>
                    <a:pt x="26" y="56"/>
                  </a:lnTo>
                  <a:lnTo>
                    <a:pt x="22" y="66"/>
                  </a:lnTo>
                  <a:lnTo>
                    <a:pt x="24" y="82"/>
                  </a:lnTo>
                  <a:lnTo>
                    <a:pt x="18" y="84"/>
                  </a:lnTo>
                  <a:lnTo>
                    <a:pt x="14" y="100"/>
                  </a:lnTo>
                  <a:lnTo>
                    <a:pt x="12" y="108"/>
                  </a:lnTo>
                  <a:lnTo>
                    <a:pt x="6" y="120"/>
                  </a:lnTo>
                  <a:lnTo>
                    <a:pt x="0" y="124"/>
                  </a:lnTo>
                  <a:lnTo>
                    <a:pt x="2" y="134"/>
                  </a:lnTo>
                  <a:lnTo>
                    <a:pt x="4" y="142"/>
                  </a:lnTo>
                  <a:lnTo>
                    <a:pt x="12" y="140"/>
                  </a:lnTo>
                  <a:lnTo>
                    <a:pt x="12" y="144"/>
                  </a:lnTo>
                  <a:lnTo>
                    <a:pt x="16" y="150"/>
                  </a:lnTo>
                  <a:lnTo>
                    <a:pt x="8" y="168"/>
                  </a:lnTo>
                  <a:lnTo>
                    <a:pt x="8" y="178"/>
                  </a:lnTo>
                  <a:lnTo>
                    <a:pt x="12" y="180"/>
                  </a:lnTo>
                  <a:lnTo>
                    <a:pt x="20" y="176"/>
                  </a:lnTo>
                  <a:lnTo>
                    <a:pt x="32" y="176"/>
                  </a:lnTo>
                  <a:lnTo>
                    <a:pt x="26" y="168"/>
                  </a:lnTo>
                  <a:lnTo>
                    <a:pt x="28" y="162"/>
                  </a:lnTo>
                  <a:lnTo>
                    <a:pt x="34" y="158"/>
                  </a:lnTo>
                  <a:lnTo>
                    <a:pt x="32" y="150"/>
                  </a:lnTo>
                  <a:lnTo>
                    <a:pt x="34" y="142"/>
                  </a:lnTo>
                  <a:lnTo>
                    <a:pt x="34" y="130"/>
                  </a:lnTo>
                  <a:lnTo>
                    <a:pt x="32" y="120"/>
                  </a:lnTo>
                  <a:lnTo>
                    <a:pt x="36" y="118"/>
                  </a:lnTo>
                  <a:lnTo>
                    <a:pt x="38" y="114"/>
                  </a:lnTo>
                  <a:lnTo>
                    <a:pt x="48" y="114"/>
                  </a:lnTo>
                  <a:lnTo>
                    <a:pt x="42" y="120"/>
                  </a:lnTo>
                  <a:lnTo>
                    <a:pt x="40" y="128"/>
                  </a:lnTo>
                  <a:lnTo>
                    <a:pt x="46" y="136"/>
                  </a:lnTo>
                  <a:lnTo>
                    <a:pt x="50" y="142"/>
                  </a:lnTo>
                  <a:lnTo>
                    <a:pt x="48" y="146"/>
                  </a:lnTo>
                  <a:lnTo>
                    <a:pt x="50" y="152"/>
                  </a:lnTo>
                  <a:lnTo>
                    <a:pt x="62" y="152"/>
                  </a:lnTo>
                  <a:lnTo>
                    <a:pt x="58" y="148"/>
                  </a:lnTo>
                  <a:lnTo>
                    <a:pt x="66" y="142"/>
                  </a:lnTo>
                  <a:lnTo>
                    <a:pt x="76" y="142"/>
                  </a:lnTo>
                  <a:lnTo>
                    <a:pt x="74" y="134"/>
                  </a:lnTo>
                  <a:lnTo>
                    <a:pt x="72" y="134"/>
                  </a:lnTo>
                  <a:lnTo>
                    <a:pt x="70" y="130"/>
                  </a:lnTo>
                  <a:lnTo>
                    <a:pt x="68" y="128"/>
                  </a:lnTo>
                  <a:lnTo>
                    <a:pt x="70" y="116"/>
                  </a:lnTo>
                  <a:lnTo>
                    <a:pt x="64" y="102"/>
                  </a:lnTo>
                  <a:lnTo>
                    <a:pt x="58" y="96"/>
                  </a:lnTo>
                  <a:lnTo>
                    <a:pt x="64" y="90"/>
                  </a:lnTo>
                  <a:lnTo>
                    <a:pt x="72" y="84"/>
                  </a:lnTo>
                  <a:lnTo>
                    <a:pt x="76" y="70"/>
                  </a:lnTo>
                  <a:lnTo>
                    <a:pt x="84" y="64"/>
                  </a:lnTo>
                  <a:lnTo>
                    <a:pt x="92" y="66"/>
                  </a:lnTo>
                  <a:lnTo>
                    <a:pt x="90" y="58"/>
                  </a:lnTo>
                  <a:lnTo>
                    <a:pt x="80" y="60"/>
                  </a:lnTo>
                  <a:lnTo>
                    <a:pt x="76" y="64"/>
                  </a:lnTo>
                  <a:lnTo>
                    <a:pt x="66" y="68"/>
                  </a:lnTo>
                  <a:lnTo>
                    <a:pt x="62" y="72"/>
                  </a:lnTo>
                  <a:lnTo>
                    <a:pt x="54" y="72"/>
                  </a:lnTo>
                  <a:lnTo>
                    <a:pt x="46" y="80"/>
                  </a:lnTo>
                  <a:lnTo>
                    <a:pt x="44" y="82"/>
                  </a:lnTo>
                  <a:lnTo>
                    <a:pt x="38" y="78"/>
                  </a:lnTo>
                  <a:lnTo>
                    <a:pt x="34" y="74"/>
                  </a:lnTo>
                  <a:lnTo>
                    <a:pt x="36" y="66"/>
                  </a:lnTo>
                  <a:lnTo>
                    <a:pt x="38" y="54"/>
                  </a:lnTo>
                  <a:lnTo>
                    <a:pt x="46" y="48"/>
                  </a:lnTo>
                  <a:lnTo>
                    <a:pt x="52" y="48"/>
                  </a:lnTo>
                  <a:lnTo>
                    <a:pt x="60" y="42"/>
                  </a:lnTo>
                  <a:lnTo>
                    <a:pt x="66" y="44"/>
                  </a:lnTo>
                  <a:lnTo>
                    <a:pt x="78" y="36"/>
                  </a:lnTo>
                  <a:lnTo>
                    <a:pt x="88" y="36"/>
                  </a:lnTo>
                  <a:lnTo>
                    <a:pt x="102" y="38"/>
                  </a:lnTo>
                  <a:lnTo>
                    <a:pt x="106" y="32"/>
                  </a:lnTo>
                  <a:lnTo>
                    <a:pt x="112" y="32"/>
                  </a:lnTo>
                  <a:lnTo>
                    <a:pt x="120" y="18"/>
                  </a:lnTo>
                  <a:lnTo>
                    <a:pt x="124" y="10"/>
                  </a:lnTo>
                  <a:lnTo>
                    <a:pt x="130" y="0"/>
                  </a:lnTo>
                  <a:lnTo>
                    <a:pt x="124"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7" name="Freeform 603"/>
            <p:cNvSpPr>
              <a:spLocks/>
            </p:cNvSpPr>
            <p:nvPr/>
          </p:nvSpPr>
          <p:spPr bwMode="ltGray">
            <a:xfrm>
              <a:off x="4413" y="2723"/>
              <a:ext cx="191" cy="206"/>
            </a:xfrm>
            <a:custGeom>
              <a:avLst/>
              <a:gdLst/>
              <a:ahLst/>
              <a:cxnLst>
                <a:cxn ang="0">
                  <a:pos x="172" y="12"/>
                </a:cxn>
                <a:cxn ang="0">
                  <a:pos x="162" y="18"/>
                </a:cxn>
                <a:cxn ang="0">
                  <a:pos x="164" y="22"/>
                </a:cxn>
                <a:cxn ang="0">
                  <a:pos x="174" y="46"/>
                </a:cxn>
                <a:cxn ang="0">
                  <a:pos x="190" y="62"/>
                </a:cxn>
                <a:cxn ang="0">
                  <a:pos x="174" y="66"/>
                </a:cxn>
                <a:cxn ang="0">
                  <a:pos x="170" y="70"/>
                </a:cxn>
                <a:cxn ang="0">
                  <a:pos x="162" y="82"/>
                </a:cxn>
                <a:cxn ang="0">
                  <a:pos x="160" y="106"/>
                </a:cxn>
                <a:cxn ang="0">
                  <a:pos x="154" y="116"/>
                </a:cxn>
                <a:cxn ang="0">
                  <a:pos x="142" y="120"/>
                </a:cxn>
                <a:cxn ang="0">
                  <a:pos x="138" y="134"/>
                </a:cxn>
                <a:cxn ang="0">
                  <a:pos x="146" y="140"/>
                </a:cxn>
                <a:cxn ang="0">
                  <a:pos x="138" y="152"/>
                </a:cxn>
                <a:cxn ang="0">
                  <a:pos x="132" y="162"/>
                </a:cxn>
                <a:cxn ang="0">
                  <a:pos x="110" y="182"/>
                </a:cxn>
                <a:cxn ang="0">
                  <a:pos x="100" y="184"/>
                </a:cxn>
                <a:cxn ang="0">
                  <a:pos x="96" y="168"/>
                </a:cxn>
                <a:cxn ang="0">
                  <a:pos x="78" y="176"/>
                </a:cxn>
                <a:cxn ang="0">
                  <a:pos x="66" y="178"/>
                </a:cxn>
                <a:cxn ang="0">
                  <a:pos x="52" y="180"/>
                </a:cxn>
                <a:cxn ang="0">
                  <a:pos x="54" y="166"/>
                </a:cxn>
                <a:cxn ang="0">
                  <a:pos x="44" y="174"/>
                </a:cxn>
                <a:cxn ang="0">
                  <a:pos x="28" y="172"/>
                </a:cxn>
                <a:cxn ang="0">
                  <a:pos x="22" y="150"/>
                </a:cxn>
                <a:cxn ang="0">
                  <a:pos x="22" y="140"/>
                </a:cxn>
                <a:cxn ang="0">
                  <a:pos x="14" y="144"/>
                </a:cxn>
                <a:cxn ang="0">
                  <a:pos x="2" y="112"/>
                </a:cxn>
                <a:cxn ang="0">
                  <a:pos x="8" y="92"/>
                </a:cxn>
                <a:cxn ang="0">
                  <a:pos x="10" y="82"/>
                </a:cxn>
                <a:cxn ang="0">
                  <a:pos x="18" y="84"/>
                </a:cxn>
                <a:cxn ang="0">
                  <a:pos x="36" y="98"/>
                </a:cxn>
                <a:cxn ang="0">
                  <a:pos x="50" y="94"/>
                </a:cxn>
                <a:cxn ang="0">
                  <a:pos x="70" y="88"/>
                </a:cxn>
                <a:cxn ang="0">
                  <a:pos x="86" y="68"/>
                </a:cxn>
                <a:cxn ang="0">
                  <a:pos x="92" y="70"/>
                </a:cxn>
                <a:cxn ang="0">
                  <a:pos x="104" y="64"/>
                </a:cxn>
                <a:cxn ang="0">
                  <a:pos x="116" y="50"/>
                </a:cxn>
                <a:cxn ang="0">
                  <a:pos x="128" y="34"/>
                </a:cxn>
                <a:cxn ang="0">
                  <a:pos x="130" y="20"/>
                </a:cxn>
                <a:cxn ang="0">
                  <a:pos x="132" y="12"/>
                </a:cxn>
                <a:cxn ang="0">
                  <a:pos x="164" y="0"/>
                </a:cxn>
              </a:cxnLst>
              <a:rect l="0" t="0" r="r" b="b"/>
              <a:pathLst>
                <a:path w="191" h="185">
                  <a:moveTo>
                    <a:pt x="164" y="0"/>
                  </a:moveTo>
                  <a:lnTo>
                    <a:pt x="172" y="12"/>
                  </a:lnTo>
                  <a:lnTo>
                    <a:pt x="154" y="14"/>
                  </a:lnTo>
                  <a:lnTo>
                    <a:pt x="162" y="18"/>
                  </a:lnTo>
                  <a:lnTo>
                    <a:pt x="156" y="22"/>
                  </a:lnTo>
                  <a:lnTo>
                    <a:pt x="164" y="22"/>
                  </a:lnTo>
                  <a:lnTo>
                    <a:pt x="178" y="40"/>
                  </a:lnTo>
                  <a:lnTo>
                    <a:pt x="174" y="46"/>
                  </a:lnTo>
                  <a:lnTo>
                    <a:pt x="186" y="58"/>
                  </a:lnTo>
                  <a:lnTo>
                    <a:pt x="190" y="62"/>
                  </a:lnTo>
                  <a:lnTo>
                    <a:pt x="186" y="66"/>
                  </a:lnTo>
                  <a:lnTo>
                    <a:pt x="174" y="66"/>
                  </a:lnTo>
                  <a:lnTo>
                    <a:pt x="176" y="68"/>
                  </a:lnTo>
                  <a:lnTo>
                    <a:pt x="170" y="70"/>
                  </a:lnTo>
                  <a:lnTo>
                    <a:pt x="166" y="72"/>
                  </a:lnTo>
                  <a:lnTo>
                    <a:pt x="162" y="82"/>
                  </a:lnTo>
                  <a:lnTo>
                    <a:pt x="160" y="100"/>
                  </a:lnTo>
                  <a:lnTo>
                    <a:pt x="160" y="106"/>
                  </a:lnTo>
                  <a:lnTo>
                    <a:pt x="154" y="108"/>
                  </a:lnTo>
                  <a:lnTo>
                    <a:pt x="154" y="116"/>
                  </a:lnTo>
                  <a:lnTo>
                    <a:pt x="146" y="116"/>
                  </a:lnTo>
                  <a:lnTo>
                    <a:pt x="142" y="120"/>
                  </a:lnTo>
                  <a:lnTo>
                    <a:pt x="138" y="126"/>
                  </a:lnTo>
                  <a:lnTo>
                    <a:pt x="138" y="134"/>
                  </a:lnTo>
                  <a:lnTo>
                    <a:pt x="142" y="138"/>
                  </a:lnTo>
                  <a:lnTo>
                    <a:pt x="146" y="140"/>
                  </a:lnTo>
                  <a:lnTo>
                    <a:pt x="140" y="144"/>
                  </a:lnTo>
                  <a:lnTo>
                    <a:pt x="138" y="152"/>
                  </a:lnTo>
                  <a:lnTo>
                    <a:pt x="134" y="154"/>
                  </a:lnTo>
                  <a:lnTo>
                    <a:pt x="132" y="162"/>
                  </a:lnTo>
                  <a:lnTo>
                    <a:pt x="120" y="174"/>
                  </a:lnTo>
                  <a:lnTo>
                    <a:pt x="110" y="182"/>
                  </a:lnTo>
                  <a:lnTo>
                    <a:pt x="106" y="184"/>
                  </a:lnTo>
                  <a:lnTo>
                    <a:pt x="100" y="184"/>
                  </a:lnTo>
                  <a:lnTo>
                    <a:pt x="100" y="172"/>
                  </a:lnTo>
                  <a:lnTo>
                    <a:pt x="96" y="168"/>
                  </a:lnTo>
                  <a:lnTo>
                    <a:pt x="90" y="174"/>
                  </a:lnTo>
                  <a:lnTo>
                    <a:pt x="78" y="176"/>
                  </a:lnTo>
                  <a:lnTo>
                    <a:pt x="74" y="172"/>
                  </a:lnTo>
                  <a:lnTo>
                    <a:pt x="66" y="178"/>
                  </a:lnTo>
                  <a:lnTo>
                    <a:pt x="60" y="176"/>
                  </a:lnTo>
                  <a:lnTo>
                    <a:pt x="52" y="180"/>
                  </a:lnTo>
                  <a:lnTo>
                    <a:pt x="54" y="174"/>
                  </a:lnTo>
                  <a:lnTo>
                    <a:pt x="54" y="166"/>
                  </a:lnTo>
                  <a:lnTo>
                    <a:pt x="50" y="168"/>
                  </a:lnTo>
                  <a:lnTo>
                    <a:pt x="44" y="174"/>
                  </a:lnTo>
                  <a:lnTo>
                    <a:pt x="32" y="172"/>
                  </a:lnTo>
                  <a:lnTo>
                    <a:pt x="28" y="172"/>
                  </a:lnTo>
                  <a:lnTo>
                    <a:pt x="22" y="158"/>
                  </a:lnTo>
                  <a:lnTo>
                    <a:pt x="22" y="150"/>
                  </a:lnTo>
                  <a:lnTo>
                    <a:pt x="26" y="148"/>
                  </a:lnTo>
                  <a:lnTo>
                    <a:pt x="22" y="140"/>
                  </a:lnTo>
                  <a:lnTo>
                    <a:pt x="18" y="140"/>
                  </a:lnTo>
                  <a:lnTo>
                    <a:pt x="14" y="144"/>
                  </a:lnTo>
                  <a:lnTo>
                    <a:pt x="10" y="124"/>
                  </a:lnTo>
                  <a:lnTo>
                    <a:pt x="2" y="112"/>
                  </a:lnTo>
                  <a:lnTo>
                    <a:pt x="0" y="104"/>
                  </a:lnTo>
                  <a:lnTo>
                    <a:pt x="8" y="92"/>
                  </a:lnTo>
                  <a:lnTo>
                    <a:pt x="10" y="88"/>
                  </a:lnTo>
                  <a:lnTo>
                    <a:pt x="10" y="82"/>
                  </a:lnTo>
                  <a:lnTo>
                    <a:pt x="18" y="78"/>
                  </a:lnTo>
                  <a:lnTo>
                    <a:pt x="18" y="84"/>
                  </a:lnTo>
                  <a:lnTo>
                    <a:pt x="32" y="94"/>
                  </a:lnTo>
                  <a:lnTo>
                    <a:pt x="36" y="98"/>
                  </a:lnTo>
                  <a:lnTo>
                    <a:pt x="42" y="98"/>
                  </a:lnTo>
                  <a:lnTo>
                    <a:pt x="50" y="94"/>
                  </a:lnTo>
                  <a:lnTo>
                    <a:pt x="66" y="92"/>
                  </a:lnTo>
                  <a:lnTo>
                    <a:pt x="70" y="88"/>
                  </a:lnTo>
                  <a:lnTo>
                    <a:pt x="74" y="76"/>
                  </a:lnTo>
                  <a:lnTo>
                    <a:pt x="86" y="68"/>
                  </a:lnTo>
                  <a:lnTo>
                    <a:pt x="88" y="74"/>
                  </a:lnTo>
                  <a:lnTo>
                    <a:pt x="92" y="70"/>
                  </a:lnTo>
                  <a:lnTo>
                    <a:pt x="100" y="70"/>
                  </a:lnTo>
                  <a:lnTo>
                    <a:pt x="104" y="64"/>
                  </a:lnTo>
                  <a:lnTo>
                    <a:pt x="114" y="60"/>
                  </a:lnTo>
                  <a:lnTo>
                    <a:pt x="116" y="50"/>
                  </a:lnTo>
                  <a:lnTo>
                    <a:pt x="122" y="40"/>
                  </a:lnTo>
                  <a:lnTo>
                    <a:pt x="128" y="34"/>
                  </a:lnTo>
                  <a:lnTo>
                    <a:pt x="126" y="26"/>
                  </a:lnTo>
                  <a:lnTo>
                    <a:pt x="130" y="20"/>
                  </a:lnTo>
                  <a:lnTo>
                    <a:pt x="132" y="16"/>
                  </a:lnTo>
                  <a:lnTo>
                    <a:pt x="132" y="12"/>
                  </a:lnTo>
                  <a:lnTo>
                    <a:pt x="142" y="6"/>
                  </a:lnTo>
                  <a:lnTo>
                    <a:pt x="164"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574" name="Freeform 604"/>
          <p:cNvSpPr>
            <a:spLocks/>
          </p:cNvSpPr>
          <p:nvPr/>
        </p:nvSpPr>
        <p:spPr bwMode="ltGray">
          <a:xfrm>
            <a:off x="6990342" y="4059249"/>
            <a:ext cx="26340" cy="41275"/>
          </a:xfrm>
          <a:custGeom>
            <a:avLst/>
            <a:gdLst/>
            <a:ahLst/>
            <a:cxnLst>
              <a:cxn ang="0">
                <a:pos x="0" y="0"/>
              </a:cxn>
              <a:cxn ang="0">
                <a:pos x="2" y="14"/>
              </a:cxn>
              <a:cxn ang="0">
                <a:pos x="8" y="22"/>
              </a:cxn>
              <a:cxn ang="0">
                <a:pos x="16" y="16"/>
              </a:cxn>
              <a:cxn ang="0">
                <a:pos x="16" y="0"/>
              </a:cxn>
              <a:cxn ang="0">
                <a:pos x="0" y="0"/>
              </a:cxn>
            </a:cxnLst>
            <a:rect l="0" t="0" r="r" b="b"/>
            <a:pathLst>
              <a:path w="17" h="23">
                <a:moveTo>
                  <a:pt x="0" y="0"/>
                </a:moveTo>
                <a:lnTo>
                  <a:pt x="2" y="14"/>
                </a:lnTo>
                <a:lnTo>
                  <a:pt x="8" y="22"/>
                </a:lnTo>
                <a:lnTo>
                  <a:pt x="16" y="16"/>
                </a:lnTo>
                <a:lnTo>
                  <a:pt x="16"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5" name="Freeform 605"/>
          <p:cNvSpPr>
            <a:spLocks/>
          </p:cNvSpPr>
          <p:nvPr/>
        </p:nvSpPr>
        <p:spPr bwMode="ltGray">
          <a:xfrm>
            <a:off x="6965552" y="4081474"/>
            <a:ext cx="15494" cy="25400"/>
          </a:xfrm>
          <a:custGeom>
            <a:avLst/>
            <a:gdLst/>
            <a:ahLst/>
            <a:cxnLst>
              <a:cxn ang="0">
                <a:pos x="2" y="2"/>
              </a:cxn>
              <a:cxn ang="0">
                <a:pos x="0" y="12"/>
              </a:cxn>
              <a:cxn ang="0">
                <a:pos x="10" y="12"/>
              </a:cxn>
              <a:cxn ang="0">
                <a:pos x="10" y="0"/>
              </a:cxn>
              <a:cxn ang="0">
                <a:pos x="2" y="2"/>
              </a:cxn>
            </a:cxnLst>
            <a:rect l="0" t="0" r="r" b="b"/>
            <a:pathLst>
              <a:path w="11" h="13">
                <a:moveTo>
                  <a:pt x="2" y="2"/>
                </a:moveTo>
                <a:lnTo>
                  <a:pt x="0" y="12"/>
                </a:lnTo>
                <a:lnTo>
                  <a:pt x="10" y="12"/>
                </a:lnTo>
                <a:lnTo>
                  <a:pt x="10" y="0"/>
                </a:lnTo>
                <a:lnTo>
                  <a:pt x="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6" name="Freeform 606"/>
          <p:cNvSpPr>
            <a:spLocks/>
          </p:cNvSpPr>
          <p:nvPr/>
        </p:nvSpPr>
        <p:spPr bwMode="ltGray">
          <a:xfrm>
            <a:off x="5203891" y="3830650"/>
            <a:ext cx="48031" cy="50800"/>
          </a:xfrm>
          <a:custGeom>
            <a:avLst/>
            <a:gdLst/>
            <a:ahLst/>
            <a:cxnLst>
              <a:cxn ang="0">
                <a:pos x="30" y="4"/>
              </a:cxn>
              <a:cxn ang="0">
                <a:pos x="24" y="0"/>
              </a:cxn>
              <a:cxn ang="0">
                <a:pos x="10" y="0"/>
              </a:cxn>
              <a:cxn ang="0">
                <a:pos x="0" y="12"/>
              </a:cxn>
              <a:cxn ang="0">
                <a:pos x="6" y="18"/>
              </a:cxn>
              <a:cxn ang="0">
                <a:pos x="10" y="20"/>
              </a:cxn>
              <a:cxn ang="0">
                <a:pos x="16" y="28"/>
              </a:cxn>
              <a:cxn ang="0">
                <a:pos x="26" y="22"/>
              </a:cxn>
              <a:cxn ang="0">
                <a:pos x="24" y="16"/>
              </a:cxn>
              <a:cxn ang="0">
                <a:pos x="20" y="12"/>
              </a:cxn>
              <a:cxn ang="0">
                <a:pos x="28" y="10"/>
              </a:cxn>
              <a:cxn ang="0">
                <a:pos x="30" y="4"/>
              </a:cxn>
            </a:cxnLst>
            <a:rect l="0" t="0" r="r" b="b"/>
            <a:pathLst>
              <a:path w="31" h="29">
                <a:moveTo>
                  <a:pt x="30" y="4"/>
                </a:moveTo>
                <a:lnTo>
                  <a:pt x="24" y="0"/>
                </a:lnTo>
                <a:lnTo>
                  <a:pt x="10" y="0"/>
                </a:lnTo>
                <a:lnTo>
                  <a:pt x="0" y="12"/>
                </a:lnTo>
                <a:lnTo>
                  <a:pt x="6" y="18"/>
                </a:lnTo>
                <a:lnTo>
                  <a:pt x="10" y="20"/>
                </a:lnTo>
                <a:lnTo>
                  <a:pt x="16" y="28"/>
                </a:lnTo>
                <a:lnTo>
                  <a:pt x="26" y="22"/>
                </a:lnTo>
                <a:lnTo>
                  <a:pt x="24" y="16"/>
                </a:lnTo>
                <a:lnTo>
                  <a:pt x="20" y="12"/>
                </a:lnTo>
                <a:lnTo>
                  <a:pt x="28" y="10"/>
                </a:lnTo>
                <a:lnTo>
                  <a:pt x="3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7" name="Freeform 607"/>
          <p:cNvSpPr>
            <a:spLocks/>
          </p:cNvSpPr>
          <p:nvPr/>
        </p:nvSpPr>
        <p:spPr bwMode="ltGray">
          <a:xfrm>
            <a:off x="5110928" y="2797192"/>
            <a:ext cx="1162046" cy="627059"/>
          </a:xfrm>
          <a:custGeom>
            <a:avLst/>
            <a:gdLst/>
            <a:ahLst/>
            <a:cxnLst>
              <a:cxn ang="0">
                <a:pos x="62" y="138"/>
              </a:cxn>
              <a:cxn ang="0">
                <a:pos x="6" y="164"/>
              </a:cxn>
              <a:cxn ang="0">
                <a:pos x="2" y="226"/>
              </a:cxn>
              <a:cxn ang="0">
                <a:pos x="46" y="198"/>
              </a:cxn>
              <a:cxn ang="0">
                <a:pos x="90" y="226"/>
              </a:cxn>
              <a:cxn ang="0">
                <a:pos x="44" y="246"/>
              </a:cxn>
              <a:cxn ang="0">
                <a:pos x="56" y="270"/>
              </a:cxn>
              <a:cxn ang="0">
                <a:pos x="76" y="284"/>
              </a:cxn>
              <a:cxn ang="0">
                <a:pos x="88" y="308"/>
              </a:cxn>
              <a:cxn ang="0">
                <a:pos x="114" y="302"/>
              </a:cxn>
              <a:cxn ang="0">
                <a:pos x="134" y="264"/>
              </a:cxn>
              <a:cxn ang="0">
                <a:pos x="204" y="282"/>
              </a:cxn>
              <a:cxn ang="0">
                <a:pos x="232" y="276"/>
              </a:cxn>
              <a:cxn ang="0">
                <a:pos x="294" y="262"/>
              </a:cxn>
              <a:cxn ang="0">
                <a:pos x="310" y="292"/>
              </a:cxn>
              <a:cxn ang="0">
                <a:pos x="340" y="320"/>
              </a:cxn>
              <a:cxn ang="0">
                <a:pos x="392" y="342"/>
              </a:cxn>
              <a:cxn ang="0">
                <a:pos x="428" y="318"/>
              </a:cxn>
              <a:cxn ang="0">
                <a:pos x="472" y="302"/>
              </a:cxn>
              <a:cxn ang="0">
                <a:pos x="516" y="316"/>
              </a:cxn>
              <a:cxn ang="0">
                <a:pos x="564" y="322"/>
              </a:cxn>
              <a:cxn ang="0">
                <a:pos x="642" y="336"/>
              </a:cxn>
              <a:cxn ang="0">
                <a:pos x="650" y="330"/>
              </a:cxn>
              <a:cxn ang="0">
                <a:pos x="688" y="320"/>
              </a:cxn>
              <a:cxn ang="0">
                <a:pos x="688" y="296"/>
              </a:cxn>
              <a:cxn ang="0">
                <a:pos x="720" y="288"/>
              </a:cxn>
              <a:cxn ang="0">
                <a:pos x="726" y="266"/>
              </a:cxn>
              <a:cxn ang="0">
                <a:pos x="752" y="246"/>
              </a:cxn>
              <a:cxn ang="0">
                <a:pos x="732" y="242"/>
              </a:cxn>
              <a:cxn ang="0">
                <a:pos x="702" y="192"/>
              </a:cxn>
              <a:cxn ang="0">
                <a:pos x="660" y="158"/>
              </a:cxn>
              <a:cxn ang="0">
                <a:pos x="610" y="106"/>
              </a:cxn>
              <a:cxn ang="0">
                <a:pos x="574" y="54"/>
              </a:cxn>
              <a:cxn ang="0">
                <a:pos x="494" y="60"/>
              </a:cxn>
              <a:cxn ang="0">
                <a:pos x="458" y="32"/>
              </a:cxn>
              <a:cxn ang="0">
                <a:pos x="390" y="0"/>
              </a:cxn>
              <a:cxn ang="0">
                <a:pos x="318" y="28"/>
              </a:cxn>
              <a:cxn ang="0">
                <a:pos x="258" y="50"/>
              </a:cxn>
              <a:cxn ang="0">
                <a:pos x="194" y="62"/>
              </a:cxn>
              <a:cxn ang="0">
                <a:pos x="122" y="66"/>
              </a:cxn>
              <a:cxn ang="0">
                <a:pos x="84" y="98"/>
              </a:cxn>
              <a:cxn ang="0">
                <a:pos x="62" y="132"/>
              </a:cxn>
            </a:cxnLst>
            <a:rect l="0" t="0" r="r" b="b"/>
            <a:pathLst>
              <a:path w="753" h="347">
                <a:moveTo>
                  <a:pt x="62" y="132"/>
                </a:moveTo>
                <a:lnTo>
                  <a:pt x="62" y="138"/>
                </a:lnTo>
                <a:lnTo>
                  <a:pt x="34" y="156"/>
                </a:lnTo>
                <a:lnTo>
                  <a:pt x="6" y="164"/>
                </a:lnTo>
                <a:lnTo>
                  <a:pt x="0" y="188"/>
                </a:lnTo>
                <a:lnTo>
                  <a:pt x="2" y="226"/>
                </a:lnTo>
                <a:lnTo>
                  <a:pt x="24" y="216"/>
                </a:lnTo>
                <a:lnTo>
                  <a:pt x="46" y="198"/>
                </a:lnTo>
                <a:lnTo>
                  <a:pt x="76" y="198"/>
                </a:lnTo>
                <a:lnTo>
                  <a:pt x="90" y="226"/>
                </a:lnTo>
                <a:lnTo>
                  <a:pt x="62" y="238"/>
                </a:lnTo>
                <a:lnTo>
                  <a:pt x="44" y="246"/>
                </a:lnTo>
                <a:lnTo>
                  <a:pt x="48" y="258"/>
                </a:lnTo>
                <a:lnTo>
                  <a:pt x="56" y="270"/>
                </a:lnTo>
                <a:lnTo>
                  <a:pt x="66" y="282"/>
                </a:lnTo>
                <a:lnTo>
                  <a:pt x="76" y="284"/>
                </a:lnTo>
                <a:lnTo>
                  <a:pt x="82" y="308"/>
                </a:lnTo>
                <a:lnTo>
                  <a:pt x="88" y="308"/>
                </a:lnTo>
                <a:lnTo>
                  <a:pt x="92" y="302"/>
                </a:lnTo>
                <a:lnTo>
                  <a:pt x="114" y="302"/>
                </a:lnTo>
                <a:lnTo>
                  <a:pt x="134" y="318"/>
                </a:lnTo>
                <a:lnTo>
                  <a:pt x="134" y="264"/>
                </a:lnTo>
                <a:lnTo>
                  <a:pt x="178" y="248"/>
                </a:lnTo>
                <a:lnTo>
                  <a:pt x="204" y="282"/>
                </a:lnTo>
                <a:lnTo>
                  <a:pt x="218" y="290"/>
                </a:lnTo>
                <a:lnTo>
                  <a:pt x="232" y="276"/>
                </a:lnTo>
                <a:lnTo>
                  <a:pt x="252" y="270"/>
                </a:lnTo>
                <a:lnTo>
                  <a:pt x="294" y="262"/>
                </a:lnTo>
                <a:lnTo>
                  <a:pt x="302" y="272"/>
                </a:lnTo>
                <a:lnTo>
                  <a:pt x="310" y="292"/>
                </a:lnTo>
                <a:lnTo>
                  <a:pt x="322" y="308"/>
                </a:lnTo>
                <a:lnTo>
                  <a:pt x="340" y="320"/>
                </a:lnTo>
                <a:lnTo>
                  <a:pt x="366" y="346"/>
                </a:lnTo>
                <a:lnTo>
                  <a:pt x="392" y="342"/>
                </a:lnTo>
                <a:lnTo>
                  <a:pt x="408" y="326"/>
                </a:lnTo>
                <a:lnTo>
                  <a:pt x="428" y="318"/>
                </a:lnTo>
                <a:lnTo>
                  <a:pt x="446" y="304"/>
                </a:lnTo>
                <a:lnTo>
                  <a:pt x="472" y="302"/>
                </a:lnTo>
                <a:lnTo>
                  <a:pt x="496" y="324"/>
                </a:lnTo>
                <a:lnTo>
                  <a:pt x="516" y="316"/>
                </a:lnTo>
                <a:lnTo>
                  <a:pt x="538" y="306"/>
                </a:lnTo>
                <a:lnTo>
                  <a:pt x="564" y="322"/>
                </a:lnTo>
                <a:lnTo>
                  <a:pt x="624" y="330"/>
                </a:lnTo>
                <a:lnTo>
                  <a:pt x="642" y="336"/>
                </a:lnTo>
                <a:lnTo>
                  <a:pt x="658" y="330"/>
                </a:lnTo>
                <a:lnTo>
                  <a:pt x="650" y="330"/>
                </a:lnTo>
                <a:lnTo>
                  <a:pt x="654" y="326"/>
                </a:lnTo>
                <a:lnTo>
                  <a:pt x="688" y="320"/>
                </a:lnTo>
                <a:lnTo>
                  <a:pt x="682" y="316"/>
                </a:lnTo>
                <a:lnTo>
                  <a:pt x="688" y="296"/>
                </a:lnTo>
                <a:lnTo>
                  <a:pt x="710" y="298"/>
                </a:lnTo>
                <a:lnTo>
                  <a:pt x="720" y="288"/>
                </a:lnTo>
                <a:lnTo>
                  <a:pt x="722" y="282"/>
                </a:lnTo>
                <a:lnTo>
                  <a:pt x="726" y="266"/>
                </a:lnTo>
                <a:lnTo>
                  <a:pt x="750" y="246"/>
                </a:lnTo>
                <a:lnTo>
                  <a:pt x="752" y="246"/>
                </a:lnTo>
                <a:lnTo>
                  <a:pt x="746" y="236"/>
                </a:lnTo>
                <a:lnTo>
                  <a:pt x="732" y="242"/>
                </a:lnTo>
                <a:lnTo>
                  <a:pt x="710" y="224"/>
                </a:lnTo>
                <a:lnTo>
                  <a:pt x="702" y="192"/>
                </a:lnTo>
                <a:lnTo>
                  <a:pt x="694" y="166"/>
                </a:lnTo>
                <a:lnTo>
                  <a:pt x="660" y="158"/>
                </a:lnTo>
                <a:lnTo>
                  <a:pt x="636" y="150"/>
                </a:lnTo>
                <a:lnTo>
                  <a:pt x="610" y="106"/>
                </a:lnTo>
                <a:lnTo>
                  <a:pt x="570" y="70"/>
                </a:lnTo>
                <a:lnTo>
                  <a:pt x="574" y="54"/>
                </a:lnTo>
                <a:lnTo>
                  <a:pt x="502" y="68"/>
                </a:lnTo>
                <a:lnTo>
                  <a:pt x="494" y="60"/>
                </a:lnTo>
                <a:lnTo>
                  <a:pt x="474" y="62"/>
                </a:lnTo>
                <a:lnTo>
                  <a:pt x="458" y="32"/>
                </a:lnTo>
                <a:lnTo>
                  <a:pt x="436" y="10"/>
                </a:lnTo>
                <a:lnTo>
                  <a:pt x="390" y="0"/>
                </a:lnTo>
                <a:lnTo>
                  <a:pt x="350" y="10"/>
                </a:lnTo>
                <a:lnTo>
                  <a:pt x="318" y="28"/>
                </a:lnTo>
                <a:lnTo>
                  <a:pt x="300" y="38"/>
                </a:lnTo>
                <a:lnTo>
                  <a:pt x="258" y="50"/>
                </a:lnTo>
                <a:lnTo>
                  <a:pt x="230" y="54"/>
                </a:lnTo>
                <a:lnTo>
                  <a:pt x="194" y="62"/>
                </a:lnTo>
                <a:lnTo>
                  <a:pt x="156" y="60"/>
                </a:lnTo>
                <a:lnTo>
                  <a:pt x="122" y="66"/>
                </a:lnTo>
                <a:lnTo>
                  <a:pt x="100" y="68"/>
                </a:lnTo>
                <a:lnTo>
                  <a:pt x="84" y="98"/>
                </a:lnTo>
                <a:lnTo>
                  <a:pt x="60" y="106"/>
                </a:lnTo>
                <a:lnTo>
                  <a:pt x="6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8" name="Freeform 608"/>
          <p:cNvSpPr>
            <a:spLocks/>
          </p:cNvSpPr>
          <p:nvPr/>
        </p:nvSpPr>
        <p:spPr bwMode="ltGray">
          <a:xfrm>
            <a:off x="7160776" y="3373452"/>
            <a:ext cx="134798" cy="161924"/>
          </a:xfrm>
          <a:custGeom>
            <a:avLst/>
            <a:gdLst/>
            <a:ahLst/>
            <a:cxnLst>
              <a:cxn ang="0">
                <a:pos x="24" y="0"/>
              </a:cxn>
              <a:cxn ang="0">
                <a:pos x="46" y="6"/>
              </a:cxn>
              <a:cxn ang="0">
                <a:pos x="54" y="20"/>
              </a:cxn>
              <a:cxn ang="0">
                <a:pos x="58" y="20"/>
              </a:cxn>
              <a:cxn ang="0">
                <a:pos x="70" y="32"/>
              </a:cxn>
              <a:cxn ang="0">
                <a:pos x="76" y="42"/>
              </a:cxn>
              <a:cxn ang="0">
                <a:pos x="78" y="46"/>
              </a:cxn>
              <a:cxn ang="0">
                <a:pos x="76" y="48"/>
              </a:cxn>
              <a:cxn ang="0">
                <a:pos x="86" y="42"/>
              </a:cxn>
              <a:cxn ang="0">
                <a:pos x="84" y="64"/>
              </a:cxn>
              <a:cxn ang="0">
                <a:pos x="78" y="68"/>
              </a:cxn>
              <a:cxn ang="0">
                <a:pos x="74" y="72"/>
              </a:cxn>
              <a:cxn ang="0">
                <a:pos x="72" y="72"/>
              </a:cxn>
              <a:cxn ang="0">
                <a:pos x="68" y="72"/>
              </a:cxn>
              <a:cxn ang="0">
                <a:pos x="66" y="78"/>
              </a:cxn>
              <a:cxn ang="0">
                <a:pos x="60" y="82"/>
              </a:cxn>
              <a:cxn ang="0">
                <a:pos x="58" y="80"/>
              </a:cxn>
              <a:cxn ang="0">
                <a:pos x="54" y="86"/>
              </a:cxn>
              <a:cxn ang="0">
                <a:pos x="52" y="88"/>
              </a:cxn>
              <a:cxn ang="0">
                <a:pos x="48" y="86"/>
              </a:cxn>
              <a:cxn ang="0">
                <a:pos x="42" y="78"/>
              </a:cxn>
              <a:cxn ang="0">
                <a:pos x="42" y="72"/>
              </a:cxn>
              <a:cxn ang="0">
                <a:pos x="44" y="62"/>
              </a:cxn>
              <a:cxn ang="0">
                <a:pos x="40" y="60"/>
              </a:cxn>
              <a:cxn ang="0">
                <a:pos x="36" y="50"/>
              </a:cxn>
              <a:cxn ang="0">
                <a:pos x="32" y="54"/>
              </a:cxn>
              <a:cxn ang="0">
                <a:pos x="28" y="50"/>
              </a:cxn>
              <a:cxn ang="0">
                <a:pos x="32" y="44"/>
              </a:cxn>
              <a:cxn ang="0">
                <a:pos x="36" y="40"/>
              </a:cxn>
              <a:cxn ang="0">
                <a:pos x="34" y="36"/>
              </a:cxn>
              <a:cxn ang="0">
                <a:pos x="26" y="36"/>
              </a:cxn>
              <a:cxn ang="0">
                <a:pos x="24" y="34"/>
              </a:cxn>
              <a:cxn ang="0">
                <a:pos x="22" y="40"/>
              </a:cxn>
              <a:cxn ang="0">
                <a:pos x="10" y="36"/>
              </a:cxn>
              <a:cxn ang="0">
                <a:pos x="4" y="32"/>
              </a:cxn>
              <a:cxn ang="0">
                <a:pos x="0" y="32"/>
              </a:cxn>
              <a:cxn ang="0">
                <a:pos x="4" y="24"/>
              </a:cxn>
              <a:cxn ang="0">
                <a:pos x="4" y="14"/>
              </a:cxn>
              <a:cxn ang="0">
                <a:pos x="6" y="10"/>
              </a:cxn>
              <a:cxn ang="0">
                <a:pos x="12" y="6"/>
              </a:cxn>
              <a:cxn ang="0">
                <a:pos x="24" y="0"/>
              </a:cxn>
            </a:cxnLst>
            <a:rect l="0" t="0" r="r" b="b"/>
            <a:pathLst>
              <a:path w="87" h="89">
                <a:moveTo>
                  <a:pt x="24" y="0"/>
                </a:moveTo>
                <a:lnTo>
                  <a:pt x="46" y="6"/>
                </a:lnTo>
                <a:lnTo>
                  <a:pt x="54" y="20"/>
                </a:lnTo>
                <a:lnTo>
                  <a:pt x="58" y="20"/>
                </a:lnTo>
                <a:lnTo>
                  <a:pt x="70" y="32"/>
                </a:lnTo>
                <a:lnTo>
                  <a:pt x="76" y="42"/>
                </a:lnTo>
                <a:lnTo>
                  <a:pt x="78" y="46"/>
                </a:lnTo>
                <a:lnTo>
                  <a:pt x="76" y="48"/>
                </a:lnTo>
                <a:lnTo>
                  <a:pt x="86" y="42"/>
                </a:lnTo>
                <a:lnTo>
                  <a:pt x="84" y="64"/>
                </a:lnTo>
                <a:lnTo>
                  <a:pt x="78" y="68"/>
                </a:lnTo>
                <a:lnTo>
                  <a:pt x="74" y="72"/>
                </a:lnTo>
                <a:lnTo>
                  <a:pt x="72" y="72"/>
                </a:lnTo>
                <a:lnTo>
                  <a:pt x="68" y="72"/>
                </a:lnTo>
                <a:lnTo>
                  <a:pt x="66" y="78"/>
                </a:lnTo>
                <a:lnTo>
                  <a:pt x="60" y="82"/>
                </a:lnTo>
                <a:lnTo>
                  <a:pt x="58" y="80"/>
                </a:lnTo>
                <a:lnTo>
                  <a:pt x="54" y="86"/>
                </a:lnTo>
                <a:lnTo>
                  <a:pt x="52" y="88"/>
                </a:lnTo>
                <a:lnTo>
                  <a:pt x="48" y="86"/>
                </a:lnTo>
                <a:lnTo>
                  <a:pt x="42" y="78"/>
                </a:lnTo>
                <a:lnTo>
                  <a:pt x="42" y="72"/>
                </a:lnTo>
                <a:lnTo>
                  <a:pt x="44" y="62"/>
                </a:lnTo>
                <a:lnTo>
                  <a:pt x="40" y="60"/>
                </a:lnTo>
                <a:lnTo>
                  <a:pt x="36" y="50"/>
                </a:lnTo>
                <a:lnTo>
                  <a:pt x="32" y="54"/>
                </a:lnTo>
                <a:lnTo>
                  <a:pt x="28" y="50"/>
                </a:lnTo>
                <a:lnTo>
                  <a:pt x="32" y="44"/>
                </a:lnTo>
                <a:lnTo>
                  <a:pt x="36" y="40"/>
                </a:lnTo>
                <a:lnTo>
                  <a:pt x="34" y="36"/>
                </a:lnTo>
                <a:lnTo>
                  <a:pt x="26" y="36"/>
                </a:lnTo>
                <a:lnTo>
                  <a:pt x="24" y="34"/>
                </a:lnTo>
                <a:lnTo>
                  <a:pt x="22" y="40"/>
                </a:lnTo>
                <a:lnTo>
                  <a:pt x="10" y="36"/>
                </a:lnTo>
                <a:lnTo>
                  <a:pt x="4" y="32"/>
                </a:lnTo>
                <a:lnTo>
                  <a:pt x="0" y="32"/>
                </a:lnTo>
                <a:lnTo>
                  <a:pt x="4" y="24"/>
                </a:lnTo>
                <a:lnTo>
                  <a:pt x="4" y="14"/>
                </a:lnTo>
                <a:lnTo>
                  <a:pt x="6" y="10"/>
                </a:lnTo>
                <a:lnTo>
                  <a:pt x="12"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79" name="Freeform 609"/>
          <p:cNvSpPr>
            <a:spLocks/>
          </p:cNvSpPr>
          <p:nvPr/>
        </p:nvSpPr>
        <p:spPr bwMode="ltGray">
          <a:xfrm>
            <a:off x="4048043" y="3338527"/>
            <a:ext cx="15494" cy="15875"/>
          </a:xfrm>
          <a:custGeom>
            <a:avLst/>
            <a:gdLst/>
            <a:ahLst/>
            <a:cxnLst>
              <a:cxn ang="0">
                <a:pos x="2" y="0"/>
              </a:cxn>
              <a:cxn ang="0">
                <a:pos x="0" y="4"/>
              </a:cxn>
              <a:cxn ang="0">
                <a:pos x="4" y="8"/>
              </a:cxn>
              <a:cxn ang="0">
                <a:pos x="8" y="2"/>
              </a:cxn>
              <a:cxn ang="0">
                <a:pos x="2" y="0"/>
              </a:cxn>
            </a:cxnLst>
            <a:rect l="0" t="0" r="r" b="b"/>
            <a:pathLst>
              <a:path w="9" h="9">
                <a:moveTo>
                  <a:pt x="2" y="0"/>
                </a:moveTo>
                <a:lnTo>
                  <a:pt x="0" y="4"/>
                </a:lnTo>
                <a:lnTo>
                  <a:pt x="4" y="8"/>
                </a:lnTo>
                <a:lnTo>
                  <a:pt x="8"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0" name="Freeform 610"/>
          <p:cNvSpPr>
            <a:spLocks/>
          </p:cNvSpPr>
          <p:nvPr/>
        </p:nvSpPr>
        <p:spPr bwMode="ltGray">
          <a:xfrm>
            <a:off x="4285100" y="5551493"/>
            <a:ext cx="444677" cy="423861"/>
          </a:xfrm>
          <a:custGeom>
            <a:avLst/>
            <a:gdLst/>
            <a:ahLst/>
            <a:cxnLst>
              <a:cxn ang="0">
                <a:pos x="0" y="110"/>
              </a:cxn>
              <a:cxn ang="0">
                <a:pos x="6" y="122"/>
              </a:cxn>
              <a:cxn ang="0">
                <a:pos x="6" y="128"/>
              </a:cxn>
              <a:cxn ang="0">
                <a:pos x="8" y="134"/>
              </a:cxn>
              <a:cxn ang="0">
                <a:pos x="14" y="144"/>
              </a:cxn>
              <a:cxn ang="0">
                <a:pos x="30" y="174"/>
              </a:cxn>
              <a:cxn ang="0">
                <a:pos x="32" y="178"/>
              </a:cxn>
              <a:cxn ang="0">
                <a:pos x="32" y="192"/>
              </a:cxn>
              <a:cxn ang="0">
                <a:pos x="18" y="194"/>
              </a:cxn>
              <a:cxn ang="0">
                <a:pos x="30" y="206"/>
              </a:cxn>
              <a:cxn ang="0">
                <a:pos x="40" y="218"/>
              </a:cxn>
              <a:cxn ang="0">
                <a:pos x="46" y="224"/>
              </a:cxn>
              <a:cxn ang="0">
                <a:pos x="56" y="232"/>
              </a:cxn>
              <a:cxn ang="0">
                <a:pos x="64" y="226"/>
              </a:cxn>
              <a:cxn ang="0">
                <a:pos x="90" y="224"/>
              </a:cxn>
              <a:cxn ang="0">
                <a:pos x="94" y="222"/>
              </a:cxn>
              <a:cxn ang="0">
                <a:pos x="108" y="222"/>
              </a:cxn>
              <a:cxn ang="0">
                <a:pos x="114" y="218"/>
              </a:cxn>
              <a:cxn ang="0">
                <a:pos x="120" y="222"/>
              </a:cxn>
              <a:cxn ang="0">
                <a:pos x="136" y="228"/>
              </a:cxn>
              <a:cxn ang="0">
                <a:pos x="140" y="220"/>
              </a:cxn>
              <a:cxn ang="0">
                <a:pos x="148" y="228"/>
              </a:cxn>
              <a:cxn ang="0">
                <a:pos x="158" y="224"/>
              </a:cxn>
              <a:cxn ang="0">
                <a:pos x="180" y="216"/>
              </a:cxn>
              <a:cxn ang="0">
                <a:pos x="196" y="204"/>
              </a:cxn>
              <a:cxn ang="0">
                <a:pos x="202" y="200"/>
              </a:cxn>
              <a:cxn ang="0">
                <a:pos x="208" y="190"/>
              </a:cxn>
              <a:cxn ang="0">
                <a:pos x="222" y="182"/>
              </a:cxn>
              <a:cxn ang="0">
                <a:pos x="234" y="170"/>
              </a:cxn>
              <a:cxn ang="0">
                <a:pos x="246" y="154"/>
              </a:cxn>
              <a:cxn ang="0">
                <a:pos x="250" y="150"/>
              </a:cxn>
              <a:cxn ang="0">
                <a:pos x="256" y="146"/>
              </a:cxn>
              <a:cxn ang="0">
                <a:pos x="268" y="136"/>
              </a:cxn>
              <a:cxn ang="0">
                <a:pos x="276" y="122"/>
              </a:cxn>
              <a:cxn ang="0">
                <a:pos x="286" y="102"/>
              </a:cxn>
              <a:cxn ang="0">
                <a:pos x="284" y="58"/>
              </a:cxn>
              <a:cxn ang="0">
                <a:pos x="270" y="16"/>
              </a:cxn>
              <a:cxn ang="0">
                <a:pos x="204" y="0"/>
              </a:cxn>
              <a:cxn ang="0">
                <a:pos x="64" y="50"/>
              </a:cxn>
              <a:cxn ang="0">
                <a:pos x="0" y="110"/>
              </a:cxn>
            </a:cxnLst>
            <a:rect l="0" t="0" r="r" b="b"/>
            <a:pathLst>
              <a:path w="287" h="233">
                <a:moveTo>
                  <a:pt x="0" y="110"/>
                </a:moveTo>
                <a:lnTo>
                  <a:pt x="6" y="122"/>
                </a:lnTo>
                <a:lnTo>
                  <a:pt x="6" y="128"/>
                </a:lnTo>
                <a:lnTo>
                  <a:pt x="8" y="134"/>
                </a:lnTo>
                <a:lnTo>
                  <a:pt x="14" y="144"/>
                </a:lnTo>
                <a:lnTo>
                  <a:pt x="30" y="174"/>
                </a:lnTo>
                <a:lnTo>
                  <a:pt x="32" y="178"/>
                </a:lnTo>
                <a:lnTo>
                  <a:pt x="32" y="192"/>
                </a:lnTo>
                <a:lnTo>
                  <a:pt x="18" y="194"/>
                </a:lnTo>
                <a:lnTo>
                  <a:pt x="30" y="206"/>
                </a:lnTo>
                <a:lnTo>
                  <a:pt x="40" y="218"/>
                </a:lnTo>
                <a:lnTo>
                  <a:pt x="46" y="224"/>
                </a:lnTo>
                <a:lnTo>
                  <a:pt x="56" y="232"/>
                </a:lnTo>
                <a:lnTo>
                  <a:pt x="64" y="226"/>
                </a:lnTo>
                <a:lnTo>
                  <a:pt x="90" y="224"/>
                </a:lnTo>
                <a:lnTo>
                  <a:pt x="94" y="222"/>
                </a:lnTo>
                <a:lnTo>
                  <a:pt x="108" y="222"/>
                </a:lnTo>
                <a:lnTo>
                  <a:pt x="114" y="218"/>
                </a:lnTo>
                <a:lnTo>
                  <a:pt x="120" y="222"/>
                </a:lnTo>
                <a:lnTo>
                  <a:pt x="136" y="228"/>
                </a:lnTo>
                <a:lnTo>
                  <a:pt x="140" y="220"/>
                </a:lnTo>
                <a:lnTo>
                  <a:pt x="148" y="228"/>
                </a:lnTo>
                <a:lnTo>
                  <a:pt x="158" y="224"/>
                </a:lnTo>
                <a:lnTo>
                  <a:pt x="180" y="216"/>
                </a:lnTo>
                <a:lnTo>
                  <a:pt x="196" y="204"/>
                </a:lnTo>
                <a:lnTo>
                  <a:pt x="202" y="200"/>
                </a:lnTo>
                <a:lnTo>
                  <a:pt x="208" y="190"/>
                </a:lnTo>
                <a:lnTo>
                  <a:pt x="222" y="182"/>
                </a:lnTo>
                <a:lnTo>
                  <a:pt x="234" y="170"/>
                </a:lnTo>
                <a:lnTo>
                  <a:pt x="246" y="154"/>
                </a:lnTo>
                <a:lnTo>
                  <a:pt x="250" y="150"/>
                </a:lnTo>
                <a:lnTo>
                  <a:pt x="256" y="146"/>
                </a:lnTo>
                <a:lnTo>
                  <a:pt x="268" y="136"/>
                </a:lnTo>
                <a:lnTo>
                  <a:pt x="276" y="122"/>
                </a:lnTo>
                <a:lnTo>
                  <a:pt x="286" y="102"/>
                </a:lnTo>
                <a:lnTo>
                  <a:pt x="284" y="58"/>
                </a:lnTo>
                <a:lnTo>
                  <a:pt x="270" y="16"/>
                </a:lnTo>
                <a:lnTo>
                  <a:pt x="204" y="0"/>
                </a:lnTo>
                <a:lnTo>
                  <a:pt x="64" y="50"/>
                </a:lnTo>
                <a:lnTo>
                  <a:pt x="0" y="1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1" name="Freeform 611"/>
          <p:cNvSpPr>
            <a:spLocks/>
          </p:cNvSpPr>
          <p:nvPr/>
        </p:nvSpPr>
        <p:spPr bwMode="ltGray">
          <a:xfrm>
            <a:off x="4666251" y="5703892"/>
            <a:ext cx="49581" cy="60325"/>
          </a:xfrm>
          <a:custGeom>
            <a:avLst/>
            <a:gdLst/>
            <a:ahLst/>
            <a:cxnLst>
              <a:cxn ang="0">
                <a:pos x="26" y="0"/>
              </a:cxn>
              <a:cxn ang="0">
                <a:pos x="20" y="4"/>
              </a:cxn>
              <a:cxn ang="0">
                <a:pos x="12" y="2"/>
              </a:cxn>
              <a:cxn ang="0">
                <a:pos x="10" y="8"/>
              </a:cxn>
              <a:cxn ang="0">
                <a:pos x="0" y="12"/>
              </a:cxn>
              <a:cxn ang="0">
                <a:pos x="0" y="18"/>
              </a:cxn>
              <a:cxn ang="0">
                <a:pos x="0" y="28"/>
              </a:cxn>
              <a:cxn ang="0">
                <a:pos x="8" y="32"/>
              </a:cxn>
              <a:cxn ang="0">
                <a:pos x="20" y="32"/>
              </a:cxn>
              <a:cxn ang="0">
                <a:pos x="20" y="24"/>
              </a:cxn>
              <a:cxn ang="0">
                <a:pos x="30" y="12"/>
              </a:cxn>
              <a:cxn ang="0">
                <a:pos x="26" y="0"/>
              </a:cxn>
            </a:cxnLst>
            <a:rect l="0" t="0" r="r" b="b"/>
            <a:pathLst>
              <a:path w="31" h="33">
                <a:moveTo>
                  <a:pt x="26" y="0"/>
                </a:moveTo>
                <a:lnTo>
                  <a:pt x="20" y="4"/>
                </a:lnTo>
                <a:lnTo>
                  <a:pt x="12" y="2"/>
                </a:lnTo>
                <a:lnTo>
                  <a:pt x="10" y="8"/>
                </a:lnTo>
                <a:lnTo>
                  <a:pt x="0" y="12"/>
                </a:lnTo>
                <a:lnTo>
                  <a:pt x="0" y="18"/>
                </a:lnTo>
                <a:lnTo>
                  <a:pt x="0" y="28"/>
                </a:lnTo>
                <a:lnTo>
                  <a:pt x="8" y="32"/>
                </a:lnTo>
                <a:lnTo>
                  <a:pt x="20" y="32"/>
                </a:lnTo>
                <a:lnTo>
                  <a:pt x="20" y="24"/>
                </a:lnTo>
                <a:lnTo>
                  <a:pt x="30" y="12"/>
                </a:lnTo>
                <a:lnTo>
                  <a:pt x="2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3" name="Freeform 613"/>
          <p:cNvSpPr>
            <a:spLocks/>
          </p:cNvSpPr>
          <p:nvPr/>
        </p:nvSpPr>
        <p:spPr bwMode="ltGray">
          <a:xfrm>
            <a:off x="4381163" y="5399093"/>
            <a:ext cx="278891" cy="309562"/>
          </a:xfrm>
          <a:custGeom>
            <a:avLst/>
            <a:gdLst/>
            <a:ahLst/>
            <a:cxnLst>
              <a:cxn ang="0">
                <a:pos x="178" y="92"/>
              </a:cxn>
              <a:cxn ang="0">
                <a:pos x="166" y="100"/>
              </a:cxn>
              <a:cxn ang="0">
                <a:pos x="162" y="102"/>
              </a:cxn>
              <a:cxn ang="0">
                <a:pos x="158" y="108"/>
              </a:cxn>
              <a:cxn ang="0">
                <a:pos x="148" y="108"/>
              </a:cxn>
              <a:cxn ang="0">
                <a:pos x="144" y="112"/>
              </a:cxn>
              <a:cxn ang="0">
                <a:pos x="132" y="118"/>
              </a:cxn>
              <a:cxn ang="0">
                <a:pos x="126" y="126"/>
              </a:cxn>
              <a:cxn ang="0">
                <a:pos x="124" y="126"/>
              </a:cxn>
              <a:cxn ang="0">
                <a:pos x="122" y="136"/>
              </a:cxn>
              <a:cxn ang="0">
                <a:pos x="116" y="136"/>
              </a:cxn>
              <a:cxn ang="0">
                <a:pos x="112" y="142"/>
              </a:cxn>
              <a:cxn ang="0">
                <a:pos x="102" y="142"/>
              </a:cxn>
              <a:cxn ang="0">
                <a:pos x="102" y="150"/>
              </a:cxn>
              <a:cxn ang="0">
                <a:pos x="100" y="158"/>
              </a:cxn>
              <a:cxn ang="0">
                <a:pos x="72" y="156"/>
              </a:cxn>
              <a:cxn ang="0">
                <a:pos x="64" y="146"/>
              </a:cxn>
              <a:cxn ang="0">
                <a:pos x="56" y="146"/>
              </a:cxn>
              <a:cxn ang="0">
                <a:pos x="52" y="154"/>
              </a:cxn>
              <a:cxn ang="0">
                <a:pos x="48" y="160"/>
              </a:cxn>
              <a:cxn ang="0">
                <a:pos x="36" y="168"/>
              </a:cxn>
              <a:cxn ang="0">
                <a:pos x="20" y="170"/>
              </a:cxn>
              <a:cxn ang="0">
                <a:pos x="12" y="170"/>
              </a:cxn>
              <a:cxn ang="0">
                <a:pos x="16" y="154"/>
              </a:cxn>
              <a:cxn ang="0">
                <a:pos x="10" y="146"/>
              </a:cxn>
              <a:cxn ang="0">
                <a:pos x="0" y="138"/>
              </a:cxn>
              <a:cxn ang="0">
                <a:pos x="8" y="4"/>
              </a:cxn>
              <a:cxn ang="0">
                <a:pos x="162" y="0"/>
              </a:cxn>
              <a:cxn ang="0">
                <a:pos x="178" y="92"/>
              </a:cxn>
            </a:cxnLst>
            <a:rect l="0" t="0" r="r" b="b"/>
            <a:pathLst>
              <a:path w="179" h="171">
                <a:moveTo>
                  <a:pt x="178" y="92"/>
                </a:moveTo>
                <a:lnTo>
                  <a:pt x="166" y="100"/>
                </a:lnTo>
                <a:lnTo>
                  <a:pt x="162" y="102"/>
                </a:lnTo>
                <a:lnTo>
                  <a:pt x="158" y="108"/>
                </a:lnTo>
                <a:lnTo>
                  <a:pt x="148" y="108"/>
                </a:lnTo>
                <a:lnTo>
                  <a:pt x="144" y="112"/>
                </a:lnTo>
                <a:lnTo>
                  <a:pt x="132" y="118"/>
                </a:lnTo>
                <a:lnTo>
                  <a:pt x="126" y="126"/>
                </a:lnTo>
                <a:lnTo>
                  <a:pt x="124" y="126"/>
                </a:lnTo>
                <a:lnTo>
                  <a:pt x="122" y="136"/>
                </a:lnTo>
                <a:lnTo>
                  <a:pt x="116" y="136"/>
                </a:lnTo>
                <a:lnTo>
                  <a:pt x="112" y="142"/>
                </a:lnTo>
                <a:lnTo>
                  <a:pt x="102" y="142"/>
                </a:lnTo>
                <a:lnTo>
                  <a:pt x="102" y="150"/>
                </a:lnTo>
                <a:lnTo>
                  <a:pt x="100" y="158"/>
                </a:lnTo>
                <a:lnTo>
                  <a:pt x="72" y="156"/>
                </a:lnTo>
                <a:lnTo>
                  <a:pt x="64" y="146"/>
                </a:lnTo>
                <a:lnTo>
                  <a:pt x="56" y="146"/>
                </a:lnTo>
                <a:lnTo>
                  <a:pt x="52" y="154"/>
                </a:lnTo>
                <a:lnTo>
                  <a:pt x="48" y="160"/>
                </a:lnTo>
                <a:lnTo>
                  <a:pt x="36" y="168"/>
                </a:lnTo>
                <a:lnTo>
                  <a:pt x="20" y="170"/>
                </a:lnTo>
                <a:lnTo>
                  <a:pt x="12" y="170"/>
                </a:lnTo>
                <a:lnTo>
                  <a:pt x="16" y="154"/>
                </a:lnTo>
                <a:lnTo>
                  <a:pt x="10" y="146"/>
                </a:lnTo>
                <a:lnTo>
                  <a:pt x="0" y="138"/>
                </a:lnTo>
                <a:lnTo>
                  <a:pt x="8" y="4"/>
                </a:lnTo>
                <a:lnTo>
                  <a:pt x="162" y="0"/>
                </a:lnTo>
                <a:lnTo>
                  <a:pt x="178" y="9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4" name="Freeform 614"/>
          <p:cNvSpPr>
            <a:spLocks/>
          </p:cNvSpPr>
          <p:nvPr/>
        </p:nvSpPr>
        <p:spPr bwMode="ltGray">
          <a:xfrm>
            <a:off x="4537652" y="5348293"/>
            <a:ext cx="244804" cy="249237"/>
          </a:xfrm>
          <a:custGeom>
            <a:avLst/>
            <a:gdLst/>
            <a:ahLst/>
            <a:cxnLst>
              <a:cxn ang="0">
                <a:pos x="0" y="34"/>
              </a:cxn>
              <a:cxn ang="0">
                <a:pos x="4" y="48"/>
              </a:cxn>
              <a:cxn ang="0">
                <a:pos x="6" y="52"/>
              </a:cxn>
              <a:cxn ang="0">
                <a:pos x="8" y="60"/>
              </a:cxn>
              <a:cxn ang="0">
                <a:pos x="14" y="62"/>
              </a:cxn>
              <a:cxn ang="0">
                <a:pos x="20" y="74"/>
              </a:cxn>
              <a:cxn ang="0">
                <a:pos x="30" y="80"/>
              </a:cxn>
              <a:cxn ang="0">
                <a:pos x="34" y="84"/>
              </a:cxn>
              <a:cxn ang="0">
                <a:pos x="36" y="92"/>
              </a:cxn>
              <a:cxn ang="0">
                <a:pos x="40" y="94"/>
              </a:cxn>
              <a:cxn ang="0">
                <a:pos x="46" y="94"/>
              </a:cxn>
              <a:cxn ang="0">
                <a:pos x="48" y="96"/>
              </a:cxn>
              <a:cxn ang="0">
                <a:pos x="42" y="102"/>
              </a:cxn>
              <a:cxn ang="0">
                <a:pos x="42" y="108"/>
              </a:cxn>
              <a:cxn ang="0">
                <a:pos x="44" y="116"/>
              </a:cxn>
              <a:cxn ang="0">
                <a:pos x="52" y="116"/>
              </a:cxn>
              <a:cxn ang="0">
                <a:pos x="66" y="118"/>
              </a:cxn>
              <a:cxn ang="0">
                <a:pos x="72" y="124"/>
              </a:cxn>
              <a:cxn ang="0">
                <a:pos x="74" y="128"/>
              </a:cxn>
              <a:cxn ang="0">
                <a:pos x="78" y="132"/>
              </a:cxn>
              <a:cxn ang="0">
                <a:pos x="92" y="132"/>
              </a:cxn>
              <a:cxn ang="0">
                <a:pos x="110" y="136"/>
              </a:cxn>
              <a:cxn ang="0">
                <a:pos x="148" y="98"/>
              </a:cxn>
              <a:cxn ang="0">
                <a:pos x="158" y="32"/>
              </a:cxn>
              <a:cxn ang="0">
                <a:pos x="96" y="0"/>
              </a:cxn>
              <a:cxn ang="0">
                <a:pos x="60" y="8"/>
              </a:cxn>
              <a:cxn ang="0">
                <a:pos x="0" y="34"/>
              </a:cxn>
            </a:cxnLst>
            <a:rect l="0" t="0" r="r" b="b"/>
            <a:pathLst>
              <a:path w="159" h="137">
                <a:moveTo>
                  <a:pt x="0" y="34"/>
                </a:moveTo>
                <a:lnTo>
                  <a:pt x="4" y="48"/>
                </a:lnTo>
                <a:lnTo>
                  <a:pt x="6" y="52"/>
                </a:lnTo>
                <a:lnTo>
                  <a:pt x="8" y="60"/>
                </a:lnTo>
                <a:lnTo>
                  <a:pt x="14" y="62"/>
                </a:lnTo>
                <a:lnTo>
                  <a:pt x="20" y="74"/>
                </a:lnTo>
                <a:lnTo>
                  <a:pt x="30" y="80"/>
                </a:lnTo>
                <a:lnTo>
                  <a:pt x="34" y="84"/>
                </a:lnTo>
                <a:lnTo>
                  <a:pt x="36" y="92"/>
                </a:lnTo>
                <a:lnTo>
                  <a:pt x="40" y="94"/>
                </a:lnTo>
                <a:lnTo>
                  <a:pt x="46" y="94"/>
                </a:lnTo>
                <a:lnTo>
                  <a:pt x="48" y="96"/>
                </a:lnTo>
                <a:lnTo>
                  <a:pt x="42" y="102"/>
                </a:lnTo>
                <a:lnTo>
                  <a:pt x="42" y="108"/>
                </a:lnTo>
                <a:lnTo>
                  <a:pt x="44" y="116"/>
                </a:lnTo>
                <a:lnTo>
                  <a:pt x="52" y="116"/>
                </a:lnTo>
                <a:lnTo>
                  <a:pt x="66" y="118"/>
                </a:lnTo>
                <a:lnTo>
                  <a:pt x="72" y="124"/>
                </a:lnTo>
                <a:lnTo>
                  <a:pt x="74" y="128"/>
                </a:lnTo>
                <a:lnTo>
                  <a:pt x="78" y="132"/>
                </a:lnTo>
                <a:lnTo>
                  <a:pt x="92" y="132"/>
                </a:lnTo>
                <a:lnTo>
                  <a:pt x="110" y="136"/>
                </a:lnTo>
                <a:lnTo>
                  <a:pt x="148" y="98"/>
                </a:lnTo>
                <a:lnTo>
                  <a:pt x="158" y="32"/>
                </a:lnTo>
                <a:lnTo>
                  <a:pt x="96" y="0"/>
                </a:lnTo>
                <a:lnTo>
                  <a:pt x="60" y="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5" name="Freeform 615"/>
          <p:cNvSpPr>
            <a:spLocks/>
          </p:cNvSpPr>
          <p:nvPr/>
        </p:nvSpPr>
        <p:spPr bwMode="ltGray">
          <a:xfrm>
            <a:off x="4687943" y="5224469"/>
            <a:ext cx="289737" cy="503236"/>
          </a:xfrm>
          <a:custGeom>
            <a:avLst/>
            <a:gdLst/>
            <a:ahLst/>
            <a:cxnLst>
              <a:cxn ang="0">
                <a:pos x="186" y="2"/>
              </a:cxn>
              <a:cxn ang="0">
                <a:pos x="186" y="14"/>
              </a:cxn>
              <a:cxn ang="0">
                <a:pos x="184" y="31"/>
              </a:cxn>
              <a:cxn ang="0">
                <a:pos x="186" y="41"/>
              </a:cxn>
              <a:cxn ang="0">
                <a:pos x="182" y="60"/>
              </a:cxn>
              <a:cxn ang="0">
                <a:pos x="180" y="82"/>
              </a:cxn>
              <a:cxn ang="0">
                <a:pos x="173" y="91"/>
              </a:cxn>
              <a:cxn ang="0">
                <a:pos x="155" y="111"/>
              </a:cxn>
              <a:cxn ang="0">
                <a:pos x="134" y="117"/>
              </a:cxn>
              <a:cxn ang="0">
                <a:pos x="107" y="132"/>
              </a:cxn>
              <a:cxn ang="0">
                <a:pos x="96" y="146"/>
              </a:cxn>
              <a:cxn ang="0">
                <a:pos x="77" y="157"/>
              </a:cxn>
              <a:cxn ang="0">
                <a:pos x="69" y="159"/>
              </a:cxn>
              <a:cxn ang="0">
                <a:pos x="65" y="169"/>
              </a:cxn>
              <a:cxn ang="0">
                <a:pos x="73" y="189"/>
              </a:cxn>
              <a:cxn ang="0">
                <a:pos x="73" y="231"/>
              </a:cxn>
              <a:cxn ang="0">
                <a:pos x="63" y="243"/>
              </a:cxn>
              <a:cxn ang="0">
                <a:pos x="38" y="251"/>
              </a:cxn>
              <a:cxn ang="0">
                <a:pos x="29" y="257"/>
              </a:cxn>
              <a:cxn ang="0">
                <a:pos x="27" y="276"/>
              </a:cxn>
              <a:cxn ang="0">
                <a:pos x="13" y="262"/>
              </a:cxn>
              <a:cxn ang="0">
                <a:pos x="13" y="235"/>
              </a:cxn>
              <a:cxn ang="0">
                <a:pos x="10" y="198"/>
              </a:cxn>
              <a:cxn ang="0">
                <a:pos x="23" y="187"/>
              </a:cxn>
              <a:cxn ang="0">
                <a:pos x="25" y="183"/>
              </a:cxn>
              <a:cxn ang="0">
                <a:pos x="29" y="171"/>
              </a:cxn>
              <a:cxn ang="0">
                <a:pos x="40" y="152"/>
              </a:cxn>
              <a:cxn ang="0">
                <a:pos x="40" y="134"/>
              </a:cxn>
              <a:cxn ang="0">
                <a:pos x="44" y="99"/>
              </a:cxn>
              <a:cxn ang="0">
                <a:pos x="4" y="86"/>
              </a:cxn>
              <a:cxn ang="0">
                <a:pos x="0" y="56"/>
              </a:cxn>
              <a:cxn ang="0">
                <a:pos x="182" y="0"/>
              </a:cxn>
            </a:cxnLst>
            <a:rect l="0" t="0" r="r" b="b"/>
            <a:pathLst>
              <a:path w="189" h="277">
                <a:moveTo>
                  <a:pt x="182" y="0"/>
                </a:moveTo>
                <a:lnTo>
                  <a:pt x="186" y="2"/>
                </a:lnTo>
                <a:lnTo>
                  <a:pt x="188" y="8"/>
                </a:lnTo>
                <a:lnTo>
                  <a:pt x="186" y="14"/>
                </a:lnTo>
                <a:lnTo>
                  <a:pt x="184" y="23"/>
                </a:lnTo>
                <a:lnTo>
                  <a:pt x="184" y="31"/>
                </a:lnTo>
                <a:lnTo>
                  <a:pt x="184" y="35"/>
                </a:lnTo>
                <a:lnTo>
                  <a:pt x="186" y="41"/>
                </a:lnTo>
                <a:lnTo>
                  <a:pt x="182" y="45"/>
                </a:lnTo>
                <a:lnTo>
                  <a:pt x="182" y="60"/>
                </a:lnTo>
                <a:lnTo>
                  <a:pt x="182" y="70"/>
                </a:lnTo>
                <a:lnTo>
                  <a:pt x="180" y="82"/>
                </a:lnTo>
                <a:lnTo>
                  <a:pt x="178" y="89"/>
                </a:lnTo>
                <a:lnTo>
                  <a:pt x="173" y="91"/>
                </a:lnTo>
                <a:lnTo>
                  <a:pt x="163" y="105"/>
                </a:lnTo>
                <a:lnTo>
                  <a:pt x="155" y="111"/>
                </a:lnTo>
                <a:lnTo>
                  <a:pt x="148" y="115"/>
                </a:lnTo>
                <a:lnTo>
                  <a:pt x="134" y="117"/>
                </a:lnTo>
                <a:lnTo>
                  <a:pt x="111" y="126"/>
                </a:lnTo>
                <a:lnTo>
                  <a:pt x="107" y="132"/>
                </a:lnTo>
                <a:lnTo>
                  <a:pt x="102" y="142"/>
                </a:lnTo>
                <a:lnTo>
                  <a:pt x="96" y="146"/>
                </a:lnTo>
                <a:lnTo>
                  <a:pt x="90" y="148"/>
                </a:lnTo>
                <a:lnTo>
                  <a:pt x="77" y="157"/>
                </a:lnTo>
                <a:lnTo>
                  <a:pt x="73" y="155"/>
                </a:lnTo>
                <a:lnTo>
                  <a:pt x="69" y="159"/>
                </a:lnTo>
                <a:lnTo>
                  <a:pt x="69" y="163"/>
                </a:lnTo>
                <a:lnTo>
                  <a:pt x="65" y="169"/>
                </a:lnTo>
                <a:lnTo>
                  <a:pt x="71" y="173"/>
                </a:lnTo>
                <a:lnTo>
                  <a:pt x="73" y="189"/>
                </a:lnTo>
                <a:lnTo>
                  <a:pt x="75" y="212"/>
                </a:lnTo>
                <a:lnTo>
                  <a:pt x="73" y="231"/>
                </a:lnTo>
                <a:lnTo>
                  <a:pt x="71" y="239"/>
                </a:lnTo>
                <a:lnTo>
                  <a:pt x="63" y="243"/>
                </a:lnTo>
                <a:lnTo>
                  <a:pt x="50" y="249"/>
                </a:lnTo>
                <a:lnTo>
                  <a:pt x="38" y="251"/>
                </a:lnTo>
                <a:lnTo>
                  <a:pt x="33" y="253"/>
                </a:lnTo>
                <a:lnTo>
                  <a:pt x="29" y="257"/>
                </a:lnTo>
                <a:lnTo>
                  <a:pt x="27" y="266"/>
                </a:lnTo>
                <a:lnTo>
                  <a:pt x="27" y="276"/>
                </a:lnTo>
                <a:lnTo>
                  <a:pt x="10" y="274"/>
                </a:lnTo>
                <a:lnTo>
                  <a:pt x="13" y="262"/>
                </a:lnTo>
                <a:lnTo>
                  <a:pt x="8" y="262"/>
                </a:lnTo>
                <a:lnTo>
                  <a:pt x="13" y="235"/>
                </a:lnTo>
                <a:lnTo>
                  <a:pt x="12" y="212"/>
                </a:lnTo>
                <a:lnTo>
                  <a:pt x="10" y="198"/>
                </a:lnTo>
                <a:lnTo>
                  <a:pt x="15" y="192"/>
                </a:lnTo>
                <a:lnTo>
                  <a:pt x="23" y="187"/>
                </a:lnTo>
                <a:lnTo>
                  <a:pt x="25" y="187"/>
                </a:lnTo>
                <a:lnTo>
                  <a:pt x="25" y="183"/>
                </a:lnTo>
                <a:lnTo>
                  <a:pt x="25" y="177"/>
                </a:lnTo>
                <a:lnTo>
                  <a:pt x="29" y="171"/>
                </a:lnTo>
                <a:lnTo>
                  <a:pt x="40" y="161"/>
                </a:lnTo>
                <a:lnTo>
                  <a:pt x="40" y="152"/>
                </a:lnTo>
                <a:lnTo>
                  <a:pt x="36" y="142"/>
                </a:lnTo>
                <a:lnTo>
                  <a:pt x="40" y="134"/>
                </a:lnTo>
                <a:lnTo>
                  <a:pt x="44" y="128"/>
                </a:lnTo>
                <a:lnTo>
                  <a:pt x="44" y="99"/>
                </a:lnTo>
                <a:lnTo>
                  <a:pt x="23" y="87"/>
                </a:lnTo>
                <a:lnTo>
                  <a:pt x="4" y="86"/>
                </a:lnTo>
                <a:lnTo>
                  <a:pt x="2" y="74"/>
                </a:lnTo>
                <a:lnTo>
                  <a:pt x="0" y="56"/>
                </a:lnTo>
                <a:lnTo>
                  <a:pt x="84" y="8"/>
                </a:lnTo>
                <a:lnTo>
                  <a:pt x="18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6" name="Freeform 616"/>
          <p:cNvSpPr>
            <a:spLocks/>
          </p:cNvSpPr>
          <p:nvPr/>
        </p:nvSpPr>
        <p:spPr bwMode="ltGray">
          <a:xfrm>
            <a:off x="4684844" y="5222882"/>
            <a:ext cx="305231" cy="514348"/>
          </a:xfrm>
          <a:custGeom>
            <a:avLst/>
            <a:gdLst/>
            <a:ahLst/>
            <a:cxnLst>
              <a:cxn ang="0">
                <a:pos x="194" y="2"/>
              </a:cxn>
              <a:cxn ang="0">
                <a:pos x="194" y="14"/>
              </a:cxn>
              <a:cxn ang="0">
                <a:pos x="192" y="32"/>
              </a:cxn>
              <a:cxn ang="0">
                <a:pos x="194" y="42"/>
              </a:cxn>
              <a:cxn ang="0">
                <a:pos x="190" y="62"/>
              </a:cxn>
              <a:cxn ang="0">
                <a:pos x="188" y="84"/>
              </a:cxn>
              <a:cxn ang="0">
                <a:pos x="180" y="94"/>
              </a:cxn>
              <a:cxn ang="0">
                <a:pos x="162" y="114"/>
              </a:cxn>
              <a:cxn ang="0">
                <a:pos x="140" y="120"/>
              </a:cxn>
              <a:cxn ang="0">
                <a:pos x="112" y="136"/>
              </a:cxn>
              <a:cxn ang="0">
                <a:pos x="100" y="150"/>
              </a:cxn>
              <a:cxn ang="0">
                <a:pos x="80" y="162"/>
              </a:cxn>
              <a:cxn ang="0">
                <a:pos x="72" y="164"/>
              </a:cxn>
              <a:cxn ang="0">
                <a:pos x="68" y="174"/>
              </a:cxn>
              <a:cxn ang="0">
                <a:pos x="76" y="194"/>
              </a:cxn>
              <a:cxn ang="0">
                <a:pos x="76" y="238"/>
              </a:cxn>
              <a:cxn ang="0">
                <a:pos x="66" y="250"/>
              </a:cxn>
              <a:cxn ang="0">
                <a:pos x="40" y="258"/>
              </a:cxn>
              <a:cxn ang="0">
                <a:pos x="30" y="264"/>
              </a:cxn>
              <a:cxn ang="0">
                <a:pos x="28" y="284"/>
              </a:cxn>
              <a:cxn ang="0">
                <a:pos x="14" y="270"/>
              </a:cxn>
              <a:cxn ang="0">
                <a:pos x="14" y="242"/>
              </a:cxn>
              <a:cxn ang="0">
                <a:pos x="10" y="204"/>
              </a:cxn>
              <a:cxn ang="0">
                <a:pos x="24" y="192"/>
              </a:cxn>
              <a:cxn ang="0">
                <a:pos x="26" y="188"/>
              </a:cxn>
              <a:cxn ang="0">
                <a:pos x="30" y="176"/>
              </a:cxn>
              <a:cxn ang="0">
                <a:pos x="42" y="156"/>
              </a:cxn>
              <a:cxn ang="0">
                <a:pos x="42" y="138"/>
              </a:cxn>
              <a:cxn ang="0">
                <a:pos x="46" y="102"/>
              </a:cxn>
              <a:cxn ang="0">
                <a:pos x="4" y="88"/>
              </a:cxn>
              <a:cxn ang="0">
                <a:pos x="0" y="58"/>
              </a:cxn>
              <a:cxn ang="0">
                <a:pos x="190" y="0"/>
              </a:cxn>
            </a:cxnLst>
            <a:rect l="0" t="0" r="r" b="b"/>
            <a:pathLst>
              <a:path w="197" h="285">
                <a:moveTo>
                  <a:pt x="190" y="0"/>
                </a:moveTo>
                <a:lnTo>
                  <a:pt x="194" y="2"/>
                </a:lnTo>
                <a:lnTo>
                  <a:pt x="196" y="8"/>
                </a:lnTo>
                <a:lnTo>
                  <a:pt x="194" y="14"/>
                </a:lnTo>
                <a:lnTo>
                  <a:pt x="192" y="24"/>
                </a:lnTo>
                <a:lnTo>
                  <a:pt x="192" y="32"/>
                </a:lnTo>
                <a:lnTo>
                  <a:pt x="192" y="36"/>
                </a:lnTo>
                <a:lnTo>
                  <a:pt x="194" y="42"/>
                </a:lnTo>
                <a:lnTo>
                  <a:pt x="190" y="46"/>
                </a:lnTo>
                <a:lnTo>
                  <a:pt x="190" y="62"/>
                </a:lnTo>
                <a:lnTo>
                  <a:pt x="190" y="72"/>
                </a:lnTo>
                <a:lnTo>
                  <a:pt x="188" y="84"/>
                </a:lnTo>
                <a:lnTo>
                  <a:pt x="186" y="92"/>
                </a:lnTo>
                <a:lnTo>
                  <a:pt x="180" y="94"/>
                </a:lnTo>
                <a:lnTo>
                  <a:pt x="170" y="108"/>
                </a:lnTo>
                <a:lnTo>
                  <a:pt x="162" y="114"/>
                </a:lnTo>
                <a:lnTo>
                  <a:pt x="154" y="118"/>
                </a:lnTo>
                <a:lnTo>
                  <a:pt x="140" y="120"/>
                </a:lnTo>
                <a:lnTo>
                  <a:pt x="116" y="130"/>
                </a:lnTo>
                <a:lnTo>
                  <a:pt x="112" y="136"/>
                </a:lnTo>
                <a:lnTo>
                  <a:pt x="106" y="146"/>
                </a:lnTo>
                <a:lnTo>
                  <a:pt x="100" y="150"/>
                </a:lnTo>
                <a:lnTo>
                  <a:pt x="94" y="152"/>
                </a:lnTo>
                <a:lnTo>
                  <a:pt x="80" y="162"/>
                </a:lnTo>
                <a:lnTo>
                  <a:pt x="76" y="160"/>
                </a:lnTo>
                <a:lnTo>
                  <a:pt x="72" y="164"/>
                </a:lnTo>
                <a:lnTo>
                  <a:pt x="72" y="168"/>
                </a:lnTo>
                <a:lnTo>
                  <a:pt x="68" y="174"/>
                </a:lnTo>
                <a:lnTo>
                  <a:pt x="74" y="178"/>
                </a:lnTo>
                <a:lnTo>
                  <a:pt x="76" y="194"/>
                </a:lnTo>
                <a:lnTo>
                  <a:pt x="78" y="218"/>
                </a:lnTo>
                <a:lnTo>
                  <a:pt x="76" y="238"/>
                </a:lnTo>
                <a:lnTo>
                  <a:pt x="74" y="246"/>
                </a:lnTo>
                <a:lnTo>
                  <a:pt x="66" y="250"/>
                </a:lnTo>
                <a:lnTo>
                  <a:pt x="52" y="256"/>
                </a:lnTo>
                <a:lnTo>
                  <a:pt x="40" y="258"/>
                </a:lnTo>
                <a:lnTo>
                  <a:pt x="34" y="260"/>
                </a:lnTo>
                <a:lnTo>
                  <a:pt x="30" y="264"/>
                </a:lnTo>
                <a:lnTo>
                  <a:pt x="28" y="274"/>
                </a:lnTo>
                <a:lnTo>
                  <a:pt x="28" y="284"/>
                </a:lnTo>
                <a:lnTo>
                  <a:pt x="10" y="282"/>
                </a:lnTo>
                <a:lnTo>
                  <a:pt x="14" y="270"/>
                </a:lnTo>
                <a:lnTo>
                  <a:pt x="8" y="270"/>
                </a:lnTo>
                <a:lnTo>
                  <a:pt x="14" y="242"/>
                </a:lnTo>
                <a:lnTo>
                  <a:pt x="12" y="218"/>
                </a:lnTo>
                <a:lnTo>
                  <a:pt x="10" y="204"/>
                </a:lnTo>
                <a:lnTo>
                  <a:pt x="16" y="198"/>
                </a:lnTo>
                <a:lnTo>
                  <a:pt x="24" y="192"/>
                </a:lnTo>
                <a:lnTo>
                  <a:pt x="26" y="192"/>
                </a:lnTo>
                <a:lnTo>
                  <a:pt x="26" y="188"/>
                </a:lnTo>
                <a:lnTo>
                  <a:pt x="26" y="182"/>
                </a:lnTo>
                <a:lnTo>
                  <a:pt x="30" y="176"/>
                </a:lnTo>
                <a:lnTo>
                  <a:pt x="42" y="166"/>
                </a:lnTo>
                <a:lnTo>
                  <a:pt x="42" y="156"/>
                </a:lnTo>
                <a:lnTo>
                  <a:pt x="38" y="146"/>
                </a:lnTo>
                <a:lnTo>
                  <a:pt x="42" y="138"/>
                </a:lnTo>
                <a:lnTo>
                  <a:pt x="46" y="132"/>
                </a:lnTo>
                <a:lnTo>
                  <a:pt x="46" y="102"/>
                </a:lnTo>
                <a:lnTo>
                  <a:pt x="24" y="90"/>
                </a:lnTo>
                <a:lnTo>
                  <a:pt x="4" y="88"/>
                </a:lnTo>
                <a:lnTo>
                  <a:pt x="2" y="76"/>
                </a:lnTo>
                <a:lnTo>
                  <a:pt x="0" y="58"/>
                </a:lnTo>
                <a:lnTo>
                  <a:pt x="88" y="8"/>
                </a:lnTo>
                <a:lnTo>
                  <a:pt x="19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7" name="Freeform 617"/>
          <p:cNvSpPr>
            <a:spLocks/>
          </p:cNvSpPr>
          <p:nvPr/>
        </p:nvSpPr>
        <p:spPr bwMode="ltGray">
          <a:xfrm>
            <a:off x="4760765" y="5172082"/>
            <a:ext cx="69722" cy="246061"/>
          </a:xfrm>
          <a:custGeom>
            <a:avLst/>
            <a:gdLst/>
            <a:ahLst/>
            <a:cxnLst>
              <a:cxn ang="0">
                <a:pos x="0" y="72"/>
              </a:cxn>
              <a:cxn ang="0">
                <a:pos x="15" y="89"/>
              </a:cxn>
              <a:cxn ang="0">
                <a:pos x="24" y="85"/>
              </a:cxn>
              <a:cxn ang="0">
                <a:pos x="24" y="94"/>
              </a:cxn>
              <a:cxn ang="0">
                <a:pos x="22" y="98"/>
              </a:cxn>
              <a:cxn ang="0">
                <a:pos x="20" y="104"/>
              </a:cxn>
              <a:cxn ang="0">
                <a:pos x="20" y="108"/>
              </a:cxn>
              <a:cxn ang="0">
                <a:pos x="20" y="119"/>
              </a:cxn>
              <a:cxn ang="0">
                <a:pos x="24" y="121"/>
              </a:cxn>
              <a:cxn ang="0">
                <a:pos x="29" y="132"/>
              </a:cxn>
              <a:cxn ang="0">
                <a:pos x="36" y="134"/>
              </a:cxn>
              <a:cxn ang="0">
                <a:pos x="34" y="125"/>
              </a:cxn>
              <a:cxn ang="0">
                <a:pos x="39" y="119"/>
              </a:cxn>
              <a:cxn ang="0">
                <a:pos x="41" y="111"/>
              </a:cxn>
              <a:cxn ang="0">
                <a:pos x="39" y="104"/>
              </a:cxn>
              <a:cxn ang="0">
                <a:pos x="44" y="92"/>
              </a:cxn>
              <a:cxn ang="0">
                <a:pos x="42" y="89"/>
              </a:cxn>
              <a:cxn ang="0">
                <a:pos x="36" y="77"/>
              </a:cxn>
              <a:cxn ang="0">
                <a:pos x="32" y="66"/>
              </a:cxn>
              <a:cxn ang="0">
                <a:pos x="25" y="62"/>
              </a:cxn>
              <a:cxn ang="0">
                <a:pos x="27" y="57"/>
              </a:cxn>
              <a:cxn ang="0">
                <a:pos x="36" y="47"/>
              </a:cxn>
              <a:cxn ang="0">
                <a:pos x="41" y="36"/>
              </a:cxn>
              <a:cxn ang="0">
                <a:pos x="30" y="0"/>
              </a:cxn>
              <a:cxn ang="0">
                <a:pos x="3" y="0"/>
              </a:cxn>
              <a:cxn ang="0">
                <a:pos x="0" y="72"/>
              </a:cxn>
            </a:cxnLst>
            <a:rect l="0" t="0" r="r" b="b"/>
            <a:pathLst>
              <a:path w="45" h="135">
                <a:moveTo>
                  <a:pt x="0" y="72"/>
                </a:moveTo>
                <a:lnTo>
                  <a:pt x="15" y="89"/>
                </a:lnTo>
                <a:lnTo>
                  <a:pt x="24" y="85"/>
                </a:lnTo>
                <a:lnTo>
                  <a:pt x="24" y="94"/>
                </a:lnTo>
                <a:lnTo>
                  <a:pt x="22" y="98"/>
                </a:lnTo>
                <a:lnTo>
                  <a:pt x="20" y="104"/>
                </a:lnTo>
                <a:lnTo>
                  <a:pt x="20" y="108"/>
                </a:lnTo>
                <a:lnTo>
                  <a:pt x="20" y="119"/>
                </a:lnTo>
                <a:lnTo>
                  <a:pt x="24" y="121"/>
                </a:lnTo>
                <a:lnTo>
                  <a:pt x="29" y="132"/>
                </a:lnTo>
                <a:lnTo>
                  <a:pt x="36" y="134"/>
                </a:lnTo>
                <a:lnTo>
                  <a:pt x="34" y="125"/>
                </a:lnTo>
                <a:lnTo>
                  <a:pt x="39" y="119"/>
                </a:lnTo>
                <a:lnTo>
                  <a:pt x="41" y="111"/>
                </a:lnTo>
                <a:lnTo>
                  <a:pt x="39" y="104"/>
                </a:lnTo>
                <a:lnTo>
                  <a:pt x="44" y="92"/>
                </a:lnTo>
                <a:lnTo>
                  <a:pt x="42" y="89"/>
                </a:lnTo>
                <a:lnTo>
                  <a:pt x="36" y="77"/>
                </a:lnTo>
                <a:lnTo>
                  <a:pt x="32" y="66"/>
                </a:lnTo>
                <a:lnTo>
                  <a:pt x="25" y="62"/>
                </a:lnTo>
                <a:lnTo>
                  <a:pt x="27" y="57"/>
                </a:lnTo>
                <a:lnTo>
                  <a:pt x="36" y="47"/>
                </a:lnTo>
                <a:lnTo>
                  <a:pt x="41" y="36"/>
                </a:lnTo>
                <a:lnTo>
                  <a:pt x="30" y="0"/>
                </a:lnTo>
                <a:lnTo>
                  <a:pt x="3" y="0"/>
                </a:lnTo>
                <a:lnTo>
                  <a:pt x="0" y="7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8" name="Freeform 618"/>
          <p:cNvSpPr>
            <a:spLocks/>
          </p:cNvSpPr>
          <p:nvPr/>
        </p:nvSpPr>
        <p:spPr bwMode="ltGray">
          <a:xfrm>
            <a:off x="4757666" y="5170494"/>
            <a:ext cx="82117" cy="258762"/>
          </a:xfrm>
          <a:custGeom>
            <a:avLst/>
            <a:gdLst/>
            <a:ahLst/>
            <a:cxnLst>
              <a:cxn ang="0">
                <a:pos x="0" y="76"/>
              </a:cxn>
              <a:cxn ang="0">
                <a:pos x="18" y="94"/>
              </a:cxn>
              <a:cxn ang="0">
                <a:pos x="28" y="90"/>
              </a:cxn>
              <a:cxn ang="0">
                <a:pos x="28" y="100"/>
              </a:cxn>
              <a:cxn ang="0">
                <a:pos x="26" y="104"/>
              </a:cxn>
              <a:cxn ang="0">
                <a:pos x="24" y="110"/>
              </a:cxn>
              <a:cxn ang="0">
                <a:pos x="24" y="114"/>
              </a:cxn>
              <a:cxn ang="0">
                <a:pos x="24" y="126"/>
              </a:cxn>
              <a:cxn ang="0">
                <a:pos x="28" y="128"/>
              </a:cxn>
              <a:cxn ang="0">
                <a:pos x="34" y="140"/>
              </a:cxn>
              <a:cxn ang="0">
                <a:pos x="42" y="142"/>
              </a:cxn>
              <a:cxn ang="0">
                <a:pos x="40" y="132"/>
              </a:cxn>
              <a:cxn ang="0">
                <a:pos x="46" y="126"/>
              </a:cxn>
              <a:cxn ang="0">
                <a:pos x="48" y="118"/>
              </a:cxn>
              <a:cxn ang="0">
                <a:pos x="46" y="110"/>
              </a:cxn>
              <a:cxn ang="0">
                <a:pos x="52" y="98"/>
              </a:cxn>
              <a:cxn ang="0">
                <a:pos x="50" y="94"/>
              </a:cxn>
              <a:cxn ang="0">
                <a:pos x="42" y="82"/>
              </a:cxn>
              <a:cxn ang="0">
                <a:pos x="38" y="70"/>
              </a:cxn>
              <a:cxn ang="0">
                <a:pos x="30" y="66"/>
              </a:cxn>
              <a:cxn ang="0">
                <a:pos x="32" y="60"/>
              </a:cxn>
              <a:cxn ang="0">
                <a:pos x="42" y="50"/>
              </a:cxn>
              <a:cxn ang="0">
                <a:pos x="48" y="38"/>
              </a:cxn>
              <a:cxn ang="0">
                <a:pos x="36" y="0"/>
              </a:cxn>
              <a:cxn ang="0">
                <a:pos x="4" y="0"/>
              </a:cxn>
              <a:cxn ang="0">
                <a:pos x="0" y="76"/>
              </a:cxn>
            </a:cxnLst>
            <a:rect l="0" t="0" r="r" b="b"/>
            <a:pathLst>
              <a:path w="53" h="143">
                <a:moveTo>
                  <a:pt x="0" y="76"/>
                </a:moveTo>
                <a:lnTo>
                  <a:pt x="18" y="94"/>
                </a:lnTo>
                <a:lnTo>
                  <a:pt x="28" y="90"/>
                </a:lnTo>
                <a:lnTo>
                  <a:pt x="28" y="100"/>
                </a:lnTo>
                <a:lnTo>
                  <a:pt x="26" y="104"/>
                </a:lnTo>
                <a:lnTo>
                  <a:pt x="24" y="110"/>
                </a:lnTo>
                <a:lnTo>
                  <a:pt x="24" y="114"/>
                </a:lnTo>
                <a:lnTo>
                  <a:pt x="24" y="126"/>
                </a:lnTo>
                <a:lnTo>
                  <a:pt x="28" y="128"/>
                </a:lnTo>
                <a:lnTo>
                  <a:pt x="34" y="140"/>
                </a:lnTo>
                <a:lnTo>
                  <a:pt x="42" y="142"/>
                </a:lnTo>
                <a:lnTo>
                  <a:pt x="40" y="132"/>
                </a:lnTo>
                <a:lnTo>
                  <a:pt x="46" y="126"/>
                </a:lnTo>
                <a:lnTo>
                  <a:pt x="48" y="118"/>
                </a:lnTo>
                <a:lnTo>
                  <a:pt x="46" y="110"/>
                </a:lnTo>
                <a:lnTo>
                  <a:pt x="52" y="98"/>
                </a:lnTo>
                <a:lnTo>
                  <a:pt x="50" y="94"/>
                </a:lnTo>
                <a:lnTo>
                  <a:pt x="42" y="82"/>
                </a:lnTo>
                <a:lnTo>
                  <a:pt x="38" y="70"/>
                </a:lnTo>
                <a:lnTo>
                  <a:pt x="30" y="66"/>
                </a:lnTo>
                <a:lnTo>
                  <a:pt x="32" y="60"/>
                </a:lnTo>
                <a:lnTo>
                  <a:pt x="42" y="50"/>
                </a:lnTo>
                <a:lnTo>
                  <a:pt x="48" y="38"/>
                </a:lnTo>
                <a:lnTo>
                  <a:pt x="36" y="0"/>
                </a:lnTo>
                <a:lnTo>
                  <a:pt x="4" y="0"/>
                </a:lnTo>
                <a:lnTo>
                  <a:pt x="0" y="7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89" name="Freeform 619"/>
          <p:cNvSpPr>
            <a:spLocks/>
          </p:cNvSpPr>
          <p:nvPr/>
        </p:nvSpPr>
        <p:spPr bwMode="ltGray">
          <a:xfrm>
            <a:off x="5013315" y="4484697"/>
            <a:ext cx="299034" cy="422273"/>
          </a:xfrm>
          <a:custGeom>
            <a:avLst/>
            <a:gdLst/>
            <a:ahLst/>
            <a:cxnLst>
              <a:cxn ang="0">
                <a:pos x="48" y="0"/>
              </a:cxn>
              <a:cxn ang="0">
                <a:pos x="56" y="4"/>
              </a:cxn>
              <a:cxn ang="0">
                <a:pos x="60" y="12"/>
              </a:cxn>
              <a:cxn ang="0">
                <a:pos x="63" y="17"/>
              </a:cxn>
              <a:cxn ang="0">
                <a:pos x="69" y="23"/>
              </a:cxn>
              <a:cxn ang="0">
                <a:pos x="83" y="23"/>
              </a:cxn>
              <a:cxn ang="0">
                <a:pos x="94" y="17"/>
              </a:cxn>
              <a:cxn ang="0">
                <a:pos x="104" y="21"/>
              </a:cxn>
              <a:cxn ang="0">
                <a:pos x="113" y="17"/>
              </a:cxn>
              <a:cxn ang="0">
                <a:pos x="119" y="12"/>
              </a:cxn>
              <a:cxn ang="0">
                <a:pos x="125" y="14"/>
              </a:cxn>
              <a:cxn ang="0">
                <a:pos x="129" y="14"/>
              </a:cxn>
              <a:cxn ang="0">
                <a:pos x="138" y="10"/>
              </a:cxn>
              <a:cxn ang="0">
                <a:pos x="152" y="12"/>
              </a:cxn>
              <a:cxn ang="0">
                <a:pos x="161" y="8"/>
              </a:cxn>
              <a:cxn ang="0">
                <a:pos x="173" y="6"/>
              </a:cxn>
              <a:cxn ang="0">
                <a:pos x="175" y="0"/>
              </a:cxn>
              <a:cxn ang="0">
                <a:pos x="184" y="0"/>
              </a:cxn>
              <a:cxn ang="0">
                <a:pos x="192" y="4"/>
              </a:cxn>
              <a:cxn ang="0">
                <a:pos x="188" y="8"/>
              </a:cxn>
              <a:cxn ang="0">
                <a:pos x="188" y="15"/>
              </a:cxn>
              <a:cxn ang="0">
                <a:pos x="186" y="25"/>
              </a:cxn>
              <a:cxn ang="0">
                <a:pos x="182" y="41"/>
              </a:cxn>
              <a:cxn ang="0">
                <a:pos x="177" y="50"/>
              </a:cxn>
              <a:cxn ang="0">
                <a:pos x="169" y="60"/>
              </a:cxn>
              <a:cxn ang="0">
                <a:pos x="167" y="68"/>
              </a:cxn>
              <a:cxn ang="0">
                <a:pos x="161" y="73"/>
              </a:cxn>
              <a:cxn ang="0">
                <a:pos x="159" y="81"/>
              </a:cxn>
              <a:cxn ang="0">
                <a:pos x="154" y="89"/>
              </a:cxn>
              <a:cxn ang="0">
                <a:pos x="148" y="108"/>
              </a:cxn>
              <a:cxn ang="0">
                <a:pos x="138" y="120"/>
              </a:cxn>
              <a:cxn ang="0">
                <a:pos x="132" y="124"/>
              </a:cxn>
              <a:cxn ang="0">
                <a:pos x="131" y="130"/>
              </a:cxn>
              <a:cxn ang="0">
                <a:pos x="123" y="141"/>
              </a:cxn>
              <a:cxn ang="0">
                <a:pos x="106" y="157"/>
              </a:cxn>
              <a:cxn ang="0">
                <a:pos x="98" y="164"/>
              </a:cxn>
              <a:cxn ang="0">
                <a:pos x="88" y="172"/>
              </a:cxn>
              <a:cxn ang="0">
                <a:pos x="83" y="172"/>
              </a:cxn>
              <a:cxn ang="0">
                <a:pos x="75" y="180"/>
              </a:cxn>
              <a:cxn ang="0">
                <a:pos x="69" y="182"/>
              </a:cxn>
              <a:cxn ang="0">
                <a:pos x="60" y="191"/>
              </a:cxn>
              <a:cxn ang="0">
                <a:pos x="44" y="203"/>
              </a:cxn>
              <a:cxn ang="0">
                <a:pos x="33" y="215"/>
              </a:cxn>
              <a:cxn ang="0">
                <a:pos x="23" y="224"/>
              </a:cxn>
              <a:cxn ang="0">
                <a:pos x="17" y="232"/>
              </a:cxn>
              <a:cxn ang="0">
                <a:pos x="2" y="230"/>
              </a:cxn>
              <a:cxn ang="0">
                <a:pos x="0" y="159"/>
              </a:cxn>
              <a:cxn ang="0">
                <a:pos x="33" y="10"/>
              </a:cxn>
              <a:cxn ang="0">
                <a:pos x="48" y="0"/>
              </a:cxn>
            </a:cxnLst>
            <a:rect l="0" t="0" r="r" b="b"/>
            <a:pathLst>
              <a:path w="193" h="233">
                <a:moveTo>
                  <a:pt x="48" y="0"/>
                </a:moveTo>
                <a:lnTo>
                  <a:pt x="56" y="4"/>
                </a:lnTo>
                <a:lnTo>
                  <a:pt x="60" y="12"/>
                </a:lnTo>
                <a:lnTo>
                  <a:pt x="63" y="17"/>
                </a:lnTo>
                <a:lnTo>
                  <a:pt x="69" y="23"/>
                </a:lnTo>
                <a:lnTo>
                  <a:pt x="83" y="23"/>
                </a:lnTo>
                <a:lnTo>
                  <a:pt x="94" y="17"/>
                </a:lnTo>
                <a:lnTo>
                  <a:pt x="104" y="21"/>
                </a:lnTo>
                <a:lnTo>
                  <a:pt x="113" y="17"/>
                </a:lnTo>
                <a:lnTo>
                  <a:pt x="119" y="12"/>
                </a:lnTo>
                <a:lnTo>
                  <a:pt x="125" y="14"/>
                </a:lnTo>
                <a:lnTo>
                  <a:pt x="129" y="14"/>
                </a:lnTo>
                <a:lnTo>
                  <a:pt x="138" y="10"/>
                </a:lnTo>
                <a:lnTo>
                  <a:pt x="152" y="12"/>
                </a:lnTo>
                <a:lnTo>
                  <a:pt x="161" y="8"/>
                </a:lnTo>
                <a:lnTo>
                  <a:pt x="173" y="6"/>
                </a:lnTo>
                <a:lnTo>
                  <a:pt x="175" y="0"/>
                </a:lnTo>
                <a:lnTo>
                  <a:pt x="184" y="0"/>
                </a:lnTo>
                <a:lnTo>
                  <a:pt x="192" y="4"/>
                </a:lnTo>
                <a:lnTo>
                  <a:pt x="188" y="8"/>
                </a:lnTo>
                <a:lnTo>
                  <a:pt x="188" y="15"/>
                </a:lnTo>
                <a:lnTo>
                  <a:pt x="186" y="25"/>
                </a:lnTo>
                <a:lnTo>
                  <a:pt x="182" y="41"/>
                </a:lnTo>
                <a:lnTo>
                  <a:pt x="177" y="50"/>
                </a:lnTo>
                <a:lnTo>
                  <a:pt x="169" y="60"/>
                </a:lnTo>
                <a:lnTo>
                  <a:pt x="167" y="68"/>
                </a:lnTo>
                <a:lnTo>
                  <a:pt x="161" y="73"/>
                </a:lnTo>
                <a:lnTo>
                  <a:pt x="159" y="81"/>
                </a:lnTo>
                <a:lnTo>
                  <a:pt x="154" y="89"/>
                </a:lnTo>
                <a:lnTo>
                  <a:pt x="148" y="108"/>
                </a:lnTo>
                <a:lnTo>
                  <a:pt x="138" y="120"/>
                </a:lnTo>
                <a:lnTo>
                  <a:pt x="132" y="124"/>
                </a:lnTo>
                <a:lnTo>
                  <a:pt x="131" y="130"/>
                </a:lnTo>
                <a:lnTo>
                  <a:pt x="123" y="141"/>
                </a:lnTo>
                <a:lnTo>
                  <a:pt x="106" y="157"/>
                </a:lnTo>
                <a:lnTo>
                  <a:pt x="98" y="164"/>
                </a:lnTo>
                <a:lnTo>
                  <a:pt x="88" y="172"/>
                </a:lnTo>
                <a:lnTo>
                  <a:pt x="83" y="172"/>
                </a:lnTo>
                <a:lnTo>
                  <a:pt x="75" y="180"/>
                </a:lnTo>
                <a:lnTo>
                  <a:pt x="69" y="182"/>
                </a:lnTo>
                <a:lnTo>
                  <a:pt x="60" y="191"/>
                </a:lnTo>
                <a:lnTo>
                  <a:pt x="44" y="203"/>
                </a:lnTo>
                <a:lnTo>
                  <a:pt x="33" y="215"/>
                </a:lnTo>
                <a:lnTo>
                  <a:pt x="23" y="224"/>
                </a:lnTo>
                <a:lnTo>
                  <a:pt x="17" y="232"/>
                </a:lnTo>
                <a:lnTo>
                  <a:pt x="2" y="230"/>
                </a:lnTo>
                <a:lnTo>
                  <a:pt x="0" y="159"/>
                </a:lnTo>
                <a:lnTo>
                  <a:pt x="33" y="10"/>
                </a:lnTo>
                <a:lnTo>
                  <a:pt x="4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0" name="Freeform 620"/>
          <p:cNvSpPr>
            <a:spLocks/>
          </p:cNvSpPr>
          <p:nvPr/>
        </p:nvSpPr>
        <p:spPr bwMode="ltGray">
          <a:xfrm>
            <a:off x="5013315" y="4481522"/>
            <a:ext cx="309879" cy="438148"/>
          </a:xfrm>
          <a:custGeom>
            <a:avLst/>
            <a:gdLst/>
            <a:ahLst/>
            <a:cxnLst>
              <a:cxn ang="0">
                <a:pos x="50" y="0"/>
              </a:cxn>
              <a:cxn ang="0">
                <a:pos x="58" y="4"/>
              </a:cxn>
              <a:cxn ang="0">
                <a:pos x="62" y="12"/>
              </a:cxn>
              <a:cxn ang="0">
                <a:pos x="66" y="18"/>
              </a:cxn>
              <a:cxn ang="0">
                <a:pos x="72" y="24"/>
              </a:cxn>
              <a:cxn ang="0">
                <a:pos x="86" y="24"/>
              </a:cxn>
              <a:cxn ang="0">
                <a:pos x="98" y="18"/>
              </a:cxn>
              <a:cxn ang="0">
                <a:pos x="108" y="22"/>
              </a:cxn>
              <a:cxn ang="0">
                <a:pos x="118" y="18"/>
              </a:cxn>
              <a:cxn ang="0">
                <a:pos x="124" y="12"/>
              </a:cxn>
              <a:cxn ang="0">
                <a:pos x="130" y="14"/>
              </a:cxn>
              <a:cxn ang="0">
                <a:pos x="134" y="14"/>
              </a:cxn>
              <a:cxn ang="0">
                <a:pos x="144" y="10"/>
              </a:cxn>
              <a:cxn ang="0">
                <a:pos x="158" y="12"/>
              </a:cxn>
              <a:cxn ang="0">
                <a:pos x="168" y="8"/>
              </a:cxn>
              <a:cxn ang="0">
                <a:pos x="180" y="6"/>
              </a:cxn>
              <a:cxn ang="0">
                <a:pos x="182" y="0"/>
              </a:cxn>
              <a:cxn ang="0">
                <a:pos x="192" y="0"/>
              </a:cxn>
              <a:cxn ang="0">
                <a:pos x="200" y="4"/>
              </a:cxn>
              <a:cxn ang="0">
                <a:pos x="196" y="8"/>
              </a:cxn>
              <a:cxn ang="0">
                <a:pos x="196" y="16"/>
              </a:cxn>
              <a:cxn ang="0">
                <a:pos x="194" y="26"/>
              </a:cxn>
              <a:cxn ang="0">
                <a:pos x="190" y="42"/>
              </a:cxn>
              <a:cxn ang="0">
                <a:pos x="184" y="52"/>
              </a:cxn>
              <a:cxn ang="0">
                <a:pos x="176" y="62"/>
              </a:cxn>
              <a:cxn ang="0">
                <a:pos x="174" y="70"/>
              </a:cxn>
              <a:cxn ang="0">
                <a:pos x="168" y="76"/>
              </a:cxn>
              <a:cxn ang="0">
                <a:pos x="166" y="84"/>
              </a:cxn>
              <a:cxn ang="0">
                <a:pos x="160" y="92"/>
              </a:cxn>
              <a:cxn ang="0">
                <a:pos x="154" y="112"/>
              </a:cxn>
              <a:cxn ang="0">
                <a:pos x="144" y="124"/>
              </a:cxn>
              <a:cxn ang="0">
                <a:pos x="138" y="128"/>
              </a:cxn>
              <a:cxn ang="0">
                <a:pos x="136" y="134"/>
              </a:cxn>
              <a:cxn ang="0">
                <a:pos x="128" y="146"/>
              </a:cxn>
              <a:cxn ang="0">
                <a:pos x="110" y="162"/>
              </a:cxn>
              <a:cxn ang="0">
                <a:pos x="102" y="170"/>
              </a:cxn>
              <a:cxn ang="0">
                <a:pos x="92" y="178"/>
              </a:cxn>
              <a:cxn ang="0">
                <a:pos x="86" y="178"/>
              </a:cxn>
              <a:cxn ang="0">
                <a:pos x="78" y="186"/>
              </a:cxn>
              <a:cxn ang="0">
                <a:pos x="72" y="188"/>
              </a:cxn>
              <a:cxn ang="0">
                <a:pos x="62" y="198"/>
              </a:cxn>
              <a:cxn ang="0">
                <a:pos x="46" y="210"/>
              </a:cxn>
              <a:cxn ang="0">
                <a:pos x="34" y="222"/>
              </a:cxn>
              <a:cxn ang="0">
                <a:pos x="24" y="232"/>
              </a:cxn>
              <a:cxn ang="0">
                <a:pos x="18" y="240"/>
              </a:cxn>
              <a:cxn ang="0">
                <a:pos x="2" y="238"/>
              </a:cxn>
              <a:cxn ang="0">
                <a:pos x="0" y="164"/>
              </a:cxn>
              <a:cxn ang="0">
                <a:pos x="34" y="10"/>
              </a:cxn>
              <a:cxn ang="0">
                <a:pos x="50" y="0"/>
              </a:cxn>
            </a:cxnLst>
            <a:rect l="0" t="0" r="r" b="b"/>
            <a:pathLst>
              <a:path w="201" h="241">
                <a:moveTo>
                  <a:pt x="50" y="0"/>
                </a:moveTo>
                <a:lnTo>
                  <a:pt x="58" y="4"/>
                </a:lnTo>
                <a:lnTo>
                  <a:pt x="62" y="12"/>
                </a:lnTo>
                <a:lnTo>
                  <a:pt x="66" y="18"/>
                </a:lnTo>
                <a:lnTo>
                  <a:pt x="72" y="24"/>
                </a:lnTo>
                <a:lnTo>
                  <a:pt x="86" y="24"/>
                </a:lnTo>
                <a:lnTo>
                  <a:pt x="98" y="18"/>
                </a:lnTo>
                <a:lnTo>
                  <a:pt x="108" y="22"/>
                </a:lnTo>
                <a:lnTo>
                  <a:pt x="118" y="18"/>
                </a:lnTo>
                <a:lnTo>
                  <a:pt x="124" y="12"/>
                </a:lnTo>
                <a:lnTo>
                  <a:pt x="130" y="14"/>
                </a:lnTo>
                <a:lnTo>
                  <a:pt x="134" y="14"/>
                </a:lnTo>
                <a:lnTo>
                  <a:pt x="144" y="10"/>
                </a:lnTo>
                <a:lnTo>
                  <a:pt x="158" y="12"/>
                </a:lnTo>
                <a:lnTo>
                  <a:pt x="168" y="8"/>
                </a:lnTo>
                <a:lnTo>
                  <a:pt x="180" y="6"/>
                </a:lnTo>
                <a:lnTo>
                  <a:pt x="182" y="0"/>
                </a:lnTo>
                <a:lnTo>
                  <a:pt x="192" y="0"/>
                </a:lnTo>
                <a:lnTo>
                  <a:pt x="200" y="4"/>
                </a:lnTo>
                <a:lnTo>
                  <a:pt x="196" y="8"/>
                </a:lnTo>
                <a:lnTo>
                  <a:pt x="196" y="16"/>
                </a:lnTo>
                <a:lnTo>
                  <a:pt x="194" y="26"/>
                </a:lnTo>
                <a:lnTo>
                  <a:pt x="190" y="42"/>
                </a:lnTo>
                <a:lnTo>
                  <a:pt x="184" y="52"/>
                </a:lnTo>
                <a:lnTo>
                  <a:pt x="176" y="62"/>
                </a:lnTo>
                <a:lnTo>
                  <a:pt x="174" y="70"/>
                </a:lnTo>
                <a:lnTo>
                  <a:pt x="168" y="76"/>
                </a:lnTo>
                <a:lnTo>
                  <a:pt x="166" y="84"/>
                </a:lnTo>
                <a:lnTo>
                  <a:pt x="160" y="92"/>
                </a:lnTo>
                <a:lnTo>
                  <a:pt x="154" y="112"/>
                </a:lnTo>
                <a:lnTo>
                  <a:pt x="144" y="124"/>
                </a:lnTo>
                <a:lnTo>
                  <a:pt x="138" y="128"/>
                </a:lnTo>
                <a:lnTo>
                  <a:pt x="136" y="134"/>
                </a:lnTo>
                <a:lnTo>
                  <a:pt x="128" y="146"/>
                </a:lnTo>
                <a:lnTo>
                  <a:pt x="110" y="162"/>
                </a:lnTo>
                <a:lnTo>
                  <a:pt x="102" y="170"/>
                </a:lnTo>
                <a:lnTo>
                  <a:pt x="92" y="178"/>
                </a:lnTo>
                <a:lnTo>
                  <a:pt x="86" y="178"/>
                </a:lnTo>
                <a:lnTo>
                  <a:pt x="78" y="186"/>
                </a:lnTo>
                <a:lnTo>
                  <a:pt x="72" y="188"/>
                </a:lnTo>
                <a:lnTo>
                  <a:pt x="62" y="198"/>
                </a:lnTo>
                <a:lnTo>
                  <a:pt x="46" y="210"/>
                </a:lnTo>
                <a:lnTo>
                  <a:pt x="34" y="222"/>
                </a:lnTo>
                <a:lnTo>
                  <a:pt x="24" y="232"/>
                </a:lnTo>
                <a:lnTo>
                  <a:pt x="18" y="240"/>
                </a:lnTo>
                <a:lnTo>
                  <a:pt x="2" y="238"/>
                </a:lnTo>
                <a:lnTo>
                  <a:pt x="0" y="164"/>
                </a:lnTo>
                <a:lnTo>
                  <a:pt x="34" y="10"/>
                </a:lnTo>
                <a:lnTo>
                  <a:pt x="5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1" name="Freeform 621"/>
          <p:cNvSpPr>
            <a:spLocks/>
          </p:cNvSpPr>
          <p:nvPr/>
        </p:nvSpPr>
        <p:spPr bwMode="ltGray">
          <a:xfrm>
            <a:off x="4794851" y="4659321"/>
            <a:ext cx="255650" cy="369886"/>
          </a:xfrm>
          <a:custGeom>
            <a:avLst/>
            <a:gdLst/>
            <a:ahLst/>
            <a:cxnLst>
              <a:cxn ang="0">
                <a:pos x="160" y="32"/>
              </a:cxn>
              <a:cxn ang="0">
                <a:pos x="166" y="40"/>
              </a:cxn>
              <a:cxn ang="0">
                <a:pos x="152" y="70"/>
              </a:cxn>
              <a:cxn ang="0">
                <a:pos x="148" y="132"/>
              </a:cxn>
              <a:cxn ang="0">
                <a:pos x="160" y="142"/>
              </a:cxn>
              <a:cxn ang="0">
                <a:pos x="154" y="152"/>
              </a:cxn>
              <a:cxn ang="0">
                <a:pos x="148" y="158"/>
              </a:cxn>
              <a:cxn ang="0">
                <a:pos x="142" y="158"/>
              </a:cxn>
              <a:cxn ang="0">
                <a:pos x="140" y="162"/>
              </a:cxn>
              <a:cxn ang="0">
                <a:pos x="134" y="162"/>
              </a:cxn>
              <a:cxn ang="0">
                <a:pos x="128" y="176"/>
              </a:cxn>
              <a:cxn ang="0">
                <a:pos x="120" y="190"/>
              </a:cxn>
              <a:cxn ang="0">
                <a:pos x="118" y="194"/>
              </a:cxn>
              <a:cxn ang="0">
                <a:pos x="114" y="200"/>
              </a:cxn>
              <a:cxn ang="0">
                <a:pos x="86" y="202"/>
              </a:cxn>
              <a:cxn ang="0">
                <a:pos x="0" y="128"/>
              </a:cxn>
              <a:cxn ang="0">
                <a:pos x="4" y="38"/>
              </a:cxn>
              <a:cxn ang="0">
                <a:pos x="46" y="0"/>
              </a:cxn>
              <a:cxn ang="0">
                <a:pos x="160" y="32"/>
              </a:cxn>
            </a:cxnLst>
            <a:rect l="0" t="0" r="r" b="b"/>
            <a:pathLst>
              <a:path w="167" h="203">
                <a:moveTo>
                  <a:pt x="160" y="32"/>
                </a:moveTo>
                <a:lnTo>
                  <a:pt x="166" y="40"/>
                </a:lnTo>
                <a:lnTo>
                  <a:pt x="152" y="70"/>
                </a:lnTo>
                <a:lnTo>
                  <a:pt x="148" y="132"/>
                </a:lnTo>
                <a:lnTo>
                  <a:pt x="160" y="142"/>
                </a:lnTo>
                <a:lnTo>
                  <a:pt x="154" y="152"/>
                </a:lnTo>
                <a:lnTo>
                  <a:pt x="148" y="158"/>
                </a:lnTo>
                <a:lnTo>
                  <a:pt x="142" y="158"/>
                </a:lnTo>
                <a:lnTo>
                  <a:pt x="140" y="162"/>
                </a:lnTo>
                <a:lnTo>
                  <a:pt x="134" y="162"/>
                </a:lnTo>
                <a:lnTo>
                  <a:pt x="128" y="176"/>
                </a:lnTo>
                <a:lnTo>
                  <a:pt x="120" y="190"/>
                </a:lnTo>
                <a:lnTo>
                  <a:pt x="118" y="194"/>
                </a:lnTo>
                <a:lnTo>
                  <a:pt x="114" y="200"/>
                </a:lnTo>
                <a:lnTo>
                  <a:pt x="86" y="202"/>
                </a:lnTo>
                <a:lnTo>
                  <a:pt x="0" y="128"/>
                </a:lnTo>
                <a:lnTo>
                  <a:pt x="4" y="38"/>
                </a:lnTo>
                <a:lnTo>
                  <a:pt x="46" y="0"/>
                </a:lnTo>
                <a:lnTo>
                  <a:pt x="16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2" name="Freeform 623"/>
          <p:cNvSpPr>
            <a:spLocks/>
          </p:cNvSpPr>
          <p:nvPr/>
        </p:nvSpPr>
        <p:spPr bwMode="ltGray">
          <a:xfrm>
            <a:off x="4650757" y="4856171"/>
            <a:ext cx="336219" cy="406398"/>
          </a:xfrm>
          <a:custGeom>
            <a:avLst/>
            <a:gdLst/>
            <a:ahLst/>
            <a:cxnLst>
              <a:cxn ang="0">
                <a:pos x="98" y="16"/>
              </a:cxn>
              <a:cxn ang="0">
                <a:pos x="108" y="20"/>
              </a:cxn>
              <a:cxn ang="0">
                <a:pos x="118" y="22"/>
              </a:cxn>
              <a:cxn ang="0">
                <a:pos x="176" y="64"/>
              </a:cxn>
              <a:cxn ang="0">
                <a:pos x="174" y="72"/>
              </a:cxn>
              <a:cxn ang="0">
                <a:pos x="206" y="92"/>
              </a:cxn>
              <a:cxn ang="0">
                <a:pos x="202" y="98"/>
              </a:cxn>
              <a:cxn ang="0">
                <a:pos x="202" y="104"/>
              </a:cxn>
              <a:cxn ang="0">
                <a:pos x="196" y="108"/>
              </a:cxn>
              <a:cxn ang="0">
                <a:pos x="192" y="118"/>
              </a:cxn>
              <a:cxn ang="0">
                <a:pos x="196" y="128"/>
              </a:cxn>
              <a:cxn ang="0">
                <a:pos x="198" y="130"/>
              </a:cxn>
              <a:cxn ang="0">
                <a:pos x="206" y="136"/>
              </a:cxn>
              <a:cxn ang="0">
                <a:pos x="202" y="140"/>
              </a:cxn>
              <a:cxn ang="0">
                <a:pos x="198" y="154"/>
              </a:cxn>
              <a:cxn ang="0">
                <a:pos x="202" y="162"/>
              </a:cxn>
              <a:cxn ang="0">
                <a:pos x="204" y="170"/>
              </a:cxn>
              <a:cxn ang="0">
                <a:pos x="204" y="174"/>
              </a:cxn>
              <a:cxn ang="0">
                <a:pos x="204" y="182"/>
              </a:cxn>
              <a:cxn ang="0">
                <a:pos x="210" y="192"/>
              </a:cxn>
              <a:cxn ang="0">
                <a:pos x="216" y="204"/>
              </a:cxn>
              <a:cxn ang="0">
                <a:pos x="208" y="208"/>
              </a:cxn>
              <a:cxn ang="0">
                <a:pos x="204" y="212"/>
              </a:cxn>
              <a:cxn ang="0">
                <a:pos x="194" y="216"/>
              </a:cxn>
              <a:cxn ang="0">
                <a:pos x="186" y="218"/>
              </a:cxn>
              <a:cxn ang="0">
                <a:pos x="182" y="220"/>
              </a:cxn>
              <a:cxn ang="0">
                <a:pos x="170" y="218"/>
              </a:cxn>
              <a:cxn ang="0">
                <a:pos x="166" y="224"/>
              </a:cxn>
              <a:cxn ang="0">
                <a:pos x="136" y="222"/>
              </a:cxn>
              <a:cxn ang="0">
                <a:pos x="132" y="218"/>
              </a:cxn>
              <a:cxn ang="0">
                <a:pos x="120" y="218"/>
              </a:cxn>
              <a:cxn ang="0">
                <a:pos x="108" y="216"/>
              </a:cxn>
              <a:cxn ang="0">
                <a:pos x="106" y="190"/>
              </a:cxn>
              <a:cxn ang="0">
                <a:pos x="102" y="184"/>
              </a:cxn>
              <a:cxn ang="0">
                <a:pos x="84" y="176"/>
              </a:cxn>
              <a:cxn ang="0">
                <a:pos x="44" y="176"/>
              </a:cxn>
              <a:cxn ang="0">
                <a:pos x="0" y="42"/>
              </a:cxn>
              <a:cxn ang="0">
                <a:pos x="70" y="0"/>
              </a:cxn>
              <a:cxn ang="0">
                <a:pos x="98" y="16"/>
              </a:cxn>
            </a:cxnLst>
            <a:rect l="0" t="0" r="r" b="b"/>
            <a:pathLst>
              <a:path w="217" h="225">
                <a:moveTo>
                  <a:pt x="98" y="16"/>
                </a:moveTo>
                <a:lnTo>
                  <a:pt x="108" y="20"/>
                </a:lnTo>
                <a:lnTo>
                  <a:pt x="118" y="22"/>
                </a:lnTo>
                <a:lnTo>
                  <a:pt x="176" y="64"/>
                </a:lnTo>
                <a:lnTo>
                  <a:pt x="174" y="72"/>
                </a:lnTo>
                <a:lnTo>
                  <a:pt x="206" y="92"/>
                </a:lnTo>
                <a:lnTo>
                  <a:pt x="202" y="98"/>
                </a:lnTo>
                <a:lnTo>
                  <a:pt x="202" y="104"/>
                </a:lnTo>
                <a:lnTo>
                  <a:pt x="196" y="108"/>
                </a:lnTo>
                <a:lnTo>
                  <a:pt x="192" y="118"/>
                </a:lnTo>
                <a:lnTo>
                  <a:pt x="196" y="128"/>
                </a:lnTo>
                <a:lnTo>
                  <a:pt x="198" y="130"/>
                </a:lnTo>
                <a:lnTo>
                  <a:pt x="206" y="136"/>
                </a:lnTo>
                <a:lnTo>
                  <a:pt x="202" y="140"/>
                </a:lnTo>
                <a:lnTo>
                  <a:pt x="198" y="154"/>
                </a:lnTo>
                <a:lnTo>
                  <a:pt x="202" y="162"/>
                </a:lnTo>
                <a:lnTo>
                  <a:pt x="204" y="170"/>
                </a:lnTo>
                <a:lnTo>
                  <a:pt x="204" y="174"/>
                </a:lnTo>
                <a:lnTo>
                  <a:pt x="204" y="182"/>
                </a:lnTo>
                <a:lnTo>
                  <a:pt x="210" y="192"/>
                </a:lnTo>
                <a:lnTo>
                  <a:pt x="216" y="204"/>
                </a:lnTo>
                <a:lnTo>
                  <a:pt x="208" y="208"/>
                </a:lnTo>
                <a:lnTo>
                  <a:pt x="204" y="212"/>
                </a:lnTo>
                <a:lnTo>
                  <a:pt x="194" y="216"/>
                </a:lnTo>
                <a:lnTo>
                  <a:pt x="186" y="218"/>
                </a:lnTo>
                <a:lnTo>
                  <a:pt x="182" y="220"/>
                </a:lnTo>
                <a:lnTo>
                  <a:pt x="170" y="218"/>
                </a:lnTo>
                <a:lnTo>
                  <a:pt x="166" y="224"/>
                </a:lnTo>
                <a:lnTo>
                  <a:pt x="136" y="222"/>
                </a:lnTo>
                <a:lnTo>
                  <a:pt x="132" y="218"/>
                </a:lnTo>
                <a:lnTo>
                  <a:pt x="120" y="218"/>
                </a:lnTo>
                <a:lnTo>
                  <a:pt x="108" y="216"/>
                </a:lnTo>
                <a:lnTo>
                  <a:pt x="106" y="190"/>
                </a:lnTo>
                <a:lnTo>
                  <a:pt x="102" y="184"/>
                </a:lnTo>
                <a:lnTo>
                  <a:pt x="84" y="176"/>
                </a:lnTo>
                <a:lnTo>
                  <a:pt x="44" y="176"/>
                </a:lnTo>
                <a:lnTo>
                  <a:pt x="0" y="42"/>
                </a:lnTo>
                <a:lnTo>
                  <a:pt x="70" y="0"/>
                </a:lnTo>
                <a:lnTo>
                  <a:pt x="9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3" name="Freeform 624"/>
          <p:cNvSpPr>
            <a:spLocks/>
          </p:cNvSpPr>
          <p:nvPr/>
        </p:nvSpPr>
        <p:spPr bwMode="ltGray">
          <a:xfrm>
            <a:off x="4666251" y="4910145"/>
            <a:ext cx="60427" cy="100013"/>
          </a:xfrm>
          <a:custGeom>
            <a:avLst/>
            <a:gdLst/>
            <a:ahLst/>
            <a:cxnLst>
              <a:cxn ang="0">
                <a:pos x="38" y="10"/>
              </a:cxn>
              <a:cxn ang="0">
                <a:pos x="38" y="18"/>
              </a:cxn>
              <a:cxn ang="0">
                <a:pos x="38" y="30"/>
              </a:cxn>
              <a:cxn ang="0">
                <a:pos x="36" y="34"/>
              </a:cxn>
              <a:cxn ang="0">
                <a:pos x="32" y="40"/>
              </a:cxn>
              <a:cxn ang="0">
                <a:pos x="32" y="44"/>
              </a:cxn>
              <a:cxn ang="0">
                <a:pos x="22" y="50"/>
              </a:cxn>
              <a:cxn ang="0">
                <a:pos x="12" y="54"/>
              </a:cxn>
              <a:cxn ang="0">
                <a:pos x="0" y="2"/>
              </a:cxn>
              <a:cxn ang="0">
                <a:pos x="34" y="0"/>
              </a:cxn>
              <a:cxn ang="0">
                <a:pos x="38" y="10"/>
              </a:cxn>
            </a:cxnLst>
            <a:rect l="0" t="0" r="r" b="b"/>
            <a:pathLst>
              <a:path w="39" h="55">
                <a:moveTo>
                  <a:pt x="38" y="10"/>
                </a:moveTo>
                <a:lnTo>
                  <a:pt x="38" y="18"/>
                </a:lnTo>
                <a:lnTo>
                  <a:pt x="38" y="30"/>
                </a:lnTo>
                <a:lnTo>
                  <a:pt x="36" y="34"/>
                </a:lnTo>
                <a:lnTo>
                  <a:pt x="32" y="40"/>
                </a:lnTo>
                <a:lnTo>
                  <a:pt x="32" y="44"/>
                </a:lnTo>
                <a:lnTo>
                  <a:pt x="22" y="50"/>
                </a:lnTo>
                <a:lnTo>
                  <a:pt x="12" y="54"/>
                </a:lnTo>
                <a:lnTo>
                  <a:pt x="0" y="2"/>
                </a:lnTo>
                <a:lnTo>
                  <a:pt x="34" y="0"/>
                </a:lnTo>
                <a:lnTo>
                  <a:pt x="3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4" name="Freeform 625"/>
          <p:cNvSpPr>
            <a:spLocks/>
          </p:cNvSpPr>
          <p:nvPr/>
        </p:nvSpPr>
        <p:spPr bwMode="ltGray">
          <a:xfrm>
            <a:off x="4675548" y="4879983"/>
            <a:ext cx="51130" cy="65087"/>
          </a:xfrm>
          <a:custGeom>
            <a:avLst/>
            <a:gdLst/>
            <a:ahLst/>
            <a:cxnLst>
              <a:cxn ang="0">
                <a:pos x="28" y="0"/>
              </a:cxn>
              <a:cxn ang="0">
                <a:pos x="32" y="16"/>
              </a:cxn>
              <a:cxn ang="0">
                <a:pos x="32" y="26"/>
              </a:cxn>
              <a:cxn ang="0">
                <a:pos x="32" y="34"/>
              </a:cxn>
              <a:cxn ang="0">
                <a:pos x="28" y="26"/>
              </a:cxn>
              <a:cxn ang="0">
                <a:pos x="26" y="20"/>
              </a:cxn>
              <a:cxn ang="0">
                <a:pos x="18" y="22"/>
              </a:cxn>
              <a:cxn ang="0">
                <a:pos x="18" y="26"/>
              </a:cxn>
              <a:cxn ang="0">
                <a:pos x="14" y="30"/>
              </a:cxn>
              <a:cxn ang="0">
                <a:pos x="10" y="28"/>
              </a:cxn>
              <a:cxn ang="0">
                <a:pos x="0" y="18"/>
              </a:cxn>
              <a:cxn ang="0">
                <a:pos x="6" y="2"/>
              </a:cxn>
              <a:cxn ang="0">
                <a:pos x="28" y="0"/>
              </a:cxn>
            </a:cxnLst>
            <a:rect l="0" t="0" r="r" b="b"/>
            <a:pathLst>
              <a:path w="33" h="35">
                <a:moveTo>
                  <a:pt x="28" y="0"/>
                </a:moveTo>
                <a:lnTo>
                  <a:pt x="32" y="16"/>
                </a:lnTo>
                <a:lnTo>
                  <a:pt x="32" y="26"/>
                </a:lnTo>
                <a:lnTo>
                  <a:pt x="32" y="34"/>
                </a:lnTo>
                <a:lnTo>
                  <a:pt x="28" y="26"/>
                </a:lnTo>
                <a:lnTo>
                  <a:pt x="26" y="20"/>
                </a:lnTo>
                <a:lnTo>
                  <a:pt x="18" y="22"/>
                </a:lnTo>
                <a:lnTo>
                  <a:pt x="18" y="26"/>
                </a:lnTo>
                <a:lnTo>
                  <a:pt x="14" y="30"/>
                </a:lnTo>
                <a:lnTo>
                  <a:pt x="10" y="28"/>
                </a:lnTo>
                <a:lnTo>
                  <a:pt x="0" y="18"/>
                </a:lnTo>
                <a:lnTo>
                  <a:pt x="6" y="2"/>
                </a:lnTo>
                <a:lnTo>
                  <a:pt x="2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5" name="Freeform 626"/>
          <p:cNvSpPr>
            <a:spLocks/>
          </p:cNvSpPr>
          <p:nvPr/>
        </p:nvSpPr>
        <p:spPr bwMode="ltGray">
          <a:xfrm>
            <a:off x="4687943" y="4694246"/>
            <a:ext cx="162687" cy="193674"/>
          </a:xfrm>
          <a:custGeom>
            <a:avLst/>
            <a:gdLst/>
            <a:ahLst/>
            <a:cxnLst>
              <a:cxn ang="0">
                <a:pos x="82" y="6"/>
              </a:cxn>
              <a:cxn ang="0">
                <a:pos x="104" y="32"/>
              </a:cxn>
              <a:cxn ang="0">
                <a:pos x="104" y="37"/>
              </a:cxn>
              <a:cxn ang="0">
                <a:pos x="104" y="46"/>
              </a:cxn>
              <a:cxn ang="0">
                <a:pos x="102" y="56"/>
              </a:cxn>
              <a:cxn ang="0">
                <a:pos x="102" y="60"/>
              </a:cxn>
              <a:cxn ang="0">
                <a:pos x="91" y="69"/>
              </a:cxn>
              <a:cxn ang="0">
                <a:pos x="89" y="73"/>
              </a:cxn>
              <a:cxn ang="0">
                <a:pos x="89" y="78"/>
              </a:cxn>
              <a:cxn ang="0">
                <a:pos x="84" y="80"/>
              </a:cxn>
              <a:cxn ang="0">
                <a:pos x="80" y="91"/>
              </a:cxn>
              <a:cxn ang="0">
                <a:pos x="80" y="102"/>
              </a:cxn>
              <a:cxn ang="0">
                <a:pos x="24" y="100"/>
              </a:cxn>
              <a:cxn ang="0">
                <a:pos x="17" y="106"/>
              </a:cxn>
              <a:cxn ang="0">
                <a:pos x="7" y="102"/>
              </a:cxn>
              <a:cxn ang="0">
                <a:pos x="0" y="106"/>
              </a:cxn>
              <a:cxn ang="0">
                <a:pos x="26" y="0"/>
              </a:cxn>
              <a:cxn ang="0">
                <a:pos x="82" y="6"/>
              </a:cxn>
            </a:cxnLst>
            <a:rect l="0" t="0" r="r" b="b"/>
            <a:pathLst>
              <a:path w="105" h="107">
                <a:moveTo>
                  <a:pt x="82" y="6"/>
                </a:moveTo>
                <a:lnTo>
                  <a:pt x="104" y="32"/>
                </a:lnTo>
                <a:lnTo>
                  <a:pt x="104" y="37"/>
                </a:lnTo>
                <a:lnTo>
                  <a:pt x="104" y="46"/>
                </a:lnTo>
                <a:lnTo>
                  <a:pt x="102" y="56"/>
                </a:lnTo>
                <a:lnTo>
                  <a:pt x="102" y="60"/>
                </a:lnTo>
                <a:lnTo>
                  <a:pt x="91" y="69"/>
                </a:lnTo>
                <a:lnTo>
                  <a:pt x="89" y="73"/>
                </a:lnTo>
                <a:lnTo>
                  <a:pt x="89" y="78"/>
                </a:lnTo>
                <a:lnTo>
                  <a:pt x="84" y="80"/>
                </a:lnTo>
                <a:lnTo>
                  <a:pt x="80" y="91"/>
                </a:lnTo>
                <a:lnTo>
                  <a:pt x="80" y="102"/>
                </a:lnTo>
                <a:lnTo>
                  <a:pt x="24" y="100"/>
                </a:lnTo>
                <a:lnTo>
                  <a:pt x="17" y="106"/>
                </a:lnTo>
                <a:lnTo>
                  <a:pt x="7" y="102"/>
                </a:lnTo>
                <a:lnTo>
                  <a:pt x="0" y="106"/>
                </a:lnTo>
                <a:lnTo>
                  <a:pt x="26" y="0"/>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6" name="Freeform 627"/>
          <p:cNvSpPr>
            <a:spLocks/>
          </p:cNvSpPr>
          <p:nvPr/>
        </p:nvSpPr>
        <p:spPr bwMode="ltGray">
          <a:xfrm>
            <a:off x="4684844" y="4692659"/>
            <a:ext cx="173532" cy="209549"/>
          </a:xfrm>
          <a:custGeom>
            <a:avLst/>
            <a:gdLst/>
            <a:ahLst/>
            <a:cxnLst>
              <a:cxn ang="0">
                <a:pos x="88" y="6"/>
              </a:cxn>
              <a:cxn ang="0">
                <a:pos x="112" y="34"/>
              </a:cxn>
              <a:cxn ang="0">
                <a:pos x="112" y="40"/>
              </a:cxn>
              <a:cxn ang="0">
                <a:pos x="112" y="50"/>
              </a:cxn>
              <a:cxn ang="0">
                <a:pos x="110" y="60"/>
              </a:cxn>
              <a:cxn ang="0">
                <a:pos x="110" y="64"/>
              </a:cxn>
              <a:cxn ang="0">
                <a:pos x="98" y="74"/>
              </a:cxn>
              <a:cxn ang="0">
                <a:pos x="96" y="78"/>
              </a:cxn>
              <a:cxn ang="0">
                <a:pos x="96" y="84"/>
              </a:cxn>
              <a:cxn ang="0">
                <a:pos x="90" y="86"/>
              </a:cxn>
              <a:cxn ang="0">
                <a:pos x="86" y="98"/>
              </a:cxn>
              <a:cxn ang="0">
                <a:pos x="86" y="110"/>
              </a:cxn>
              <a:cxn ang="0">
                <a:pos x="26" y="108"/>
              </a:cxn>
              <a:cxn ang="0">
                <a:pos x="18" y="114"/>
              </a:cxn>
              <a:cxn ang="0">
                <a:pos x="8" y="110"/>
              </a:cxn>
              <a:cxn ang="0">
                <a:pos x="0" y="114"/>
              </a:cxn>
              <a:cxn ang="0">
                <a:pos x="28" y="0"/>
              </a:cxn>
              <a:cxn ang="0">
                <a:pos x="88" y="6"/>
              </a:cxn>
            </a:cxnLst>
            <a:rect l="0" t="0" r="r" b="b"/>
            <a:pathLst>
              <a:path w="113" h="115">
                <a:moveTo>
                  <a:pt x="88" y="6"/>
                </a:moveTo>
                <a:lnTo>
                  <a:pt x="112" y="34"/>
                </a:lnTo>
                <a:lnTo>
                  <a:pt x="112" y="40"/>
                </a:lnTo>
                <a:lnTo>
                  <a:pt x="112" y="50"/>
                </a:lnTo>
                <a:lnTo>
                  <a:pt x="110" y="60"/>
                </a:lnTo>
                <a:lnTo>
                  <a:pt x="110" y="64"/>
                </a:lnTo>
                <a:lnTo>
                  <a:pt x="98" y="74"/>
                </a:lnTo>
                <a:lnTo>
                  <a:pt x="96" y="78"/>
                </a:lnTo>
                <a:lnTo>
                  <a:pt x="96" y="84"/>
                </a:lnTo>
                <a:lnTo>
                  <a:pt x="90" y="86"/>
                </a:lnTo>
                <a:lnTo>
                  <a:pt x="86" y="98"/>
                </a:lnTo>
                <a:lnTo>
                  <a:pt x="86" y="110"/>
                </a:lnTo>
                <a:lnTo>
                  <a:pt x="26" y="108"/>
                </a:lnTo>
                <a:lnTo>
                  <a:pt x="18" y="114"/>
                </a:lnTo>
                <a:lnTo>
                  <a:pt x="8" y="110"/>
                </a:lnTo>
                <a:lnTo>
                  <a:pt x="0" y="114"/>
                </a:lnTo>
                <a:lnTo>
                  <a:pt x="28" y="0"/>
                </a:lnTo>
                <a:lnTo>
                  <a:pt x="88"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7" name="Freeform 628"/>
          <p:cNvSpPr>
            <a:spLocks/>
          </p:cNvSpPr>
          <p:nvPr/>
        </p:nvSpPr>
        <p:spPr bwMode="ltGray">
          <a:xfrm>
            <a:off x="4193687" y="4649796"/>
            <a:ext cx="553133" cy="649285"/>
          </a:xfrm>
          <a:custGeom>
            <a:avLst/>
            <a:gdLst/>
            <a:ahLst/>
            <a:cxnLst>
              <a:cxn ang="0">
                <a:pos x="2" y="201"/>
              </a:cxn>
              <a:cxn ang="0">
                <a:pos x="2" y="190"/>
              </a:cxn>
              <a:cxn ang="0">
                <a:pos x="0" y="174"/>
              </a:cxn>
              <a:cxn ang="0">
                <a:pos x="12" y="160"/>
              </a:cxn>
              <a:cxn ang="0">
                <a:pos x="143" y="0"/>
              </a:cxn>
              <a:cxn ang="0">
                <a:pos x="280" y="0"/>
              </a:cxn>
              <a:cxn ang="0">
                <a:pos x="333" y="22"/>
              </a:cxn>
              <a:cxn ang="0">
                <a:pos x="346" y="45"/>
              </a:cxn>
              <a:cxn ang="0">
                <a:pos x="352" y="49"/>
              </a:cxn>
              <a:cxn ang="0">
                <a:pos x="352" y="63"/>
              </a:cxn>
              <a:cxn ang="0">
                <a:pos x="358" y="68"/>
              </a:cxn>
              <a:cxn ang="0">
                <a:pos x="348" y="80"/>
              </a:cxn>
              <a:cxn ang="0">
                <a:pos x="329" y="98"/>
              </a:cxn>
              <a:cxn ang="0">
                <a:pos x="321" y="117"/>
              </a:cxn>
              <a:cxn ang="0">
                <a:pos x="317" y="123"/>
              </a:cxn>
              <a:cxn ang="0">
                <a:pos x="317" y="131"/>
              </a:cxn>
              <a:cxn ang="0">
                <a:pos x="313" y="135"/>
              </a:cxn>
              <a:cxn ang="0">
                <a:pos x="313" y="147"/>
              </a:cxn>
              <a:cxn ang="0">
                <a:pos x="309" y="149"/>
              </a:cxn>
              <a:cxn ang="0">
                <a:pos x="309" y="155"/>
              </a:cxn>
              <a:cxn ang="0">
                <a:pos x="315" y="162"/>
              </a:cxn>
              <a:cxn ang="0">
                <a:pos x="315" y="172"/>
              </a:cxn>
              <a:cxn ang="0">
                <a:pos x="313" y="188"/>
              </a:cxn>
              <a:cxn ang="0">
                <a:pos x="319" y="194"/>
              </a:cxn>
              <a:cxn ang="0">
                <a:pos x="319" y="205"/>
              </a:cxn>
              <a:cxn ang="0">
                <a:pos x="321" y="209"/>
              </a:cxn>
              <a:cxn ang="0">
                <a:pos x="317" y="219"/>
              </a:cxn>
              <a:cxn ang="0">
                <a:pos x="325" y="225"/>
              </a:cxn>
              <a:cxn ang="0">
                <a:pos x="333" y="233"/>
              </a:cxn>
              <a:cxn ang="0">
                <a:pos x="333" y="239"/>
              </a:cxn>
              <a:cxn ang="0">
                <a:pos x="335" y="246"/>
              </a:cxn>
              <a:cxn ang="0">
                <a:pos x="333" y="262"/>
              </a:cxn>
              <a:cxn ang="0">
                <a:pos x="315" y="356"/>
              </a:cxn>
              <a:cxn ang="0">
                <a:pos x="188" y="303"/>
              </a:cxn>
              <a:cxn ang="0">
                <a:pos x="2" y="201"/>
              </a:cxn>
            </a:cxnLst>
            <a:rect l="0" t="0" r="r" b="b"/>
            <a:pathLst>
              <a:path w="359" h="357">
                <a:moveTo>
                  <a:pt x="2" y="201"/>
                </a:moveTo>
                <a:lnTo>
                  <a:pt x="2" y="190"/>
                </a:lnTo>
                <a:lnTo>
                  <a:pt x="0" y="174"/>
                </a:lnTo>
                <a:lnTo>
                  <a:pt x="12" y="160"/>
                </a:lnTo>
                <a:lnTo>
                  <a:pt x="143" y="0"/>
                </a:lnTo>
                <a:lnTo>
                  <a:pt x="280" y="0"/>
                </a:lnTo>
                <a:lnTo>
                  <a:pt x="333" y="22"/>
                </a:lnTo>
                <a:lnTo>
                  <a:pt x="346" y="45"/>
                </a:lnTo>
                <a:lnTo>
                  <a:pt x="352" y="49"/>
                </a:lnTo>
                <a:lnTo>
                  <a:pt x="352" y="63"/>
                </a:lnTo>
                <a:lnTo>
                  <a:pt x="358" y="68"/>
                </a:lnTo>
                <a:lnTo>
                  <a:pt x="348" y="80"/>
                </a:lnTo>
                <a:lnTo>
                  <a:pt x="329" y="98"/>
                </a:lnTo>
                <a:lnTo>
                  <a:pt x="321" y="117"/>
                </a:lnTo>
                <a:lnTo>
                  <a:pt x="317" y="123"/>
                </a:lnTo>
                <a:lnTo>
                  <a:pt x="317" y="131"/>
                </a:lnTo>
                <a:lnTo>
                  <a:pt x="313" y="135"/>
                </a:lnTo>
                <a:lnTo>
                  <a:pt x="313" y="147"/>
                </a:lnTo>
                <a:lnTo>
                  <a:pt x="309" y="149"/>
                </a:lnTo>
                <a:lnTo>
                  <a:pt x="309" y="155"/>
                </a:lnTo>
                <a:lnTo>
                  <a:pt x="315" y="162"/>
                </a:lnTo>
                <a:lnTo>
                  <a:pt x="315" y="172"/>
                </a:lnTo>
                <a:lnTo>
                  <a:pt x="313" y="188"/>
                </a:lnTo>
                <a:lnTo>
                  <a:pt x="319" y="194"/>
                </a:lnTo>
                <a:lnTo>
                  <a:pt x="319" y="205"/>
                </a:lnTo>
                <a:lnTo>
                  <a:pt x="321" y="209"/>
                </a:lnTo>
                <a:lnTo>
                  <a:pt x="317" y="219"/>
                </a:lnTo>
                <a:lnTo>
                  <a:pt x="325" y="225"/>
                </a:lnTo>
                <a:lnTo>
                  <a:pt x="333" y="233"/>
                </a:lnTo>
                <a:lnTo>
                  <a:pt x="333" y="239"/>
                </a:lnTo>
                <a:lnTo>
                  <a:pt x="335" y="246"/>
                </a:lnTo>
                <a:lnTo>
                  <a:pt x="333" y="262"/>
                </a:lnTo>
                <a:lnTo>
                  <a:pt x="315" y="356"/>
                </a:lnTo>
                <a:lnTo>
                  <a:pt x="188" y="303"/>
                </a:lnTo>
                <a:lnTo>
                  <a:pt x="2" y="201"/>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8" name="Freeform 629"/>
          <p:cNvSpPr>
            <a:spLocks/>
          </p:cNvSpPr>
          <p:nvPr/>
        </p:nvSpPr>
        <p:spPr bwMode="ltGray">
          <a:xfrm>
            <a:off x="4192137" y="4648209"/>
            <a:ext cx="563979" cy="661984"/>
          </a:xfrm>
          <a:custGeom>
            <a:avLst/>
            <a:gdLst/>
            <a:ahLst/>
            <a:cxnLst>
              <a:cxn ang="0">
                <a:pos x="2" y="206"/>
              </a:cxn>
              <a:cxn ang="0">
                <a:pos x="2" y="194"/>
              </a:cxn>
              <a:cxn ang="0">
                <a:pos x="0" y="178"/>
              </a:cxn>
              <a:cxn ang="0">
                <a:pos x="12" y="164"/>
              </a:cxn>
              <a:cxn ang="0">
                <a:pos x="146" y="0"/>
              </a:cxn>
              <a:cxn ang="0">
                <a:pos x="286" y="0"/>
              </a:cxn>
              <a:cxn ang="0">
                <a:pos x="340" y="22"/>
              </a:cxn>
              <a:cxn ang="0">
                <a:pos x="354" y="46"/>
              </a:cxn>
              <a:cxn ang="0">
                <a:pos x="360" y="50"/>
              </a:cxn>
              <a:cxn ang="0">
                <a:pos x="360" y="64"/>
              </a:cxn>
              <a:cxn ang="0">
                <a:pos x="366" y="70"/>
              </a:cxn>
              <a:cxn ang="0">
                <a:pos x="356" y="82"/>
              </a:cxn>
              <a:cxn ang="0">
                <a:pos x="336" y="100"/>
              </a:cxn>
              <a:cxn ang="0">
                <a:pos x="328" y="120"/>
              </a:cxn>
              <a:cxn ang="0">
                <a:pos x="324" y="126"/>
              </a:cxn>
              <a:cxn ang="0">
                <a:pos x="324" y="134"/>
              </a:cxn>
              <a:cxn ang="0">
                <a:pos x="320" y="138"/>
              </a:cxn>
              <a:cxn ang="0">
                <a:pos x="320" y="150"/>
              </a:cxn>
              <a:cxn ang="0">
                <a:pos x="316" y="152"/>
              </a:cxn>
              <a:cxn ang="0">
                <a:pos x="316" y="158"/>
              </a:cxn>
              <a:cxn ang="0">
                <a:pos x="322" y="166"/>
              </a:cxn>
              <a:cxn ang="0">
                <a:pos x="322" y="176"/>
              </a:cxn>
              <a:cxn ang="0">
                <a:pos x="320" y="192"/>
              </a:cxn>
              <a:cxn ang="0">
                <a:pos x="326" y="190"/>
              </a:cxn>
              <a:cxn ang="0">
                <a:pos x="326" y="210"/>
              </a:cxn>
              <a:cxn ang="0">
                <a:pos x="328" y="214"/>
              </a:cxn>
              <a:cxn ang="0">
                <a:pos x="324" y="224"/>
              </a:cxn>
              <a:cxn ang="0">
                <a:pos x="332" y="230"/>
              </a:cxn>
              <a:cxn ang="0">
                <a:pos x="340" y="238"/>
              </a:cxn>
              <a:cxn ang="0">
                <a:pos x="340" y="244"/>
              </a:cxn>
              <a:cxn ang="0">
                <a:pos x="342" y="252"/>
              </a:cxn>
              <a:cxn ang="0">
                <a:pos x="340" y="268"/>
              </a:cxn>
              <a:cxn ang="0">
                <a:pos x="322" y="364"/>
              </a:cxn>
              <a:cxn ang="0">
                <a:pos x="192" y="310"/>
              </a:cxn>
              <a:cxn ang="0">
                <a:pos x="2" y="206"/>
              </a:cxn>
            </a:cxnLst>
            <a:rect l="0" t="0" r="r" b="b"/>
            <a:pathLst>
              <a:path w="367" h="365">
                <a:moveTo>
                  <a:pt x="2" y="206"/>
                </a:moveTo>
                <a:lnTo>
                  <a:pt x="2" y="194"/>
                </a:lnTo>
                <a:lnTo>
                  <a:pt x="0" y="178"/>
                </a:lnTo>
                <a:lnTo>
                  <a:pt x="12" y="164"/>
                </a:lnTo>
                <a:lnTo>
                  <a:pt x="146" y="0"/>
                </a:lnTo>
                <a:lnTo>
                  <a:pt x="286" y="0"/>
                </a:lnTo>
                <a:lnTo>
                  <a:pt x="340" y="22"/>
                </a:lnTo>
                <a:lnTo>
                  <a:pt x="354" y="46"/>
                </a:lnTo>
                <a:lnTo>
                  <a:pt x="360" y="50"/>
                </a:lnTo>
                <a:lnTo>
                  <a:pt x="360" y="64"/>
                </a:lnTo>
                <a:lnTo>
                  <a:pt x="366" y="70"/>
                </a:lnTo>
                <a:lnTo>
                  <a:pt x="356" y="82"/>
                </a:lnTo>
                <a:lnTo>
                  <a:pt x="336" y="100"/>
                </a:lnTo>
                <a:lnTo>
                  <a:pt x="328" y="120"/>
                </a:lnTo>
                <a:lnTo>
                  <a:pt x="324" y="126"/>
                </a:lnTo>
                <a:lnTo>
                  <a:pt x="324" y="134"/>
                </a:lnTo>
                <a:lnTo>
                  <a:pt x="320" y="138"/>
                </a:lnTo>
                <a:lnTo>
                  <a:pt x="320" y="150"/>
                </a:lnTo>
                <a:lnTo>
                  <a:pt x="316" y="152"/>
                </a:lnTo>
                <a:lnTo>
                  <a:pt x="316" y="158"/>
                </a:lnTo>
                <a:lnTo>
                  <a:pt x="322" y="166"/>
                </a:lnTo>
                <a:lnTo>
                  <a:pt x="322" y="176"/>
                </a:lnTo>
                <a:lnTo>
                  <a:pt x="320" y="192"/>
                </a:lnTo>
                <a:lnTo>
                  <a:pt x="326" y="190"/>
                </a:lnTo>
                <a:lnTo>
                  <a:pt x="326" y="210"/>
                </a:lnTo>
                <a:lnTo>
                  <a:pt x="328" y="214"/>
                </a:lnTo>
                <a:lnTo>
                  <a:pt x="324" y="224"/>
                </a:lnTo>
                <a:lnTo>
                  <a:pt x="332" y="230"/>
                </a:lnTo>
                <a:lnTo>
                  <a:pt x="340" y="238"/>
                </a:lnTo>
                <a:lnTo>
                  <a:pt x="340" y="244"/>
                </a:lnTo>
                <a:lnTo>
                  <a:pt x="342" y="252"/>
                </a:lnTo>
                <a:lnTo>
                  <a:pt x="340" y="268"/>
                </a:lnTo>
                <a:lnTo>
                  <a:pt x="322" y="364"/>
                </a:lnTo>
                <a:lnTo>
                  <a:pt x="192" y="310"/>
                </a:lnTo>
                <a:lnTo>
                  <a:pt x="2" y="20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599" name="Freeform 630"/>
          <p:cNvSpPr>
            <a:spLocks/>
          </p:cNvSpPr>
          <p:nvPr/>
        </p:nvSpPr>
        <p:spPr bwMode="ltGray">
          <a:xfrm>
            <a:off x="4441590" y="5118107"/>
            <a:ext cx="339317" cy="309561"/>
          </a:xfrm>
          <a:custGeom>
            <a:avLst/>
            <a:gdLst/>
            <a:ahLst/>
            <a:cxnLst>
              <a:cxn ang="0">
                <a:pos x="108" y="55"/>
              </a:cxn>
              <a:cxn ang="0">
                <a:pos x="112" y="59"/>
              </a:cxn>
              <a:cxn ang="0">
                <a:pos x="112" y="69"/>
              </a:cxn>
              <a:cxn ang="0">
                <a:pos x="124" y="71"/>
              </a:cxn>
              <a:cxn ang="0">
                <a:pos x="129" y="78"/>
              </a:cxn>
              <a:cxn ang="0">
                <a:pos x="133" y="82"/>
              </a:cxn>
              <a:cxn ang="0">
                <a:pos x="139" y="90"/>
              </a:cxn>
              <a:cxn ang="0">
                <a:pos x="145" y="90"/>
              </a:cxn>
              <a:cxn ang="0">
                <a:pos x="151" y="92"/>
              </a:cxn>
              <a:cxn ang="0">
                <a:pos x="152" y="73"/>
              </a:cxn>
              <a:cxn ang="0">
                <a:pos x="139" y="71"/>
              </a:cxn>
              <a:cxn ang="0">
                <a:pos x="131" y="61"/>
              </a:cxn>
              <a:cxn ang="0">
                <a:pos x="131" y="48"/>
              </a:cxn>
              <a:cxn ang="0">
                <a:pos x="135" y="48"/>
              </a:cxn>
              <a:cxn ang="0">
                <a:pos x="137" y="40"/>
              </a:cxn>
              <a:cxn ang="0">
                <a:pos x="137" y="29"/>
              </a:cxn>
              <a:cxn ang="0">
                <a:pos x="135" y="25"/>
              </a:cxn>
              <a:cxn ang="0">
                <a:pos x="141" y="15"/>
              </a:cxn>
              <a:cxn ang="0">
                <a:pos x="141" y="4"/>
              </a:cxn>
              <a:cxn ang="0">
                <a:pos x="170" y="2"/>
              </a:cxn>
              <a:cxn ang="0">
                <a:pos x="174" y="0"/>
              </a:cxn>
              <a:cxn ang="0">
                <a:pos x="179" y="6"/>
              </a:cxn>
              <a:cxn ang="0">
                <a:pos x="195" y="19"/>
              </a:cxn>
              <a:cxn ang="0">
                <a:pos x="214" y="31"/>
              </a:cxn>
              <a:cxn ang="0">
                <a:pos x="220" y="42"/>
              </a:cxn>
              <a:cxn ang="0">
                <a:pos x="218" y="48"/>
              </a:cxn>
              <a:cxn ang="0">
                <a:pos x="214" y="52"/>
              </a:cxn>
              <a:cxn ang="0">
                <a:pos x="216" y="61"/>
              </a:cxn>
              <a:cxn ang="0">
                <a:pos x="212" y="65"/>
              </a:cxn>
              <a:cxn ang="0">
                <a:pos x="208" y="73"/>
              </a:cxn>
              <a:cxn ang="0">
                <a:pos x="212" y="80"/>
              </a:cxn>
              <a:cxn ang="0">
                <a:pos x="206" y="84"/>
              </a:cxn>
              <a:cxn ang="0">
                <a:pos x="203" y="88"/>
              </a:cxn>
              <a:cxn ang="0">
                <a:pos x="203" y="97"/>
              </a:cxn>
              <a:cxn ang="0">
                <a:pos x="203" y="105"/>
              </a:cxn>
              <a:cxn ang="0">
                <a:pos x="158" y="118"/>
              </a:cxn>
              <a:cxn ang="0">
                <a:pos x="158" y="134"/>
              </a:cxn>
              <a:cxn ang="0">
                <a:pos x="149" y="134"/>
              </a:cxn>
              <a:cxn ang="0">
                <a:pos x="141" y="132"/>
              </a:cxn>
              <a:cxn ang="0">
                <a:pos x="131" y="134"/>
              </a:cxn>
              <a:cxn ang="0">
                <a:pos x="125" y="141"/>
              </a:cxn>
              <a:cxn ang="0">
                <a:pos x="125" y="145"/>
              </a:cxn>
              <a:cxn ang="0">
                <a:pos x="120" y="151"/>
              </a:cxn>
              <a:cxn ang="0">
                <a:pos x="106" y="160"/>
              </a:cxn>
              <a:cxn ang="0">
                <a:pos x="93" y="170"/>
              </a:cxn>
              <a:cxn ang="0">
                <a:pos x="75" y="164"/>
              </a:cxn>
              <a:cxn ang="0">
                <a:pos x="56" y="159"/>
              </a:cxn>
              <a:cxn ang="0">
                <a:pos x="29" y="164"/>
              </a:cxn>
              <a:cxn ang="0">
                <a:pos x="0" y="132"/>
              </a:cxn>
              <a:cxn ang="0">
                <a:pos x="10" y="69"/>
              </a:cxn>
              <a:cxn ang="0">
                <a:pos x="52" y="38"/>
              </a:cxn>
              <a:cxn ang="0">
                <a:pos x="58" y="38"/>
              </a:cxn>
              <a:cxn ang="0">
                <a:pos x="62" y="46"/>
              </a:cxn>
              <a:cxn ang="0">
                <a:pos x="64" y="52"/>
              </a:cxn>
              <a:cxn ang="0">
                <a:pos x="68" y="48"/>
              </a:cxn>
              <a:cxn ang="0">
                <a:pos x="79" y="48"/>
              </a:cxn>
              <a:cxn ang="0">
                <a:pos x="81" y="57"/>
              </a:cxn>
              <a:cxn ang="0">
                <a:pos x="91" y="59"/>
              </a:cxn>
              <a:cxn ang="0">
                <a:pos x="102" y="61"/>
              </a:cxn>
              <a:cxn ang="0">
                <a:pos x="108" y="55"/>
              </a:cxn>
            </a:cxnLst>
            <a:rect l="0" t="0" r="r" b="b"/>
            <a:pathLst>
              <a:path w="221" h="171">
                <a:moveTo>
                  <a:pt x="108" y="55"/>
                </a:moveTo>
                <a:lnTo>
                  <a:pt x="112" y="59"/>
                </a:lnTo>
                <a:lnTo>
                  <a:pt x="112" y="69"/>
                </a:lnTo>
                <a:lnTo>
                  <a:pt x="124" y="71"/>
                </a:lnTo>
                <a:lnTo>
                  <a:pt x="129" y="78"/>
                </a:lnTo>
                <a:lnTo>
                  <a:pt x="133" y="82"/>
                </a:lnTo>
                <a:lnTo>
                  <a:pt x="139" y="90"/>
                </a:lnTo>
                <a:lnTo>
                  <a:pt x="145" y="90"/>
                </a:lnTo>
                <a:lnTo>
                  <a:pt x="151" y="92"/>
                </a:lnTo>
                <a:lnTo>
                  <a:pt x="152" y="73"/>
                </a:lnTo>
                <a:lnTo>
                  <a:pt x="139" y="71"/>
                </a:lnTo>
                <a:lnTo>
                  <a:pt x="131" y="61"/>
                </a:lnTo>
                <a:lnTo>
                  <a:pt x="131" y="48"/>
                </a:lnTo>
                <a:lnTo>
                  <a:pt x="135" y="48"/>
                </a:lnTo>
                <a:lnTo>
                  <a:pt x="137" y="40"/>
                </a:lnTo>
                <a:lnTo>
                  <a:pt x="137" y="29"/>
                </a:lnTo>
                <a:lnTo>
                  <a:pt x="135" y="25"/>
                </a:lnTo>
                <a:lnTo>
                  <a:pt x="141" y="15"/>
                </a:lnTo>
                <a:lnTo>
                  <a:pt x="141" y="4"/>
                </a:lnTo>
                <a:lnTo>
                  <a:pt x="170" y="2"/>
                </a:lnTo>
                <a:lnTo>
                  <a:pt x="174" y="0"/>
                </a:lnTo>
                <a:lnTo>
                  <a:pt x="179" y="6"/>
                </a:lnTo>
                <a:lnTo>
                  <a:pt x="195" y="19"/>
                </a:lnTo>
                <a:lnTo>
                  <a:pt x="214" y="31"/>
                </a:lnTo>
                <a:lnTo>
                  <a:pt x="220" y="42"/>
                </a:lnTo>
                <a:lnTo>
                  <a:pt x="218" y="48"/>
                </a:lnTo>
                <a:lnTo>
                  <a:pt x="214" y="52"/>
                </a:lnTo>
                <a:lnTo>
                  <a:pt x="216" y="61"/>
                </a:lnTo>
                <a:lnTo>
                  <a:pt x="212" y="65"/>
                </a:lnTo>
                <a:lnTo>
                  <a:pt x="208" y="73"/>
                </a:lnTo>
                <a:lnTo>
                  <a:pt x="212" y="80"/>
                </a:lnTo>
                <a:lnTo>
                  <a:pt x="206" y="84"/>
                </a:lnTo>
                <a:lnTo>
                  <a:pt x="203" y="88"/>
                </a:lnTo>
                <a:lnTo>
                  <a:pt x="203" y="97"/>
                </a:lnTo>
                <a:lnTo>
                  <a:pt x="203" y="105"/>
                </a:lnTo>
                <a:lnTo>
                  <a:pt x="158" y="118"/>
                </a:lnTo>
                <a:lnTo>
                  <a:pt x="158" y="134"/>
                </a:lnTo>
                <a:lnTo>
                  <a:pt x="149" y="134"/>
                </a:lnTo>
                <a:lnTo>
                  <a:pt x="141" y="132"/>
                </a:lnTo>
                <a:lnTo>
                  <a:pt x="131" y="134"/>
                </a:lnTo>
                <a:lnTo>
                  <a:pt x="125" y="141"/>
                </a:lnTo>
                <a:lnTo>
                  <a:pt x="125" y="145"/>
                </a:lnTo>
                <a:lnTo>
                  <a:pt x="120" y="151"/>
                </a:lnTo>
                <a:lnTo>
                  <a:pt x="106" y="160"/>
                </a:lnTo>
                <a:lnTo>
                  <a:pt x="93" y="170"/>
                </a:lnTo>
                <a:lnTo>
                  <a:pt x="75" y="164"/>
                </a:lnTo>
                <a:lnTo>
                  <a:pt x="56" y="159"/>
                </a:lnTo>
                <a:lnTo>
                  <a:pt x="29" y="164"/>
                </a:lnTo>
                <a:lnTo>
                  <a:pt x="0" y="132"/>
                </a:lnTo>
                <a:lnTo>
                  <a:pt x="10" y="69"/>
                </a:lnTo>
                <a:lnTo>
                  <a:pt x="52" y="38"/>
                </a:lnTo>
                <a:lnTo>
                  <a:pt x="58" y="38"/>
                </a:lnTo>
                <a:lnTo>
                  <a:pt x="62" y="46"/>
                </a:lnTo>
                <a:lnTo>
                  <a:pt x="64" y="52"/>
                </a:lnTo>
                <a:lnTo>
                  <a:pt x="68" y="48"/>
                </a:lnTo>
                <a:lnTo>
                  <a:pt x="79" y="48"/>
                </a:lnTo>
                <a:lnTo>
                  <a:pt x="81" y="57"/>
                </a:lnTo>
                <a:lnTo>
                  <a:pt x="91" y="59"/>
                </a:lnTo>
                <a:lnTo>
                  <a:pt x="102" y="61"/>
                </a:lnTo>
                <a:lnTo>
                  <a:pt x="108" y="5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0" name="Freeform 631"/>
          <p:cNvSpPr>
            <a:spLocks/>
          </p:cNvSpPr>
          <p:nvPr/>
        </p:nvSpPr>
        <p:spPr bwMode="ltGray">
          <a:xfrm>
            <a:off x="4438491" y="5116519"/>
            <a:ext cx="354811" cy="325437"/>
          </a:xfrm>
          <a:custGeom>
            <a:avLst/>
            <a:gdLst/>
            <a:ahLst/>
            <a:cxnLst>
              <a:cxn ang="0">
                <a:pos x="112" y="58"/>
              </a:cxn>
              <a:cxn ang="0">
                <a:pos x="116" y="62"/>
              </a:cxn>
              <a:cxn ang="0">
                <a:pos x="116" y="72"/>
              </a:cxn>
              <a:cxn ang="0">
                <a:pos x="128" y="74"/>
              </a:cxn>
              <a:cxn ang="0">
                <a:pos x="134" y="82"/>
              </a:cxn>
              <a:cxn ang="0">
                <a:pos x="138" y="86"/>
              </a:cxn>
              <a:cxn ang="0">
                <a:pos x="144" y="94"/>
              </a:cxn>
              <a:cxn ang="0">
                <a:pos x="150" y="94"/>
              </a:cxn>
              <a:cxn ang="0">
                <a:pos x="156" y="96"/>
              </a:cxn>
              <a:cxn ang="0">
                <a:pos x="158" y="76"/>
              </a:cxn>
              <a:cxn ang="0">
                <a:pos x="144" y="74"/>
              </a:cxn>
              <a:cxn ang="0">
                <a:pos x="136" y="64"/>
              </a:cxn>
              <a:cxn ang="0">
                <a:pos x="136" y="50"/>
              </a:cxn>
              <a:cxn ang="0">
                <a:pos x="140" y="50"/>
              </a:cxn>
              <a:cxn ang="0">
                <a:pos x="142" y="42"/>
              </a:cxn>
              <a:cxn ang="0">
                <a:pos x="142" y="30"/>
              </a:cxn>
              <a:cxn ang="0">
                <a:pos x="140" y="26"/>
              </a:cxn>
              <a:cxn ang="0">
                <a:pos x="146" y="16"/>
              </a:cxn>
              <a:cxn ang="0">
                <a:pos x="146" y="4"/>
              </a:cxn>
              <a:cxn ang="0">
                <a:pos x="176" y="2"/>
              </a:cxn>
              <a:cxn ang="0">
                <a:pos x="180" y="0"/>
              </a:cxn>
              <a:cxn ang="0">
                <a:pos x="186" y="6"/>
              </a:cxn>
              <a:cxn ang="0">
                <a:pos x="202" y="20"/>
              </a:cxn>
              <a:cxn ang="0">
                <a:pos x="222" y="32"/>
              </a:cxn>
              <a:cxn ang="0">
                <a:pos x="228" y="44"/>
              </a:cxn>
              <a:cxn ang="0">
                <a:pos x="226" y="50"/>
              </a:cxn>
              <a:cxn ang="0">
                <a:pos x="222" y="54"/>
              </a:cxn>
              <a:cxn ang="0">
                <a:pos x="224" y="64"/>
              </a:cxn>
              <a:cxn ang="0">
                <a:pos x="220" y="68"/>
              </a:cxn>
              <a:cxn ang="0">
                <a:pos x="216" y="76"/>
              </a:cxn>
              <a:cxn ang="0">
                <a:pos x="220" y="84"/>
              </a:cxn>
              <a:cxn ang="0">
                <a:pos x="214" y="88"/>
              </a:cxn>
              <a:cxn ang="0">
                <a:pos x="210" y="92"/>
              </a:cxn>
              <a:cxn ang="0">
                <a:pos x="210" y="102"/>
              </a:cxn>
              <a:cxn ang="0">
                <a:pos x="210" y="110"/>
              </a:cxn>
              <a:cxn ang="0">
                <a:pos x="164" y="124"/>
              </a:cxn>
              <a:cxn ang="0">
                <a:pos x="164" y="140"/>
              </a:cxn>
              <a:cxn ang="0">
                <a:pos x="154" y="140"/>
              </a:cxn>
              <a:cxn ang="0">
                <a:pos x="146" y="138"/>
              </a:cxn>
              <a:cxn ang="0">
                <a:pos x="136" y="140"/>
              </a:cxn>
              <a:cxn ang="0">
                <a:pos x="130" y="148"/>
              </a:cxn>
              <a:cxn ang="0">
                <a:pos x="130" y="152"/>
              </a:cxn>
              <a:cxn ang="0">
                <a:pos x="124" y="158"/>
              </a:cxn>
              <a:cxn ang="0">
                <a:pos x="110" y="168"/>
              </a:cxn>
              <a:cxn ang="0">
                <a:pos x="96" y="178"/>
              </a:cxn>
              <a:cxn ang="0">
                <a:pos x="78" y="172"/>
              </a:cxn>
              <a:cxn ang="0">
                <a:pos x="58" y="166"/>
              </a:cxn>
              <a:cxn ang="0">
                <a:pos x="30" y="172"/>
              </a:cxn>
              <a:cxn ang="0">
                <a:pos x="0" y="138"/>
              </a:cxn>
              <a:cxn ang="0">
                <a:pos x="10" y="72"/>
              </a:cxn>
              <a:cxn ang="0">
                <a:pos x="54" y="40"/>
              </a:cxn>
              <a:cxn ang="0">
                <a:pos x="60" y="40"/>
              </a:cxn>
              <a:cxn ang="0">
                <a:pos x="64" y="48"/>
              </a:cxn>
              <a:cxn ang="0">
                <a:pos x="66" y="54"/>
              </a:cxn>
              <a:cxn ang="0">
                <a:pos x="70" y="50"/>
              </a:cxn>
              <a:cxn ang="0">
                <a:pos x="82" y="50"/>
              </a:cxn>
              <a:cxn ang="0">
                <a:pos x="84" y="60"/>
              </a:cxn>
              <a:cxn ang="0">
                <a:pos x="94" y="62"/>
              </a:cxn>
              <a:cxn ang="0">
                <a:pos x="106" y="64"/>
              </a:cxn>
              <a:cxn ang="0">
                <a:pos x="112" y="58"/>
              </a:cxn>
            </a:cxnLst>
            <a:rect l="0" t="0" r="r" b="b"/>
            <a:pathLst>
              <a:path w="229" h="179">
                <a:moveTo>
                  <a:pt x="112" y="58"/>
                </a:moveTo>
                <a:lnTo>
                  <a:pt x="116" y="62"/>
                </a:lnTo>
                <a:lnTo>
                  <a:pt x="116" y="72"/>
                </a:lnTo>
                <a:lnTo>
                  <a:pt x="128" y="74"/>
                </a:lnTo>
                <a:lnTo>
                  <a:pt x="134" y="82"/>
                </a:lnTo>
                <a:lnTo>
                  <a:pt x="138" y="86"/>
                </a:lnTo>
                <a:lnTo>
                  <a:pt x="144" y="94"/>
                </a:lnTo>
                <a:lnTo>
                  <a:pt x="150" y="94"/>
                </a:lnTo>
                <a:lnTo>
                  <a:pt x="156" y="96"/>
                </a:lnTo>
                <a:lnTo>
                  <a:pt x="158" y="76"/>
                </a:lnTo>
                <a:lnTo>
                  <a:pt x="144" y="74"/>
                </a:lnTo>
                <a:lnTo>
                  <a:pt x="136" y="64"/>
                </a:lnTo>
                <a:lnTo>
                  <a:pt x="136" y="50"/>
                </a:lnTo>
                <a:lnTo>
                  <a:pt x="140" y="50"/>
                </a:lnTo>
                <a:lnTo>
                  <a:pt x="142" y="42"/>
                </a:lnTo>
                <a:lnTo>
                  <a:pt x="142" y="30"/>
                </a:lnTo>
                <a:lnTo>
                  <a:pt x="140" y="26"/>
                </a:lnTo>
                <a:lnTo>
                  <a:pt x="146" y="16"/>
                </a:lnTo>
                <a:lnTo>
                  <a:pt x="146" y="4"/>
                </a:lnTo>
                <a:lnTo>
                  <a:pt x="176" y="2"/>
                </a:lnTo>
                <a:lnTo>
                  <a:pt x="180" y="0"/>
                </a:lnTo>
                <a:lnTo>
                  <a:pt x="186" y="6"/>
                </a:lnTo>
                <a:lnTo>
                  <a:pt x="202" y="20"/>
                </a:lnTo>
                <a:lnTo>
                  <a:pt x="222" y="32"/>
                </a:lnTo>
                <a:lnTo>
                  <a:pt x="228" y="44"/>
                </a:lnTo>
                <a:lnTo>
                  <a:pt x="226" y="50"/>
                </a:lnTo>
                <a:lnTo>
                  <a:pt x="222" y="54"/>
                </a:lnTo>
                <a:lnTo>
                  <a:pt x="224" y="64"/>
                </a:lnTo>
                <a:lnTo>
                  <a:pt x="220" y="68"/>
                </a:lnTo>
                <a:lnTo>
                  <a:pt x="216" y="76"/>
                </a:lnTo>
                <a:lnTo>
                  <a:pt x="220" y="84"/>
                </a:lnTo>
                <a:lnTo>
                  <a:pt x="214" y="88"/>
                </a:lnTo>
                <a:lnTo>
                  <a:pt x="210" y="92"/>
                </a:lnTo>
                <a:lnTo>
                  <a:pt x="210" y="102"/>
                </a:lnTo>
                <a:lnTo>
                  <a:pt x="210" y="110"/>
                </a:lnTo>
                <a:lnTo>
                  <a:pt x="164" y="124"/>
                </a:lnTo>
                <a:lnTo>
                  <a:pt x="164" y="140"/>
                </a:lnTo>
                <a:lnTo>
                  <a:pt x="154" y="140"/>
                </a:lnTo>
                <a:lnTo>
                  <a:pt x="146" y="138"/>
                </a:lnTo>
                <a:lnTo>
                  <a:pt x="136" y="140"/>
                </a:lnTo>
                <a:lnTo>
                  <a:pt x="130" y="148"/>
                </a:lnTo>
                <a:lnTo>
                  <a:pt x="130" y="152"/>
                </a:lnTo>
                <a:lnTo>
                  <a:pt x="124" y="158"/>
                </a:lnTo>
                <a:lnTo>
                  <a:pt x="110" y="168"/>
                </a:lnTo>
                <a:lnTo>
                  <a:pt x="96" y="178"/>
                </a:lnTo>
                <a:lnTo>
                  <a:pt x="78" y="172"/>
                </a:lnTo>
                <a:lnTo>
                  <a:pt x="58" y="166"/>
                </a:lnTo>
                <a:lnTo>
                  <a:pt x="30" y="172"/>
                </a:lnTo>
                <a:lnTo>
                  <a:pt x="0" y="138"/>
                </a:lnTo>
                <a:lnTo>
                  <a:pt x="10" y="72"/>
                </a:lnTo>
                <a:lnTo>
                  <a:pt x="54" y="40"/>
                </a:lnTo>
                <a:lnTo>
                  <a:pt x="60" y="40"/>
                </a:lnTo>
                <a:lnTo>
                  <a:pt x="64" y="48"/>
                </a:lnTo>
                <a:lnTo>
                  <a:pt x="66" y="54"/>
                </a:lnTo>
                <a:lnTo>
                  <a:pt x="70" y="50"/>
                </a:lnTo>
                <a:lnTo>
                  <a:pt x="82" y="50"/>
                </a:lnTo>
                <a:lnTo>
                  <a:pt x="84" y="60"/>
                </a:lnTo>
                <a:lnTo>
                  <a:pt x="94" y="62"/>
                </a:lnTo>
                <a:lnTo>
                  <a:pt x="106" y="64"/>
                </a:lnTo>
                <a:lnTo>
                  <a:pt x="112" y="5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1" name="Freeform 632"/>
          <p:cNvSpPr>
            <a:spLocks/>
          </p:cNvSpPr>
          <p:nvPr/>
        </p:nvSpPr>
        <p:spPr bwMode="ltGray">
          <a:xfrm>
            <a:off x="4175094" y="5367343"/>
            <a:ext cx="353262" cy="398461"/>
          </a:xfrm>
          <a:custGeom>
            <a:avLst/>
            <a:gdLst/>
            <a:ahLst/>
            <a:cxnLst>
              <a:cxn ang="0">
                <a:pos x="10" y="0"/>
              </a:cxn>
              <a:cxn ang="0">
                <a:pos x="166" y="10"/>
              </a:cxn>
              <a:cxn ang="0">
                <a:pos x="199" y="29"/>
              </a:cxn>
              <a:cxn ang="0">
                <a:pos x="214" y="23"/>
              </a:cxn>
              <a:cxn ang="0">
                <a:pos x="228" y="27"/>
              </a:cxn>
              <a:cxn ang="0">
                <a:pos x="218" y="35"/>
              </a:cxn>
              <a:cxn ang="0">
                <a:pos x="209" y="39"/>
              </a:cxn>
              <a:cxn ang="0">
                <a:pos x="158" y="37"/>
              </a:cxn>
              <a:cxn ang="0">
                <a:pos x="155" y="102"/>
              </a:cxn>
              <a:cxn ang="0">
                <a:pos x="147" y="104"/>
              </a:cxn>
              <a:cxn ang="0">
                <a:pos x="139" y="102"/>
              </a:cxn>
              <a:cxn ang="0">
                <a:pos x="133" y="210"/>
              </a:cxn>
              <a:cxn ang="0">
                <a:pos x="120" y="218"/>
              </a:cxn>
              <a:cxn ang="0">
                <a:pos x="114" y="218"/>
              </a:cxn>
              <a:cxn ang="0">
                <a:pos x="108" y="216"/>
              </a:cxn>
              <a:cxn ang="0">
                <a:pos x="97" y="218"/>
              </a:cxn>
              <a:cxn ang="0">
                <a:pos x="93" y="216"/>
              </a:cxn>
              <a:cxn ang="0">
                <a:pos x="89" y="214"/>
              </a:cxn>
              <a:cxn ang="0">
                <a:pos x="87" y="208"/>
              </a:cxn>
              <a:cxn ang="0">
                <a:pos x="87" y="204"/>
              </a:cxn>
              <a:cxn ang="0">
                <a:pos x="81" y="204"/>
              </a:cxn>
              <a:cxn ang="0">
                <a:pos x="81" y="210"/>
              </a:cxn>
              <a:cxn ang="0">
                <a:pos x="75" y="210"/>
              </a:cxn>
              <a:cxn ang="0">
                <a:pos x="70" y="206"/>
              </a:cxn>
              <a:cxn ang="0">
                <a:pos x="58" y="193"/>
              </a:cxn>
              <a:cxn ang="0">
                <a:pos x="54" y="181"/>
              </a:cxn>
              <a:cxn ang="0">
                <a:pos x="54" y="179"/>
              </a:cxn>
              <a:cxn ang="0">
                <a:pos x="58" y="176"/>
              </a:cxn>
              <a:cxn ang="0">
                <a:pos x="50" y="172"/>
              </a:cxn>
              <a:cxn ang="0">
                <a:pos x="52" y="166"/>
              </a:cxn>
              <a:cxn ang="0">
                <a:pos x="50" y="152"/>
              </a:cxn>
              <a:cxn ang="0">
                <a:pos x="44" y="131"/>
              </a:cxn>
              <a:cxn ang="0">
                <a:pos x="46" y="123"/>
              </a:cxn>
              <a:cxn ang="0">
                <a:pos x="43" y="118"/>
              </a:cxn>
              <a:cxn ang="0">
                <a:pos x="41" y="110"/>
              </a:cxn>
              <a:cxn ang="0">
                <a:pos x="44" y="104"/>
              </a:cxn>
              <a:cxn ang="0">
                <a:pos x="41" y="100"/>
              </a:cxn>
              <a:cxn ang="0">
                <a:pos x="27" y="77"/>
              </a:cxn>
              <a:cxn ang="0">
                <a:pos x="23" y="62"/>
              </a:cxn>
              <a:cxn ang="0">
                <a:pos x="17" y="46"/>
              </a:cxn>
              <a:cxn ang="0">
                <a:pos x="0" y="27"/>
              </a:cxn>
              <a:cxn ang="0">
                <a:pos x="0" y="19"/>
              </a:cxn>
              <a:cxn ang="0">
                <a:pos x="0" y="12"/>
              </a:cxn>
              <a:cxn ang="0">
                <a:pos x="10" y="0"/>
              </a:cxn>
            </a:cxnLst>
            <a:rect l="0" t="0" r="r" b="b"/>
            <a:pathLst>
              <a:path w="229" h="219">
                <a:moveTo>
                  <a:pt x="10" y="0"/>
                </a:moveTo>
                <a:lnTo>
                  <a:pt x="166" y="10"/>
                </a:lnTo>
                <a:lnTo>
                  <a:pt x="199" y="29"/>
                </a:lnTo>
                <a:lnTo>
                  <a:pt x="214" y="23"/>
                </a:lnTo>
                <a:lnTo>
                  <a:pt x="228" y="27"/>
                </a:lnTo>
                <a:lnTo>
                  <a:pt x="218" y="35"/>
                </a:lnTo>
                <a:lnTo>
                  <a:pt x="209" y="39"/>
                </a:lnTo>
                <a:lnTo>
                  <a:pt x="158" y="37"/>
                </a:lnTo>
                <a:lnTo>
                  <a:pt x="155" y="102"/>
                </a:lnTo>
                <a:lnTo>
                  <a:pt x="147" y="104"/>
                </a:lnTo>
                <a:lnTo>
                  <a:pt x="139" y="102"/>
                </a:lnTo>
                <a:lnTo>
                  <a:pt x="133" y="210"/>
                </a:lnTo>
                <a:lnTo>
                  <a:pt x="120" y="218"/>
                </a:lnTo>
                <a:lnTo>
                  <a:pt x="114" y="218"/>
                </a:lnTo>
                <a:lnTo>
                  <a:pt x="108" y="216"/>
                </a:lnTo>
                <a:lnTo>
                  <a:pt x="97" y="218"/>
                </a:lnTo>
                <a:lnTo>
                  <a:pt x="93" y="216"/>
                </a:lnTo>
                <a:lnTo>
                  <a:pt x="89" y="214"/>
                </a:lnTo>
                <a:lnTo>
                  <a:pt x="87" y="208"/>
                </a:lnTo>
                <a:lnTo>
                  <a:pt x="87" y="204"/>
                </a:lnTo>
                <a:lnTo>
                  <a:pt x="81" y="204"/>
                </a:lnTo>
                <a:lnTo>
                  <a:pt x="81" y="210"/>
                </a:lnTo>
                <a:lnTo>
                  <a:pt x="75" y="210"/>
                </a:lnTo>
                <a:lnTo>
                  <a:pt x="70" y="206"/>
                </a:lnTo>
                <a:lnTo>
                  <a:pt x="58" y="193"/>
                </a:lnTo>
                <a:lnTo>
                  <a:pt x="54" y="181"/>
                </a:lnTo>
                <a:lnTo>
                  <a:pt x="54" y="179"/>
                </a:lnTo>
                <a:lnTo>
                  <a:pt x="58" y="176"/>
                </a:lnTo>
                <a:lnTo>
                  <a:pt x="50" y="172"/>
                </a:lnTo>
                <a:lnTo>
                  <a:pt x="52" y="166"/>
                </a:lnTo>
                <a:lnTo>
                  <a:pt x="50" y="152"/>
                </a:lnTo>
                <a:lnTo>
                  <a:pt x="44" y="131"/>
                </a:lnTo>
                <a:lnTo>
                  <a:pt x="46" y="123"/>
                </a:lnTo>
                <a:lnTo>
                  <a:pt x="43" y="118"/>
                </a:lnTo>
                <a:lnTo>
                  <a:pt x="41" y="110"/>
                </a:lnTo>
                <a:lnTo>
                  <a:pt x="44" y="104"/>
                </a:lnTo>
                <a:lnTo>
                  <a:pt x="41" y="100"/>
                </a:lnTo>
                <a:lnTo>
                  <a:pt x="27" y="77"/>
                </a:lnTo>
                <a:lnTo>
                  <a:pt x="23" y="62"/>
                </a:lnTo>
                <a:lnTo>
                  <a:pt x="17" y="46"/>
                </a:lnTo>
                <a:lnTo>
                  <a:pt x="0" y="27"/>
                </a:lnTo>
                <a:lnTo>
                  <a:pt x="0" y="19"/>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2" name="Freeform 633"/>
          <p:cNvSpPr>
            <a:spLocks/>
          </p:cNvSpPr>
          <p:nvPr/>
        </p:nvSpPr>
        <p:spPr bwMode="ltGray">
          <a:xfrm>
            <a:off x="4175094" y="5365756"/>
            <a:ext cx="364107" cy="412748"/>
          </a:xfrm>
          <a:custGeom>
            <a:avLst/>
            <a:gdLst/>
            <a:ahLst/>
            <a:cxnLst>
              <a:cxn ang="0">
                <a:pos x="10" y="0"/>
              </a:cxn>
              <a:cxn ang="0">
                <a:pos x="172" y="10"/>
              </a:cxn>
              <a:cxn ang="0">
                <a:pos x="206" y="30"/>
              </a:cxn>
              <a:cxn ang="0">
                <a:pos x="222" y="24"/>
              </a:cxn>
              <a:cxn ang="0">
                <a:pos x="236" y="28"/>
              </a:cxn>
              <a:cxn ang="0">
                <a:pos x="226" y="36"/>
              </a:cxn>
              <a:cxn ang="0">
                <a:pos x="216" y="40"/>
              </a:cxn>
              <a:cxn ang="0">
                <a:pos x="164" y="38"/>
              </a:cxn>
              <a:cxn ang="0">
                <a:pos x="160" y="106"/>
              </a:cxn>
              <a:cxn ang="0">
                <a:pos x="152" y="108"/>
              </a:cxn>
              <a:cxn ang="0">
                <a:pos x="144" y="106"/>
              </a:cxn>
              <a:cxn ang="0">
                <a:pos x="138" y="218"/>
              </a:cxn>
              <a:cxn ang="0">
                <a:pos x="124" y="226"/>
              </a:cxn>
              <a:cxn ang="0">
                <a:pos x="118" y="226"/>
              </a:cxn>
              <a:cxn ang="0">
                <a:pos x="112" y="224"/>
              </a:cxn>
              <a:cxn ang="0">
                <a:pos x="100" y="226"/>
              </a:cxn>
              <a:cxn ang="0">
                <a:pos x="96" y="224"/>
              </a:cxn>
              <a:cxn ang="0">
                <a:pos x="92" y="222"/>
              </a:cxn>
              <a:cxn ang="0">
                <a:pos x="90" y="216"/>
              </a:cxn>
              <a:cxn ang="0">
                <a:pos x="90" y="212"/>
              </a:cxn>
              <a:cxn ang="0">
                <a:pos x="84" y="212"/>
              </a:cxn>
              <a:cxn ang="0">
                <a:pos x="84" y="218"/>
              </a:cxn>
              <a:cxn ang="0">
                <a:pos x="78" y="218"/>
              </a:cxn>
              <a:cxn ang="0">
                <a:pos x="72" y="214"/>
              </a:cxn>
              <a:cxn ang="0">
                <a:pos x="60" y="200"/>
              </a:cxn>
              <a:cxn ang="0">
                <a:pos x="56" y="188"/>
              </a:cxn>
              <a:cxn ang="0">
                <a:pos x="56" y="186"/>
              </a:cxn>
              <a:cxn ang="0">
                <a:pos x="60" y="182"/>
              </a:cxn>
              <a:cxn ang="0">
                <a:pos x="52" y="178"/>
              </a:cxn>
              <a:cxn ang="0">
                <a:pos x="54" y="172"/>
              </a:cxn>
              <a:cxn ang="0">
                <a:pos x="52" y="158"/>
              </a:cxn>
              <a:cxn ang="0">
                <a:pos x="46" y="136"/>
              </a:cxn>
              <a:cxn ang="0">
                <a:pos x="48" y="128"/>
              </a:cxn>
              <a:cxn ang="0">
                <a:pos x="44" y="122"/>
              </a:cxn>
              <a:cxn ang="0">
                <a:pos x="42" y="114"/>
              </a:cxn>
              <a:cxn ang="0">
                <a:pos x="46" y="108"/>
              </a:cxn>
              <a:cxn ang="0">
                <a:pos x="42" y="104"/>
              </a:cxn>
              <a:cxn ang="0">
                <a:pos x="28" y="80"/>
              </a:cxn>
              <a:cxn ang="0">
                <a:pos x="24" y="64"/>
              </a:cxn>
              <a:cxn ang="0">
                <a:pos x="18" y="48"/>
              </a:cxn>
              <a:cxn ang="0">
                <a:pos x="0" y="28"/>
              </a:cxn>
              <a:cxn ang="0">
                <a:pos x="0" y="20"/>
              </a:cxn>
              <a:cxn ang="0">
                <a:pos x="0" y="12"/>
              </a:cxn>
              <a:cxn ang="0">
                <a:pos x="10" y="0"/>
              </a:cxn>
            </a:cxnLst>
            <a:rect l="0" t="0" r="r" b="b"/>
            <a:pathLst>
              <a:path w="237" h="227">
                <a:moveTo>
                  <a:pt x="10" y="0"/>
                </a:moveTo>
                <a:lnTo>
                  <a:pt x="172" y="10"/>
                </a:lnTo>
                <a:lnTo>
                  <a:pt x="206" y="30"/>
                </a:lnTo>
                <a:lnTo>
                  <a:pt x="222" y="24"/>
                </a:lnTo>
                <a:lnTo>
                  <a:pt x="236" y="28"/>
                </a:lnTo>
                <a:lnTo>
                  <a:pt x="226" y="36"/>
                </a:lnTo>
                <a:lnTo>
                  <a:pt x="216" y="40"/>
                </a:lnTo>
                <a:lnTo>
                  <a:pt x="164" y="38"/>
                </a:lnTo>
                <a:lnTo>
                  <a:pt x="160" y="106"/>
                </a:lnTo>
                <a:lnTo>
                  <a:pt x="152" y="108"/>
                </a:lnTo>
                <a:lnTo>
                  <a:pt x="144" y="106"/>
                </a:lnTo>
                <a:lnTo>
                  <a:pt x="138" y="218"/>
                </a:lnTo>
                <a:lnTo>
                  <a:pt x="124" y="226"/>
                </a:lnTo>
                <a:lnTo>
                  <a:pt x="118" y="226"/>
                </a:lnTo>
                <a:lnTo>
                  <a:pt x="112" y="224"/>
                </a:lnTo>
                <a:lnTo>
                  <a:pt x="100" y="226"/>
                </a:lnTo>
                <a:lnTo>
                  <a:pt x="96" y="224"/>
                </a:lnTo>
                <a:lnTo>
                  <a:pt x="92" y="222"/>
                </a:lnTo>
                <a:lnTo>
                  <a:pt x="90" y="216"/>
                </a:lnTo>
                <a:lnTo>
                  <a:pt x="90" y="212"/>
                </a:lnTo>
                <a:lnTo>
                  <a:pt x="84" y="212"/>
                </a:lnTo>
                <a:lnTo>
                  <a:pt x="84" y="218"/>
                </a:lnTo>
                <a:lnTo>
                  <a:pt x="78" y="218"/>
                </a:lnTo>
                <a:lnTo>
                  <a:pt x="72" y="214"/>
                </a:lnTo>
                <a:lnTo>
                  <a:pt x="60" y="200"/>
                </a:lnTo>
                <a:lnTo>
                  <a:pt x="56" y="188"/>
                </a:lnTo>
                <a:lnTo>
                  <a:pt x="56" y="186"/>
                </a:lnTo>
                <a:lnTo>
                  <a:pt x="60" y="182"/>
                </a:lnTo>
                <a:lnTo>
                  <a:pt x="52" y="178"/>
                </a:lnTo>
                <a:lnTo>
                  <a:pt x="54" y="172"/>
                </a:lnTo>
                <a:lnTo>
                  <a:pt x="52" y="158"/>
                </a:lnTo>
                <a:lnTo>
                  <a:pt x="46" y="136"/>
                </a:lnTo>
                <a:lnTo>
                  <a:pt x="48" y="128"/>
                </a:lnTo>
                <a:lnTo>
                  <a:pt x="44" y="122"/>
                </a:lnTo>
                <a:lnTo>
                  <a:pt x="42" y="114"/>
                </a:lnTo>
                <a:lnTo>
                  <a:pt x="46" y="108"/>
                </a:lnTo>
                <a:lnTo>
                  <a:pt x="42" y="104"/>
                </a:lnTo>
                <a:lnTo>
                  <a:pt x="28" y="80"/>
                </a:lnTo>
                <a:lnTo>
                  <a:pt x="24" y="64"/>
                </a:lnTo>
                <a:lnTo>
                  <a:pt x="18" y="48"/>
                </a:lnTo>
                <a:lnTo>
                  <a:pt x="0" y="28"/>
                </a:lnTo>
                <a:lnTo>
                  <a:pt x="0" y="20"/>
                </a:lnTo>
                <a:lnTo>
                  <a:pt x="0" y="12"/>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3" name="Freeform 634"/>
          <p:cNvSpPr>
            <a:spLocks/>
          </p:cNvSpPr>
          <p:nvPr/>
        </p:nvSpPr>
        <p:spPr bwMode="ltGray">
          <a:xfrm>
            <a:off x="4164248" y="4691071"/>
            <a:ext cx="221564" cy="288924"/>
          </a:xfrm>
          <a:custGeom>
            <a:avLst/>
            <a:gdLst/>
            <a:ahLst/>
            <a:cxnLst>
              <a:cxn ang="0">
                <a:pos x="138" y="4"/>
              </a:cxn>
              <a:cxn ang="0">
                <a:pos x="142" y="19"/>
              </a:cxn>
              <a:cxn ang="0">
                <a:pos x="125" y="51"/>
              </a:cxn>
              <a:cxn ang="0">
                <a:pos x="125" y="63"/>
              </a:cxn>
              <a:cxn ang="0">
                <a:pos x="129" y="65"/>
              </a:cxn>
              <a:cxn ang="0">
                <a:pos x="119" y="74"/>
              </a:cxn>
              <a:cxn ang="0">
                <a:pos x="119" y="88"/>
              </a:cxn>
              <a:cxn ang="0">
                <a:pos x="110" y="89"/>
              </a:cxn>
              <a:cxn ang="0">
                <a:pos x="106" y="93"/>
              </a:cxn>
              <a:cxn ang="0">
                <a:pos x="102" y="103"/>
              </a:cxn>
              <a:cxn ang="0">
                <a:pos x="95" y="110"/>
              </a:cxn>
              <a:cxn ang="0">
                <a:pos x="93" y="126"/>
              </a:cxn>
              <a:cxn ang="0">
                <a:pos x="89" y="131"/>
              </a:cxn>
              <a:cxn ang="0">
                <a:pos x="83" y="139"/>
              </a:cxn>
              <a:cxn ang="0">
                <a:pos x="74" y="147"/>
              </a:cxn>
              <a:cxn ang="0">
                <a:pos x="68" y="150"/>
              </a:cxn>
              <a:cxn ang="0">
                <a:pos x="66" y="154"/>
              </a:cxn>
              <a:cxn ang="0">
                <a:pos x="57" y="158"/>
              </a:cxn>
              <a:cxn ang="0">
                <a:pos x="59" y="143"/>
              </a:cxn>
              <a:cxn ang="0">
                <a:pos x="49" y="145"/>
              </a:cxn>
              <a:cxn ang="0">
                <a:pos x="47" y="150"/>
              </a:cxn>
              <a:cxn ang="0">
                <a:pos x="32" y="150"/>
              </a:cxn>
              <a:cxn ang="0">
                <a:pos x="27" y="145"/>
              </a:cxn>
              <a:cxn ang="0">
                <a:pos x="23" y="148"/>
              </a:cxn>
              <a:cxn ang="0">
                <a:pos x="17" y="148"/>
              </a:cxn>
              <a:cxn ang="0">
                <a:pos x="9" y="141"/>
              </a:cxn>
              <a:cxn ang="0">
                <a:pos x="4" y="137"/>
              </a:cxn>
              <a:cxn ang="0">
                <a:pos x="0" y="131"/>
              </a:cxn>
              <a:cxn ang="0">
                <a:pos x="11" y="110"/>
              </a:cxn>
              <a:cxn ang="0">
                <a:pos x="49" y="19"/>
              </a:cxn>
              <a:cxn ang="0">
                <a:pos x="110" y="0"/>
              </a:cxn>
              <a:cxn ang="0">
                <a:pos x="138" y="4"/>
              </a:cxn>
            </a:cxnLst>
            <a:rect l="0" t="0" r="r" b="b"/>
            <a:pathLst>
              <a:path w="143" h="159">
                <a:moveTo>
                  <a:pt x="138" y="4"/>
                </a:moveTo>
                <a:lnTo>
                  <a:pt x="142" y="19"/>
                </a:lnTo>
                <a:lnTo>
                  <a:pt x="125" y="51"/>
                </a:lnTo>
                <a:lnTo>
                  <a:pt x="125" y="63"/>
                </a:lnTo>
                <a:lnTo>
                  <a:pt x="129" y="65"/>
                </a:lnTo>
                <a:lnTo>
                  <a:pt x="119" y="74"/>
                </a:lnTo>
                <a:lnTo>
                  <a:pt x="119" y="88"/>
                </a:lnTo>
                <a:lnTo>
                  <a:pt x="110" y="89"/>
                </a:lnTo>
                <a:lnTo>
                  <a:pt x="106" y="93"/>
                </a:lnTo>
                <a:lnTo>
                  <a:pt x="102" y="103"/>
                </a:lnTo>
                <a:lnTo>
                  <a:pt x="95" y="110"/>
                </a:lnTo>
                <a:lnTo>
                  <a:pt x="93" y="126"/>
                </a:lnTo>
                <a:lnTo>
                  <a:pt x="89" y="131"/>
                </a:lnTo>
                <a:lnTo>
                  <a:pt x="83" y="139"/>
                </a:lnTo>
                <a:lnTo>
                  <a:pt x="74" y="147"/>
                </a:lnTo>
                <a:lnTo>
                  <a:pt x="68" y="150"/>
                </a:lnTo>
                <a:lnTo>
                  <a:pt x="66" y="154"/>
                </a:lnTo>
                <a:lnTo>
                  <a:pt x="57" y="158"/>
                </a:lnTo>
                <a:lnTo>
                  <a:pt x="59" y="143"/>
                </a:lnTo>
                <a:lnTo>
                  <a:pt x="49" y="145"/>
                </a:lnTo>
                <a:lnTo>
                  <a:pt x="47" y="150"/>
                </a:lnTo>
                <a:lnTo>
                  <a:pt x="32" y="150"/>
                </a:lnTo>
                <a:lnTo>
                  <a:pt x="27" y="145"/>
                </a:lnTo>
                <a:lnTo>
                  <a:pt x="23" y="148"/>
                </a:lnTo>
                <a:lnTo>
                  <a:pt x="17" y="148"/>
                </a:lnTo>
                <a:lnTo>
                  <a:pt x="9" y="141"/>
                </a:lnTo>
                <a:lnTo>
                  <a:pt x="4" y="137"/>
                </a:lnTo>
                <a:lnTo>
                  <a:pt x="0" y="131"/>
                </a:lnTo>
                <a:lnTo>
                  <a:pt x="11" y="110"/>
                </a:lnTo>
                <a:lnTo>
                  <a:pt x="49" y="19"/>
                </a:lnTo>
                <a:lnTo>
                  <a:pt x="110" y="0"/>
                </a:lnTo>
                <a:lnTo>
                  <a:pt x="13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4" name="Freeform 635"/>
          <p:cNvSpPr>
            <a:spLocks/>
          </p:cNvSpPr>
          <p:nvPr/>
        </p:nvSpPr>
        <p:spPr bwMode="ltGray">
          <a:xfrm>
            <a:off x="4164248" y="4689484"/>
            <a:ext cx="232409" cy="301624"/>
          </a:xfrm>
          <a:custGeom>
            <a:avLst/>
            <a:gdLst/>
            <a:ahLst/>
            <a:cxnLst>
              <a:cxn ang="0">
                <a:pos x="146" y="4"/>
              </a:cxn>
              <a:cxn ang="0">
                <a:pos x="150" y="20"/>
              </a:cxn>
              <a:cxn ang="0">
                <a:pos x="132" y="54"/>
              </a:cxn>
              <a:cxn ang="0">
                <a:pos x="132" y="66"/>
              </a:cxn>
              <a:cxn ang="0">
                <a:pos x="136" y="68"/>
              </a:cxn>
              <a:cxn ang="0">
                <a:pos x="126" y="78"/>
              </a:cxn>
              <a:cxn ang="0">
                <a:pos x="126" y="92"/>
              </a:cxn>
              <a:cxn ang="0">
                <a:pos x="116" y="94"/>
              </a:cxn>
              <a:cxn ang="0">
                <a:pos x="112" y="98"/>
              </a:cxn>
              <a:cxn ang="0">
                <a:pos x="108" y="108"/>
              </a:cxn>
              <a:cxn ang="0">
                <a:pos x="100" y="116"/>
              </a:cxn>
              <a:cxn ang="0">
                <a:pos x="98" y="132"/>
              </a:cxn>
              <a:cxn ang="0">
                <a:pos x="94" y="138"/>
              </a:cxn>
              <a:cxn ang="0">
                <a:pos x="88" y="146"/>
              </a:cxn>
              <a:cxn ang="0">
                <a:pos x="78" y="154"/>
              </a:cxn>
              <a:cxn ang="0">
                <a:pos x="72" y="158"/>
              </a:cxn>
              <a:cxn ang="0">
                <a:pos x="70" y="162"/>
              </a:cxn>
              <a:cxn ang="0">
                <a:pos x="60" y="166"/>
              </a:cxn>
              <a:cxn ang="0">
                <a:pos x="62" y="150"/>
              </a:cxn>
              <a:cxn ang="0">
                <a:pos x="52" y="152"/>
              </a:cxn>
              <a:cxn ang="0">
                <a:pos x="50" y="158"/>
              </a:cxn>
              <a:cxn ang="0">
                <a:pos x="34" y="158"/>
              </a:cxn>
              <a:cxn ang="0">
                <a:pos x="28" y="152"/>
              </a:cxn>
              <a:cxn ang="0">
                <a:pos x="24" y="156"/>
              </a:cxn>
              <a:cxn ang="0">
                <a:pos x="18" y="156"/>
              </a:cxn>
              <a:cxn ang="0">
                <a:pos x="10" y="148"/>
              </a:cxn>
              <a:cxn ang="0">
                <a:pos x="4" y="144"/>
              </a:cxn>
              <a:cxn ang="0">
                <a:pos x="0" y="138"/>
              </a:cxn>
              <a:cxn ang="0">
                <a:pos x="12" y="116"/>
              </a:cxn>
              <a:cxn ang="0">
                <a:pos x="52" y="20"/>
              </a:cxn>
              <a:cxn ang="0">
                <a:pos x="116" y="0"/>
              </a:cxn>
              <a:cxn ang="0">
                <a:pos x="146" y="4"/>
              </a:cxn>
            </a:cxnLst>
            <a:rect l="0" t="0" r="r" b="b"/>
            <a:pathLst>
              <a:path w="151" h="167">
                <a:moveTo>
                  <a:pt x="146" y="4"/>
                </a:moveTo>
                <a:lnTo>
                  <a:pt x="150" y="20"/>
                </a:lnTo>
                <a:lnTo>
                  <a:pt x="132" y="54"/>
                </a:lnTo>
                <a:lnTo>
                  <a:pt x="132" y="66"/>
                </a:lnTo>
                <a:lnTo>
                  <a:pt x="136" y="68"/>
                </a:lnTo>
                <a:lnTo>
                  <a:pt x="126" y="78"/>
                </a:lnTo>
                <a:lnTo>
                  <a:pt x="126" y="92"/>
                </a:lnTo>
                <a:lnTo>
                  <a:pt x="116" y="94"/>
                </a:lnTo>
                <a:lnTo>
                  <a:pt x="112" y="98"/>
                </a:lnTo>
                <a:lnTo>
                  <a:pt x="108" y="108"/>
                </a:lnTo>
                <a:lnTo>
                  <a:pt x="100" y="116"/>
                </a:lnTo>
                <a:lnTo>
                  <a:pt x="98" y="132"/>
                </a:lnTo>
                <a:lnTo>
                  <a:pt x="94" y="138"/>
                </a:lnTo>
                <a:lnTo>
                  <a:pt x="88" y="146"/>
                </a:lnTo>
                <a:lnTo>
                  <a:pt x="78" y="154"/>
                </a:lnTo>
                <a:lnTo>
                  <a:pt x="72" y="158"/>
                </a:lnTo>
                <a:lnTo>
                  <a:pt x="70" y="162"/>
                </a:lnTo>
                <a:lnTo>
                  <a:pt x="60" y="166"/>
                </a:lnTo>
                <a:lnTo>
                  <a:pt x="62" y="150"/>
                </a:lnTo>
                <a:lnTo>
                  <a:pt x="52" y="152"/>
                </a:lnTo>
                <a:lnTo>
                  <a:pt x="50" y="158"/>
                </a:lnTo>
                <a:lnTo>
                  <a:pt x="34" y="158"/>
                </a:lnTo>
                <a:lnTo>
                  <a:pt x="28" y="152"/>
                </a:lnTo>
                <a:lnTo>
                  <a:pt x="24" y="156"/>
                </a:lnTo>
                <a:lnTo>
                  <a:pt x="18" y="156"/>
                </a:lnTo>
                <a:lnTo>
                  <a:pt x="10" y="148"/>
                </a:lnTo>
                <a:lnTo>
                  <a:pt x="4" y="144"/>
                </a:lnTo>
                <a:lnTo>
                  <a:pt x="0" y="138"/>
                </a:lnTo>
                <a:lnTo>
                  <a:pt x="12" y="116"/>
                </a:lnTo>
                <a:lnTo>
                  <a:pt x="52" y="20"/>
                </a:lnTo>
                <a:lnTo>
                  <a:pt x="116" y="0"/>
                </a:lnTo>
                <a:lnTo>
                  <a:pt x="146"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5" name="Freeform 636"/>
          <p:cNvSpPr>
            <a:spLocks/>
          </p:cNvSpPr>
          <p:nvPr/>
        </p:nvSpPr>
        <p:spPr bwMode="ltGray">
          <a:xfrm>
            <a:off x="4105371" y="4725996"/>
            <a:ext cx="153390" cy="201612"/>
          </a:xfrm>
          <a:custGeom>
            <a:avLst/>
            <a:gdLst/>
            <a:ahLst/>
            <a:cxnLst>
              <a:cxn ang="0">
                <a:pos x="17" y="28"/>
              </a:cxn>
              <a:cxn ang="0">
                <a:pos x="15" y="35"/>
              </a:cxn>
              <a:cxn ang="0">
                <a:pos x="13" y="41"/>
              </a:cxn>
              <a:cxn ang="0">
                <a:pos x="11" y="48"/>
              </a:cxn>
              <a:cxn ang="0">
                <a:pos x="7" y="54"/>
              </a:cxn>
              <a:cxn ang="0">
                <a:pos x="7" y="47"/>
              </a:cxn>
              <a:cxn ang="0">
                <a:pos x="0" y="54"/>
              </a:cxn>
              <a:cxn ang="0">
                <a:pos x="9" y="65"/>
              </a:cxn>
              <a:cxn ang="0">
                <a:pos x="13" y="76"/>
              </a:cxn>
              <a:cxn ang="0">
                <a:pos x="24" y="93"/>
              </a:cxn>
              <a:cxn ang="0">
                <a:pos x="37" y="110"/>
              </a:cxn>
              <a:cxn ang="0">
                <a:pos x="44" y="104"/>
              </a:cxn>
              <a:cxn ang="0">
                <a:pos x="52" y="110"/>
              </a:cxn>
              <a:cxn ang="0">
                <a:pos x="52" y="97"/>
              </a:cxn>
              <a:cxn ang="0">
                <a:pos x="54" y="86"/>
              </a:cxn>
              <a:cxn ang="0">
                <a:pos x="65" y="88"/>
              </a:cxn>
              <a:cxn ang="0">
                <a:pos x="70" y="82"/>
              </a:cxn>
              <a:cxn ang="0">
                <a:pos x="74" y="84"/>
              </a:cxn>
              <a:cxn ang="0">
                <a:pos x="70" y="89"/>
              </a:cxn>
              <a:cxn ang="0">
                <a:pos x="80" y="89"/>
              </a:cxn>
              <a:cxn ang="0">
                <a:pos x="89" y="88"/>
              </a:cxn>
              <a:cxn ang="0">
                <a:pos x="89" y="101"/>
              </a:cxn>
              <a:cxn ang="0">
                <a:pos x="93" y="101"/>
              </a:cxn>
              <a:cxn ang="0">
                <a:pos x="94" y="95"/>
              </a:cxn>
              <a:cxn ang="0">
                <a:pos x="98" y="88"/>
              </a:cxn>
              <a:cxn ang="0">
                <a:pos x="98" y="82"/>
              </a:cxn>
              <a:cxn ang="0">
                <a:pos x="98" y="75"/>
              </a:cxn>
              <a:cxn ang="0">
                <a:pos x="100" y="71"/>
              </a:cxn>
              <a:cxn ang="0">
                <a:pos x="98" y="65"/>
              </a:cxn>
              <a:cxn ang="0">
                <a:pos x="94" y="63"/>
              </a:cxn>
              <a:cxn ang="0">
                <a:pos x="94" y="52"/>
              </a:cxn>
              <a:cxn ang="0">
                <a:pos x="89" y="52"/>
              </a:cxn>
              <a:cxn ang="0">
                <a:pos x="89" y="45"/>
              </a:cxn>
              <a:cxn ang="0">
                <a:pos x="93" y="37"/>
              </a:cxn>
              <a:cxn ang="0">
                <a:pos x="98" y="39"/>
              </a:cxn>
              <a:cxn ang="0">
                <a:pos x="96" y="32"/>
              </a:cxn>
              <a:cxn ang="0">
                <a:pos x="94" y="26"/>
              </a:cxn>
              <a:cxn ang="0">
                <a:pos x="81" y="28"/>
              </a:cxn>
              <a:cxn ang="0">
                <a:pos x="76" y="22"/>
              </a:cxn>
              <a:cxn ang="0">
                <a:pos x="85" y="0"/>
              </a:cxn>
              <a:cxn ang="0">
                <a:pos x="26" y="2"/>
              </a:cxn>
              <a:cxn ang="0">
                <a:pos x="17" y="28"/>
              </a:cxn>
            </a:cxnLst>
            <a:rect l="0" t="0" r="r" b="b"/>
            <a:pathLst>
              <a:path w="101" h="111">
                <a:moveTo>
                  <a:pt x="17" y="28"/>
                </a:moveTo>
                <a:lnTo>
                  <a:pt x="15" y="35"/>
                </a:lnTo>
                <a:lnTo>
                  <a:pt x="13" y="41"/>
                </a:lnTo>
                <a:lnTo>
                  <a:pt x="11" y="48"/>
                </a:lnTo>
                <a:lnTo>
                  <a:pt x="7" y="54"/>
                </a:lnTo>
                <a:lnTo>
                  <a:pt x="7" y="47"/>
                </a:lnTo>
                <a:lnTo>
                  <a:pt x="0" y="54"/>
                </a:lnTo>
                <a:lnTo>
                  <a:pt x="9" y="65"/>
                </a:lnTo>
                <a:lnTo>
                  <a:pt x="13" y="76"/>
                </a:lnTo>
                <a:lnTo>
                  <a:pt x="24" y="93"/>
                </a:lnTo>
                <a:lnTo>
                  <a:pt x="37" y="110"/>
                </a:lnTo>
                <a:lnTo>
                  <a:pt x="44" y="104"/>
                </a:lnTo>
                <a:lnTo>
                  <a:pt x="52" y="110"/>
                </a:lnTo>
                <a:lnTo>
                  <a:pt x="52" y="97"/>
                </a:lnTo>
                <a:lnTo>
                  <a:pt x="54" y="86"/>
                </a:lnTo>
                <a:lnTo>
                  <a:pt x="65" y="88"/>
                </a:lnTo>
                <a:lnTo>
                  <a:pt x="70" y="82"/>
                </a:lnTo>
                <a:lnTo>
                  <a:pt x="74" y="84"/>
                </a:lnTo>
                <a:lnTo>
                  <a:pt x="70" y="89"/>
                </a:lnTo>
                <a:lnTo>
                  <a:pt x="80" y="89"/>
                </a:lnTo>
                <a:lnTo>
                  <a:pt x="89" y="88"/>
                </a:lnTo>
                <a:lnTo>
                  <a:pt x="89" y="101"/>
                </a:lnTo>
                <a:lnTo>
                  <a:pt x="93" y="101"/>
                </a:lnTo>
                <a:lnTo>
                  <a:pt x="94" y="95"/>
                </a:lnTo>
                <a:lnTo>
                  <a:pt x="98" y="88"/>
                </a:lnTo>
                <a:lnTo>
                  <a:pt x="98" y="82"/>
                </a:lnTo>
                <a:lnTo>
                  <a:pt x="98" y="75"/>
                </a:lnTo>
                <a:lnTo>
                  <a:pt x="100" y="71"/>
                </a:lnTo>
                <a:lnTo>
                  <a:pt x="98" y="65"/>
                </a:lnTo>
                <a:lnTo>
                  <a:pt x="94" y="63"/>
                </a:lnTo>
                <a:lnTo>
                  <a:pt x="94" y="52"/>
                </a:lnTo>
                <a:lnTo>
                  <a:pt x="89" y="52"/>
                </a:lnTo>
                <a:lnTo>
                  <a:pt x="89" y="45"/>
                </a:lnTo>
                <a:lnTo>
                  <a:pt x="93" y="37"/>
                </a:lnTo>
                <a:lnTo>
                  <a:pt x="98" y="39"/>
                </a:lnTo>
                <a:lnTo>
                  <a:pt x="96" y="32"/>
                </a:lnTo>
                <a:lnTo>
                  <a:pt x="94" y="26"/>
                </a:lnTo>
                <a:lnTo>
                  <a:pt x="81" y="28"/>
                </a:lnTo>
                <a:lnTo>
                  <a:pt x="76" y="22"/>
                </a:lnTo>
                <a:lnTo>
                  <a:pt x="85" y="0"/>
                </a:lnTo>
                <a:lnTo>
                  <a:pt x="26" y="2"/>
                </a:lnTo>
                <a:lnTo>
                  <a:pt x="17"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6" name="Freeform 638"/>
          <p:cNvSpPr>
            <a:spLocks/>
          </p:cNvSpPr>
          <p:nvPr/>
        </p:nvSpPr>
        <p:spPr bwMode="ltGray">
          <a:xfrm>
            <a:off x="4103822" y="4724409"/>
            <a:ext cx="167335" cy="215899"/>
          </a:xfrm>
          <a:custGeom>
            <a:avLst/>
            <a:gdLst/>
            <a:ahLst/>
            <a:cxnLst>
              <a:cxn ang="0">
                <a:pos x="18" y="30"/>
              </a:cxn>
              <a:cxn ang="0">
                <a:pos x="16" y="38"/>
              </a:cxn>
              <a:cxn ang="0">
                <a:pos x="14" y="44"/>
              </a:cxn>
              <a:cxn ang="0">
                <a:pos x="12" y="52"/>
              </a:cxn>
              <a:cxn ang="0">
                <a:pos x="8" y="58"/>
              </a:cxn>
              <a:cxn ang="0">
                <a:pos x="8" y="50"/>
              </a:cxn>
              <a:cxn ang="0">
                <a:pos x="0" y="58"/>
              </a:cxn>
              <a:cxn ang="0">
                <a:pos x="10" y="70"/>
              </a:cxn>
              <a:cxn ang="0">
                <a:pos x="14" y="82"/>
              </a:cxn>
              <a:cxn ang="0">
                <a:pos x="26" y="100"/>
              </a:cxn>
              <a:cxn ang="0">
                <a:pos x="40" y="118"/>
              </a:cxn>
              <a:cxn ang="0">
                <a:pos x="48" y="112"/>
              </a:cxn>
              <a:cxn ang="0">
                <a:pos x="56" y="118"/>
              </a:cxn>
              <a:cxn ang="0">
                <a:pos x="56" y="104"/>
              </a:cxn>
              <a:cxn ang="0">
                <a:pos x="58" y="92"/>
              </a:cxn>
              <a:cxn ang="0">
                <a:pos x="70" y="94"/>
              </a:cxn>
              <a:cxn ang="0">
                <a:pos x="76" y="88"/>
              </a:cxn>
              <a:cxn ang="0">
                <a:pos x="80" y="90"/>
              </a:cxn>
              <a:cxn ang="0">
                <a:pos x="76" y="96"/>
              </a:cxn>
              <a:cxn ang="0">
                <a:pos x="86" y="96"/>
              </a:cxn>
              <a:cxn ang="0">
                <a:pos x="96" y="94"/>
              </a:cxn>
              <a:cxn ang="0">
                <a:pos x="96" y="108"/>
              </a:cxn>
              <a:cxn ang="0">
                <a:pos x="100" y="108"/>
              </a:cxn>
              <a:cxn ang="0">
                <a:pos x="102" y="102"/>
              </a:cxn>
              <a:cxn ang="0">
                <a:pos x="106" y="94"/>
              </a:cxn>
              <a:cxn ang="0">
                <a:pos x="106" y="88"/>
              </a:cxn>
              <a:cxn ang="0">
                <a:pos x="106" y="80"/>
              </a:cxn>
              <a:cxn ang="0">
                <a:pos x="108" y="76"/>
              </a:cxn>
              <a:cxn ang="0">
                <a:pos x="106" y="70"/>
              </a:cxn>
              <a:cxn ang="0">
                <a:pos x="102" y="68"/>
              </a:cxn>
              <a:cxn ang="0">
                <a:pos x="102" y="56"/>
              </a:cxn>
              <a:cxn ang="0">
                <a:pos x="96" y="56"/>
              </a:cxn>
              <a:cxn ang="0">
                <a:pos x="96" y="48"/>
              </a:cxn>
              <a:cxn ang="0">
                <a:pos x="100" y="40"/>
              </a:cxn>
              <a:cxn ang="0">
                <a:pos x="106" y="42"/>
              </a:cxn>
              <a:cxn ang="0">
                <a:pos x="104" y="34"/>
              </a:cxn>
              <a:cxn ang="0">
                <a:pos x="102" y="28"/>
              </a:cxn>
              <a:cxn ang="0">
                <a:pos x="88" y="30"/>
              </a:cxn>
              <a:cxn ang="0">
                <a:pos x="82" y="24"/>
              </a:cxn>
              <a:cxn ang="0">
                <a:pos x="92" y="0"/>
              </a:cxn>
              <a:cxn ang="0">
                <a:pos x="28" y="2"/>
              </a:cxn>
              <a:cxn ang="0">
                <a:pos x="18" y="30"/>
              </a:cxn>
            </a:cxnLst>
            <a:rect l="0" t="0" r="r" b="b"/>
            <a:pathLst>
              <a:path w="109" h="119">
                <a:moveTo>
                  <a:pt x="18" y="30"/>
                </a:moveTo>
                <a:lnTo>
                  <a:pt x="16" y="38"/>
                </a:lnTo>
                <a:lnTo>
                  <a:pt x="14" y="44"/>
                </a:lnTo>
                <a:lnTo>
                  <a:pt x="12" y="52"/>
                </a:lnTo>
                <a:lnTo>
                  <a:pt x="8" y="58"/>
                </a:lnTo>
                <a:lnTo>
                  <a:pt x="8" y="50"/>
                </a:lnTo>
                <a:lnTo>
                  <a:pt x="0" y="58"/>
                </a:lnTo>
                <a:lnTo>
                  <a:pt x="10" y="70"/>
                </a:lnTo>
                <a:lnTo>
                  <a:pt x="14" y="82"/>
                </a:lnTo>
                <a:lnTo>
                  <a:pt x="26" y="100"/>
                </a:lnTo>
                <a:lnTo>
                  <a:pt x="40" y="118"/>
                </a:lnTo>
                <a:lnTo>
                  <a:pt x="48" y="112"/>
                </a:lnTo>
                <a:lnTo>
                  <a:pt x="56" y="118"/>
                </a:lnTo>
                <a:lnTo>
                  <a:pt x="56" y="104"/>
                </a:lnTo>
                <a:lnTo>
                  <a:pt x="58" y="92"/>
                </a:lnTo>
                <a:lnTo>
                  <a:pt x="70" y="94"/>
                </a:lnTo>
                <a:lnTo>
                  <a:pt x="76" y="88"/>
                </a:lnTo>
                <a:lnTo>
                  <a:pt x="80" y="90"/>
                </a:lnTo>
                <a:lnTo>
                  <a:pt x="76" y="96"/>
                </a:lnTo>
                <a:lnTo>
                  <a:pt x="86" y="96"/>
                </a:lnTo>
                <a:lnTo>
                  <a:pt x="96" y="94"/>
                </a:lnTo>
                <a:lnTo>
                  <a:pt x="96" y="108"/>
                </a:lnTo>
                <a:lnTo>
                  <a:pt x="100" y="108"/>
                </a:lnTo>
                <a:lnTo>
                  <a:pt x="102" y="102"/>
                </a:lnTo>
                <a:lnTo>
                  <a:pt x="106" y="94"/>
                </a:lnTo>
                <a:lnTo>
                  <a:pt x="106" y="88"/>
                </a:lnTo>
                <a:lnTo>
                  <a:pt x="106" y="80"/>
                </a:lnTo>
                <a:lnTo>
                  <a:pt x="108" y="76"/>
                </a:lnTo>
                <a:lnTo>
                  <a:pt x="106" y="70"/>
                </a:lnTo>
                <a:lnTo>
                  <a:pt x="102" y="68"/>
                </a:lnTo>
                <a:lnTo>
                  <a:pt x="102" y="56"/>
                </a:lnTo>
                <a:lnTo>
                  <a:pt x="96" y="56"/>
                </a:lnTo>
                <a:lnTo>
                  <a:pt x="96" y="48"/>
                </a:lnTo>
                <a:lnTo>
                  <a:pt x="100" y="40"/>
                </a:lnTo>
                <a:lnTo>
                  <a:pt x="106" y="42"/>
                </a:lnTo>
                <a:lnTo>
                  <a:pt x="104" y="34"/>
                </a:lnTo>
                <a:lnTo>
                  <a:pt x="102" y="28"/>
                </a:lnTo>
                <a:lnTo>
                  <a:pt x="88" y="30"/>
                </a:lnTo>
                <a:lnTo>
                  <a:pt x="82" y="24"/>
                </a:lnTo>
                <a:lnTo>
                  <a:pt x="92" y="0"/>
                </a:lnTo>
                <a:lnTo>
                  <a:pt x="28" y="2"/>
                </a:lnTo>
                <a:lnTo>
                  <a:pt x="18"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7" name="Freeform 639"/>
          <p:cNvSpPr>
            <a:spLocks/>
          </p:cNvSpPr>
          <p:nvPr/>
        </p:nvSpPr>
        <p:spPr bwMode="ltGray">
          <a:xfrm>
            <a:off x="4131711" y="4729171"/>
            <a:ext cx="65075" cy="55563"/>
          </a:xfrm>
          <a:custGeom>
            <a:avLst/>
            <a:gdLst/>
            <a:ahLst/>
            <a:cxnLst>
              <a:cxn ang="0">
                <a:pos x="42" y="2"/>
              </a:cxn>
              <a:cxn ang="0">
                <a:pos x="36" y="12"/>
              </a:cxn>
              <a:cxn ang="0">
                <a:pos x="34" y="30"/>
              </a:cxn>
              <a:cxn ang="0">
                <a:pos x="0" y="28"/>
              </a:cxn>
              <a:cxn ang="0">
                <a:pos x="2" y="18"/>
              </a:cxn>
              <a:cxn ang="0">
                <a:pos x="4" y="10"/>
              </a:cxn>
              <a:cxn ang="0">
                <a:pos x="10" y="0"/>
              </a:cxn>
              <a:cxn ang="0">
                <a:pos x="42" y="2"/>
              </a:cxn>
            </a:cxnLst>
            <a:rect l="0" t="0" r="r" b="b"/>
            <a:pathLst>
              <a:path w="43" h="31">
                <a:moveTo>
                  <a:pt x="42" y="2"/>
                </a:moveTo>
                <a:lnTo>
                  <a:pt x="36" y="12"/>
                </a:lnTo>
                <a:lnTo>
                  <a:pt x="34" y="30"/>
                </a:lnTo>
                <a:lnTo>
                  <a:pt x="0" y="28"/>
                </a:lnTo>
                <a:lnTo>
                  <a:pt x="2" y="18"/>
                </a:lnTo>
                <a:lnTo>
                  <a:pt x="4" y="10"/>
                </a:lnTo>
                <a:lnTo>
                  <a:pt x="10" y="0"/>
                </a:lnTo>
                <a:lnTo>
                  <a:pt x="4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8" name="Freeform 640"/>
          <p:cNvSpPr>
            <a:spLocks/>
          </p:cNvSpPr>
          <p:nvPr/>
        </p:nvSpPr>
        <p:spPr bwMode="ltGray">
          <a:xfrm>
            <a:off x="4460182" y="4092587"/>
            <a:ext cx="488059" cy="628647"/>
          </a:xfrm>
          <a:custGeom>
            <a:avLst/>
            <a:gdLst/>
            <a:ahLst/>
            <a:cxnLst>
              <a:cxn ang="0">
                <a:pos x="277" y="4"/>
              </a:cxn>
              <a:cxn ang="0">
                <a:pos x="289" y="16"/>
              </a:cxn>
              <a:cxn ang="0">
                <a:pos x="296" y="33"/>
              </a:cxn>
              <a:cxn ang="0">
                <a:pos x="298" y="61"/>
              </a:cxn>
              <a:cxn ang="0">
                <a:pos x="310" y="80"/>
              </a:cxn>
              <a:cxn ang="0">
                <a:pos x="312" y="94"/>
              </a:cxn>
              <a:cxn ang="0">
                <a:pos x="293" y="115"/>
              </a:cxn>
              <a:cxn ang="0">
                <a:pos x="283" y="143"/>
              </a:cxn>
              <a:cxn ang="0">
                <a:pos x="285" y="166"/>
              </a:cxn>
              <a:cxn ang="0">
                <a:pos x="275" y="184"/>
              </a:cxn>
              <a:cxn ang="0">
                <a:pos x="259" y="195"/>
              </a:cxn>
              <a:cxn ang="0">
                <a:pos x="256" y="213"/>
              </a:cxn>
              <a:cxn ang="0">
                <a:pos x="242" y="225"/>
              </a:cxn>
              <a:cxn ang="0">
                <a:pos x="240" y="252"/>
              </a:cxn>
              <a:cxn ang="0">
                <a:pos x="228" y="260"/>
              </a:cxn>
              <a:cxn ang="0">
                <a:pos x="220" y="262"/>
              </a:cxn>
              <a:cxn ang="0">
                <a:pos x="228" y="272"/>
              </a:cxn>
              <a:cxn ang="0">
                <a:pos x="238" y="280"/>
              </a:cxn>
              <a:cxn ang="0">
                <a:pos x="256" y="311"/>
              </a:cxn>
              <a:cxn ang="0">
                <a:pos x="267" y="326"/>
              </a:cxn>
              <a:cxn ang="0">
                <a:pos x="263" y="324"/>
              </a:cxn>
              <a:cxn ang="0">
                <a:pos x="259" y="321"/>
              </a:cxn>
              <a:cxn ang="0">
                <a:pos x="248" y="323"/>
              </a:cxn>
              <a:cxn ang="0">
                <a:pos x="217" y="338"/>
              </a:cxn>
              <a:cxn ang="0">
                <a:pos x="199" y="346"/>
              </a:cxn>
              <a:cxn ang="0">
                <a:pos x="187" y="338"/>
              </a:cxn>
              <a:cxn ang="0">
                <a:pos x="178" y="346"/>
              </a:cxn>
              <a:cxn ang="0">
                <a:pos x="172" y="342"/>
              </a:cxn>
              <a:cxn ang="0">
                <a:pos x="162" y="332"/>
              </a:cxn>
              <a:cxn ang="0">
                <a:pos x="156" y="324"/>
              </a:cxn>
              <a:cxn ang="0">
                <a:pos x="146" y="330"/>
              </a:cxn>
              <a:cxn ang="0">
                <a:pos x="140" y="328"/>
              </a:cxn>
              <a:cxn ang="0">
                <a:pos x="115" y="307"/>
              </a:cxn>
              <a:cxn ang="0">
                <a:pos x="0" y="178"/>
              </a:cxn>
              <a:cxn ang="0">
                <a:pos x="94" y="0"/>
              </a:cxn>
            </a:cxnLst>
            <a:rect l="0" t="0" r="r" b="b"/>
            <a:pathLst>
              <a:path w="317" h="347">
                <a:moveTo>
                  <a:pt x="269" y="0"/>
                </a:moveTo>
                <a:lnTo>
                  <a:pt x="277" y="4"/>
                </a:lnTo>
                <a:lnTo>
                  <a:pt x="285" y="14"/>
                </a:lnTo>
                <a:lnTo>
                  <a:pt x="289" y="16"/>
                </a:lnTo>
                <a:lnTo>
                  <a:pt x="293" y="25"/>
                </a:lnTo>
                <a:lnTo>
                  <a:pt x="296" y="33"/>
                </a:lnTo>
                <a:lnTo>
                  <a:pt x="296" y="51"/>
                </a:lnTo>
                <a:lnTo>
                  <a:pt x="298" y="61"/>
                </a:lnTo>
                <a:lnTo>
                  <a:pt x="300" y="72"/>
                </a:lnTo>
                <a:lnTo>
                  <a:pt x="310" y="80"/>
                </a:lnTo>
                <a:lnTo>
                  <a:pt x="316" y="84"/>
                </a:lnTo>
                <a:lnTo>
                  <a:pt x="312" y="94"/>
                </a:lnTo>
                <a:lnTo>
                  <a:pt x="295" y="102"/>
                </a:lnTo>
                <a:lnTo>
                  <a:pt x="293" y="115"/>
                </a:lnTo>
                <a:lnTo>
                  <a:pt x="287" y="135"/>
                </a:lnTo>
                <a:lnTo>
                  <a:pt x="283" y="143"/>
                </a:lnTo>
                <a:lnTo>
                  <a:pt x="285" y="149"/>
                </a:lnTo>
                <a:lnTo>
                  <a:pt x="285" y="166"/>
                </a:lnTo>
                <a:lnTo>
                  <a:pt x="281" y="174"/>
                </a:lnTo>
                <a:lnTo>
                  <a:pt x="275" y="184"/>
                </a:lnTo>
                <a:lnTo>
                  <a:pt x="269" y="184"/>
                </a:lnTo>
                <a:lnTo>
                  <a:pt x="259" y="195"/>
                </a:lnTo>
                <a:lnTo>
                  <a:pt x="259" y="207"/>
                </a:lnTo>
                <a:lnTo>
                  <a:pt x="256" y="213"/>
                </a:lnTo>
                <a:lnTo>
                  <a:pt x="248" y="213"/>
                </a:lnTo>
                <a:lnTo>
                  <a:pt x="242" y="225"/>
                </a:lnTo>
                <a:lnTo>
                  <a:pt x="240" y="244"/>
                </a:lnTo>
                <a:lnTo>
                  <a:pt x="240" y="252"/>
                </a:lnTo>
                <a:lnTo>
                  <a:pt x="234" y="256"/>
                </a:lnTo>
                <a:lnTo>
                  <a:pt x="228" y="260"/>
                </a:lnTo>
                <a:lnTo>
                  <a:pt x="224" y="260"/>
                </a:lnTo>
                <a:lnTo>
                  <a:pt x="220" y="262"/>
                </a:lnTo>
                <a:lnTo>
                  <a:pt x="220" y="266"/>
                </a:lnTo>
                <a:lnTo>
                  <a:pt x="228" y="272"/>
                </a:lnTo>
                <a:lnTo>
                  <a:pt x="232" y="272"/>
                </a:lnTo>
                <a:lnTo>
                  <a:pt x="238" y="280"/>
                </a:lnTo>
                <a:lnTo>
                  <a:pt x="248" y="293"/>
                </a:lnTo>
                <a:lnTo>
                  <a:pt x="256" y="311"/>
                </a:lnTo>
                <a:lnTo>
                  <a:pt x="265" y="315"/>
                </a:lnTo>
                <a:lnTo>
                  <a:pt x="267" y="326"/>
                </a:lnTo>
                <a:lnTo>
                  <a:pt x="259" y="326"/>
                </a:lnTo>
                <a:lnTo>
                  <a:pt x="263" y="324"/>
                </a:lnTo>
                <a:lnTo>
                  <a:pt x="263" y="323"/>
                </a:lnTo>
                <a:lnTo>
                  <a:pt x="259" y="321"/>
                </a:lnTo>
                <a:lnTo>
                  <a:pt x="250" y="321"/>
                </a:lnTo>
                <a:lnTo>
                  <a:pt x="248" y="323"/>
                </a:lnTo>
                <a:lnTo>
                  <a:pt x="230" y="334"/>
                </a:lnTo>
                <a:lnTo>
                  <a:pt x="217" y="338"/>
                </a:lnTo>
                <a:lnTo>
                  <a:pt x="205" y="346"/>
                </a:lnTo>
                <a:lnTo>
                  <a:pt x="199" y="346"/>
                </a:lnTo>
                <a:lnTo>
                  <a:pt x="197" y="342"/>
                </a:lnTo>
                <a:lnTo>
                  <a:pt x="187" y="338"/>
                </a:lnTo>
                <a:lnTo>
                  <a:pt x="179" y="342"/>
                </a:lnTo>
                <a:lnTo>
                  <a:pt x="178" y="346"/>
                </a:lnTo>
                <a:lnTo>
                  <a:pt x="172" y="346"/>
                </a:lnTo>
                <a:lnTo>
                  <a:pt x="172" y="342"/>
                </a:lnTo>
                <a:lnTo>
                  <a:pt x="162" y="336"/>
                </a:lnTo>
                <a:lnTo>
                  <a:pt x="162" y="332"/>
                </a:lnTo>
                <a:lnTo>
                  <a:pt x="160" y="326"/>
                </a:lnTo>
                <a:lnTo>
                  <a:pt x="156" y="324"/>
                </a:lnTo>
                <a:lnTo>
                  <a:pt x="152" y="328"/>
                </a:lnTo>
                <a:lnTo>
                  <a:pt x="146" y="330"/>
                </a:lnTo>
                <a:lnTo>
                  <a:pt x="146" y="326"/>
                </a:lnTo>
                <a:lnTo>
                  <a:pt x="140" y="328"/>
                </a:lnTo>
                <a:lnTo>
                  <a:pt x="129" y="324"/>
                </a:lnTo>
                <a:lnTo>
                  <a:pt x="115" y="307"/>
                </a:lnTo>
                <a:lnTo>
                  <a:pt x="72" y="297"/>
                </a:lnTo>
                <a:lnTo>
                  <a:pt x="0" y="178"/>
                </a:lnTo>
                <a:lnTo>
                  <a:pt x="47" y="78"/>
                </a:lnTo>
                <a:lnTo>
                  <a:pt x="94" y="0"/>
                </a:lnTo>
                <a:lnTo>
                  <a:pt x="269"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09" name="Freeform 641"/>
          <p:cNvSpPr>
            <a:spLocks/>
          </p:cNvSpPr>
          <p:nvPr/>
        </p:nvSpPr>
        <p:spPr bwMode="ltGray">
          <a:xfrm>
            <a:off x="4457084" y="4090999"/>
            <a:ext cx="500454" cy="644522"/>
          </a:xfrm>
          <a:custGeom>
            <a:avLst/>
            <a:gdLst/>
            <a:ahLst/>
            <a:cxnLst>
              <a:cxn ang="0">
                <a:pos x="284" y="4"/>
              </a:cxn>
              <a:cxn ang="0">
                <a:pos x="296" y="16"/>
              </a:cxn>
              <a:cxn ang="0">
                <a:pos x="304" y="34"/>
              </a:cxn>
              <a:cxn ang="0">
                <a:pos x="306" y="62"/>
              </a:cxn>
              <a:cxn ang="0">
                <a:pos x="318" y="82"/>
              </a:cxn>
              <a:cxn ang="0">
                <a:pos x="320" y="96"/>
              </a:cxn>
              <a:cxn ang="0">
                <a:pos x="300" y="118"/>
              </a:cxn>
              <a:cxn ang="0">
                <a:pos x="290" y="146"/>
              </a:cxn>
              <a:cxn ang="0">
                <a:pos x="292" y="170"/>
              </a:cxn>
              <a:cxn ang="0">
                <a:pos x="282" y="188"/>
              </a:cxn>
              <a:cxn ang="0">
                <a:pos x="266" y="200"/>
              </a:cxn>
              <a:cxn ang="0">
                <a:pos x="262" y="218"/>
              </a:cxn>
              <a:cxn ang="0">
                <a:pos x="248" y="230"/>
              </a:cxn>
              <a:cxn ang="0">
                <a:pos x="246" y="258"/>
              </a:cxn>
              <a:cxn ang="0">
                <a:pos x="234" y="266"/>
              </a:cxn>
              <a:cxn ang="0">
                <a:pos x="226" y="268"/>
              </a:cxn>
              <a:cxn ang="0">
                <a:pos x="234" y="278"/>
              </a:cxn>
              <a:cxn ang="0">
                <a:pos x="244" y="286"/>
              </a:cxn>
              <a:cxn ang="0">
                <a:pos x="262" y="318"/>
              </a:cxn>
              <a:cxn ang="0">
                <a:pos x="274" y="334"/>
              </a:cxn>
              <a:cxn ang="0">
                <a:pos x="270" y="332"/>
              </a:cxn>
              <a:cxn ang="0">
                <a:pos x="266" y="328"/>
              </a:cxn>
              <a:cxn ang="0">
                <a:pos x="254" y="330"/>
              </a:cxn>
              <a:cxn ang="0">
                <a:pos x="222" y="346"/>
              </a:cxn>
              <a:cxn ang="0">
                <a:pos x="204" y="354"/>
              </a:cxn>
              <a:cxn ang="0">
                <a:pos x="192" y="346"/>
              </a:cxn>
              <a:cxn ang="0">
                <a:pos x="182" y="354"/>
              </a:cxn>
              <a:cxn ang="0">
                <a:pos x="176" y="350"/>
              </a:cxn>
              <a:cxn ang="0">
                <a:pos x="166" y="340"/>
              </a:cxn>
              <a:cxn ang="0">
                <a:pos x="160" y="332"/>
              </a:cxn>
              <a:cxn ang="0">
                <a:pos x="150" y="338"/>
              </a:cxn>
              <a:cxn ang="0">
                <a:pos x="144" y="336"/>
              </a:cxn>
              <a:cxn ang="0">
                <a:pos x="118" y="314"/>
              </a:cxn>
              <a:cxn ang="0">
                <a:pos x="0" y="182"/>
              </a:cxn>
              <a:cxn ang="0">
                <a:pos x="96" y="0"/>
              </a:cxn>
            </a:cxnLst>
            <a:rect l="0" t="0" r="r" b="b"/>
            <a:pathLst>
              <a:path w="325" h="355">
                <a:moveTo>
                  <a:pt x="276" y="0"/>
                </a:moveTo>
                <a:lnTo>
                  <a:pt x="284" y="4"/>
                </a:lnTo>
                <a:lnTo>
                  <a:pt x="292" y="14"/>
                </a:lnTo>
                <a:lnTo>
                  <a:pt x="296" y="16"/>
                </a:lnTo>
                <a:lnTo>
                  <a:pt x="300" y="26"/>
                </a:lnTo>
                <a:lnTo>
                  <a:pt x="304" y="34"/>
                </a:lnTo>
                <a:lnTo>
                  <a:pt x="304" y="52"/>
                </a:lnTo>
                <a:lnTo>
                  <a:pt x="306" y="62"/>
                </a:lnTo>
                <a:lnTo>
                  <a:pt x="308" y="74"/>
                </a:lnTo>
                <a:lnTo>
                  <a:pt x="318" y="82"/>
                </a:lnTo>
                <a:lnTo>
                  <a:pt x="324" y="86"/>
                </a:lnTo>
                <a:lnTo>
                  <a:pt x="320" y="96"/>
                </a:lnTo>
                <a:lnTo>
                  <a:pt x="302" y="104"/>
                </a:lnTo>
                <a:lnTo>
                  <a:pt x="300" y="118"/>
                </a:lnTo>
                <a:lnTo>
                  <a:pt x="294" y="138"/>
                </a:lnTo>
                <a:lnTo>
                  <a:pt x="290" y="146"/>
                </a:lnTo>
                <a:lnTo>
                  <a:pt x="292" y="152"/>
                </a:lnTo>
                <a:lnTo>
                  <a:pt x="292" y="170"/>
                </a:lnTo>
                <a:lnTo>
                  <a:pt x="288" y="178"/>
                </a:lnTo>
                <a:lnTo>
                  <a:pt x="282" y="188"/>
                </a:lnTo>
                <a:lnTo>
                  <a:pt x="276" y="188"/>
                </a:lnTo>
                <a:lnTo>
                  <a:pt x="266" y="200"/>
                </a:lnTo>
                <a:lnTo>
                  <a:pt x="266" y="212"/>
                </a:lnTo>
                <a:lnTo>
                  <a:pt x="262" y="218"/>
                </a:lnTo>
                <a:lnTo>
                  <a:pt x="254" y="218"/>
                </a:lnTo>
                <a:lnTo>
                  <a:pt x="248" y="230"/>
                </a:lnTo>
                <a:lnTo>
                  <a:pt x="246" y="250"/>
                </a:lnTo>
                <a:lnTo>
                  <a:pt x="246" y="258"/>
                </a:lnTo>
                <a:lnTo>
                  <a:pt x="240" y="262"/>
                </a:lnTo>
                <a:lnTo>
                  <a:pt x="234" y="266"/>
                </a:lnTo>
                <a:lnTo>
                  <a:pt x="230" y="266"/>
                </a:lnTo>
                <a:lnTo>
                  <a:pt x="226" y="268"/>
                </a:lnTo>
                <a:lnTo>
                  <a:pt x="226" y="272"/>
                </a:lnTo>
                <a:lnTo>
                  <a:pt x="234" y="278"/>
                </a:lnTo>
                <a:lnTo>
                  <a:pt x="238" y="278"/>
                </a:lnTo>
                <a:lnTo>
                  <a:pt x="244" y="286"/>
                </a:lnTo>
                <a:lnTo>
                  <a:pt x="254" y="300"/>
                </a:lnTo>
                <a:lnTo>
                  <a:pt x="262" y="318"/>
                </a:lnTo>
                <a:lnTo>
                  <a:pt x="272" y="322"/>
                </a:lnTo>
                <a:lnTo>
                  <a:pt x="274" y="334"/>
                </a:lnTo>
                <a:lnTo>
                  <a:pt x="266" y="334"/>
                </a:lnTo>
                <a:lnTo>
                  <a:pt x="270" y="332"/>
                </a:lnTo>
                <a:lnTo>
                  <a:pt x="270" y="330"/>
                </a:lnTo>
                <a:lnTo>
                  <a:pt x="266" y="328"/>
                </a:lnTo>
                <a:lnTo>
                  <a:pt x="256" y="328"/>
                </a:lnTo>
                <a:lnTo>
                  <a:pt x="254" y="330"/>
                </a:lnTo>
                <a:lnTo>
                  <a:pt x="236" y="342"/>
                </a:lnTo>
                <a:lnTo>
                  <a:pt x="222" y="346"/>
                </a:lnTo>
                <a:lnTo>
                  <a:pt x="210" y="354"/>
                </a:lnTo>
                <a:lnTo>
                  <a:pt x="204" y="354"/>
                </a:lnTo>
                <a:lnTo>
                  <a:pt x="202" y="350"/>
                </a:lnTo>
                <a:lnTo>
                  <a:pt x="192" y="346"/>
                </a:lnTo>
                <a:lnTo>
                  <a:pt x="184" y="350"/>
                </a:lnTo>
                <a:lnTo>
                  <a:pt x="182" y="354"/>
                </a:lnTo>
                <a:lnTo>
                  <a:pt x="176" y="354"/>
                </a:lnTo>
                <a:lnTo>
                  <a:pt x="176" y="350"/>
                </a:lnTo>
                <a:lnTo>
                  <a:pt x="166" y="344"/>
                </a:lnTo>
                <a:lnTo>
                  <a:pt x="166" y="340"/>
                </a:lnTo>
                <a:lnTo>
                  <a:pt x="164" y="334"/>
                </a:lnTo>
                <a:lnTo>
                  <a:pt x="160" y="332"/>
                </a:lnTo>
                <a:lnTo>
                  <a:pt x="156" y="336"/>
                </a:lnTo>
                <a:lnTo>
                  <a:pt x="150" y="338"/>
                </a:lnTo>
                <a:lnTo>
                  <a:pt x="150" y="334"/>
                </a:lnTo>
                <a:lnTo>
                  <a:pt x="144" y="336"/>
                </a:lnTo>
                <a:lnTo>
                  <a:pt x="132" y="332"/>
                </a:lnTo>
                <a:lnTo>
                  <a:pt x="118" y="314"/>
                </a:lnTo>
                <a:lnTo>
                  <a:pt x="74" y="304"/>
                </a:lnTo>
                <a:lnTo>
                  <a:pt x="0" y="182"/>
                </a:lnTo>
                <a:lnTo>
                  <a:pt x="48" y="80"/>
                </a:lnTo>
                <a:lnTo>
                  <a:pt x="96" y="0"/>
                </a:lnTo>
                <a:lnTo>
                  <a:pt x="27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0" name="Freeform 642"/>
          <p:cNvSpPr>
            <a:spLocks/>
          </p:cNvSpPr>
          <p:nvPr/>
        </p:nvSpPr>
        <p:spPr bwMode="ltGray">
          <a:xfrm>
            <a:off x="4272705" y="4471997"/>
            <a:ext cx="357911" cy="234949"/>
          </a:xfrm>
          <a:custGeom>
            <a:avLst/>
            <a:gdLst/>
            <a:ahLst/>
            <a:cxnLst>
              <a:cxn ang="0">
                <a:pos x="158" y="2"/>
              </a:cxn>
              <a:cxn ang="0">
                <a:pos x="168" y="15"/>
              </a:cxn>
              <a:cxn ang="0">
                <a:pos x="168" y="28"/>
              </a:cxn>
              <a:cxn ang="0">
                <a:pos x="170" y="41"/>
              </a:cxn>
              <a:cxn ang="0">
                <a:pos x="178" y="43"/>
              </a:cxn>
              <a:cxn ang="0">
                <a:pos x="180" y="47"/>
              </a:cxn>
              <a:cxn ang="0">
                <a:pos x="186" y="49"/>
              </a:cxn>
              <a:cxn ang="0">
                <a:pos x="193" y="53"/>
              </a:cxn>
              <a:cxn ang="0">
                <a:pos x="197" y="56"/>
              </a:cxn>
              <a:cxn ang="0">
                <a:pos x="199" y="60"/>
              </a:cxn>
              <a:cxn ang="0">
                <a:pos x="197" y="64"/>
              </a:cxn>
              <a:cxn ang="0">
                <a:pos x="213" y="75"/>
              </a:cxn>
              <a:cxn ang="0">
                <a:pos x="216" y="83"/>
              </a:cxn>
              <a:cxn ang="0">
                <a:pos x="218" y="90"/>
              </a:cxn>
              <a:cxn ang="0">
                <a:pos x="226" y="92"/>
              </a:cxn>
              <a:cxn ang="0">
                <a:pos x="230" y="98"/>
              </a:cxn>
              <a:cxn ang="0">
                <a:pos x="222" y="96"/>
              </a:cxn>
              <a:cxn ang="0">
                <a:pos x="218" y="98"/>
              </a:cxn>
              <a:cxn ang="0">
                <a:pos x="213" y="100"/>
              </a:cxn>
              <a:cxn ang="0">
                <a:pos x="207" y="100"/>
              </a:cxn>
              <a:cxn ang="0">
                <a:pos x="197" y="100"/>
              </a:cxn>
              <a:cxn ang="0">
                <a:pos x="193" y="104"/>
              </a:cxn>
              <a:cxn ang="0">
                <a:pos x="184" y="105"/>
              </a:cxn>
              <a:cxn ang="0">
                <a:pos x="176" y="105"/>
              </a:cxn>
              <a:cxn ang="0">
                <a:pos x="172" y="105"/>
              </a:cxn>
              <a:cxn ang="0">
                <a:pos x="166" y="107"/>
              </a:cxn>
              <a:cxn ang="0">
                <a:pos x="158" y="105"/>
              </a:cxn>
              <a:cxn ang="0">
                <a:pos x="149" y="105"/>
              </a:cxn>
              <a:cxn ang="0">
                <a:pos x="147" y="113"/>
              </a:cxn>
              <a:cxn ang="0">
                <a:pos x="141" y="117"/>
              </a:cxn>
              <a:cxn ang="0">
                <a:pos x="133" y="115"/>
              </a:cxn>
              <a:cxn ang="0">
                <a:pos x="120" y="111"/>
              </a:cxn>
              <a:cxn ang="0">
                <a:pos x="110" y="109"/>
              </a:cxn>
              <a:cxn ang="0">
                <a:pos x="106" y="105"/>
              </a:cxn>
              <a:cxn ang="0">
                <a:pos x="101" y="102"/>
              </a:cxn>
              <a:cxn ang="0">
                <a:pos x="97" y="100"/>
              </a:cxn>
              <a:cxn ang="0">
                <a:pos x="91" y="100"/>
              </a:cxn>
              <a:cxn ang="0">
                <a:pos x="81" y="113"/>
              </a:cxn>
              <a:cxn ang="0">
                <a:pos x="79" y="119"/>
              </a:cxn>
              <a:cxn ang="0">
                <a:pos x="73" y="122"/>
              </a:cxn>
              <a:cxn ang="0">
                <a:pos x="62" y="120"/>
              </a:cxn>
              <a:cxn ang="0">
                <a:pos x="46" y="119"/>
              </a:cxn>
              <a:cxn ang="0">
                <a:pos x="35" y="128"/>
              </a:cxn>
              <a:cxn ang="0">
                <a:pos x="17" y="128"/>
              </a:cxn>
              <a:cxn ang="0">
                <a:pos x="0" y="73"/>
              </a:cxn>
              <a:cxn ang="0">
                <a:pos x="58" y="30"/>
              </a:cxn>
              <a:cxn ang="0">
                <a:pos x="143" y="0"/>
              </a:cxn>
              <a:cxn ang="0">
                <a:pos x="158" y="2"/>
              </a:cxn>
            </a:cxnLst>
            <a:rect l="0" t="0" r="r" b="b"/>
            <a:pathLst>
              <a:path w="231" h="129">
                <a:moveTo>
                  <a:pt x="158" y="2"/>
                </a:moveTo>
                <a:lnTo>
                  <a:pt x="168" y="15"/>
                </a:lnTo>
                <a:lnTo>
                  <a:pt x="168" y="28"/>
                </a:lnTo>
                <a:lnTo>
                  <a:pt x="170" y="41"/>
                </a:lnTo>
                <a:lnTo>
                  <a:pt x="178" y="43"/>
                </a:lnTo>
                <a:lnTo>
                  <a:pt x="180" y="47"/>
                </a:lnTo>
                <a:lnTo>
                  <a:pt x="186" y="49"/>
                </a:lnTo>
                <a:lnTo>
                  <a:pt x="193" y="53"/>
                </a:lnTo>
                <a:lnTo>
                  <a:pt x="197" y="56"/>
                </a:lnTo>
                <a:lnTo>
                  <a:pt x="199" y="60"/>
                </a:lnTo>
                <a:lnTo>
                  <a:pt x="197" y="64"/>
                </a:lnTo>
                <a:lnTo>
                  <a:pt x="213" y="75"/>
                </a:lnTo>
                <a:lnTo>
                  <a:pt x="216" y="83"/>
                </a:lnTo>
                <a:lnTo>
                  <a:pt x="218" y="90"/>
                </a:lnTo>
                <a:lnTo>
                  <a:pt x="226" y="92"/>
                </a:lnTo>
                <a:lnTo>
                  <a:pt x="230" y="98"/>
                </a:lnTo>
                <a:lnTo>
                  <a:pt x="222" y="96"/>
                </a:lnTo>
                <a:lnTo>
                  <a:pt x="218" y="98"/>
                </a:lnTo>
                <a:lnTo>
                  <a:pt x="213" y="100"/>
                </a:lnTo>
                <a:lnTo>
                  <a:pt x="207" y="100"/>
                </a:lnTo>
                <a:lnTo>
                  <a:pt x="197" y="100"/>
                </a:lnTo>
                <a:lnTo>
                  <a:pt x="193" y="104"/>
                </a:lnTo>
                <a:lnTo>
                  <a:pt x="184" y="105"/>
                </a:lnTo>
                <a:lnTo>
                  <a:pt x="176" y="105"/>
                </a:lnTo>
                <a:lnTo>
                  <a:pt x="172" y="105"/>
                </a:lnTo>
                <a:lnTo>
                  <a:pt x="166" y="107"/>
                </a:lnTo>
                <a:lnTo>
                  <a:pt x="158" y="105"/>
                </a:lnTo>
                <a:lnTo>
                  <a:pt x="149" y="105"/>
                </a:lnTo>
                <a:lnTo>
                  <a:pt x="147" y="113"/>
                </a:lnTo>
                <a:lnTo>
                  <a:pt x="141" y="117"/>
                </a:lnTo>
                <a:lnTo>
                  <a:pt x="133" y="115"/>
                </a:lnTo>
                <a:lnTo>
                  <a:pt x="120" y="111"/>
                </a:lnTo>
                <a:lnTo>
                  <a:pt x="110" y="109"/>
                </a:lnTo>
                <a:lnTo>
                  <a:pt x="106" y="105"/>
                </a:lnTo>
                <a:lnTo>
                  <a:pt x="101" y="102"/>
                </a:lnTo>
                <a:lnTo>
                  <a:pt x="97" y="100"/>
                </a:lnTo>
                <a:lnTo>
                  <a:pt x="91" y="100"/>
                </a:lnTo>
                <a:lnTo>
                  <a:pt x="81" y="113"/>
                </a:lnTo>
                <a:lnTo>
                  <a:pt x="79" y="119"/>
                </a:lnTo>
                <a:lnTo>
                  <a:pt x="73" y="122"/>
                </a:lnTo>
                <a:lnTo>
                  <a:pt x="62" y="120"/>
                </a:lnTo>
                <a:lnTo>
                  <a:pt x="46" y="119"/>
                </a:lnTo>
                <a:lnTo>
                  <a:pt x="35" y="128"/>
                </a:lnTo>
                <a:lnTo>
                  <a:pt x="17" y="128"/>
                </a:lnTo>
                <a:lnTo>
                  <a:pt x="0" y="73"/>
                </a:lnTo>
                <a:lnTo>
                  <a:pt x="58" y="30"/>
                </a:lnTo>
                <a:lnTo>
                  <a:pt x="143" y="0"/>
                </a:lnTo>
                <a:lnTo>
                  <a:pt x="158"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1" name="Freeform 643"/>
          <p:cNvSpPr>
            <a:spLocks/>
          </p:cNvSpPr>
          <p:nvPr/>
        </p:nvSpPr>
        <p:spPr bwMode="ltGray">
          <a:xfrm>
            <a:off x="4271156" y="4471997"/>
            <a:ext cx="368756" cy="249237"/>
          </a:xfrm>
          <a:custGeom>
            <a:avLst/>
            <a:gdLst/>
            <a:ahLst/>
            <a:cxnLst>
              <a:cxn ang="0">
                <a:pos x="164" y="2"/>
              </a:cxn>
              <a:cxn ang="0">
                <a:pos x="174" y="16"/>
              </a:cxn>
              <a:cxn ang="0">
                <a:pos x="174" y="30"/>
              </a:cxn>
              <a:cxn ang="0">
                <a:pos x="176" y="44"/>
              </a:cxn>
              <a:cxn ang="0">
                <a:pos x="184" y="46"/>
              </a:cxn>
              <a:cxn ang="0">
                <a:pos x="186" y="50"/>
              </a:cxn>
              <a:cxn ang="0">
                <a:pos x="192" y="52"/>
              </a:cxn>
              <a:cxn ang="0">
                <a:pos x="200" y="56"/>
              </a:cxn>
              <a:cxn ang="0">
                <a:pos x="204" y="60"/>
              </a:cxn>
              <a:cxn ang="0">
                <a:pos x="206" y="64"/>
              </a:cxn>
              <a:cxn ang="0">
                <a:pos x="204" y="68"/>
              </a:cxn>
              <a:cxn ang="0">
                <a:pos x="220" y="80"/>
              </a:cxn>
              <a:cxn ang="0">
                <a:pos x="224" y="88"/>
              </a:cxn>
              <a:cxn ang="0">
                <a:pos x="226" y="96"/>
              </a:cxn>
              <a:cxn ang="0">
                <a:pos x="234" y="98"/>
              </a:cxn>
              <a:cxn ang="0">
                <a:pos x="238" y="104"/>
              </a:cxn>
              <a:cxn ang="0">
                <a:pos x="230" y="102"/>
              </a:cxn>
              <a:cxn ang="0">
                <a:pos x="226" y="104"/>
              </a:cxn>
              <a:cxn ang="0">
                <a:pos x="220" y="106"/>
              </a:cxn>
              <a:cxn ang="0">
                <a:pos x="214" y="106"/>
              </a:cxn>
              <a:cxn ang="0">
                <a:pos x="204" y="106"/>
              </a:cxn>
              <a:cxn ang="0">
                <a:pos x="200" y="110"/>
              </a:cxn>
              <a:cxn ang="0">
                <a:pos x="190" y="112"/>
              </a:cxn>
              <a:cxn ang="0">
                <a:pos x="182" y="112"/>
              </a:cxn>
              <a:cxn ang="0">
                <a:pos x="178" y="112"/>
              </a:cxn>
              <a:cxn ang="0">
                <a:pos x="172" y="114"/>
              </a:cxn>
              <a:cxn ang="0">
                <a:pos x="164" y="112"/>
              </a:cxn>
              <a:cxn ang="0">
                <a:pos x="154" y="112"/>
              </a:cxn>
              <a:cxn ang="0">
                <a:pos x="152" y="120"/>
              </a:cxn>
              <a:cxn ang="0">
                <a:pos x="146" y="124"/>
              </a:cxn>
              <a:cxn ang="0">
                <a:pos x="138" y="122"/>
              </a:cxn>
              <a:cxn ang="0">
                <a:pos x="124" y="118"/>
              </a:cxn>
              <a:cxn ang="0">
                <a:pos x="114" y="116"/>
              </a:cxn>
              <a:cxn ang="0">
                <a:pos x="110" y="112"/>
              </a:cxn>
              <a:cxn ang="0">
                <a:pos x="104" y="108"/>
              </a:cxn>
              <a:cxn ang="0">
                <a:pos x="100" y="106"/>
              </a:cxn>
              <a:cxn ang="0">
                <a:pos x="94" y="106"/>
              </a:cxn>
              <a:cxn ang="0">
                <a:pos x="84" y="120"/>
              </a:cxn>
              <a:cxn ang="0">
                <a:pos x="82" y="126"/>
              </a:cxn>
              <a:cxn ang="0">
                <a:pos x="76" y="130"/>
              </a:cxn>
              <a:cxn ang="0">
                <a:pos x="64" y="128"/>
              </a:cxn>
              <a:cxn ang="0">
                <a:pos x="48" y="126"/>
              </a:cxn>
              <a:cxn ang="0">
                <a:pos x="36" y="136"/>
              </a:cxn>
              <a:cxn ang="0">
                <a:pos x="18" y="136"/>
              </a:cxn>
              <a:cxn ang="0">
                <a:pos x="0" y="78"/>
              </a:cxn>
              <a:cxn ang="0">
                <a:pos x="60" y="32"/>
              </a:cxn>
              <a:cxn ang="0">
                <a:pos x="148" y="0"/>
              </a:cxn>
              <a:cxn ang="0">
                <a:pos x="164" y="2"/>
              </a:cxn>
            </a:cxnLst>
            <a:rect l="0" t="0" r="r" b="b"/>
            <a:pathLst>
              <a:path w="239" h="137">
                <a:moveTo>
                  <a:pt x="164" y="2"/>
                </a:moveTo>
                <a:lnTo>
                  <a:pt x="174" y="16"/>
                </a:lnTo>
                <a:lnTo>
                  <a:pt x="174" y="30"/>
                </a:lnTo>
                <a:lnTo>
                  <a:pt x="176" y="44"/>
                </a:lnTo>
                <a:lnTo>
                  <a:pt x="184" y="46"/>
                </a:lnTo>
                <a:lnTo>
                  <a:pt x="186" y="50"/>
                </a:lnTo>
                <a:lnTo>
                  <a:pt x="192" y="52"/>
                </a:lnTo>
                <a:lnTo>
                  <a:pt x="200" y="56"/>
                </a:lnTo>
                <a:lnTo>
                  <a:pt x="204" y="60"/>
                </a:lnTo>
                <a:lnTo>
                  <a:pt x="206" y="64"/>
                </a:lnTo>
                <a:lnTo>
                  <a:pt x="204" y="68"/>
                </a:lnTo>
                <a:lnTo>
                  <a:pt x="220" y="80"/>
                </a:lnTo>
                <a:lnTo>
                  <a:pt x="224" y="88"/>
                </a:lnTo>
                <a:lnTo>
                  <a:pt x="226" y="96"/>
                </a:lnTo>
                <a:lnTo>
                  <a:pt x="234" y="98"/>
                </a:lnTo>
                <a:lnTo>
                  <a:pt x="238" y="104"/>
                </a:lnTo>
                <a:lnTo>
                  <a:pt x="230" y="102"/>
                </a:lnTo>
                <a:lnTo>
                  <a:pt x="226" y="104"/>
                </a:lnTo>
                <a:lnTo>
                  <a:pt x="220" y="106"/>
                </a:lnTo>
                <a:lnTo>
                  <a:pt x="214" y="106"/>
                </a:lnTo>
                <a:lnTo>
                  <a:pt x="204" y="106"/>
                </a:lnTo>
                <a:lnTo>
                  <a:pt x="200" y="110"/>
                </a:lnTo>
                <a:lnTo>
                  <a:pt x="190" y="112"/>
                </a:lnTo>
                <a:lnTo>
                  <a:pt x="182" y="112"/>
                </a:lnTo>
                <a:lnTo>
                  <a:pt x="178" y="112"/>
                </a:lnTo>
                <a:lnTo>
                  <a:pt x="172" y="114"/>
                </a:lnTo>
                <a:lnTo>
                  <a:pt x="164" y="112"/>
                </a:lnTo>
                <a:lnTo>
                  <a:pt x="154" y="112"/>
                </a:lnTo>
                <a:lnTo>
                  <a:pt x="152" y="120"/>
                </a:lnTo>
                <a:lnTo>
                  <a:pt x="146" y="124"/>
                </a:lnTo>
                <a:lnTo>
                  <a:pt x="138" y="122"/>
                </a:lnTo>
                <a:lnTo>
                  <a:pt x="124" y="118"/>
                </a:lnTo>
                <a:lnTo>
                  <a:pt x="114" y="116"/>
                </a:lnTo>
                <a:lnTo>
                  <a:pt x="110" y="112"/>
                </a:lnTo>
                <a:lnTo>
                  <a:pt x="104" y="108"/>
                </a:lnTo>
                <a:lnTo>
                  <a:pt x="100" y="106"/>
                </a:lnTo>
                <a:lnTo>
                  <a:pt x="94" y="106"/>
                </a:lnTo>
                <a:lnTo>
                  <a:pt x="84" y="120"/>
                </a:lnTo>
                <a:lnTo>
                  <a:pt x="82" y="126"/>
                </a:lnTo>
                <a:lnTo>
                  <a:pt x="76" y="130"/>
                </a:lnTo>
                <a:lnTo>
                  <a:pt x="64" y="128"/>
                </a:lnTo>
                <a:lnTo>
                  <a:pt x="48" y="126"/>
                </a:lnTo>
                <a:lnTo>
                  <a:pt x="36" y="136"/>
                </a:lnTo>
                <a:lnTo>
                  <a:pt x="18" y="136"/>
                </a:lnTo>
                <a:lnTo>
                  <a:pt x="0" y="78"/>
                </a:lnTo>
                <a:lnTo>
                  <a:pt x="60" y="32"/>
                </a:lnTo>
                <a:lnTo>
                  <a:pt x="148" y="0"/>
                </a:lnTo>
                <a:lnTo>
                  <a:pt x="16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2" name="Freeform 644"/>
          <p:cNvSpPr>
            <a:spLocks/>
          </p:cNvSpPr>
          <p:nvPr/>
        </p:nvSpPr>
        <p:spPr bwMode="ltGray">
          <a:xfrm>
            <a:off x="4255662" y="4038612"/>
            <a:ext cx="302131" cy="538160"/>
          </a:xfrm>
          <a:custGeom>
            <a:avLst/>
            <a:gdLst/>
            <a:ahLst/>
            <a:cxnLst>
              <a:cxn ang="0">
                <a:pos x="194" y="86"/>
              </a:cxn>
              <a:cxn ang="0">
                <a:pos x="192" y="132"/>
              </a:cxn>
              <a:cxn ang="0">
                <a:pos x="186" y="132"/>
              </a:cxn>
              <a:cxn ang="0">
                <a:pos x="181" y="136"/>
              </a:cxn>
              <a:cxn ang="0">
                <a:pos x="177" y="134"/>
              </a:cxn>
              <a:cxn ang="0">
                <a:pos x="169" y="132"/>
              </a:cxn>
              <a:cxn ang="0">
                <a:pos x="165" y="134"/>
              </a:cxn>
              <a:cxn ang="0">
                <a:pos x="163" y="138"/>
              </a:cxn>
              <a:cxn ang="0">
                <a:pos x="163" y="142"/>
              </a:cxn>
              <a:cxn ang="0">
                <a:pos x="161" y="152"/>
              </a:cxn>
              <a:cxn ang="0">
                <a:pos x="159" y="162"/>
              </a:cxn>
              <a:cxn ang="0">
                <a:pos x="161" y="166"/>
              </a:cxn>
              <a:cxn ang="0">
                <a:pos x="158" y="173"/>
              </a:cxn>
              <a:cxn ang="0">
                <a:pos x="152" y="183"/>
              </a:cxn>
              <a:cxn ang="0">
                <a:pos x="152" y="195"/>
              </a:cxn>
              <a:cxn ang="0">
                <a:pos x="150" y="201"/>
              </a:cxn>
              <a:cxn ang="0">
                <a:pos x="154" y="204"/>
              </a:cxn>
              <a:cxn ang="0">
                <a:pos x="158" y="204"/>
              </a:cxn>
              <a:cxn ang="0">
                <a:pos x="161" y="208"/>
              </a:cxn>
              <a:cxn ang="0">
                <a:pos x="161" y="222"/>
              </a:cxn>
              <a:cxn ang="0">
                <a:pos x="167" y="226"/>
              </a:cxn>
              <a:cxn ang="0">
                <a:pos x="171" y="228"/>
              </a:cxn>
              <a:cxn ang="0">
                <a:pos x="169" y="236"/>
              </a:cxn>
              <a:cxn ang="0">
                <a:pos x="129" y="261"/>
              </a:cxn>
              <a:cxn ang="0">
                <a:pos x="104" y="269"/>
              </a:cxn>
              <a:cxn ang="0">
                <a:pos x="96" y="267"/>
              </a:cxn>
              <a:cxn ang="0">
                <a:pos x="94" y="271"/>
              </a:cxn>
              <a:cxn ang="0">
                <a:pos x="94" y="277"/>
              </a:cxn>
              <a:cxn ang="0">
                <a:pos x="88" y="278"/>
              </a:cxn>
              <a:cxn ang="0">
                <a:pos x="75" y="278"/>
              </a:cxn>
              <a:cxn ang="0">
                <a:pos x="67" y="282"/>
              </a:cxn>
              <a:cxn ang="0">
                <a:pos x="67" y="286"/>
              </a:cxn>
              <a:cxn ang="0">
                <a:pos x="54" y="290"/>
              </a:cxn>
              <a:cxn ang="0">
                <a:pos x="50" y="286"/>
              </a:cxn>
              <a:cxn ang="0">
                <a:pos x="44" y="292"/>
              </a:cxn>
              <a:cxn ang="0">
                <a:pos x="42" y="296"/>
              </a:cxn>
              <a:cxn ang="0">
                <a:pos x="27" y="290"/>
              </a:cxn>
              <a:cxn ang="0">
                <a:pos x="0" y="240"/>
              </a:cxn>
              <a:cxn ang="0">
                <a:pos x="6" y="123"/>
              </a:cxn>
              <a:cxn ang="0">
                <a:pos x="65" y="0"/>
              </a:cxn>
              <a:cxn ang="0">
                <a:pos x="194" y="86"/>
              </a:cxn>
            </a:cxnLst>
            <a:rect l="0" t="0" r="r" b="b"/>
            <a:pathLst>
              <a:path w="195" h="297">
                <a:moveTo>
                  <a:pt x="194" y="86"/>
                </a:moveTo>
                <a:lnTo>
                  <a:pt x="192" y="132"/>
                </a:lnTo>
                <a:lnTo>
                  <a:pt x="186" y="132"/>
                </a:lnTo>
                <a:lnTo>
                  <a:pt x="181" y="136"/>
                </a:lnTo>
                <a:lnTo>
                  <a:pt x="177" y="134"/>
                </a:lnTo>
                <a:lnTo>
                  <a:pt x="169" y="132"/>
                </a:lnTo>
                <a:lnTo>
                  <a:pt x="165" y="134"/>
                </a:lnTo>
                <a:lnTo>
                  <a:pt x="163" y="138"/>
                </a:lnTo>
                <a:lnTo>
                  <a:pt x="163" y="142"/>
                </a:lnTo>
                <a:lnTo>
                  <a:pt x="161" y="152"/>
                </a:lnTo>
                <a:lnTo>
                  <a:pt x="159" y="162"/>
                </a:lnTo>
                <a:lnTo>
                  <a:pt x="161" y="166"/>
                </a:lnTo>
                <a:lnTo>
                  <a:pt x="158" y="173"/>
                </a:lnTo>
                <a:lnTo>
                  <a:pt x="152" y="183"/>
                </a:lnTo>
                <a:lnTo>
                  <a:pt x="152" y="195"/>
                </a:lnTo>
                <a:lnTo>
                  <a:pt x="150" y="201"/>
                </a:lnTo>
                <a:lnTo>
                  <a:pt x="154" y="204"/>
                </a:lnTo>
                <a:lnTo>
                  <a:pt x="158" y="204"/>
                </a:lnTo>
                <a:lnTo>
                  <a:pt x="161" y="208"/>
                </a:lnTo>
                <a:lnTo>
                  <a:pt x="161" y="222"/>
                </a:lnTo>
                <a:lnTo>
                  <a:pt x="167" y="226"/>
                </a:lnTo>
                <a:lnTo>
                  <a:pt x="171" y="228"/>
                </a:lnTo>
                <a:lnTo>
                  <a:pt x="169" y="236"/>
                </a:lnTo>
                <a:lnTo>
                  <a:pt x="129" y="261"/>
                </a:lnTo>
                <a:lnTo>
                  <a:pt x="104" y="269"/>
                </a:lnTo>
                <a:lnTo>
                  <a:pt x="96" y="267"/>
                </a:lnTo>
                <a:lnTo>
                  <a:pt x="94" y="271"/>
                </a:lnTo>
                <a:lnTo>
                  <a:pt x="94" y="277"/>
                </a:lnTo>
                <a:lnTo>
                  <a:pt x="88" y="278"/>
                </a:lnTo>
                <a:lnTo>
                  <a:pt x="75" y="278"/>
                </a:lnTo>
                <a:lnTo>
                  <a:pt x="67" y="282"/>
                </a:lnTo>
                <a:lnTo>
                  <a:pt x="67" y="286"/>
                </a:lnTo>
                <a:lnTo>
                  <a:pt x="54" y="290"/>
                </a:lnTo>
                <a:lnTo>
                  <a:pt x="50" y="286"/>
                </a:lnTo>
                <a:lnTo>
                  <a:pt x="44" y="292"/>
                </a:lnTo>
                <a:lnTo>
                  <a:pt x="42" y="296"/>
                </a:lnTo>
                <a:lnTo>
                  <a:pt x="27" y="290"/>
                </a:lnTo>
                <a:lnTo>
                  <a:pt x="0" y="240"/>
                </a:lnTo>
                <a:lnTo>
                  <a:pt x="6" y="123"/>
                </a:lnTo>
                <a:lnTo>
                  <a:pt x="65" y="0"/>
                </a:lnTo>
                <a:lnTo>
                  <a:pt x="194"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3" name="Freeform 645"/>
          <p:cNvSpPr>
            <a:spLocks/>
          </p:cNvSpPr>
          <p:nvPr/>
        </p:nvSpPr>
        <p:spPr bwMode="ltGray">
          <a:xfrm>
            <a:off x="4254112" y="4037024"/>
            <a:ext cx="311429" cy="552448"/>
          </a:xfrm>
          <a:custGeom>
            <a:avLst/>
            <a:gdLst/>
            <a:ahLst/>
            <a:cxnLst>
              <a:cxn ang="0">
                <a:pos x="202" y="88"/>
              </a:cxn>
              <a:cxn ang="0">
                <a:pos x="200" y="136"/>
              </a:cxn>
              <a:cxn ang="0">
                <a:pos x="194" y="136"/>
              </a:cxn>
              <a:cxn ang="0">
                <a:pos x="188" y="140"/>
              </a:cxn>
              <a:cxn ang="0">
                <a:pos x="184" y="138"/>
              </a:cxn>
              <a:cxn ang="0">
                <a:pos x="176" y="136"/>
              </a:cxn>
              <a:cxn ang="0">
                <a:pos x="172" y="138"/>
              </a:cxn>
              <a:cxn ang="0">
                <a:pos x="170" y="142"/>
              </a:cxn>
              <a:cxn ang="0">
                <a:pos x="170" y="146"/>
              </a:cxn>
              <a:cxn ang="0">
                <a:pos x="168" y="156"/>
              </a:cxn>
              <a:cxn ang="0">
                <a:pos x="166" y="166"/>
              </a:cxn>
              <a:cxn ang="0">
                <a:pos x="168" y="170"/>
              </a:cxn>
              <a:cxn ang="0">
                <a:pos x="164" y="178"/>
              </a:cxn>
              <a:cxn ang="0">
                <a:pos x="158" y="188"/>
              </a:cxn>
              <a:cxn ang="0">
                <a:pos x="158" y="200"/>
              </a:cxn>
              <a:cxn ang="0">
                <a:pos x="156" y="206"/>
              </a:cxn>
              <a:cxn ang="0">
                <a:pos x="160" y="210"/>
              </a:cxn>
              <a:cxn ang="0">
                <a:pos x="164" y="210"/>
              </a:cxn>
              <a:cxn ang="0">
                <a:pos x="168" y="214"/>
              </a:cxn>
              <a:cxn ang="0">
                <a:pos x="168" y="228"/>
              </a:cxn>
              <a:cxn ang="0">
                <a:pos x="174" y="232"/>
              </a:cxn>
              <a:cxn ang="0">
                <a:pos x="178" y="234"/>
              </a:cxn>
              <a:cxn ang="0">
                <a:pos x="176" y="242"/>
              </a:cxn>
              <a:cxn ang="0">
                <a:pos x="134" y="268"/>
              </a:cxn>
              <a:cxn ang="0">
                <a:pos x="108" y="276"/>
              </a:cxn>
              <a:cxn ang="0">
                <a:pos x="100" y="274"/>
              </a:cxn>
              <a:cxn ang="0">
                <a:pos x="98" y="278"/>
              </a:cxn>
              <a:cxn ang="0">
                <a:pos x="98" y="284"/>
              </a:cxn>
              <a:cxn ang="0">
                <a:pos x="92" y="286"/>
              </a:cxn>
              <a:cxn ang="0">
                <a:pos x="78" y="286"/>
              </a:cxn>
              <a:cxn ang="0">
                <a:pos x="70" y="290"/>
              </a:cxn>
              <a:cxn ang="0">
                <a:pos x="70" y="294"/>
              </a:cxn>
              <a:cxn ang="0">
                <a:pos x="56" y="298"/>
              </a:cxn>
              <a:cxn ang="0">
                <a:pos x="52" y="294"/>
              </a:cxn>
              <a:cxn ang="0">
                <a:pos x="46" y="300"/>
              </a:cxn>
              <a:cxn ang="0">
                <a:pos x="44" y="304"/>
              </a:cxn>
              <a:cxn ang="0">
                <a:pos x="28" y="298"/>
              </a:cxn>
              <a:cxn ang="0">
                <a:pos x="0" y="246"/>
              </a:cxn>
              <a:cxn ang="0">
                <a:pos x="6" y="126"/>
              </a:cxn>
              <a:cxn ang="0">
                <a:pos x="68" y="0"/>
              </a:cxn>
              <a:cxn ang="0">
                <a:pos x="202" y="88"/>
              </a:cxn>
            </a:cxnLst>
            <a:rect l="0" t="0" r="r" b="b"/>
            <a:pathLst>
              <a:path w="203" h="305">
                <a:moveTo>
                  <a:pt x="202" y="88"/>
                </a:moveTo>
                <a:lnTo>
                  <a:pt x="200" y="136"/>
                </a:lnTo>
                <a:lnTo>
                  <a:pt x="194" y="136"/>
                </a:lnTo>
                <a:lnTo>
                  <a:pt x="188" y="140"/>
                </a:lnTo>
                <a:lnTo>
                  <a:pt x="184" y="138"/>
                </a:lnTo>
                <a:lnTo>
                  <a:pt x="176" y="136"/>
                </a:lnTo>
                <a:lnTo>
                  <a:pt x="172" y="138"/>
                </a:lnTo>
                <a:lnTo>
                  <a:pt x="170" y="142"/>
                </a:lnTo>
                <a:lnTo>
                  <a:pt x="170" y="146"/>
                </a:lnTo>
                <a:lnTo>
                  <a:pt x="168" y="156"/>
                </a:lnTo>
                <a:lnTo>
                  <a:pt x="166" y="166"/>
                </a:lnTo>
                <a:lnTo>
                  <a:pt x="168" y="170"/>
                </a:lnTo>
                <a:lnTo>
                  <a:pt x="164" y="178"/>
                </a:lnTo>
                <a:lnTo>
                  <a:pt x="158" y="188"/>
                </a:lnTo>
                <a:lnTo>
                  <a:pt x="158" y="200"/>
                </a:lnTo>
                <a:lnTo>
                  <a:pt x="156" y="206"/>
                </a:lnTo>
                <a:lnTo>
                  <a:pt x="160" y="210"/>
                </a:lnTo>
                <a:lnTo>
                  <a:pt x="164" y="210"/>
                </a:lnTo>
                <a:lnTo>
                  <a:pt x="168" y="214"/>
                </a:lnTo>
                <a:lnTo>
                  <a:pt x="168" y="228"/>
                </a:lnTo>
                <a:lnTo>
                  <a:pt x="174" y="232"/>
                </a:lnTo>
                <a:lnTo>
                  <a:pt x="178" y="234"/>
                </a:lnTo>
                <a:lnTo>
                  <a:pt x="176" y="242"/>
                </a:lnTo>
                <a:lnTo>
                  <a:pt x="134" y="268"/>
                </a:lnTo>
                <a:lnTo>
                  <a:pt x="108" y="276"/>
                </a:lnTo>
                <a:lnTo>
                  <a:pt x="100" y="274"/>
                </a:lnTo>
                <a:lnTo>
                  <a:pt x="98" y="278"/>
                </a:lnTo>
                <a:lnTo>
                  <a:pt x="98" y="284"/>
                </a:lnTo>
                <a:lnTo>
                  <a:pt x="92" y="286"/>
                </a:lnTo>
                <a:lnTo>
                  <a:pt x="78" y="286"/>
                </a:lnTo>
                <a:lnTo>
                  <a:pt x="70" y="290"/>
                </a:lnTo>
                <a:lnTo>
                  <a:pt x="70" y="294"/>
                </a:lnTo>
                <a:lnTo>
                  <a:pt x="56" y="298"/>
                </a:lnTo>
                <a:lnTo>
                  <a:pt x="52" y="294"/>
                </a:lnTo>
                <a:lnTo>
                  <a:pt x="46" y="300"/>
                </a:lnTo>
                <a:lnTo>
                  <a:pt x="44" y="304"/>
                </a:lnTo>
                <a:lnTo>
                  <a:pt x="28" y="298"/>
                </a:lnTo>
                <a:lnTo>
                  <a:pt x="0" y="246"/>
                </a:lnTo>
                <a:lnTo>
                  <a:pt x="6" y="126"/>
                </a:lnTo>
                <a:lnTo>
                  <a:pt x="68" y="0"/>
                </a:lnTo>
                <a:lnTo>
                  <a:pt x="202" y="8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4" name="Freeform 646"/>
          <p:cNvSpPr>
            <a:spLocks/>
          </p:cNvSpPr>
          <p:nvPr/>
        </p:nvSpPr>
        <p:spPr bwMode="ltGray">
          <a:xfrm>
            <a:off x="4110019" y="4392623"/>
            <a:ext cx="218464" cy="377823"/>
          </a:xfrm>
          <a:custGeom>
            <a:avLst/>
            <a:gdLst/>
            <a:ahLst/>
            <a:cxnLst>
              <a:cxn ang="0">
                <a:pos x="108" y="0"/>
              </a:cxn>
              <a:cxn ang="0">
                <a:pos x="116" y="2"/>
              </a:cxn>
              <a:cxn ang="0">
                <a:pos x="118" y="6"/>
              </a:cxn>
              <a:cxn ang="0">
                <a:pos x="122" y="6"/>
              </a:cxn>
              <a:cxn ang="0">
                <a:pos x="130" y="18"/>
              </a:cxn>
              <a:cxn ang="0">
                <a:pos x="132" y="24"/>
              </a:cxn>
              <a:cxn ang="0">
                <a:pos x="128" y="34"/>
              </a:cxn>
              <a:cxn ang="0">
                <a:pos x="130" y="42"/>
              </a:cxn>
              <a:cxn ang="0">
                <a:pos x="130" y="46"/>
              </a:cxn>
              <a:cxn ang="0">
                <a:pos x="130" y="56"/>
              </a:cxn>
              <a:cxn ang="0">
                <a:pos x="110" y="54"/>
              </a:cxn>
              <a:cxn ang="0">
                <a:pos x="108" y="62"/>
              </a:cxn>
              <a:cxn ang="0">
                <a:pos x="138" y="94"/>
              </a:cxn>
              <a:cxn ang="0">
                <a:pos x="134" y="102"/>
              </a:cxn>
              <a:cxn ang="0">
                <a:pos x="130" y="106"/>
              </a:cxn>
              <a:cxn ang="0">
                <a:pos x="128" y="116"/>
              </a:cxn>
              <a:cxn ang="0">
                <a:pos x="124" y="120"/>
              </a:cxn>
              <a:cxn ang="0">
                <a:pos x="122" y="126"/>
              </a:cxn>
              <a:cxn ang="0">
                <a:pos x="116" y="130"/>
              </a:cxn>
              <a:cxn ang="0">
                <a:pos x="114" y="138"/>
              </a:cxn>
              <a:cxn ang="0">
                <a:pos x="114" y="142"/>
              </a:cxn>
              <a:cxn ang="0">
                <a:pos x="116" y="150"/>
              </a:cxn>
              <a:cxn ang="0">
                <a:pos x="122" y="158"/>
              </a:cxn>
              <a:cxn ang="0">
                <a:pos x="124" y="166"/>
              </a:cxn>
              <a:cxn ang="0">
                <a:pos x="128" y="176"/>
              </a:cxn>
              <a:cxn ang="0">
                <a:pos x="132" y="180"/>
              </a:cxn>
              <a:cxn ang="0">
                <a:pos x="138" y="186"/>
              </a:cxn>
              <a:cxn ang="0">
                <a:pos x="136" y="200"/>
              </a:cxn>
              <a:cxn ang="0">
                <a:pos x="140" y="204"/>
              </a:cxn>
              <a:cxn ang="0">
                <a:pos x="138" y="208"/>
              </a:cxn>
              <a:cxn ang="0">
                <a:pos x="130" y="204"/>
              </a:cxn>
              <a:cxn ang="0">
                <a:pos x="122" y="202"/>
              </a:cxn>
              <a:cxn ang="0">
                <a:pos x="118" y="202"/>
              </a:cxn>
              <a:cxn ang="0">
                <a:pos x="110" y="200"/>
              </a:cxn>
              <a:cxn ang="0">
                <a:pos x="110" y="196"/>
              </a:cxn>
              <a:cxn ang="0">
                <a:pos x="106" y="196"/>
              </a:cxn>
              <a:cxn ang="0">
                <a:pos x="104" y="198"/>
              </a:cxn>
              <a:cxn ang="0">
                <a:pos x="86" y="198"/>
              </a:cxn>
              <a:cxn ang="0">
                <a:pos x="84" y="192"/>
              </a:cxn>
              <a:cxn ang="0">
                <a:pos x="80" y="192"/>
              </a:cxn>
              <a:cxn ang="0">
                <a:pos x="76" y="194"/>
              </a:cxn>
              <a:cxn ang="0">
                <a:pos x="68" y="194"/>
              </a:cxn>
              <a:cxn ang="0">
                <a:pos x="62" y="194"/>
              </a:cxn>
              <a:cxn ang="0">
                <a:pos x="58" y="192"/>
              </a:cxn>
              <a:cxn ang="0">
                <a:pos x="52" y="194"/>
              </a:cxn>
              <a:cxn ang="0">
                <a:pos x="34" y="194"/>
              </a:cxn>
              <a:cxn ang="0">
                <a:pos x="28" y="196"/>
              </a:cxn>
              <a:cxn ang="0">
                <a:pos x="24" y="192"/>
              </a:cxn>
              <a:cxn ang="0">
                <a:pos x="22" y="186"/>
              </a:cxn>
              <a:cxn ang="0">
                <a:pos x="24" y="182"/>
              </a:cxn>
              <a:cxn ang="0">
                <a:pos x="26" y="174"/>
              </a:cxn>
              <a:cxn ang="0">
                <a:pos x="22" y="168"/>
              </a:cxn>
              <a:cxn ang="0">
                <a:pos x="20" y="166"/>
              </a:cxn>
              <a:cxn ang="0">
                <a:pos x="20" y="162"/>
              </a:cxn>
              <a:cxn ang="0">
                <a:pos x="12" y="158"/>
              </a:cxn>
              <a:cxn ang="0">
                <a:pos x="4" y="152"/>
              </a:cxn>
              <a:cxn ang="0">
                <a:pos x="0" y="142"/>
              </a:cxn>
              <a:cxn ang="0">
                <a:pos x="20" y="96"/>
              </a:cxn>
              <a:cxn ang="0">
                <a:pos x="108" y="0"/>
              </a:cxn>
            </a:cxnLst>
            <a:rect l="0" t="0" r="r" b="b"/>
            <a:pathLst>
              <a:path w="141" h="209">
                <a:moveTo>
                  <a:pt x="108" y="0"/>
                </a:moveTo>
                <a:lnTo>
                  <a:pt x="116" y="2"/>
                </a:lnTo>
                <a:lnTo>
                  <a:pt x="118" y="6"/>
                </a:lnTo>
                <a:lnTo>
                  <a:pt x="122" y="6"/>
                </a:lnTo>
                <a:lnTo>
                  <a:pt x="130" y="18"/>
                </a:lnTo>
                <a:lnTo>
                  <a:pt x="132" y="24"/>
                </a:lnTo>
                <a:lnTo>
                  <a:pt x="128" y="34"/>
                </a:lnTo>
                <a:lnTo>
                  <a:pt x="130" y="42"/>
                </a:lnTo>
                <a:lnTo>
                  <a:pt x="130" y="46"/>
                </a:lnTo>
                <a:lnTo>
                  <a:pt x="130" y="56"/>
                </a:lnTo>
                <a:lnTo>
                  <a:pt x="110" y="54"/>
                </a:lnTo>
                <a:lnTo>
                  <a:pt x="108" y="62"/>
                </a:lnTo>
                <a:lnTo>
                  <a:pt x="138" y="94"/>
                </a:lnTo>
                <a:lnTo>
                  <a:pt x="134" y="102"/>
                </a:lnTo>
                <a:lnTo>
                  <a:pt x="130" y="106"/>
                </a:lnTo>
                <a:lnTo>
                  <a:pt x="128" y="116"/>
                </a:lnTo>
                <a:lnTo>
                  <a:pt x="124" y="120"/>
                </a:lnTo>
                <a:lnTo>
                  <a:pt x="122" y="126"/>
                </a:lnTo>
                <a:lnTo>
                  <a:pt x="116" y="130"/>
                </a:lnTo>
                <a:lnTo>
                  <a:pt x="114" y="138"/>
                </a:lnTo>
                <a:lnTo>
                  <a:pt x="114" y="142"/>
                </a:lnTo>
                <a:lnTo>
                  <a:pt x="116" y="150"/>
                </a:lnTo>
                <a:lnTo>
                  <a:pt x="122" y="158"/>
                </a:lnTo>
                <a:lnTo>
                  <a:pt x="124" y="166"/>
                </a:lnTo>
                <a:lnTo>
                  <a:pt x="128" y="176"/>
                </a:lnTo>
                <a:lnTo>
                  <a:pt x="132" y="180"/>
                </a:lnTo>
                <a:lnTo>
                  <a:pt x="138" y="186"/>
                </a:lnTo>
                <a:lnTo>
                  <a:pt x="136" y="200"/>
                </a:lnTo>
                <a:lnTo>
                  <a:pt x="140" y="204"/>
                </a:lnTo>
                <a:lnTo>
                  <a:pt x="138" y="208"/>
                </a:lnTo>
                <a:lnTo>
                  <a:pt x="130" y="204"/>
                </a:lnTo>
                <a:lnTo>
                  <a:pt x="122" y="202"/>
                </a:lnTo>
                <a:lnTo>
                  <a:pt x="118" y="202"/>
                </a:lnTo>
                <a:lnTo>
                  <a:pt x="110" y="200"/>
                </a:lnTo>
                <a:lnTo>
                  <a:pt x="110" y="196"/>
                </a:lnTo>
                <a:lnTo>
                  <a:pt x="106" y="196"/>
                </a:lnTo>
                <a:lnTo>
                  <a:pt x="104" y="198"/>
                </a:lnTo>
                <a:lnTo>
                  <a:pt x="86" y="198"/>
                </a:lnTo>
                <a:lnTo>
                  <a:pt x="84" y="192"/>
                </a:lnTo>
                <a:lnTo>
                  <a:pt x="80" y="192"/>
                </a:lnTo>
                <a:lnTo>
                  <a:pt x="76" y="194"/>
                </a:lnTo>
                <a:lnTo>
                  <a:pt x="68" y="194"/>
                </a:lnTo>
                <a:lnTo>
                  <a:pt x="62" y="194"/>
                </a:lnTo>
                <a:lnTo>
                  <a:pt x="58" y="192"/>
                </a:lnTo>
                <a:lnTo>
                  <a:pt x="52" y="194"/>
                </a:lnTo>
                <a:lnTo>
                  <a:pt x="34" y="194"/>
                </a:lnTo>
                <a:lnTo>
                  <a:pt x="28" y="196"/>
                </a:lnTo>
                <a:lnTo>
                  <a:pt x="24" y="192"/>
                </a:lnTo>
                <a:lnTo>
                  <a:pt x="22" y="186"/>
                </a:lnTo>
                <a:lnTo>
                  <a:pt x="24" y="182"/>
                </a:lnTo>
                <a:lnTo>
                  <a:pt x="26" y="174"/>
                </a:lnTo>
                <a:lnTo>
                  <a:pt x="22" y="168"/>
                </a:lnTo>
                <a:lnTo>
                  <a:pt x="20" y="166"/>
                </a:lnTo>
                <a:lnTo>
                  <a:pt x="20" y="162"/>
                </a:lnTo>
                <a:lnTo>
                  <a:pt x="12" y="158"/>
                </a:lnTo>
                <a:lnTo>
                  <a:pt x="4" y="152"/>
                </a:lnTo>
                <a:lnTo>
                  <a:pt x="0" y="142"/>
                </a:lnTo>
                <a:lnTo>
                  <a:pt x="20" y="96"/>
                </a:lnTo>
                <a:lnTo>
                  <a:pt x="10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5" name="Freeform 647"/>
          <p:cNvSpPr>
            <a:spLocks/>
          </p:cNvSpPr>
          <p:nvPr/>
        </p:nvSpPr>
        <p:spPr bwMode="ltGray">
          <a:xfrm>
            <a:off x="3948882" y="4333886"/>
            <a:ext cx="351712" cy="330199"/>
          </a:xfrm>
          <a:custGeom>
            <a:avLst/>
            <a:gdLst/>
            <a:ahLst/>
            <a:cxnLst>
              <a:cxn ang="0">
                <a:pos x="208" y="20"/>
              </a:cxn>
              <a:cxn ang="0">
                <a:pos x="216" y="26"/>
              </a:cxn>
              <a:cxn ang="0">
                <a:pos x="220" y="32"/>
              </a:cxn>
              <a:cxn ang="0">
                <a:pos x="220" y="40"/>
              </a:cxn>
              <a:cxn ang="0">
                <a:pos x="224" y="44"/>
              </a:cxn>
              <a:cxn ang="0">
                <a:pos x="228" y="50"/>
              </a:cxn>
              <a:cxn ang="0">
                <a:pos x="228" y="56"/>
              </a:cxn>
              <a:cxn ang="0">
                <a:pos x="224" y="60"/>
              </a:cxn>
              <a:cxn ang="0">
                <a:pos x="220" y="64"/>
              </a:cxn>
              <a:cxn ang="0">
                <a:pos x="212" y="72"/>
              </a:cxn>
              <a:cxn ang="0">
                <a:pos x="212" y="74"/>
              </a:cxn>
              <a:cxn ang="0">
                <a:pos x="206" y="82"/>
              </a:cxn>
              <a:cxn ang="0">
                <a:pos x="204" y="86"/>
              </a:cxn>
              <a:cxn ang="0">
                <a:pos x="204" y="90"/>
              </a:cxn>
              <a:cxn ang="0">
                <a:pos x="196" y="98"/>
              </a:cxn>
              <a:cxn ang="0">
                <a:pos x="194" y="102"/>
              </a:cxn>
              <a:cxn ang="0">
                <a:pos x="186" y="106"/>
              </a:cxn>
              <a:cxn ang="0">
                <a:pos x="184" y="108"/>
              </a:cxn>
              <a:cxn ang="0">
                <a:pos x="180" y="116"/>
              </a:cxn>
              <a:cxn ang="0">
                <a:pos x="176" y="126"/>
              </a:cxn>
              <a:cxn ang="0">
                <a:pos x="174" y="128"/>
              </a:cxn>
              <a:cxn ang="0">
                <a:pos x="172" y="134"/>
              </a:cxn>
              <a:cxn ang="0">
                <a:pos x="168" y="138"/>
              </a:cxn>
              <a:cxn ang="0">
                <a:pos x="168" y="144"/>
              </a:cxn>
              <a:cxn ang="0">
                <a:pos x="164" y="144"/>
              </a:cxn>
              <a:cxn ang="0">
                <a:pos x="160" y="144"/>
              </a:cxn>
              <a:cxn ang="0">
                <a:pos x="158" y="140"/>
              </a:cxn>
              <a:cxn ang="0">
                <a:pos x="158" y="138"/>
              </a:cxn>
              <a:cxn ang="0">
                <a:pos x="150" y="136"/>
              </a:cxn>
              <a:cxn ang="0">
                <a:pos x="150" y="138"/>
              </a:cxn>
              <a:cxn ang="0">
                <a:pos x="146" y="138"/>
              </a:cxn>
              <a:cxn ang="0">
                <a:pos x="144" y="134"/>
              </a:cxn>
              <a:cxn ang="0">
                <a:pos x="142" y="134"/>
              </a:cxn>
              <a:cxn ang="0">
                <a:pos x="132" y="140"/>
              </a:cxn>
              <a:cxn ang="0">
                <a:pos x="132" y="144"/>
              </a:cxn>
              <a:cxn ang="0">
                <a:pos x="116" y="156"/>
              </a:cxn>
              <a:cxn ang="0">
                <a:pos x="112" y="166"/>
              </a:cxn>
              <a:cxn ang="0">
                <a:pos x="108" y="176"/>
              </a:cxn>
              <a:cxn ang="0">
                <a:pos x="94" y="180"/>
              </a:cxn>
              <a:cxn ang="0">
                <a:pos x="84" y="178"/>
              </a:cxn>
              <a:cxn ang="0">
                <a:pos x="70" y="180"/>
              </a:cxn>
              <a:cxn ang="0">
                <a:pos x="64" y="182"/>
              </a:cxn>
              <a:cxn ang="0">
                <a:pos x="60" y="180"/>
              </a:cxn>
              <a:cxn ang="0">
                <a:pos x="56" y="178"/>
              </a:cxn>
              <a:cxn ang="0">
                <a:pos x="48" y="164"/>
              </a:cxn>
              <a:cxn ang="0">
                <a:pos x="48" y="158"/>
              </a:cxn>
              <a:cxn ang="0">
                <a:pos x="42" y="148"/>
              </a:cxn>
              <a:cxn ang="0">
                <a:pos x="38" y="146"/>
              </a:cxn>
              <a:cxn ang="0">
                <a:pos x="28" y="140"/>
              </a:cxn>
              <a:cxn ang="0">
                <a:pos x="6" y="138"/>
              </a:cxn>
              <a:cxn ang="0">
                <a:pos x="0" y="134"/>
              </a:cxn>
              <a:cxn ang="0">
                <a:pos x="4" y="64"/>
              </a:cxn>
              <a:cxn ang="0">
                <a:pos x="48" y="0"/>
              </a:cxn>
              <a:cxn ang="0">
                <a:pos x="140" y="16"/>
              </a:cxn>
              <a:cxn ang="0">
                <a:pos x="208" y="20"/>
              </a:cxn>
            </a:cxnLst>
            <a:rect l="0" t="0" r="r" b="b"/>
            <a:pathLst>
              <a:path w="229" h="183">
                <a:moveTo>
                  <a:pt x="208" y="20"/>
                </a:moveTo>
                <a:lnTo>
                  <a:pt x="216" y="26"/>
                </a:lnTo>
                <a:lnTo>
                  <a:pt x="220" y="32"/>
                </a:lnTo>
                <a:lnTo>
                  <a:pt x="220" y="40"/>
                </a:lnTo>
                <a:lnTo>
                  <a:pt x="224" y="44"/>
                </a:lnTo>
                <a:lnTo>
                  <a:pt x="228" y="50"/>
                </a:lnTo>
                <a:lnTo>
                  <a:pt x="228" y="56"/>
                </a:lnTo>
                <a:lnTo>
                  <a:pt x="224" y="60"/>
                </a:lnTo>
                <a:lnTo>
                  <a:pt x="220" y="64"/>
                </a:lnTo>
                <a:lnTo>
                  <a:pt x="212" y="72"/>
                </a:lnTo>
                <a:lnTo>
                  <a:pt x="212" y="74"/>
                </a:lnTo>
                <a:lnTo>
                  <a:pt x="206" y="82"/>
                </a:lnTo>
                <a:lnTo>
                  <a:pt x="204" y="86"/>
                </a:lnTo>
                <a:lnTo>
                  <a:pt x="204" y="90"/>
                </a:lnTo>
                <a:lnTo>
                  <a:pt x="196" y="98"/>
                </a:lnTo>
                <a:lnTo>
                  <a:pt x="194" y="102"/>
                </a:lnTo>
                <a:lnTo>
                  <a:pt x="186" y="106"/>
                </a:lnTo>
                <a:lnTo>
                  <a:pt x="184" y="108"/>
                </a:lnTo>
                <a:lnTo>
                  <a:pt x="180" y="116"/>
                </a:lnTo>
                <a:lnTo>
                  <a:pt x="176" y="126"/>
                </a:lnTo>
                <a:lnTo>
                  <a:pt x="174" y="128"/>
                </a:lnTo>
                <a:lnTo>
                  <a:pt x="172" y="134"/>
                </a:lnTo>
                <a:lnTo>
                  <a:pt x="168" y="138"/>
                </a:lnTo>
                <a:lnTo>
                  <a:pt x="168" y="144"/>
                </a:lnTo>
                <a:lnTo>
                  <a:pt x="164" y="144"/>
                </a:lnTo>
                <a:lnTo>
                  <a:pt x="160" y="144"/>
                </a:lnTo>
                <a:lnTo>
                  <a:pt x="158" y="140"/>
                </a:lnTo>
                <a:lnTo>
                  <a:pt x="158" y="138"/>
                </a:lnTo>
                <a:lnTo>
                  <a:pt x="150" y="136"/>
                </a:lnTo>
                <a:lnTo>
                  <a:pt x="150" y="138"/>
                </a:lnTo>
                <a:lnTo>
                  <a:pt x="146" y="138"/>
                </a:lnTo>
                <a:lnTo>
                  <a:pt x="144" y="134"/>
                </a:lnTo>
                <a:lnTo>
                  <a:pt x="142" y="134"/>
                </a:lnTo>
                <a:lnTo>
                  <a:pt x="132" y="140"/>
                </a:lnTo>
                <a:lnTo>
                  <a:pt x="132" y="144"/>
                </a:lnTo>
                <a:lnTo>
                  <a:pt x="116" y="156"/>
                </a:lnTo>
                <a:lnTo>
                  <a:pt x="112" y="166"/>
                </a:lnTo>
                <a:lnTo>
                  <a:pt x="108" y="176"/>
                </a:lnTo>
                <a:lnTo>
                  <a:pt x="94" y="180"/>
                </a:lnTo>
                <a:lnTo>
                  <a:pt x="84" y="178"/>
                </a:lnTo>
                <a:lnTo>
                  <a:pt x="70" y="180"/>
                </a:lnTo>
                <a:lnTo>
                  <a:pt x="64" y="182"/>
                </a:lnTo>
                <a:lnTo>
                  <a:pt x="60" y="180"/>
                </a:lnTo>
                <a:lnTo>
                  <a:pt x="56" y="178"/>
                </a:lnTo>
                <a:lnTo>
                  <a:pt x="48" y="164"/>
                </a:lnTo>
                <a:lnTo>
                  <a:pt x="48" y="158"/>
                </a:lnTo>
                <a:lnTo>
                  <a:pt x="42" y="148"/>
                </a:lnTo>
                <a:lnTo>
                  <a:pt x="38" y="146"/>
                </a:lnTo>
                <a:lnTo>
                  <a:pt x="28" y="140"/>
                </a:lnTo>
                <a:lnTo>
                  <a:pt x="6" y="138"/>
                </a:lnTo>
                <a:lnTo>
                  <a:pt x="0" y="134"/>
                </a:lnTo>
                <a:lnTo>
                  <a:pt x="4" y="64"/>
                </a:lnTo>
                <a:lnTo>
                  <a:pt x="48" y="0"/>
                </a:lnTo>
                <a:lnTo>
                  <a:pt x="140" y="16"/>
                </a:lnTo>
                <a:lnTo>
                  <a:pt x="208" y="2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6" name="Freeform 648"/>
          <p:cNvSpPr>
            <a:spLocks/>
          </p:cNvSpPr>
          <p:nvPr/>
        </p:nvSpPr>
        <p:spPr bwMode="ltGray">
          <a:xfrm>
            <a:off x="3907048" y="4379923"/>
            <a:ext cx="80568" cy="196849"/>
          </a:xfrm>
          <a:custGeom>
            <a:avLst/>
            <a:gdLst/>
            <a:ahLst/>
            <a:cxnLst>
              <a:cxn ang="0">
                <a:pos x="50" y="9"/>
              </a:cxn>
              <a:cxn ang="0">
                <a:pos x="52" y="15"/>
              </a:cxn>
              <a:cxn ang="0">
                <a:pos x="52" y="20"/>
              </a:cxn>
              <a:cxn ang="0">
                <a:pos x="52" y="24"/>
              </a:cxn>
              <a:cxn ang="0">
                <a:pos x="50" y="30"/>
              </a:cxn>
              <a:cxn ang="0">
                <a:pos x="50" y="34"/>
              </a:cxn>
              <a:cxn ang="0">
                <a:pos x="52" y="39"/>
              </a:cxn>
              <a:cxn ang="0">
                <a:pos x="47" y="41"/>
              </a:cxn>
              <a:cxn ang="0">
                <a:pos x="47" y="47"/>
              </a:cxn>
              <a:cxn ang="0">
                <a:pos x="45" y="48"/>
              </a:cxn>
              <a:cxn ang="0">
                <a:pos x="42" y="52"/>
              </a:cxn>
              <a:cxn ang="0">
                <a:pos x="38" y="58"/>
              </a:cxn>
              <a:cxn ang="0">
                <a:pos x="36" y="61"/>
              </a:cxn>
              <a:cxn ang="0">
                <a:pos x="33" y="60"/>
              </a:cxn>
              <a:cxn ang="0">
                <a:pos x="33" y="63"/>
              </a:cxn>
              <a:cxn ang="0">
                <a:pos x="31" y="67"/>
              </a:cxn>
              <a:cxn ang="0">
                <a:pos x="31" y="69"/>
              </a:cxn>
              <a:cxn ang="0">
                <a:pos x="29" y="86"/>
              </a:cxn>
              <a:cxn ang="0">
                <a:pos x="31" y="89"/>
              </a:cxn>
              <a:cxn ang="0">
                <a:pos x="31" y="91"/>
              </a:cxn>
              <a:cxn ang="0">
                <a:pos x="28" y="95"/>
              </a:cxn>
              <a:cxn ang="0">
                <a:pos x="29" y="102"/>
              </a:cxn>
              <a:cxn ang="0">
                <a:pos x="29" y="106"/>
              </a:cxn>
              <a:cxn ang="0">
                <a:pos x="26" y="108"/>
              </a:cxn>
              <a:cxn ang="0">
                <a:pos x="24" y="106"/>
              </a:cxn>
              <a:cxn ang="0">
                <a:pos x="17" y="106"/>
              </a:cxn>
              <a:cxn ang="0">
                <a:pos x="10" y="108"/>
              </a:cxn>
              <a:cxn ang="0">
                <a:pos x="7" y="47"/>
              </a:cxn>
              <a:cxn ang="0">
                <a:pos x="0" y="35"/>
              </a:cxn>
              <a:cxn ang="0">
                <a:pos x="5" y="22"/>
              </a:cxn>
              <a:cxn ang="0">
                <a:pos x="35" y="0"/>
              </a:cxn>
              <a:cxn ang="0">
                <a:pos x="50" y="9"/>
              </a:cxn>
            </a:cxnLst>
            <a:rect l="0" t="0" r="r" b="b"/>
            <a:pathLst>
              <a:path w="53" h="109">
                <a:moveTo>
                  <a:pt x="50" y="9"/>
                </a:moveTo>
                <a:lnTo>
                  <a:pt x="52" y="15"/>
                </a:lnTo>
                <a:lnTo>
                  <a:pt x="52" y="20"/>
                </a:lnTo>
                <a:lnTo>
                  <a:pt x="52" y="24"/>
                </a:lnTo>
                <a:lnTo>
                  <a:pt x="50" y="30"/>
                </a:lnTo>
                <a:lnTo>
                  <a:pt x="50" y="34"/>
                </a:lnTo>
                <a:lnTo>
                  <a:pt x="52" y="39"/>
                </a:lnTo>
                <a:lnTo>
                  <a:pt x="47" y="41"/>
                </a:lnTo>
                <a:lnTo>
                  <a:pt x="47" y="47"/>
                </a:lnTo>
                <a:lnTo>
                  <a:pt x="45" y="48"/>
                </a:lnTo>
                <a:lnTo>
                  <a:pt x="42" y="52"/>
                </a:lnTo>
                <a:lnTo>
                  <a:pt x="38" y="58"/>
                </a:lnTo>
                <a:lnTo>
                  <a:pt x="36" y="61"/>
                </a:lnTo>
                <a:lnTo>
                  <a:pt x="33" y="60"/>
                </a:lnTo>
                <a:lnTo>
                  <a:pt x="33" y="63"/>
                </a:lnTo>
                <a:lnTo>
                  <a:pt x="31" y="67"/>
                </a:lnTo>
                <a:lnTo>
                  <a:pt x="31" y="69"/>
                </a:lnTo>
                <a:lnTo>
                  <a:pt x="29" y="86"/>
                </a:lnTo>
                <a:lnTo>
                  <a:pt x="31" y="89"/>
                </a:lnTo>
                <a:lnTo>
                  <a:pt x="31" y="91"/>
                </a:lnTo>
                <a:lnTo>
                  <a:pt x="28" y="95"/>
                </a:lnTo>
                <a:lnTo>
                  <a:pt x="29" y="102"/>
                </a:lnTo>
                <a:lnTo>
                  <a:pt x="29" y="106"/>
                </a:lnTo>
                <a:lnTo>
                  <a:pt x="26" y="108"/>
                </a:lnTo>
                <a:lnTo>
                  <a:pt x="24" y="106"/>
                </a:lnTo>
                <a:lnTo>
                  <a:pt x="17" y="106"/>
                </a:lnTo>
                <a:lnTo>
                  <a:pt x="10" y="108"/>
                </a:lnTo>
                <a:lnTo>
                  <a:pt x="7" y="47"/>
                </a:lnTo>
                <a:lnTo>
                  <a:pt x="0" y="35"/>
                </a:lnTo>
                <a:lnTo>
                  <a:pt x="5" y="22"/>
                </a:lnTo>
                <a:lnTo>
                  <a:pt x="35" y="0"/>
                </a:lnTo>
                <a:lnTo>
                  <a:pt x="50" y="9"/>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7" name="Freeform 650"/>
          <p:cNvSpPr>
            <a:spLocks/>
          </p:cNvSpPr>
          <p:nvPr/>
        </p:nvSpPr>
        <p:spPr bwMode="ltGray">
          <a:xfrm>
            <a:off x="3905499" y="4378336"/>
            <a:ext cx="94513" cy="211136"/>
          </a:xfrm>
          <a:custGeom>
            <a:avLst/>
            <a:gdLst/>
            <a:ahLst/>
            <a:cxnLst>
              <a:cxn ang="0">
                <a:pos x="58" y="10"/>
              </a:cxn>
              <a:cxn ang="0">
                <a:pos x="60" y="16"/>
              </a:cxn>
              <a:cxn ang="0">
                <a:pos x="60" y="22"/>
              </a:cxn>
              <a:cxn ang="0">
                <a:pos x="60" y="26"/>
              </a:cxn>
              <a:cxn ang="0">
                <a:pos x="58" y="32"/>
              </a:cxn>
              <a:cxn ang="0">
                <a:pos x="58" y="36"/>
              </a:cxn>
              <a:cxn ang="0">
                <a:pos x="60" y="42"/>
              </a:cxn>
              <a:cxn ang="0">
                <a:pos x="54" y="44"/>
              </a:cxn>
              <a:cxn ang="0">
                <a:pos x="54" y="50"/>
              </a:cxn>
              <a:cxn ang="0">
                <a:pos x="52" y="52"/>
              </a:cxn>
              <a:cxn ang="0">
                <a:pos x="48" y="56"/>
              </a:cxn>
              <a:cxn ang="0">
                <a:pos x="44" y="62"/>
              </a:cxn>
              <a:cxn ang="0">
                <a:pos x="42" y="66"/>
              </a:cxn>
              <a:cxn ang="0">
                <a:pos x="38" y="64"/>
              </a:cxn>
              <a:cxn ang="0">
                <a:pos x="38" y="68"/>
              </a:cxn>
              <a:cxn ang="0">
                <a:pos x="36" y="72"/>
              </a:cxn>
              <a:cxn ang="0">
                <a:pos x="36" y="74"/>
              </a:cxn>
              <a:cxn ang="0">
                <a:pos x="34" y="92"/>
              </a:cxn>
              <a:cxn ang="0">
                <a:pos x="36" y="96"/>
              </a:cxn>
              <a:cxn ang="0">
                <a:pos x="36" y="98"/>
              </a:cxn>
              <a:cxn ang="0">
                <a:pos x="32" y="102"/>
              </a:cxn>
              <a:cxn ang="0">
                <a:pos x="34" y="110"/>
              </a:cxn>
              <a:cxn ang="0">
                <a:pos x="34" y="114"/>
              </a:cxn>
              <a:cxn ang="0">
                <a:pos x="30" y="116"/>
              </a:cxn>
              <a:cxn ang="0">
                <a:pos x="28" y="114"/>
              </a:cxn>
              <a:cxn ang="0">
                <a:pos x="20" y="114"/>
              </a:cxn>
              <a:cxn ang="0">
                <a:pos x="12" y="116"/>
              </a:cxn>
              <a:cxn ang="0">
                <a:pos x="8" y="50"/>
              </a:cxn>
              <a:cxn ang="0">
                <a:pos x="0" y="38"/>
              </a:cxn>
              <a:cxn ang="0">
                <a:pos x="6" y="24"/>
              </a:cxn>
              <a:cxn ang="0">
                <a:pos x="40" y="0"/>
              </a:cxn>
              <a:cxn ang="0">
                <a:pos x="58" y="10"/>
              </a:cxn>
            </a:cxnLst>
            <a:rect l="0" t="0" r="r" b="b"/>
            <a:pathLst>
              <a:path w="61" h="117">
                <a:moveTo>
                  <a:pt x="58" y="10"/>
                </a:moveTo>
                <a:lnTo>
                  <a:pt x="60" y="16"/>
                </a:lnTo>
                <a:lnTo>
                  <a:pt x="60" y="22"/>
                </a:lnTo>
                <a:lnTo>
                  <a:pt x="60" y="26"/>
                </a:lnTo>
                <a:lnTo>
                  <a:pt x="58" y="32"/>
                </a:lnTo>
                <a:lnTo>
                  <a:pt x="58" y="36"/>
                </a:lnTo>
                <a:lnTo>
                  <a:pt x="60" y="42"/>
                </a:lnTo>
                <a:lnTo>
                  <a:pt x="54" y="44"/>
                </a:lnTo>
                <a:lnTo>
                  <a:pt x="54" y="50"/>
                </a:lnTo>
                <a:lnTo>
                  <a:pt x="52" y="52"/>
                </a:lnTo>
                <a:lnTo>
                  <a:pt x="48" y="56"/>
                </a:lnTo>
                <a:lnTo>
                  <a:pt x="44" y="62"/>
                </a:lnTo>
                <a:lnTo>
                  <a:pt x="42" y="66"/>
                </a:lnTo>
                <a:lnTo>
                  <a:pt x="38" y="64"/>
                </a:lnTo>
                <a:lnTo>
                  <a:pt x="38" y="68"/>
                </a:lnTo>
                <a:lnTo>
                  <a:pt x="36" y="72"/>
                </a:lnTo>
                <a:lnTo>
                  <a:pt x="36" y="74"/>
                </a:lnTo>
                <a:lnTo>
                  <a:pt x="34" y="92"/>
                </a:lnTo>
                <a:lnTo>
                  <a:pt x="36" y="96"/>
                </a:lnTo>
                <a:lnTo>
                  <a:pt x="36" y="98"/>
                </a:lnTo>
                <a:lnTo>
                  <a:pt x="32" y="102"/>
                </a:lnTo>
                <a:lnTo>
                  <a:pt x="34" y="110"/>
                </a:lnTo>
                <a:lnTo>
                  <a:pt x="34" y="114"/>
                </a:lnTo>
                <a:lnTo>
                  <a:pt x="30" y="116"/>
                </a:lnTo>
                <a:lnTo>
                  <a:pt x="28" y="114"/>
                </a:lnTo>
                <a:lnTo>
                  <a:pt x="20" y="114"/>
                </a:lnTo>
                <a:lnTo>
                  <a:pt x="12" y="116"/>
                </a:lnTo>
                <a:lnTo>
                  <a:pt x="8" y="50"/>
                </a:lnTo>
                <a:lnTo>
                  <a:pt x="0" y="38"/>
                </a:lnTo>
                <a:lnTo>
                  <a:pt x="6" y="24"/>
                </a:lnTo>
                <a:lnTo>
                  <a:pt x="40" y="0"/>
                </a:lnTo>
                <a:lnTo>
                  <a:pt x="58"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8" name="Freeform 651"/>
          <p:cNvSpPr>
            <a:spLocks/>
          </p:cNvSpPr>
          <p:nvPr/>
        </p:nvSpPr>
        <p:spPr bwMode="ltGray">
          <a:xfrm>
            <a:off x="3883808" y="4413260"/>
            <a:ext cx="44932" cy="184149"/>
          </a:xfrm>
          <a:custGeom>
            <a:avLst/>
            <a:gdLst/>
            <a:ahLst/>
            <a:cxnLst>
              <a:cxn ang="0">
                <a:pos x="26" y="6"/>
              </a:cxn>
              <a:cxn ang="0">
                <a:pos x="18" y="14"/>
              </a:cxn>
              <a:cxn ang="0">
                <a:pos x="18" y="20"/>
              </a:cxn>
              <a:cxn ang="0">
                <a:pos x="26" y="26"/>
              </a:cxn>
              <a:cxn ang="0">
                <a:pos x="28" y="32"/>
              </a:cxn>
              <a:cxn ang="0">
                <a:pos x="26" y="88"/>
              </a:cxn>
              <a:cxn ang="0">
                <a:pos x="28" y="96"/>
              </a:cxn>
              <a:cxn ang="0">
                <a:pos x="16" y="100"/>
              </a:cxn>
              <a:cxn ang="0">
                <a:pos x="0" y="78"/>
              </a:cxn>
              <a:cxn ang="0">
                <a:pos x="0" y="0"/>
              </a:cxn>
              <a:cxn ang="0">
                <a:pos x="26" y="6"/>
              </a:cxn>
            </a:cxnLst>
            <a:rect l="0" t="0" r="r" b="b"/>
            <a:pathLst>
              <a:path w="29" h="101">
                <a:moveTo>
                  <a:pt x="26" y="6"/>
                </a:moveTo>
                <a:lnTo>
                  <a:pt x="18" y="14"/>
                </a:lnTo>
                <a:lnTo>
                  <a:pt x="18" y="20"/>
                </a:lnTo>
                <a:lnTo>
                  <a:pt x="26" y="26"/>
                </a:lnTo>
                <a:lnTo>
                  <a:pt x="28" y="32"/>
                </a:lnTo>
                <a:lnTo>
                  <a:pt x="26" y="88"/>
                </a:lnTo>
                <a:lnTo>
                  <a:pt x="28" y="96"/>
                </a:lnTo>
                <a:lnTo>
                  <a:pt x="16" y="100"/>
                </a:lnTo>
                <a:lnTo>
                  <a:pt x="0" y="78"/>
                </a:lnTo>
                <a:lnTo>
                  <a:pt x="0" y="0"/>
                </a:lnTo>
                <a:lnTo>
                  <a:pt x="2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19" name="Freeform 652"/>
          <p:cNvSpPr>
            <a:spLocks/>
          </p:cNvSpPr>
          <p:nvPr/>
        </p:nvSpPr>
        <p:spPr bwMode="ltGray">
          <a:xfrm>
            <a:off x="3778449" y="4419610"/>
            <a:ext cx="131698" cy="220661"/>
          </a:xfrm>
          <a:custGeom>
            <a:avLst/>
            <a:gdLst/>
            <a:ahLst/>
            <a:cxnLst>
              <a:cxn ang="0">
                <a:pos x="8" y="108"/>
              </a:cxn>
              <a:cxn ang="0">
                <a:pos x="18" y="112"/>
              </a:cxn>
              <a:cxn ang="0">
                <a:pos x="24" y="120"/>
              </a:cxn>
              <a:cxn ang="0">
                <a:pos x="30" y="114"/>
              </a:cxn>
              <a:cxn ang="0">
                <a:pos x="42" y="112"/>
              </a:cxn>
              <a:cxn ang="0">
                <a:pos x="50" y="110"/>
              </a:cxn>
              <a:cxn ang="0">
                <a:pos x="60" y="102"/>
              </a:cxn>
              <a:cxn ang="0">
                <a:pos x="66" y="102"/>
              </a:cxn>
              <a:cxn ang="0">
                <a:pos x="70" y="98"/>
              </a:cxn>
              <a:cxn ang="0">
                <a:pos x="80" y="98"/>
              </a:cxn>
              <a:cxn ang="0">
                <a:pos x="84" y="96"/>
              </a:cxn>
              <a:cxn ang="0">
                <a:pos x="78" y="78"/>
              </a:cxn>
              <a:cxn ang="0">
                <a:pos x="82" y="28"/>
              </a:cxn>
              <a:cxn ang="0">
                <a:pos x="78" y="24"/>
              </a:cxn>
              <a:cxn ang="0">
                <a:pos x="80" y="18"/>
              </a:cxn>
              <a:cxn ang="0">
                <a:pos x="72" y="2"/>
              </a:cxn>
              <a:cxn ang="0">
                <a:pos x="10" y="0"/>
              </a:cxn>
              <a:cxn ang="0">
                <a:pos x="0" y="86"/>
              </a:cxn>
              <a:cxn ang="0">
                <a:pos x="8" y="108"/>
              </a:cxn>
            </a:cxnLst>
            <a:rect l="0" t="0" r="r" b="b"/>
            <a:pathLst>
              <a:path w="85" h="121">
                <a:moveTo>
                  <a:pt x="8" y="108"/>
                </a:moveTo>
                <a:lnTo>
                  <a:pt x="18" y="112"/>
                </a:lnTo>
                <a:lnTo>
                  <a:pt x="24" y="120"/>
                </a:lnTo>
                <a:lnTo>
                  <a:pt x="30" y="114"/>
                </a:lnTo>
                <a:lnTo>
                  <a:pt x="42" y="112"/>
                </a:lnTo>
                <a:lnTo>
                  <a:pt x="50" y="110"/>
                </a:lnTo>
                <a:lnTo>
                  <a:pt x="60" y="102"/>
                </a:lnTo>
                <a:lnTo>
                  <a:pt x="66" y="102"/>
                </a:lnTo>
                <a:lnTo>
                  <a:pt x="70" y="98"/>
                </a:lnTo>
                <a:lnTo>
                  <a:pt x="80" y="98"/>
                </a:lnTo>
                <a:lnTo>
                  <a:pt x="84" y="96"/>
                </a:lnTo>
                <a:lnTo>
                  <a:pt x="78" y="78"/>
                </a:lnTo>
                <a:lnTo>
                  <a:pt x="82" y="28"/>
                </a:lnTo>
                <a:lnTo>
                  <a:pt x="78" y="24"/>
                </a:lnTo>
                <a:lnTo>
                  <a:pt x="80" y="18"/>
                </a:lnTo>
                <a:lnTo>
                  <a:pt x="72" y="2"/>
                </a:lnTo>
                <a:lnTo>
                  <a:pt x="10" y="0"/>
                </a:lnTo>
                <a:lnTo>
                  <a:pt x="0" y="86"/>
                </a:lnTo>
                <a:lnTo>
                  <a:pt x="8" y="10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0" name="Freeform 653"/>
          <p:cNvSpPr>
            <a:spLocks/>
          </p:cNvSpPr>
          <p:nvPr/>
        </p:nvSpPr>
        <p:spPr bwMode="ltGray">
          <a:xfrm>
            <a:off x="3626608" y="4416435"/>
            <a:ext cx="184377" cy="215899"/>
          </a:xfrm>
          <a:custGeom>
            <a:avLst/>
            <a:gdLst/>
            <a:ahLst/>
            <a:cxnLst>
              <a:cxn ang="0">
                <a:pos x="112" y="18"/>
              </a:cxn>
              <a:cxn ang="0">
                <a:pos x="118" y="28"/>
              </a:cxn>
              <a:cxn ang="0">
                <a:pos x="116" y="44"/>
              </a:cxn>
              <a:cxn ang="0">
                <a:pos x="118" y="48"/>
              </a:cxn>
              <a:cxn ang="0">
                <a:pos x="118" y="56"/>
              </a:cxn>
              <a:cxn ang="0">
                <a:pos x="114" y="58"/>
              </a:cxn>
              <a:cxn ang="0">
                <a:pos x="110" y="64"/>
              </a:cxn>
              <a:cxn ang="0">
                <a:pos x="106" y="78"/>
              </a:cxn>
              <a:cxn ang="0">
                <a:pos x="104" y="82"/>
              </a:cxn>
              <a:cxn ang="0">
                <a:pos x="102" y="88"/>
              </a:cxn>
              <a:cxn ang="0">
                <a:pos x="106" y="100"/>
              </a:cxn>
              <a:cxn ang="0">
                <a:pos x="110" y="106"/>
              </a:cxn>
              <a:cxn ang="0">
                <a:pos x="110" y="112"/>
              </a:cxn>
              <a:cxn ang="0">
                <a:pos x="100" y="110"/>
              </a:cxn>
              <a:cxn ang="0">
                <a:pos x="90" y="108"/>
              </a:cxn>
              <a:cxn ang="0">
                <a:pos x="80" y="108"/>
              </a:cxn>
              <a:cxn ang="0">
                <a:pos x="72" y="108"/>
              </a:cxn>
              <a:cxn ang="0">
                <a:pos x="56" y="108"/>
              </a:cxn>
              <a:cxn ang="0">
                <a:pos x="40" y="112"/>
              </a:cxn>
              <a:cxn ang="0">
                <a:pos x="28" y="118"/>
              </a:cxn>
              <a:cxn ang="0">
                <a:pos x="22" y="118"/>
              </a:cxn>
              <a:cxn ang="0">
                <a:pos x="0" y="64"/>
              </a:cxn>
              <a:cxn ang="0">
                <a:pos x="22" y="0"/>
              </a:cxn>
              <a:cxn ang="0">
                <a:pos x="112" y="18"/>
              </a:cxn>
            </a:cxnLst>
            <a:rect l="0" t="0" r="r" b="b"/>
            <a:pathLst>
              <a:path w="119" h="119">
                <a:moveTo>
                  <a:pt x="112" y="18"/>
                </a:moveTo>
                <a:lnTo>
                  <a:pt x="118" y="28"/>
                </a:lnTo>
                <a:lnTo>
                  <a:pt x="116" y="44"/>
                </a:lnTo>
                <a:lnTo>
                  <a:pt x="118" y="48"/>
                </a:lnTo>
                <a:lnTo>
                  <a:pt x="118" y="56"/>
                </a:lnTo>
                <a:lnTo>
                  <a:pt x="114" y="58"/>
                </a:lnTo>
                <a:lnTo>
                  <a:pt x="110" y="64"/>
                </a:lnTo>
                <a:lnTo>
                  <a:pt x="106" y="78"/>
                </a:lnTo>
                <a:lnTo>
                  <a:pt x="104" y="82"/>
                </a:lnTo>
                <a:lnTo>
                  <a:pt x="102" y="88"/>
                </a:lnTo>
                <a:lnTo>
                  <a:pt x="106" y="100"/>
                </a:lnTo>
                <a:lnTo>
                  <a:pt x="110" y="106"/>
                </a:lnTo>
                <a:lnTo>
                  <a:pt x="110" y="112"/>
                </a:lnTo>
                <a:lnTo>
                  <a:pt x="100" y="110"/>
                </a:lnTo>
                <a:lnTo>
                  <a:pt x="90" y="108"/>
                </a:lnTo>
                <a:lnTo>
                  <a:pt x="80" y="108"/>
                </a:lnTo>
                <a:lnTo>
                  <a:pt x="72" y="108"/>
                </a:lnTo>
                <a:lnTo>
                  <a:pt x="56" y="108"/>
                </a:lnTo>
                <a:lnTo>
                  <a:pt x="40" y="112"/>
                </a:lnTo>
                <a:lnTo>
                  <a:pt x="28" y="118"/>
                </a:lnTo>
                <a:lnTo>
                  <a:pt x="22" y="118"/>
                </a:lnTo>
                <a:lnTo>
                  <a:pt x="0" y="64"/>
                </a:lnTo>
                <a:lnTo>
                  <a:pt x="22" y="0"/>
                </a:lnTo>
                <a:lnTo>
                  <a:pt x="112" y="1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1" name="Freeform 654"/>
          <p:cNvSpPr>
            <a:spLocks/>
          </p:cNvSpPr>
          <p:nvPr/>
        </p:nvSpPr>
        <p:spPr bwMode="ltGray">
          <a:xfrm>
            <a:off x="3553786" y="4475172"/>
            <a:ext cx="120853" cy="157162"/>
          </a:xfrm>
          <a:custGeom>
            <a:avLst/>
            <a:gdLst/>
            <a:ahLst/>
            <a:cxnLst>
              <a:cxn ang="0">
                <a:pos x="0" y="28"/>
              </a:cxn>
              <a:cxn ang="0">
                <a:pos x="4" y="36"/>
              </a:cxn>
              <a:cxn ang="0">
                <a:pos x="22" y="52"/>
              </a:cxn>
              <a:cxn ang="0">
                <a:pos x="32" y="66"/>
              </a:cxn>
              <a:cxn ang="0">
                <a:pos x="38" y="68"/>
              </a:cxn>
              <a:cxn ang="0">
                <a:pos x="48" y="78"/>
              </a:cxn>
              <a:cxn ang="0">
                <a:pos x="60" y="84"/>
              </a:cxn>
              <a:cxn ang="0">
                <a:pos x="66" y="86"/>
              </a:cxn>
              <a:cxn ang="0">
                <a:pos x="70" y="86"/>
              </a:cxn>
              <a:cxn ang="0">
                <a:pos x="70" y="68"/>
              </a:cxn>
              <a:cxn ang="0">
                <a:pos x="76" y="58"/>
              </a:cxn>
              <a:cxn ang="0">
                <a:pos x="76" y="56"/>
              </a:cxn>
              <a:cxn ang="0">
                <a:pos x="66" y="54"/>
              </a:cxn>
              <a:cxn ang="0">
                <a:pos x="64" y="44"/>
              </a:cxn>
              <a:cxn ang="0">
                <a:pos x="52" y="42"/>
              </a:cxn>
              <a:cxn ang="0">
                <a:pos x="60" y="38"/>
              </a:cxn>
              <a:cxn ang="0">
                <a:pos x="60" y="32"/>
              </a:cxn>
              <a:cxn ang="0">
                <a:pos x="62" y="30"/>
              </a:cxn>
              <a:cxn ang="0">
                <a:pos x="62" y="20"/>
              </a:cxn>
              <a:cxn ang="0">
                <a:pos x="38" y="0"/>
              </a:cxn>
              <a:cxn ang="0">
                <a:pos x="8" y="14"/>
              </a:cxn>
              <a:cxn ang="0">
                <a:pos x="0" y="28"/>
              </a:cxn>
            </a:cxnLst>
            <a:rect l="0" t="0" r="r" b="b"/>
            <a:pathLst>
              <a:path w="77" h="87">
                <a:moveTo>
                  <a:pt x="0" y="28"/>
                </a:moveTo>
                <a:lnTo>
                  <a:pt x="4" y="36"/>
                </a:lnTo>
                <a:lnTo>
                  <a:pt x="22" y="52"/>
                </a:lnTo>
                <a:lnTo>
                  <a:pt x="32" y="66"/>
                </a:lnTo>
                <a:lnTo>
                  <a:pt x="38" y="68"/>
                </a:lnTo>
                <a:lnTo>
                  <a:pt x="48" y="78"/>
                </a:lnTo>
                <a:lnTo>
                  <a:pt x="60" y="84"/>
                </a:lnTo>
                <a:lnTo>
                  <a:pt x="66" y="86"/>
                </a:lnTo>
                <a:lnTo>
                  <a:pt x="70" y="86"/>
                </a:lnTo>
                <a:lnTo>
                  <a:pt x="70" y="68"/>
                </a:lnTo>
                <a:lnTo>
                  <a:pt x="76" y="58"/>
                </a:lnTo>
                <a:lnTo>
                  <a:pt x="76" y="56"/>
                </a:lnTo>
                <a:lnTo>
                  <a:pt x="66" y="54"/>
                </a:lnTo>
                <a:lnTo>
                  <a:pt x="64" y="44"/>
                </a:lnTo>
                <a:lnTo>
                  <a:pt x="52" y="42"/>
                </a:lnTo>
                <a:lnTo>
                  <a:pt x="60" y="38"/>
                </a:lnTo>
                <a:lnTo>
                  <a:pt x="60" y="32"/>
                </a:lnTo>
                <a:lnTo>
                  <a:pt x="62" y="30"/>
                </a:lnTo>
                <a:lnTo>
                  <a:pt x="62" y="20"/>
                </a:lnTo>
                <a:lnTo>
                  <a:pt x="38" y="0"/>
                </a:lnTo>
                <a:lnTo>
                  <a:pt x="8" y="14"/>
                </a:lnTo>
                <a:lnTo>
                  <a:pt x="0" y="2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2" name="Freeform 655"/>
          <p:cNvSpPr>
            <a:spLocks/>
          </p:cNvSpPr>
          <p:nvPr/>
        </p:nvSpPr>
        <p:spPr bwMode="ltGray">
          <a:xfrm>
            <a:off x="3521250" y="4419610"/>
            <a:ext cx="80568" cy="122236"/>
          </a:xfrm>
          <a:custGeom>
            <a:avLst/>
            <a:gdLst/>
            <a:ahLst/>
            <a:cxnLst>
              <a:cxn ang="0">
                <a:pos x="0" y="22"/>
              </a:cxn>
              <a:cxn ang="0">
                <a:pos x="0" y="30"/>
              </a:cxn>
              <a:cxn ang="0">
                <a:pos x="2" y="38"/>
              </a:cxn>
              <a:cxn ang="0">
                <a:pos x="2" y="44"/>
              </a:cxn>
              <a:cxn ang="0">
                <a:pos x="8" y="50"/>
              </a:cxn>
              <a:cxn ang="0">
                <a:pos x="8" y="54"/>
              </a:cxn>
              <a:cxn ang="0">
                <a:pos x="18" y="58"/>
              </a:cxn>
              <a:cxn ang="0">
                <a:pos x="26" y="66"/>
              </a:cxn>
              <a:cxn ang="0">
                <a:pos x="28" y="66"/>
              </a:cxn>
              <a:cxn ang="0">
                <a:pos x="28" y="60"/>
              </a:cxn>
              <a:cxn ang="0">
                <a:pos x="32" y="60"/>
              </a:cxn>
              <a:cxn ang="0">
                <a:pos x="34" y="52"/>
              </a:cxn>
              <a:cxn ang="0">
                <a:pos x="40" y="48"/>
              </a:cxn>
              <a:cxn ang="0">
                <a:pos x="46" y="48"/>
              </a:cxn>
              <a:cxn ang="0">
                <a:pos x="46" y="40"/>
              </a:cxn>
              <a:cxn ang="0">
                <a:pos x="50" y="34"/>
              </a:cxn>
              <a:cxn ang="0">
                <a:pos x="46" y="2"/>
              </a:cxn>
              <a:cxn ang="0">
                <a:pos x="16" y="0"/>
              </a:cxn>
              <a:cxn ang="0">
                <a:pos x="0" y="22"/>
              </a:cxn>
            </a:cxnLst>
            <a:rect l="0" t="0" r="r" b="b"/>
            <a:pathLst>
              <a:path w="51" h="67">
                <a:moveTo>
                  <a:pt x="0" y="22"/>
                </a:moveTo>
                <a:lnTo>
                  <a:pt x="0" y="30"/>
                </a:lnTo>
                <a:lnTo>
                  <a:pt x="2" y="38"/>
                </a:lnTo>
                <a:lnTo>
                  <a:pt x="2" y="44"/>
                </a:lnTo>
                <a:lnTo>
                  <a:pt x="8" y="50"/>
                </a:lnTo>
                <a:lnTo>
                  <a:pt x="8" y="54"/>
                </a:lnTo>
                <a:lnTo>
                  <a:pt x="18" y="58"/>
                </a:lnTo>
                <a:lnTo>
                  <a:pt x="26" y="66"/>
                </a:lnTo>
                <a:lnTo>
                  <a:pt x="28" y="66"/>
                </a:lnTo>
                <a:lnTo>
                  <a:pt x="28" y="60"/>
                </a:lnTo>
                <a:lnTo>
                  <a:pt x="32" y="60"/>
                </a:lnTo>
                <a:lnTo>
                  <a:pt x="34" y="52"/>
                </a:lnTo>
                <a:lnTo>
                  <a:pt x="40" y="48"/>
                </a:lnTo>
                <a:lnTo>
                  <a:pt x="46" y="48"/>
                </a:lnTo>
                <a:lnTo>
                  <a:pt x="46" y="40"/>
                </a:lnTo>
                <a:lnTo>
                  <a:pt x="50" y="34"/>
                </a:lnTo>
                <a:lnTo>
                  <a:pt x="46" y="2"/>
                </a:lnTo>
                <a:lnTo>
                  <a:pt x="16" y="0"/>
                </a:lnTo>
                <a:lnTo>
                  <a:pt x="0" y="2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3" name="Freeform 656"/>
          <p:cNvSpPr>
            <a:spLocks/>
          </p:cNvSpPr>
          <p:nvPr/>
        </p:nvSpPr>
        <p:spPr bwMode="ltGray">
          <a:xfrm>
            <a:off x="3474768" y="4335473"/>
            <a:ext cx="189026" cy="187324"/>
          </a:xfrm>
          <a:custGeom>
            <a:avLst/>
            <a:gdLst/>
            <a:ahLst/>
            <a:cxnLst>
              <a:cxn ang="0">
                <a:pos x="0" y="32"/>
              </a:cxn>
              <a:cxn ang="0">
                <a:pos x="8" y="35"/>
              </a:cxn>
              <a:cxn ang="0">
                <a:pos x="11" y="39"/>
              </a:cxn>
              <a:cxn ang="0">
                <a:pos x="17" y="45"/>
              </a:cxn>
              <a:cxn ang="0">
                <a:pos x="23" y="52"/>
              </a:cxn>
              <a:cxn ang="0">
                <a:pos x="23" y="57"/>
              </a:cxn>
              <a:cxn ang="0">
                <a:pos x="28" y="67"/>
              </a:cxn>
              <a:cxn ang="0">
                <a:pos x="38" y="61"/>
              </a:cxn>
              <a:cxn ang="0">
                <a:pos x="45" y="52"/>
              </a:cxn>
              <a:cxn ang="0">
                <a:pos x="51" y="46"/>
              </a:cxn>
              <a:cxn ang="0">
                <a:pos x="66" y="48"/>
              </a:cxn>
              <a:cxn ang="0">
                <a:pos x="68" y="52"/>
              </a:cxn>
              <a:cxn ang="0">
                <a:pos x="68" y="54"/>
              </a:cxn>
              <a:cxn ang="0">
                <a:pos x="69" y="63"/>
              </a:cxn>
              <a:cxn ang="0">
                <a:pos x="71" y="67"/>
              </a:cxn>
              <a:cxn ang="0">
                <a:pos x="71" y="76"/>
              </a:cxn>
              <a:cxn ang="0">
                <a:pos x="75" y="78"/>
              </a:cxn>
              <a:cxn ang="0">
                <a:pos x="79" y="76"/>
              </a:cxn>
              <a:cxn ang="0">
                <a:pos x="86" y="78"/>
              </a:cxn>
              <a:cxn ang="0">
                <a:pos x="92" y="87"/>
              </a:cxn>
              <a:cxn ang="0">
                <a:pos x="88" y="95"/>
              </a:cxn>
              <a:cxn ang="0">
                <a:pos x="88" y="98"/>
              </a:cxn>
              <a:cxn ang="0">
                <a:pos x="92" y="102"/>
              </a:cxn>
              <a:cxn ang="0">
                <a:pos x="99" y="96"/>
              </a:cxn>
              <a:cxn ang="0">
                <a:pos x="109" y="95"/>
              </a:cxn>
              <a:cxn ang="0">
                <a:pos x="113" y="89"/>
              </a:cxn>
              <a:cxn ang="0">
                <a:pos x="113" y="78"/>
              </a:cxn>
              <a:cxn ang="0">
                <a:pos x="118" y="78"/>
              </a:cxn>
              <a:cxn ang="0">
                <a:pos x="118" y="70"/>
              </a:cxn>
              <a:cxn ang="0">
                <a:pos x="114" y="67"/>
              </a:cxn>
              <a:cxn ang="0">
                <a:pos x="113" y="63"/>
              </a:cxn>
              <a:cxn ang="0">
                <a:pos x="113" y="57"/>
              </a:cxn>
              <a:cxn ang="0">
                <a:pos x="114" y="52"/>
              </a:cxn>
              <a:cxn ang="0">
                <a:pos x="118" y="48"/>
              </a:cxn>
              <a:cxn ang="0">
                <a:pos x="122" y="46"/>
              </a:cxn>
              <a:cxn ang="0">
                <a:pos x="116" y="15"/>
              </a:cxn>
              <a:cxn ang="0">
                <a:pos x="32" y="0"/>
              </a:cxn>
              <a:cxn ang="0">
                <a:pos x="2" y="26"/>
              </a:cxn>
              <a:cxn ang="0">
                <a:pos x="0" y="32"/>
              </a:cxn>
            </a:cxnLst>
            <a:rect l="0" t="0" r="r" b="b"/>
            <a:pathLst>
              <a:path w="123" h="103">
                <a:moveTo>
                  <a:pt x="0" y="32"/>
                </a:moveTo>
                <a:lnTo>
                  <a:pt x="8" y="35"/>
                </a:lnTo>
                <a:lnTo>
                  <a:pt x="11" y="39"/>
                </a:lnTo>
                <a:lnTo>
                  <a:pt x="17" y="45"/>
                </a:lnTo>
                <a:lnTo>
                  <a:pt x="23" y="52"/>
                </a:lnTo>
                <a:lnTo>
                  <a:pt x="23" y="57"/>
                </a:lnTo>
                <a:lnTo>
                  <a:pt x="28" y="67"/>
                </a:lnTo>
                <a:lnTo>
                  <a:pt x="38" y="61"/>
                </a:lnTo>
                <a:lnTo>
                  <a:pt x="45" y="52"/>
                </a:lnTo>
                <a:lnTo>
                  <a:pt x="51" y="46"/>
                </a:lnTo>
                <a:lnTo>
                  <a:pt x="66" y="48"/>
                </a:lnTo>
                <a:lnTo>
                  <a:pt x="68" y="52"/>
                </a:lnTo>
                <a:lnTo>
                  <a:pt x="68" y="54"/>
                </a:lnTo>
                <a:lnTo>
                  <a:pt x="69" y="63"/>
                </a:lnTo>
                <a:lnTo>
                  <a:pt x="71" y="67"/>
                </a:lnTo>
                <a:lnTo>
                  <a:pt x="71" y="76"/>
                </a:lnTo>
                <a:lnTo>
                  <a:pt x="75" y="78"/>
                </a:lnTo>
                <a:lnTo>
                  <a:pt x="79" y="76"/>
                </a:lnTo>
                <a:lnTo>
                  <a:pt x="86" y="78"/>
                </a:lnTo>
                <a:lnTo>
                  <a:pt x="92" y="87"/>
                </a:lnTo>
                <a:lnTo>
                  <a:pt x="88" y="95"/>
                </a:lnTo>
                <a:lnTo>
                  <a:pt x="88" y="98"/>
                </a:lnTo>
                <a:lnTo>
                  <a:pt x="92" y="102"/>
                </a:lnTo>
                <a:lnTo>
                  <a:pt x="99" y="96"/>
                </a:lnTo>
                <a:lnTo>
                  <a:pt x="109" y="95"/>
                </a:lnTo>
                <a:lnTo>
                  <a:pt x="113" y="89"/>
                </a:lnTo>
                <a:lnTo>
                  <a:pt x="113" y="78"/>
                </a:lnTo>
                <a:lnTo>
                  <a:pt x="118" y="78"/>
                </a:lnTo>
                <a:lnTo>
                  <a:pt x="118" y="70"/>
                </a:lnTo>
                <a:lnTo>
                  <a:pt x="114" y="67"/>
                </a:lnTo>
                <a:lnTo>
                  <a:pt x="113" y="63"/>
                </a:lnTo>
                <a:lnTo>
                  <a:pt x="113" y="57"/>
                </a:lnTo>
                <a:lnTo>
                  <a:pt x="114" y="52"/>
                </a:lnTo>
                <a:lnTo>
                  <a:pt x="118" y="48"/>
                </a:lnTo>
                <a:lnTo>
                  <a:pt x="122" y="46"/>
                </a:lnTo>
                <a:lnTo>
                  <a:pt x="116" y="15"/>
                </a:lnTo>
                <a:lnTo>
                  <a:pt x="32" y="0"/>
                </a:lnTo>
                <a:lnTo>
                  <a:pt x="2" y="26"/>
                </a:lnTo>
                <a:lnTo>
                  <a:pt x="0" y="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4" name="Freeform 657"/>
          <p:cNvSpPr>
            <a:spLocks/>
          </p:cNvSpPr>
          <p:nvPr/>
        </p:nvSpPr>
        <p:spPr bwMode="ltGray">
          <a:xfrm>
            <a:off x="3473218" y="4333886"/>
            <a:ext cx="201421" cy="200024"/>
          </a:xfrm>
          <a:custGeom>
            <a:avLst/>
            <a:gdLst/>
            <a:ahLst/>
            <a:cxnLst>
              <a:cxn ang="0">
                <a:pos x="0" y="34"/>
              </a:cxn>
              <a:cxn ang="0">
                <a:pos x="8" y="38"/>
              </a:cxn>
              <a:cxn ang="0">
                <a:pos x="12" y="42"/>
              </a:cxn>
              <a:cxn ang="0">
                <a:pos x="18" y="48"/>
              </a:cxn>
              <a:cxn ang="0">
                <a:pos x="24" y="56"/>
              </a:cxn>
              <a:cxn ang="0">
                <a:pos x="24" y="62"/>
              </a:cxn>
              <a:cxn ang="0">
                <a:pos x="30" y="72"/>
              </a:cxn>
              <a:cxn ang="0">
                <a:pos x="40" y="66"/>
              </a:cxn>
              <a:cxn ang="0">
                <a:pos x="48" y="56"/>
              </a:cxn>
              <a:cxn ang="0">
                <a:pos x="54" y="50"/>
              </a:cxn>
              <a:cxn ang="0">
                <a:pos x="70" y="52"/>
              </a:cxn>
              <a:cxn ang="0">
                <a:pos x="72" y="56"/>
              </a:cxn>
              <a:cxn ang="0">
                <a:pos x="72" y="58"/>
              </a:cxn>
              <a:cxn ang="0">
                <a:pos x="74" y="68"/>
              </a:cxn>
              <a:cxn ang="0">
                <a:pos x="76" y="72"/>
              </a:cxn>
              <a:cxn ang="0">
                <a:pos x="76" y="82"/>
              </a:cxn>
              <a:cxn ang="0">
                <a:pos x="80" y="84"/>
              </a:cxn>
              <a:cxn ang="0">
                <a:pos x="84" y="82"/>
              </a:cxn>
              <a:cxn ang="0">
                <a:pos x="92" y="84"/>
              </a:cxn>
              <a:cxn ang="0">
                <a:pos x="98" y="94"/>
              </a:cxn>
              <a:cxn ang="0">
                <a:pos x="94" y="102"/>
              </a:cxn>
              <a:cxn ang="0">
                <a:pos x="94" y="106"/>
              </a:cxn>
              <a:cxn ang="0">
                <a:pos x="98" y="110"/>
              </a:cxn>
              <a:cxn ang="0">
                <a:pos x="106" y="104"/>
              </a:cxn>
              <a:cxn ang="0">
                <a:pos x="116" y="102"/>
              </a:cxn>
              <a:cxn ang="0">
                <a:pos x="120" y="96"/>
              </a:cxn>
              <a:cxn ang="0">
                <a:pos x="120" y="84"/>
              </a:cxn>
              <a:cxn ang="0">
                <a:pos x="126" y="84"/>
              </a:cxn>
              <a:cxn ang="0">
                <a:pos x="126" y="76"/>
              </a:cxn>
              <a:cxn ang="0">
                <a:pos x="122" y="72"/>
              </a:cxn>
              <a:cxn ang="0">
                <a:pos x="120" y="68"/>
              </a:cxn>
              <a:cxn ang="0">
                <a:pos x="120" y="62"/>
              </a:cxn>
              <a:cxn ang="0">
                <a:pos x="122" y="56"/>
              </a:cxn>
              <a:cxn ang="0">
                <a:pos x="126" y="52"/>
              </a:cxn>
              <a:cxn ang="0">
                <a:pos x="130" y="50"/>
              </a:cxn>
              <a:cxn ang="0">
                <a:pos x="124" y="16"/>
              </a:cxn>
              <a:cxn ang="0">
                <a:pos x="34" y="0"/>
              </a:cxn>
              <a:cxn ang="0">
                <a:pos x="2" y="28"/>
              </a:cxn>
              <a:cxn ang="0">
                <a:pos x="0" y="34"/>
              </a:cxn>
            </a:cxnLst>
            <a:rect l="0" t="0" r="r" b="b"/>
            <a:pathLst>
              <a:path w="131" h="111">
                <a:moveTo>
                  <a:pt x="0" y="34"/>
                </a:moveTo>
                <a:lnTo>
                  <a:pt x="8" y="38"/>
                </a:lnTo>
                <a:lnTo>
                  <a:pt x="12" y="42"/>
                </a:lnTo>
                <a:lnTo>
                  <a:pt x="18" y="48"/>
                </a:lnTo>
                <a:lnTo>
                  <a:pt x="24" y="56"/>
                </a:lnTo>
                <a:lnTo>
                  <a:pt x="24" y="62"/>
                </a:lnTo>
                <a:lnTo>
                  <a:pt x="30" y="72"/>
                </a:lnTo>
                <a:lnTo>
                  <a:pt x="40" y="66"/>
                </a:lnTo>
                <a:lnTo>
                  <a:pt x="48" y="56"/>
                </a:lnTo>
                <a:lnTo>
                  <a:pt x="54" y="50"/>
                </a:lnTo>
                <a:lnTo>
                  <a:pt x="70" y="52"/>
                </a:lnTo>
                <a:lnTo>
                  <a:pt x="72" y="56"/>
                </a:lnTo>
                <a:lnTo>
                  <a:pt x="72" y="58"/>
                </a:lnTo>
                <a:lnTo>
                  <a:pt x="74" y="68"/>
                </a:lnTo>
                <a:lnTo>
                  <a:pt x="76" y="72"/>
                </a:lnTo>
                <a:lnTo>
                  <a:pt x="76" y="82"/>
                </a:lnTo>
                <a:lnTo>
                  <a:pt x="80" y="84"/>
                </a:lnTo>
                <a:lnTo>
                  <a:pt x="84" y="82"/>
                </a:lnTo>
                <a:lnTo>
                  <a:pt x="92" y="84"/>
                </a:lnTo>
                <a:lnTo>
                  <a:pt x="98" y="94"/>
                </a:lnTo>
                <a:lnTo>
                  <a:pt x="94" y="102"/>
                </a:lnTo>
                <a:lnTo>
                  <a:pt x="94" y="106"/>
                </a:lnTo>
                <a:lnTo>
                  <a:pt x="98" y="110"/>
                </a:lnTo>
                <a:lnTo>
                  <a:pt x="106" y="104"/>
                </a:lnTo>
                <a:lnTo>
                  <a:pt x="116" y="102"/>
                </a:lnTo>
                <a:lnTo>
                  <a:pt x="120" y="96"/>
                </a:lnTo>
                <a:lnTo>
                  <a:pt x="120" y="84"/>
                </a:lnTo>
                <a:lnTo>
                  <a:pt x="126" y="84"/>
                </a:lnTo>
                <a:lnTo>
                  <a:pt x="126" y="76"/>
                </a:lnTo>
                <a:lnTo>
                  <a:pt x="122" y="72"/>
                </a:lnTo>
                <a:lnTo>
                  <a:pt x="120" y="68"/>
                </a:lnTo>
                <a:lnTo>
                  <a:pt x="120" y="62"/>
                </a:lnTo>
                <a:lnTo>
                  <a:pt x="122" y="56"/>
                </a:lnTo>
                <a:lnTo>
                  <a:pt x="126" y="52"/>
                </a:lnTo>
                <a:lnTo>
                  <a:pt x="130" y="50"/>
                </a:lnTo>
                <a:lnTo>
                  <a:pt x="124" y="16"/>
                </a:lnTo>
                <a:lnTo>
                  <a:pt x="34" y="0"/>
                </a:lnTo>
                <a:lnTo>
                  <a:pt x="2" y="28"/>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5" name="Freeform 658"/>
          <p:cNvSpPr>
            <a:spLocks/>
          </p:cNvSpPr>
          <p:nvPr/>
        </p:nvSpPr>
        <p:spPr bwMode="ltGray">
          <a:xfrm>
            <a:off x="3456175" y="3865575"/>
            <a:ext cx="398194" cy="433386"/>
          </a:xfrm>
          <a:custGeom>
            <a:avLst/>
            <a:gdLst/>
            <a:ahLst/>
            <a:cxnLst>
              <a:cxn ang="0">
                <a:pos x="14" y="98"/>
              </a:cxn>
              <a:cxn ang="0">
                <a:pos x="22" y="84"/>
              </a:cxn>
              <a:cxn ang="0">
                <a:pos x="124" y="4"/>
              </a:cxn>
              <a:cxn ang="0">
                <a:pos x="190" y="0"/>
              </a:cxn>
              <a:cxn ang="0">
                <a:pos x="256" y="64"/>
              </a:cxn>
              <a:cxn ang="0">
                <a:pos x="214" y="224"/>
              </a:cxn>
              <a:cxn ang="0">
                <a:pos x="70" y="238"/>
              </a:cxn>
              <a:cxn ang="0">
                <a:pos x="0" y="198"/>
              </a:cxn>
              <a:cxn ang="0">
                <a:pos x="2" y="188"/>
              </a:cxn>
              <a:cxn ang="0">
                <a:pos x="8" y="184"/>
              </a:cxn>
              <a:cxn ang="0">
                <a:pos x="6" y="178"/>
              </a:cxn>
              <a:cxn ang="0">
                <a:pos x="14" y="166"/>
              </a:cxn>
              <a:cxn ang="0">
                <a:pos x="18" y="156"/>
              </a:cxn>
              <a:cxn ang="0">
                <a:pos x="18" y="134"/>
              </a:cxn>
              <a:cxn ang="0">
                <a:pos x="12" y="128"/>
              </a:cxn>
              <a:cxn ang="0">
                <a:pos x="16" y="124"/>
              </a:cxn>
              <a:cxn ang="0">
                <a:pos x="20" y="106"/>
              </a:cxn>
              <a:cxn ang="0">
                <a:pos x="14" y="98"/>
              </a:cxn>
            </a:cxnLst>
            <a:rect l="0" t="0" r="r" b="b"/>
            <a:pathLst>
              <a:path w="257" h="239">
                <a:moveTo>
                  <a:pt x="14" y="98"/>
                </a:moveTo>
                <a:lnTo>
                  <a:pt x="22" y="84"/>
                </a:lnTo>
                <a:lnTo>
                  <a:pt x="124" y="4"/>
                </a:lnTo>
                <a:lnTo>
                  <a:pt x="190" y="0"/>
                </a:lnTo>
                <a:lnTo>
                  <a:pt x="256" y="64"/>
                </a:lnTo>
                <a:lnTo>
                  <a:pt x="214" y="224"/>
                </a:lnTo>
                <a:lnTo>
                  <a:pt x="70" y="238"/>
                </a:lnTo>
                <a:lnTo>
                  <a:pt x="0" y="198"/>
                </a:lnTo>
                <a:lnTo>
                  <a:pt x="2" y="188"/>
                </a:lnTo>
                <a:lnTo>
                  <a:pt x="8" y="184"/>
                </a:lnTo>
                <a:lnTo>
                  <a:pt x="6" y="178"/>
                </a:lnTo>
                <a:lnTo>
                  <a:pt x="14" y="166"/>
                </a:lnTo>
                <a:lnTo>
                  <a:pt x="18" y="156"/>
                </a:lnTo>
                <a:lnTo>
                  <a:pt x="18" y="134"/>
                </a:lnTo>
                <a:lnTo>
                  <a:pt x="12" y="128"/>
                </a:lnTo>
                <a:lnTo>
                  <a:pt x="16" y="124"/>
                </a:lnTo>
                <a:lnTo>
                  <a:pt x="20" y="106"/>
                </a:lnTo>
                <a:lnTo>
                  <a:pt x="14"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6" name="Freeform 659"/>
          <p:cNvSpPr>
            <a:spLocks/>
          </p:cNvSpPr>
          <p:nvPr/>
        </p:nvSpPr>
        <p:spPr bwMode="ltGray">
          <a:xfrm>
            <a:off x="3559984" y="3959237"/>
            <a:ext cx="483411" cy="492123"/>
          </a:xfrm>
          <a:custGeom>
            <a:avLst/>
            <a:gdLst/>
            <a:ahLst/>
            <a:cxnLst>
              <a:cxn ang="0">
                <a:pos x="184" y="2"/>
              </a:cxn>
              <a:cxn ang="0">
                <a:pos x="148" y="0"/>
              </a:cxn>
              <a:cxn ang="0">
                <a:pos x="136" y="136"/>
              </a:cxn>
              <a:cxn ang="0">
                <a:pos x="144" y="146"/>
              </a:cxn>
              <a:cxn ang="0">
                <a:pos x="136" y="164"/>
              </a:cxn>
              <a:cxn ang="0">
                <a:pos x="64" y="156"/>
              </a:cxn>
              <a:cxn ang="0">
                <a:pos x="56" y="148"/>
              </a:cxn>
              <a:cxn ang="0">
                <a:pos x="52" y="158"/>
              </a:cxn>
              <a:cxn ang="0">
                <a:pos x="44" y="158"/>
              </a:cxn>
              <a:cxn ang="0">
                <a:pos x="34" y="166"/>
              </a:cxn>
              <a:cxn ang="0">
                <a:pos x="30" y="168"/>
              </a:cxn>
              <a:cxn ang="0">
                <a:pos x="28" y="160"/>
              </a:cxn>
              <a:cxn ang="0">
                <a:pos x="30" y="158"/>
              </a:cxn>
              <a:cxn ang="0">
                <a:pos x="26" y="154"/>
              </a:cxn>
              <a:cxn ang="0">
                <a:pos x="20" y="158"/>
              </a:cxn>
              <a:cxn ang="0">
                <a:pos x="18" y="160"/>
              </a:cxn>
              <a:cxn ang="0">
                <a:pos x="14" y="178"/>
              </a:cxn>
              <a:cxn ang="0">
                <a:pos x="4" y="174"/>
              </a:cxn>
              <a:cxn ang="0">
                <a:pos x="0" y="200"/>
              </a:cxn>
              <a:cxn ang="0">
                <a:pos x="4" y="208"/>
              </a:cxn>
              <a:cxn ang="0">
                <a:pos x="6" y="212"/>
              </a:cxn>
              <a:cxn ang="0">
                <a:pos x="4" y="220"/>
              </a:cxn>
              <a:cxn ang="0">
                <a:pos x="12" y="222"/>
              </a:cxn>
              <a:cxn ang="0">
                <a:pos x="18" y="226"/>
              </a:cxn>
              <a:cxn ang="0">
                <a:pos x="28" y="234"/>
              </a:cxn>
              <a:cxn ang="0">
                <a:pos x="34" y="236"/>
              </a:cxn>
              <a:cxn ang="0">
                <a:pos x="46" y="228"/>
              </a:cxn>
              <a:cxn ang="0">
                <a:pos x="48" y="222"/>
              </a:cxn>
              <a:cxn ang="0">
                <a:pos x="58" y="222"/>
              </a:cxn>
              <a:cxn ang="0">
                <a:pos x="60" y="230"/>
              </a:cxn>
              <a:cxn ang="0">
                <a:pos x="64" y="236"/>
              </a:cxn>
              <a:cxn ang="0">
                <a:pos x="68" y="244"/>
              </a:cxn>
              <a:cxn ang="0">
                <a:pos x="62" y="250"/>
              </a:cxn>
              <a:cxn ang="0">
                <a:pos x="60" y="256"/>
              </a:cxn>
              <a:cxn ang="0">
                <a:pos x="70" y="254"/>
              </a:cxn>
              <a:cxn ang="0">
                <a:pos x="72" y="260"/>
              </a:cxn>
              <a:cxn ang="0">
                <a:pos x="74" y="258"/>
              </a:cxn>
              <a:cxn ang="0">
                <a:pos x="80" y="260"/>
              </a:cxn>
              <a:cxn ang="0">
                <a:pos x="86" y="266"/>
              </a:cxn>
              <a:cxn ang="0">
                <a:pos x="86" y="268"/>
              </a:cxn>
              <a:cxn ang="0">
                <a:pos x="98" y="262"/>
              </a:cxn>
              <a:cxn ang="0">
                <a:pos x="104" y="260"/>
              </a:cxn>
              <a:cxn ang="0">
                <a:pos x="108" y="270"/>
              </a:cxn>
              <a:cxn ang="0">
                <a:pos x="124" y="258"/>
              </a:cxn>
              <a:cxn ang="0">
                <a:pos x="312" y="176"/>
              </a:cxn>
              <a:cxn ang="0">
                <a:pos x="308" y="80"/>
              </a:cxn>
              <a:cxn ang="0">
                <a:pos x="184" y="2"/>
              </a:cxn>
            </a:cxnLst>
            <a:rect l="0" t="0" r="r" b="b"/>
            <a:pathLst>
              <a:path w="313" h="271">
                <a:moveTo>
                  <a:pt x="184" y="2"/>
                </a:moveTo>
                <a:lnTo>
                  <a:pt x="148" y="0"/>
                </a:lnTo>
                <a:lnTo>
                  <a:pt x="136" y="136"/>
                </a:lnTo>
                <a:lnTo>
                  <a:pt x="144" y="146"/>
                </a:lnTo>
                <a:lnTo>
                  <a:pt x="136" y="164"/>
                </a:lnTo>
                <a:lnTo>
                  <a:pt x="64" y="156"/>
                </a:lnTo>
                <a:lnTo>
                  <a:pt x="56" y="148"/>
                </a:lnTo>
                <a:lnTo>
                  <a:pt x="52" y="158"/>
                </a:lnTo>
                <a:lnTo>
                  <a:pt x="44" y="158"/>
                </a:lnTo>
                <a:lnTo>
                  <a:pt x="34" y="166"/>
                </a:lnTo>
                <a:lnTo>
                  <a:pt x="30" y="168"/>
                </a:lnTo>
                <a:lnTo>
                  <a:pt x="28" y="160"/>
                </a:lnTo>
                <a:lnTo>
                  <a:pt x="30" y="158"/>
                </a:lnTo>
                <a:lnTo>
                  <a:pt x="26" y="154"/>
                </a:lnTo>
                <a:lnTo>
                  <a:pt x="20" y="158"/>
                </a:lnTo>
                <a:lnTo>
                  <a:pt x="18" y="160"/>
                </a:lnTo>
                <a:lnTo>
                  <a:pt x="14" y="178"/>
                </a:lnTo>
                <a:lnTo>
                  <a:pt x="4" y="174"/>
                </a:lnTo>
                <a:lnTo>
                  <a:pt x="0" y="200"/>
                </a:lnTo>
                <a:lnTo>
                  <a:pt x="4" y="208"/>
                </a:lnTo>
                <a:lnTo>
                  <a:pt x="6" y="212"/>
                </a:lnTo>
                <a:lnTo>
                  <a:pt x="4" y="220"/>
                </a:lnTo>
                <a:lnTo>
                  <a:pt x="12" y="222"/>
                </a:lnTo>
                <a:lnTo>
                  <a:pt x="18" y="226"/>
                </a:lnTo>
                <a:lnTo>
                  <a:pt x="28" y="234"/>
                </a:lnTo>
                <a:lnTo>
                  <a:pt x="34" y="236"/>
                </a:lnTo>
                <a:lnTo>
                  <a:pt x="46" y="228"/>
                </a:lnTo>
                <a:lnTo>
                  <a:pt x="48" y="222"/>
                </a:lnTo>
                <a:lnTo>
                  <a:pt x="58" y="222"/>
                </a:lnTo>
                <a:lnTo>
                  <a:pt x="60" y="230"/>
                </a:lnTo>
                <a:lnTo>
                  <a:pt x="64" y="236"/>
                </a:lnTo>
                <a:lnTo>
                  <a:pt x="68" y="244"/>
                </a:lnTo>
                <a:lnTo>
                  <a:pt x="62" y="250"/>
                </a:lnTo>
                <a:lnTo>
                  <a:pt x="60" y="256"/>
                </a:lnTo>
                <a:lnTo>
                  <a:pt x="70" y="254"/>
                </a:lnTo>
                <a:lnTo>
                  <a:pt x="72" y="260"/>
                </a:lnTo>
                <a:lnTo>
                  <a:pt x="74" y="258"/>
                </a:lnTo>
                <a:lnTo>
                  <a:pt x="80" y="260"/>
                </a:lnTo>
                <a:lnTo>
                  <a:pt x="86" y="266"/>
                </a:lnTo>
                <a:lnTo>
                  <a:pt x="86" y="268"/>
                </a:lnTo>
                <a:lnTo>
                  <a:pt x="98" y="262"/>
                </a:lnTo>
                <a:lnTo>
                  <a:pt x="104" y="260"/>
                </a:lnTo>
                <a:lnTo>
                  <a:pt x="108" y="270"/>
                </a:lnTo>
                <a:lnTo>
                  <a:pt x="124" y="258"/>
                </a:lnTo>
                <a:lnTo>
                  <a:pt x="312" y="176"/>
                </a:lnTo>
                <a:lnTo>
                  <a:pt x="308" y="80"/>
                </a:lnTo>
                <a:lnTo>
                  <a:pt x="184"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7" name="Freeform 660"/>
          <p:cNvSpPr>
            <a:spLocks/>
          </p:cNvSpPr>
          <p:nvPr/>
        </p:nvSpPr>
        <p:spPr bwMode="ltGray">
          <a:xfrm>
            <a:off x="3731967" y="4292611"/>
            <a:ext cx="233958" cy="184149"/>
          </a:xfrm>
          <a:custGeom>
            <a:avLst/>
            <a:gdLst/>
            <a:ahLst/>
            <a:cxnLst>
              <a:cxn ang="0">
                <a:pos x="118" y="0"/>
              </a:cxn>
              <a:cxn ang="0">
                <a:pos x="102" y="0"/>
              </a:cxn>
              <a:cxn ang="0">
                <a:pos x="74" y="14"/>
              </a:cxn>
              <a:cxn ang="0">
                <a:pos x="44" y="26"/>
              </a:cxn>
              <a:cxn ang="0">
                <a:pos x="32" y="26"/>
              </a:cxn>
              <a:cxn ang="0">
                <a:pos x="30" y="36"/>
              </a:cxn>
              <a:cxn ang="0">
                <a:pos x="24" y="38"/>
              </a:cxn>
              <a:cxn ang="0">
                <a:pos x="22" y="50"/>
              </a:cxn>
              <a:cxn ang="0">
                <a:pos x="10" y="52"/>
              </a:cxn>
              <a:cxn ang="0">
                <a:pos x="6" y="54"/>
              </a:cxn>
              <a:cxn ang="0">
                <a:pos x="6" y="64"/>
              </a:cxn>
              <a:cxn ang="0">
                <a:pos x="0" y="74"/>
              </a:cxn>
              <a:cxn ang="0">
                <a:pos x="8" y="82"/>
              </a:cxn>
              <a:cxn ang="0">
                <a:pos x="8" y="92"/>
              </a:cxn>
              <a:cxn ang="0">
                <a:pos x="8" y="96"/>
              </a:cxn>
              <a:cxn ang="0">
                <a:pos x="14" y="100"/>
              </a:cxn>
              <a:cxn ang="0">
                <a:pos x="20" y="98"/>
              </a:cxn>
              <a:cxn ang="0">
                <a:pos x="24" y="94"/>
              </a:cxn>
              <a:cxn ang="0">
                <a:pos x="32" y="94"/>
              </a:cxn>
              <a:cxn ang="0">
                <a:pos x="38" y="92"/>
              </a:cxn>
              <a:cxn ang="0">
                <a:pos x="46" y="96"/>
              </a:cxn>
              <a:cxn ang="0">
                <a:pos x="50" y="86"/>
              </a:cxn>
              <a:cxn ang="0">
                <a:pos x="46" y="78"/>
              </a:cxn>
              <a:cxn ang="0">
                <a:pos x="50" y="72"/>
              </a:cxn>
              <a:cxn ang="0">
                <a:pos x="92" y="76"/>
              </a:cxn>
              <a:cxn ang="0">
                <a:pos x="98" y="74"/>
              </a:cxn>
              <a:cxn ang="0">
                <a:pos x="108" y="74"/>
              </a:cxn>
              <a:cxn ang="0">
                <a:pos x="124" y="78"/>
              </a:cxn>
              <a:cxn ang="0">
                <a:pos x="134" y="70"/>
              </a:cxn>
              <a:cxn ang="0">
                <a:pos x="140" y="72"/>
              </a:cxn>
              <a:cxn ang="0">
                <a:pos x="148" y="66"/>
              </a:cxn>
              <a:cxn ang="0">
                <a:pos x="150" y="22"/>
              </a:cxn>
              <a:cxn ang="0">
                <a:pos x="118" y="0"/>
              </a:cxn>
            </a:cxnLst>
            <a:rect l="0" t="0" r="r" b="b"/>
            <a:pathLst>
              <a:path w="151" h="101">
                <a:moveTo>
                  <a:pt x="118" y="0"/>
                </a:moveTo>
                <a:lnTo>
                  <a:pt x="102" y="0"/>
                </a:lnTo>
                <a:lnTo>
                  <a:pt x="74" y="14"/>
                </a:lnTo>
                <a:lnTo>
                  <a:pt x="44" y="26"/>
                </a:lnTo>
                <a:lnTo>
                  <a:pt x="32" y="26"/>
                </a:lnTo>
                <a:lnTo>
                  <a:pt x="30" y="36"/>
                </a:lnTo>
                <a:lnTo>
                  <a:pt x="24" y="38"/>
                </a:lnTo>
                <a:lnTo>
                  <a:pt x="22" y="50"/>
                </a:lnTo>
                <a:lnTo>
                  <a:pt x="10" y="52"/>
                </a:lnTo>
                <a:lnTo>
                  <a:pt x="6" y="54"/>
                </a:lnTo>
                <a:lnTo>
                  <a:pt x="6" y="64"/>
                </a:lnTo>
                <a:lnTo>
                  <a:pt x="0" y="74"/>
                </a:lnTo>
                <a:lnTo>
                  <a:pt x="8" y="82"/>
                </a:lnTo>
                <a:lnTo>
                  <a:pt x="8" y="92"/>
                </a:lnTo>
                <a:lnTo>
                  <a:pt x="8" y="96"/>
                </a:lnTo>
                <a:lnTo>
                  <a:pt x="14" y="100"/>
                </a:lnTo>
                <a:lnTo>
                  <a:pt x="20" y="98"/>
                </a:lnTo>
                <a:lnTo>
                  <a:pt x="24" y="94"/>
                </a:lnTo>
                <a:lnTo>
                  <a:pt x="32" y="94"/>
                </a:lnTo>
                <a:lnTo>
                  <a:pt x="38" y="92"/>
                </a:lnTo>
                <a:lnTo>
                  <a:pt x="46" y="96"/>
                </a:lnTo>
                <a:lnTo>
                  <a:pt x="50" y="86"/>
                </a:lnTo>
                <a:lnTo>
                  <a:pt x="46" y="78"/>
                </a:lnTo>
                <a:lnTo>
                  <a:pt x="50" y="72"/>
                </a:lnTo>
                <a:lnTo>
                  <a:pt x="92" y="76"/>
                </a:lnTo>
                <a:lnTo>
                  <a:pt x="98" y="74"/>
                </a:lnTo>
                <a:lnTo>
                  <a:pt x="108" y="74"/>
                </a:lnTo>
                <a:lnTo>
                  <a:pt x="124" y="78"/>
                </a:lnTo>
                <a:lnTo>
                  <a:pt x="134" y="70"/>
                </a:lnTo>
                <a:lnTo>
                  <a:pt x="140" y="72"/>
                </a:lnTo>
                <a:lnTo>
                  <a:pt x="148" y="66"/>
                </a:lnTo>
                <a:lnTo>
                  <a:pt x="150" y="22"/>
                </a:lnTo>
                <a:lnTo>
                  <a:pt x="1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8" name="Freeform 661"/>
          <p:cNvSpPr>
            <a:spLocks/>
          </p:cNvSpPr>
          <p:nvPr/>
        </p:nvSpPr>
        <p:spPr bwMode="ltGray">
          <a:xfrm>
            <a:off x="3905499" y="4014799"/>
            <a:ext cx="449324" cy="400048"/>
          </a:xfrm>
          <a:custGeom>
            <a:avLst/>
            <a:gdLst/>
            <a:ahLst/>
            <a:cxnLst>
              <a:cxn ang="0">
                <a:pos x="282" y="86"/>
              </a:cxn>
              <a:cxn ang="0">
                <a:pos x="278" y="152"/>
              </a:cxn>
              <a:cxn ang="0">
                <a:pos x="238" y="178"/>
              </a:cxn>
              <a:cxn ang="0">
                <a:pos x="238" y="200"/>
              </a:cxn>
              <a:cxn ang="0">
                <a:pos x="214" y="210"/>
              </a:cxn>
              <a:cxn ang="0">
                <a:pos x="206" y="204"/>
              </a:cxn>
              <a:cxn ang="0">
                <a:pos x="194" y="202"/>
              </a:cxn>
              <a:cxn ang="0">
                <a:pos x="180" y="200"/>
              </a:cxn>
              <a:cxn ang="0">
                <a:pos x="164" y="208"/>
              </a:cxn>
              <a:cxn ang="0">
                <a:pos x="154" y="206"/>
              </a:cxn>
              <a:cxn ang="0">
                <a:pos x="148" y="204"/>
              </a:cxn>
              <a:cxn ang="0">
                <a:pos x="142" y="200"/>
              </a:cxn>
              <a:cxn ang="0">
                <a:pos x="134" y="198"/>
              </a:cxn>
              <a:cxn ang="0">
                <a:pos x="128" y="200"/>
              </a:cxn>
              <a:cxn ang="0">
                <a:pos x="120" y="200"/>
              </a:cxn>
              <a:cxn ang="0">
                <a:pos x="114" y="192"/>
              </a:cxn>
              <a:cxn ang="0">
                <a:pos x="110" y="194"/>
              </a:cxn>
              <a:cxn ang="0">
                <a:pos x="98" y="184"/>
              </a:cxn>
              <a:cxn ang="0">
                <a:pos x="72" y="188"/>
              </a:cxn>
              <a:cxn ang="0">
                <a:pos x="70" y="198"/>
              </a:cxn>
              <a:cxn ang="0">
                <a:pos x="60" y="216"/>
              </a:cxn>
              <a:cxn ang="0">
                <a:pos x="42" y="204"/>
              </a:cxn>
              <a:cxn ang="0">
                <a:pos x="36" y="220"/>
              </a:cxn>
              <a:cxn ang="0">
                <a:pos x="32" y="206"/>
              </a:cxn>
              <a:cxn ang="0">
                <a:pos x="30" y="202"/>
              </a:cxn>
              <a:cxn ang="0">
                <a:pos x="28" y="206"/>
              </a:cxn>
              <a:cxn ang="0">
                <a:pos x="16" y="194"/>
              </a:cxn>
              <a:cxn ang="0">
                <a:pos x="12" y="182"/>
              </a:cxn>
              <a:cxn ang="0">
                <a:pos x="6" y="178"/>
              </a:cxn>
              <a:cxn ang="0">
                <a:pos x="0" y="166"/>
              </a:cxn>
              <a:cxn ang="0">
                <a:pos x="6" y="154"/>
              </a:cxn>
              <a:cxn ang="0">
                <a:pos x="40" y="154"/>
              </a:cxn>
              <a:cxn ang="0">
                <a:pos x="64" y="152"/>
              </a:cxn>
              <a:cxn ang="0">
                <a:pos x="68" y="140"/>
              </a:cxn>
              <a:cxn ang="0">
                <a:pos x="78" y="126"/>
              </a:cxn>
              <a:cxn ang="0">
                <a:pos x="84" y="78"/>
              </a:cxn>
              <a:cxn ang="0">
                <a:pos x="214" y="0"/>
              </a:cxn>
              <a:cxn ang="0">
                <a:pos x="282" y="36"/>
              </a:cxn>
              <a:cxn ang="0">
                <a:pos x="284" y="64"/>
              </a:cxn>
              <a:cxn ang="0">
                <a:pos x="290" y="78"/>
              </a:cxn>
              <a:cxn ang="0">
                <a:pos x="282" y="86"/>
              </a:cxn>
            </a:cxnLst>
            <a:rect l="0" t="0" r="r" b="b"/>
            <a:pathLst>
              <a:path w="291" h="221">
                <a:moveTo>
                  <a:pt x="282" y="86"/>
                </a:moveTo>
                <a:lnTo>
                  <a:pt x="278" y="152"/>
                </a:lnTo>
                <a:lnTo>
                  <a:pt x="238" y="178"/>
                </a:lnTo>
                <a:lnTo>
                  <a:pt x="238" y="200"/>
                </a:lnTo>
                <a:lnTo>
                  <a:pt x="214" y="210"/>
                </a:lnTo>
                <a:lnTo>
                  <a:pt x="206" y="204"/>
                </a:lnTo>
                <a:lnTo>
                  <a:pt x="194" y="202"/>
                </a:lnTo>
                <a:lnTo>
                  <a:pt x="180" y="200"/>
                </a:lnTo>
                <a:lnTo>
                  <a:pt x="164" y="208"/>
                </a:lnTo>
                <a:lnTo>
                  <a:pt x="154" y="206"/>
                </a:lnTo>
                <a:lnTo>
                  <a:pt x="148" y="204"/>
                </a:lnTo>
                <a:lnTo>
                  <a:pt x="142" y="200"/>
                </a:lnTo>
                <a:lnTo>
                  <a:pt x="134" y="198"/>
                </a:lnTo>
                <a:lnTo>
                  <a:pt x="128" y="200"/>
                </a:lnTo>
                <a:lnTo>
                  <a:pt x="120" y="200"/>
                </a:lnTo>
                <a:lnTo>
                  <a:pt x="114" y="192"/>
                </a:lnTo>
                <a:lnTo>
                  <a:pt x="110" y="194"/>
                </a:lnTo>
                <a:lnTo>
                  <a:pt x="98" y="184"/>
                </a:lnTo>
                <a:lnTo>
                  <a:pt x="72" y="188"/>
                </a:lnTo>
                <a:lnTo>
                  <a:pt x="70" y="198"/>
                </a:lnTo>
                <a:lnTo>
                  <a:pt x="60" y="216"/>
                </a:lnTo>
                <a:lnTo>
                  <a:pt x="42" y="204"/>
                </a:lnTo>
                <a:lnTo>
                  <a:pt x="36" y="220"/>
                </a:lnTo>
                <a:lnTo>
                  <a:pt x="32" y="206"/>
                </a:lnTo>
                <a:lnTo>
                  <a:pt x="30" y="202"/>
                </a:lnTo>
                <a:lnTo>
                  <a:pt x="28" y="206"/>
                </a:lnTo>
                <a:lnTo>
                  <a:pt x="16" y="194"/>
                </a:lnTo>
                <a:lnTo>
                  <a:pt x="12" y="182"/>
                </a:lnTo>
                <a:lnTo>
                  <a:pt x="6" y="178"/>
                </a:lnTo>
                <a:lnTo>
                  <a:pt x="0" y="166"/>
                </a:lnTo>
                <a:lnTo>
                  <a:pt x="6" y="154"/>
                </a:lnTo>
                <a:lnTo>
                  <a:pt x="40" y="154"/>
                </a:lnTo>
                <a:lnTo>
                  <a:pt x="64" y="152"/>
                </a:lnTo>
                <a:lnTo>
                  <a:pt x="68" y="140"/>
                </a:lnTo>
                <a:lnTo>
                  <a:pt x="78" y="126"/>
                </a:lnTo>
                <a:lnTo>
                  <a:pt x="84" y="78"/>
                </a:lnTo>
                <a:lnTo>
                  <a:pt x="214" y="0"/>
                </a:lnTo>
                <a:lnTo>
                  <a:pt x="282" y="36"/>
                </a:lnTo>
                <a:lnTo>
                  <a:pt x="284" y="64"/>
                </a:lnTo>
                <a:lnTo>
                  <a:pt x="290" y="78"/>
                </a:lnTo>
                <a:lnTo>
                  <a:pt x="282" y="8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29" name="Freeform 662"/>
          <p:cNvSpPr>
            <a:spLocks/>
          </p:cNvSpPr>
          <p:nvPr/>
        </p:nvSpPr>
        <p:spPr bwMode="ltGray">
          <a:xfrm>
            <a:off x="4599628" y="3797313"/>
            <a:ext cx="295934" cy="339724"/>
          </a:xfrm>
          <a:custGeom>
            <a:avLst/>
            <a:gdLst/>
            <a:ahLst/>
            <a:cxnLst>
              <a:cxn ang="0">
                <a:pos x="42" y="6"/>
              </a:cxn>
              <a:cxn ang="0">
                <a:pos x="58" y="12"/>
              </a:cxn>
              <a:cxn ang="0">
                <a:pos x="68" y="16"/>
              </a:cxn>
              <a:cxn ang="0">
                <a:pos x="80" y="18"/>
              </a:cxn>
              <a:cxn ang="0">
                <a:pos x="84" y="8"/>
              </a:cxn>
              <a:cxn ang="0">
                <a:pos x="88" y="6"/>
              </a:cxn>
              <a:cxn ang="0">
                <a:pos x="94" y="10"/>
              </a:cxn>
              <a:cxn ang="0">
                <a:pos x="102" y="8"/>
              </a:cxn>
              <a:cxn ang="0">
                <a:pos x="106" y="10"/>
              </a:cxn>
              <a:cxn ang="0">
                <a:pos x="108" y="4"/>
              </a:cxn>
              <a:cxn ang="0">
                <a:pos x="114" y="8"/>
              </a:cxn>
              <a:cxn ang="0">
                <a:pos x="120" y="8"/>
              </a:cxn>
              <a:cxn ang="0">
                <a:pos x="126" y="14"/>
              </a:cxn>
              <a:cxn ang="0">
                <a:pos x="140" y="14"/>
              </a:cxn>
              <a:cxn ang="0">
                <a:pos x="158" y="8"/>
              </a:cxn>
              <a:cxn ang="0">
                <a:pos x="170" y="0"/>
              </a:cxn>
              <a:cxn ang="0">
                <a:pos x="182" y="42"/>
              </a:cxn>
              <a:cxn ang="0">
                <a:pos x="182" y="62"/>
              </a:cxn>
              <a:cxn ang="0">
                <a:pos x="174" y="70"/>
              </a:cxn>
              <a:cxn ang="0">
                <a:pos x="164" y="80"/>
              </a:cxn>
              <a:cxn ang="0">
                <a:pos x="152" y="70"/>
              </a:cxn>
              <a:cxn ang="0">
                <a:pos x="144" y="60"/>
              </a:cxn>
              <a:cxn ang="0">
                <a:pos x="136" y="52"/>
              </a:cxn>
              <a:cxn ang="0">
                <a:pos x="128" y="34"/>
              </a:cxn>
              <a:cxn ang="0">
                <a:pos x="136" y="60"/>
              </a:cxn>
              <a:cxn ang="0">
                <a:pos x="148" y="72"/>
              </a:cxn>
              <a:cxn ang="0">
                <a:pos x="152" y="82"/>
              </a:cxn>
              <a:cxn ang="0">
                <a:pos x="162" y="98"/>
              </a:cxn>
              <a:cxn ang="0">
                <a:pos x="170" y="114"/>
              </a:cxn>
              <a:cxn ang="0">
                <a:pos x="176" y="126"/>
              </a:cxn>
              <a:cxn ang="0">
                <a:pos x="188" y="148"/>
              </a:cxn>
              <a:cxn ang="0">
                <a:pos x="188" y="160"/>
              </a:cxn>
              <a:cxn ang="0">
                <a:pos x="192" y="166"/>
              </a:cxn>
              <a:cxn ang="0">
                <a:pos x="186" y="172"/>
              </a:cxn>
              <a:cxn ang="0">
                <a:pos x="182" y="168"/>
              </a:cxn>
              <a:cxn ang="0">
                <a:pos x="180" y="176"/>
              </a:cxn>
              <a:cxn ang="0">
                <a:pos x="164" y="186"/>
              </a:cxn>
              <a:cxn ang="0">
                <a:pos x="158" y="184"/>
              </a:cxn>
              <a:cxn ang="0">
                <a:pos x="0" y="176"/>
              </a:cxn>
              <a:cxn ang="0">
                <a:pos x="0" y="2"/>
              </a:cxn>
              <a:cxn ang="0">
                <a:pos x="10" y="0"/>
              </a:cxn>
              <a:cxn ang="0">
                <a:pos x="14" y="4"/>
              </a:cxn>
              <a:cxn ang="0">
                <a:pos x="26" y="2"/>
              </a:cxn>
              <a:cxn ang="0">
                <a:pos x="42" y="6"/>
              </a:cxn>
            </a:cxnLst>
            <a:rect l="0" t="0" r="r" b="b"/>
            <a:pathLst>
              <a:path w="193" h="187">
                <a:moveTo>
                  <a:pt x="42" y="6"/>
                </a:moveTo>
                <a:lnTo>
                  <a:pt x="58" y="12"/>
                </a:lnTo>
                <a:lnTo>
                  <a:pt x="68" y="16"/>
                </a:lnTo>
                <a:lnTo>
                  <a:pt x="80" y="18"/>
                </a:lnTo>
                <a:lnTo>
                  <a:pt x="84" y="8"/>
                </a:lnTo>
                <a:lnTo>
                  <a:pt x="88" y="6"/>
                </a:lnTo>
                <a:lnTo>
                  <a:pt x="94" y="10"/>
                </a:lnTo>
                <a:lnTo>
                  <a:pt x="102" y="8"/>
                </a:lnTo>
                <a:lnTo>
                  <a:pt x="106" y="10"/>
                </a:lnTo>
                <a:lnTo>
                  <a:pt x="108" y="4"/>
                </a:lnTo>
                <a:lnTo>
                  <a:pt x="114" y="8"/>
                </a:lnTo>
                <a:lnTo>
                  <a:pt x="120" y="8"/>
                </a:lnTo>
                <a:lnTo>
                  <a:pt x="126" y="14"/>
                </a:lnTo>
                <a:lnTo>
                  <a:pt x="140" y="14"/>
                </a:lnTo>
                <a:lnTo>
                  <a:pt x="158" y="8"/>
                </a:lnTo>
                <a:lnTo>
                  <a:pt x="170" y="0"/>
                </a:lnTo>
                <a:lnTo>
                  <a:pt x="182" y="42"/>
                </a:lnTo>
                <a:lnTo>
                  <a:pt x="182" y="62"/>
                </a:lnTo>
                <a:lnTo>
                  <a:pt x="174" y="70"/>
                </a:lnTo>
                <a:lnTo>
                  <a:pt x="164" y="80"/>
                </a:lnTo>
                <a:lnTo>
                  <a:pt x="152" y="70"/>
                </a:lnTo>
                <a:lnTo>
                  <a:pt x="144" y="60"/>
                </a:lnTo>
                <a:lnTo>
                  <a:pt x="136" y="52"/>
                </a:lnTo>
                <a:lnTo>
                  <a:pt x="128" y="34"/>
                </a:lnTo>
                <a:lnTo>
                  <a:pt x="136" y="60"/>
                </a:lnTo>
                <a:lnTo>
                  <a:pt x="148" y="72"/>
                </a:lnTo>
                <a:lnTo>
                  <a:pt x="152" y="82"/>
                </a:lnTo>
                <a:lnTo>
                  <a:pt x="162" y="98"/>
                </a:lnTo>
                <a:lnTo>
                  <a:pt x="170" y="114"/>
                </a:lnTo>
                <a:lnTo>
                  <a:pt x="176" y="126"/>
                </a:lnTo>
                <a:lnTo>
                  <a:pt x="188" y="148"/>
                </a:lnTo>
                <a:lnTo>
                  <a:pt x="188" y="160"/>
                </a:lnTo>
                <a:lnTo>
                  <a:pt x="192" y="166"/>
                </a:lnTo>
                <a:lnTo>
                  <a:pt x="186" y="172"/>
                </a:lnTo>
                <a:lnTo>
                  <a:pt x="182" y="168"/>
                </a:lnTo>
                <a:lnTo>
                  <a:pt x="180" y="176"/>
                </a:lnTo>
                <a:lnTo>
                  <a:pt x="164" y="186"/>
                </a:lnTo>
                <a:lnTo>
                  <a:pt x="158" y="184"/>
                </a:lnTo>
                <a:lnTo>
                  <a:pt x="0" y="176"/>
                </a:lnTo>
                <a:lnTo>
                  <a:pt x="0" y="2"/>
                </a:lnTo>
                <a:lnTo>
                  <a:pt x="10" y="0"/>
                </a:lnTo>
                <a:lnTo>
                  <a:pt x="14" y="4"/>
                </a:lnTo>
                <a:lnTo>
                  <a:pt x="26" y="2"/>
                </a:lnTo>
                <a:lnTo>
                  <a:pt x="4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0" name="Freeform 663"/>
          <p:cNvSpPr>
            <a:spLocks/>
          </p:cNvSpPr>
          <p:nvPr/>
        </p:nvSpPr>
        <p:spPr bwMode="ltGray">
          <a:xfrm>
            <a:off x="4164248" y="3725875"/>
            <a:ext cx="457072" cy="500061"/>
          </a:xfrm>
          <a:custGeom>
            <a:avLst/>
            <a:gdLst/>
            <a:ahLst/>
            <a:cxnLst>
              <a:cxn ang="0">
                <a:pos x="132" y="16"/>
              </a:cxn>
              <a:cxn ang="0">
                <a:pos x="132" y="24"/>
              </a:cxn>
              <a:cxn ang="0">
                <a:pos x="138" y="36"/>
              </a:cxn>
              <a:cxn ang="0">
                <a:pos x="144" y="40"/>
              </a:cxn>
              <a:cxn ang="0">
                <a:pos x="154" y="40"/>
              </a:cxn>
              <a:cxn ang="0">
                <a:pos x="174" y="44"/>
              </a:cxn>
              <a:cxn ang="0">
                <a:pos x="186" y="56"/>
              </a:cxn>
              <a:cxn ang="0">
                <a:pos x="192" y="60"/>
              </a:cxn>
              <a:cxn ang="0">
                <a:pos x="202" y="58"/>
              </a:cxn>
              <a:cxn ang="0">
                <a:pos x="210" y="50"/>
              </a:cxn>
              <a:cxn ang="0">
                <a:pos x="212" y="44"/>
              </a:cxn>
              <a:cxn ang="0">
                <a:pos x="206" y="36"/>
              </a:cxn>
              <a:cxn ang="0">
                <a:pos x="208" y="28"/>
              </a:cxn>
              <a:cxn ang="0">
                <a:pos x="214" y="20"/>
              </a:cxn>
              <a:cxn ang="0">
                <a:pos x="226" y="16"/>
              </a:cxn>
              <a:cxn ang="0">
                <a:pos x="240" y="16"/>
              </a:cxn>
              <a:cxn ang="0">
                <a:pos x="250" y="18"/>
              </a:cxn>
              <a:cxn ang="0">
                <a:pos x="260" y="22"/>
              </a:cxn>
              <a:cxn ang="0">
                <a:pos x="258" y="26"/>
              </a:cxn>
              <a:cxn ang="0">
                <a:pos x="264" y="32"/>
              </a:cxn>
              <a:cxn ang="0">
                <a:pos x="270" y="30"/>
              </a:cxn>
              <a:cxn ang="0">
                <a:pos x="276" y="36"/>
              </a:cxn>
              <a:cxn ang="0">
                <a:pos x="284" y="34"/>
              </a:cxn>
              <a:cxn ang="0">
                <a:pos x="292" y="40"/>
              </a:cxn>
              <a:cxn ang="0">
                <a:pos x="290" y="44"/>
              </a:cxn>
              <a:cxn ang="0">
                <a:pos x="290" y="52"/>
              </a:cxn>
              <a:cxn ang="0">
                <a:pos x="294" y="60"/>
              </a:cxn>
              <a:cxn ang="0">
                <a:pos x="296" y="62"/>
              </a:cxn>
              <a:cxn ang="0">
                <a:pos x="292" y="70"/>
              </a:cxn>
              <a:cxn ang="0">
                <a:pos x="296" y="88"/>
              </a:cxn>
              <a:cxn ang="0">
                <a:pos x="286" y="254"/>
              </a:cxn>
              <a:cxn ang="0">
                <a:pos x="268" y="252"/>
              </a:cxn>
              <a:cxn ang="0">
                <a:pos x="268" y="276"/>
              </a:cxn>
              <a:cxn ang="0">
                <a:pos x="134" y="184"/>
              </a:cxn>
              <a:cxn ang="0">
                <a:pos x="110" y="198"/>
              </a:cxn>
              <a:cxn ang="0">
                <a:pos x="102" y="202"/>
              </a:cxn>
              <a:cxn ang="0">
                <a:pos x="96" y="204"/>
              </a:cxn>
              <a:cxn ang="0">
                <a:pos x="88" y="200"/>
              </a:cxn>
              <a:cxn ang="0">
                <a:pos x="74" y="186"/>
              </a:cxn>
              <a:cxn ang="0">
                <a:pos x="62" y="180"/>
              </a:cxn>
              <a:cxn ang="0">
                <a:pos x="34" y="174"/>
              </a:cxn>
              <a:cxn ang="0">
                <a:pos x="0" y="118"/>
              </a:cxn>
              <a:cxn ang="0">
                <a:pos x="24" y="34"/>
              </a:cxn>
              <a:cxn ang="0">
                <a:pos x="68" y="4"/>
              </a:cxn>
              <a:cxn ang="0">
                <a:pos x="78" y="0"/>
              </a:cxn>
              <a:cxn ang="0">
                <a:pos x="82" y="4"/>
              </a:cxn>
              <a:cxn ang="0">
                <a:pos x="90" y="8"/>
              </a:cxn>
              <a:cxn ang="0">
                <a:pos x="96" y="6"/>
              </a:cxn>
              <a:cxn ang="0">
                <a:pos x="104" y="6"/>
              </a:cxn>
              <a:cxn ang="0">
                <a:pos x="114" y="12"/>
              </a:cxn>
              <a:cxn ang="0">
                <a:pos x="120" y="16"/>
              </a:cxn>
              <a:cxn ang="0">
                <a:pos x="128" y="18"/>
              </a:cxn>
              <a:cxn ang="0">
                <a:pos x="132" y="16"/>
              </a:cxn>
            </a:cxnLst>
            <a:rect l="0" t="0" r="r" b="b"/>
            <a:pathLst>
              <a:path w="297" h="277">
                <a:moveTo>
                  <a:pt x="132" y="16"/>
                </a:moveTo>
                <a:lnTo>
                  <a:pt x="132" y="24"/>
                </a:lnTo>
                <a:lnTo>
                  <a:pt x="138" y="36"/>
                </a:lnTo>
                <a:lnTo>
                  <a:pt x="144" y="40"/>
                </a:lnTo>
                <a:lnTo>
                  <a:pt x="154" y="40"/>
                </a:lnTo>
                <a:lnTo>
                  <a:pt x="174" y="44"/>
                </a:lnTo>
                <a:lnTo>
                  <a:pt x="186" y="56"/>
                </a:lnTo>
                <a:lnTo>
                  <a:pt x="192" y="60"/>
                </a:lnTo>
                <a:lnTo>
                  <a:pt x="202" y="58"/>
                </a:lnTo>
                <a:lnTo>
                  <a:pt x="210" y="50"/>
                </a:lnTo>
                <a:lnTo>
                  <a:pt x="212" y="44"/>
                </a:lnTo>
                <a:lnTo>
                  <a:pt x="206" y="36"/>
                </a:lnTo>
                <a:lnTo>
                  <a:pt x="208" y="28"/>
                </a:lnTo>
                <a:lnTo>
                  <a:pt x="214" y="20"/>
                </a:lnTo>
                <a:lnTo>
                  <a:pt x="226" y="16"/>
                </a:lnTo>
                <a:lnTo>
                  <a:pt x="240" y="16"/>
                </a:lnTo>
                <a:lnTo>
                  <a:pt x="250" y="18"/>
                </a:lnTo>
                <a:lnTo>
                  <a:pt x="260" y="22"/>
                </a:lnTo>
                <a:lnTo>
                  <a:pt x="258" y="26"/>
                </a:lnTo>
                <a:lnTo>
                  <a:pt x="264" y="32"/>
                </a:lnTo>
                <a:lnTo>
                  <a:pt x="270" y="30"/>
                </a:lnTo>
                <a:lnTo>
                  <a:pt x="276" y="36"/>
                </a:lnTo>
                <a:lnTo>
                  <a:pt x="284" y="34"/>
                </a:lnTo>
                <a:lnTo>
                  <a:pt x="292" y="40"/>
                </a:lnTo>
                <a:lnTo>
                  <a:pt x="290" y="44"/>
                </a:lnTo>
                <a:lnTo>
                  <a:pt x="290" y="52"/>
                </a:lnTo>
                <a:lnTo>
                  <a:pt x="294" y="60"/>
                </a:lnTo>
                <a:lnTo>
                  <a:pt x="296" y="62"/>
                </a:lnTo>
                <a:lnTo>
                  <a:pt x="292" y="70"/>
                </a:lnTo>
                <a:lnTo>
                  <a:pt x="296" y="88"/>
                </a:lnTo>
                <a:lnTo>
                  <a:pt x="286" y="254"/>
                </a:lnTo>
                <a:lnTo>
                  <a:pt x="268" y="252"/>
                </a:lnTo>
                <a:lnTo>
                  <a:pt x="268" y="276"/>
                </a:lnTo>
                <a:lnTo>
                  <a:pt x="134" y="184"/>
                </a:lnTo>
                <a:lnTo>
                  <a:pt x="110" y="198"/>
                </a:lnTo>
                <a:lnTo>
                  <a:pt x="102" y="202"/>
                </a:lnTo>
                <a:lnTo>
                  <a:pt x="96" y="204"/>
                </a:lnTo>
                <a:lnTo>
                  <a:pt x="88" y="200"/>
                </a:lnTo>
                <a:lnTo>
                  <a:pt x="74" y="186"/>
                </a:lnTo>
                <a:lnTo>
                  <a:pt x="62" y="180"/>
                </a:lnTo>
                <a:lnTo>
                  <a:pt x="34" y="174"/>
                </a:lnTo>
                <a:lnTo>
                  <a:pt x="0" y="118"/>
                </a:lnTo>
                <a:lnTo>
                  <a:pt x="24" y="34"/>
                </a:lnTo>
                <a:lnTo>
                  <a:pt x="68" y="4"/>
                </a:lnTo>
                <a:lnTo>
                  <a:pt x="78" y="0"/>
                </a:lnTo>
                <a:lnTo>
                  <a:pt x="82" y="4"/>
                </a:lnTo>
                <a:lnTo>
                  <a:pt x="90" y="8"/>
                </a:lnTo>
                <a:lnTo>
                  <a:pt x="96" y="6"/>
                </a:lnTo>
                <a:lnTo>
                  <a:pt x="104" y="6"/>
                </a:lnTo>
                <a:lnTo>
                  <a:pt x="114" y="12"/>
                </a:lnTo>
                <a:lnTo>
                  <a:pt x="120" y="16"/>
                </a:lnTo>
                <a:lnTo>
                  <a:pt x="128" y="18"/>
                </a:lnTo>
                <a:lnTo>
                  <a:pt x="132"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1" name="Freeform 664"/>
          <p:cNvSpPr>
            <a:spLocks/>
          </p:cNvSpPr>
          <p:nvPr/>
        </p:nvSpPr>
        <p:spPr bwMode="ltGray">
          <a:xfrm>
            <a:off x="4159600" y="3581414"/>
            <a:ext cx="123952" cy="230186"/>
          </a:xfrm>
          <a:custGeom>
            <a:avLst/>
            <a:gdLst/>
            <a:ahLst/>
            <a:cxnLst>
              <a:cxn ang="0">
                <a:pos x="44" y="12"/>
              </a:cxn>
              <a:cxn ang="0">
                <a:pos x="46" y="6"/>
              </a:cxn>
              <a:cxn ang="0">
                <a:pos x="54" y="2"/>
              </a:cxn>
              <a:cxn ang="0">
                <a:pos x="64" y="0"/>
              </a:cxn>
              <a:cxn ang="0">
                <a:pos x="70" y="4"/>
              </a:cxn>
              <a:cxn ang="0">
                <a:pos x="70" y="8"/>
              </a:cxn>
              <a:cxn ang="0">
                <a:pos x="68" y="18"/>
              </a:cxn>
              <a:cxn ang="0">
                <a:pos x="80" y="12"/>
              </a:cxn>
              <a:cxn ang="0">
                <a:pos x="80" y="18"/>
              </a:cxn>
              <a:cxn ang="0">
                <a:pos x="74" y="26"/>
              </a:cxn>
              <a:cxn ang="0">
                <a:pos x="72" y="34"/>
              </a:cxn>
              <a:cxn ang="0">
                <a:pos x="76" y="38"/>
              </a:cxn>
              <a:cxn ang="0">
                <a:pos x="78" y="46"/>
              </a:cxn>
              <a:cxn ang="0">
                <a:pos x="66" y="56"/>
              </a:cxn>
              <a:cxn ang="0">
                <a:pos x="58" y="60"/>
              </a:cxn>
              <a:cxn ang="0">
                <a:pos x="56" y="64"/>
              </a:cxn>
              <a:cxn ang="0">
                <a:pos x="60" y="70"/>
              </a:cxn>
              <a:cxn ang="0">
                <a:pos x="76" y="78"/>
              </a:cxn>
              <a:cxn ang="0">
                <a:pos x="82" y="80"/>
              </a:cxn>
              <a:cxn ang="0">
                <a:pos x="74" y="96"/>
              </a:cxn>
              <a:cxn ang="0">
                <a:pos x="70" y="94"/>
              </a:cxn>
              <a:cxn ang="0">
                <a:pos x="60" y="102"/>
              </a:cxn>
              <a:cxn ang="0">
                <a:pos x="48" y="116"/>
              </a:cxn>
              <a:cxn ang="0">
                <a:pos x="38" y="126"/>
              </a:cxn>
              <a:cxn ang="0">
                <a:pos x="26" y="124"/>
              </a:cxn>
              <a:cxn ang="0">
                <a:pos x="0" y="58"/>
              </a:cxn>
              <a:cxn ang="0">
                <a:pos x="36" y="12"/>
              </a:cxn>
              <a:cxn ang="0">
                <a:pos x="44" y="12"/>
              </a:cxn>
            </a:cxnLst>
            <a:rect l="0" t="0" r="r" b="b"/>
            <a:pathLst>
              <a:path w="83" h="127">
                <a:moveTo>
                  <a:pt x="44" y="12"/>
                </a:moveTo>
                <a:lnTo>
                  <a:pt x="46" y="6"/>
                </a:lnTo>
                <a:lnTo>
                  <a:pt x="54" y="2"/>
                </a:lnTo>
                <a:lnTo>
                  <a:pt x="64" y="0"/>
                </a:lnTo>
                <a:lnTo>
                  <a:pt x="70" y="4"/>
                </a:lnTo>
                <a:lnTo>
                  <a:pt x="70" y="8"/>
                </a:lnTo>
                <a:lnTo>
                  <a:pt x="68" y="18"/>
                </a:lnTo>
                <a:lnTo>
                  <a:pt x="80" y="12"/>
                </a:lnTo>
                <a:lnTo>
                  <a:pt x="80" y="18"/>
                </a:lnTo>
                <a:lnTo>
                  <a:pt x="74" y="26"/>
                </a:lnTo>
                <a:lnTo>
                  <a:pt x="72" y="34"/>
                </a:lnTo>
                <a:lnTo>
                  <a:pt x="76" y="38"/>
                </a:lnTo>
                <a:lnTo>
                  <a:pt x="78" y="46"/>
                </a:lnTo>
                <a:lnTo>
                  <a:pt x="66" y="56"/>
                </a:lnTo>
                <a:lnTo>
                  <a:pt x="58" y="60"/>
                </a:lnTo>
                <a:lnTo>
                  <a:pt x="56" y="64"/>
                </a:lnTo>
                <a:lnTo>
                  <a:pt x="60" y="70"/>
                </a:lnTo>
                <a:lnTo>
                  <a:pt x="76" y="78"/>
                </a:lnTo>
                <a:lnTo>
                  <a:pt x="82" y="80"/>
                </a:lnTo>
                <a:lnTo>
                  <a:pt x="74" y="96"/>
                </a:lnTo>
                <a:lnTo>
                  <a:pt x="70" y="94"/>
                </a:lnTo>
                <a:lnTo>
                  <a:pt x="60" y="102"/>
                </a:lnTo>
                <a:lnTo>
                  <a:pt x="48" y="116"/>
                </a:lnTo>
                <a:lnTo>
                  <a:pt x="38" y="126"/>
                </a:lnTo>
                <a:lnTo>
                  <a:pt x="26" y="124"/>
                </a:lnTo>
                <a:lnTo>
                  <a:pt x="0" y="58"/>
                </a:lnTo>
                <a:lnTo>
                  <a:pt x="36" y="12"/>
                </a:lnTo>
                <a:lnTo>
                  <a:pt x="44" y="1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2" name="Freeform 665"/>
          <p:cNvSpPr>
            <a:spLocks/>
          </p:cNvSpPr>
          <p:nvPr/>
        </p:nvSpPr>
        <p:spPr bwMode="ltGray">
          <a:xfrm>
            <a:off x="3724220" y="3587764"/>
            <a:ext cx="498905" cy="582610"/>
          </a:xfrm>
          <a:custGeom>
            <a:avLst/>
            <a:gdLst/>
            <a:ahLst/>
            <a:cxnLst>
              <a:cxn ang="0">
                <a:pos x="246" y="2"/>
              </a:cxn>
              <a:cxn ang="0">
                <a:pos x="258" y="4"/>
              </a:cxn>
              <a:cxn ang="0">
                <a:pos x="271" y="4"/>
              </a:cxn>
              <a:cxn ang="0">
                <a:pos x="289" y="2"/>
              </a:cxn>
              <a:cxn ang="0">
                <a:pos x="302" y="4"/>
              </a:cxn>
              <a:cxn ang="0">
                <a:pos x="310" y="8"/>
              </a:cxn>
              <a:cxn ang="0">
                <a:pos x="306" y="20"/>
              </a:cxn>
              <a:cxn ang="0">
                <a:pos x="306" y="27"/>
              </a:cxn>
              <a:cxn ang="0">
                <a:pos x="306" y="33"/>
              </a:cxn>
              <a:cxn ang="0">
                <a:pos x="293" y="53"/>
              </a:cxn>
              <a:cxn ang="0">
                <a:pos x="285" y="51"/>
              </a:cxn>
              <a:cxn ang="0">
                <a:pos x="285" y="64"/>
              </a:cxn>
              <a:cxn ang="0">
                <a:pos x="291" y="72"/>
              </a:cxn>
              <a:cxn ang="0">
                <a:pos x="297" y="74"/>
              </a:cxn>
              <a:cxn ang="0">
                <a:pos x="297" y="80"/>
              </a:cxn>
              <a:cxn ang="0">
                <a:pos x="306" y="96"/>
              </a:cxn>
              <a:cxn ang="0">
                <a:pos x="304" y="119"/>
              </a:cxn>
              <a:cxn ang="0">
                <a:pos x="301" y="127"/>
              </a:cxn>
              <a:cxn ang="0">
                <a:pos x="304" y="133"/>
              </a:cxn>
              <a:cxn ang="0">
                <a:pos x="306" y="150"/>
              </a:cxn>
              <a:cxn ang="0">
                <a:pos x="308" y="164"/>
              </a:cxn>
              <a:cxn ang="0">
                <a:pos x="310" y="168"/>
              </a:cxn>
              <a:cxn ang="0">
                <a:pos x="312" y="174"/>
              </a:cxn>
              <a:cxn ang="0">
                <a:pos x="304" y="183"/>
              </a:cxn>
              <a:cxn ang="0">
                <a:pos x="306" y="195"/>
              </a:cxn>
              <a:cxn ang="0">
                <a:pos x="299" y="207"/>
              </a:cxn>
              <a:cxn ang="0">
                <a:pos x="304" y="219"/>
              </a:cxn>
              <a:cxn ang="0">
                <a:pos x="306" y="230"/>
              </a:cxn>
              <a:cxn ang="0">
                <a:pos x="310" y="232"/>
              </a:cxn>
              <a:cxn ang="0">
                <a:pos x="322" y="244"/>
              </a:cxn>
              <a:cxn ang="0">
                <a:pos x="222" y="308"/>
              </a:cxn>
              <a:cxn ang="0">
                <a:pos x="183" y="320"/>
              </a:cxn>
              <a:cxn ang="0">
                <a:pos x="180" y="316"/>
              </a:cxn>
              <a:cxn ang="0">
                <a:pos x="180" y="310"/>
              </a:cxn>
              <a:cxn ang="0">
                <a:pos x="174" y="295"/>
              </a:cxn>
              <a:cxn ang="0">
                <a:pos x="170" y="289"/>
              </a:cxn>
              <a:cxn ang="0">
                <a:pos x="166" y="289"/>
              </a:cxn>
              <a:cxn ang="0">
                <a:pos x="162" y="291"/>
              </a:cxn>
              <a:cxn ang="0">
                <a:pos x="156" y="283"/>
              </a:cxn>
              <a:cxn ang="0">
                <a:pos x="150" y="281"/>
              </a:cxn>
              <a:cxn ang="0">
                <a:pos x="144" y="271"/>
              </a:cxn>
              <a:cxn ang="0">
                <a:pos x="0" y="148"/>
              </a:cxn>
              <a:cxn ang="0">
                <a:pos x="8" y="115"/>
              </a:cxn>
              <a:cxn ang="0">
                <a:pos x="113" y="68"/>
              </a:cxn>
              <a:cxn ang="0">
                <a:pos x="146" y="21"/>
              </a:cxn>
              <a:cxn ang="0">
                <a:pos x="154" y="21"/>
              </a:cxn>
              <a:cxn ang="0">
                <a:pos x="166" y="12"/>
              </a:cxn>
              <a:cxn ang="0">
                <a:pos x="181" y="10"/>
              </a:cxn>
              <a:cxn ang="0">
                <a:pos x="199" y="6"/>
              </a:cxn>
              <a:cxn ang="0">
                <a:pos x="215" y="4"/>
              </a:cxn>
              <a:cxn ang="0">
                <a:pos x="219" y="4"/>
              </a:cxn>
              <a:cxn ang="0">
                <a:pos x="230" y="0"/>
              </a:cxn>
              <a:cxn ang="0">
                <a:pos x="238" y="2"/>
              </a:cxn>
              <a:cxn ang="0">
                <a:pos x="246" y="2"/>
              </a:cxn>
            </a:cxnLst>
            <a:rect l="0" t="0" r="r" b="b"/>
            <a:pathLst>
              <a:path w="323" h="321">
                <a:moveTo>
                  <a:pt x="246" y="2"/>
                </a:moveTo>
                <a:lnTo>
                  <a:pt x="258" y="4"/>
                </a:lnTo>
                <a:lnTo>
                  <a:pt x="271" y="4"/>
                </a:lnTo>
                <a:lnTo>
                  <a:pt x="289" y="2"/>
                </a:lnTo>
                <a:lnTo>
                  <a:pt x="302" y="4"/>
                </a:lnTo>
                <a:lnTo>
                  <a:pt x="310" y="8"/>
                </a:lnTo>
                <a:lnTo>
                  <a:pt x="306" y="20"/>
                </a:lnTo>
                <a:lnTo>
                  <a:pt x="306" y="27"/>
                </a:lnTo>
                <a:lnTo>
                  <a:pt x="306" y="33"/>
                </a:lnTo>
                <a:lnTo>
                  <a:pt x="293" y="53"/>
                </a:lnTo>
                <a:lnTo>
                  <a:pt x="285" y="51"/>
                </a:lnTo>
                <a:lnTo>
                  <a:pt x="285" y="64"/>
                </a:lnTo>
                <a:lnTo>
                  <a:pt x="291" y="72"/>
                </a:lnTo>
                <a:lnTo>
                  <a:pt x="297" y="74"/>
                </a:lnTo>
                <a:lnTo>
                  <a:pt x="297" y="80"/>
                </a:lnTo>
                <a:lnTo>
                  <a:pt x="306" y="96"/>
                </a:lnTo>
                <a:lnTo>
                  <a:pt x="304" y="119"/>
                </a:lnTo>
                <a:lnTo>
                  <a:pt x="301" y="127"/>
                </a:lnTo>
                <a:lnTo>
                  <a:pt x="304" y="133"/>
                </a:lnTo>
                <a:lnTo>
                  <a:pt x="306" y="150"/>
                </a:lnTo>
                <a:lnTo>
                  <a:pt x="308" y="164"/>
                </a:lnTo>
                <a:lnTo>
                  <a:pt x="310" y="168"/>
                </a:lnTo>
                <a:lnTo>
                  <a:pt x="312" y="174"/>
                </a:lnTo>
                <a:lnTo>
                  <a:pt x="304" y="183"/>
                </a:lnTo>
                <a:lnTo>
                  <a:pt x="306" y="195"/>
                </a:lnTo>
                <a:lnTo>
                  <a:pt x="299" y="207"/>
                </a:lnTo>
                <a:lnTo>
                  <a:pt x="304" y="219"/>
                </a:lnTo>
                <a:lnTo>
                  <a:pt x="306" y="230"/>
                </a:lnTo>
                <a:lnTo>
                  <a:pt x="310" y="232"/>
                </a:lnTo>
                <a:lnTo>
                  <a:pt x="322" y="244"/>
                </a:lnTo>
                <a:lnTo>
                  <a:pt x="222" y="308"/>
                </a:lnTo>
                <a:lnTo>
                  <a:pt x="183" y="320"/>
                </a:lnTo>
                <a:lnTo>
                  <a:pt x="180" y="316"/>
                </a:lnTo>
                <a:lnTo>
                  <a:pt x="180" y="310"/>
                </a:lnTo>
                <a:lnTo>
                  <a:pt x="174" y="295"/>
                </a:lnTo>
                <a:lnTo>
                  <a:pt x="170" y="289"/>
                </a:lnTo>
                <a:lnTo>
                  <a:pt x="166" y="289"/>
                </a:lnTo>
                <a:lnTo>
                  <a:pt x="162" y="291"/>
                </a:lnTo>
                <a:lnTo>
                  <a:pt x="156" y="283"/>
                </a:lnTo>
                <a:lnTo>
                  <a:pt x="150" y="281"/>
                </a:lnTo>
                <a:lnTo>
                  <a:pt x="144" y="271"/>
                </a:lnTo>
                <a:lnTo>
                  <a:pt x="0" y="148"/>
                </a:lnTo>
                <a:lnTo>
                  <a:pt x="8" y="115"/>
                </a:lnTo>
                <a:lnTo>
                  <a:pt x="113" y="68"/>
                </a:lnTo>
                <a:lnTo>
                  <a:pt x="146" y="21"/>
                </a:lnTo>
                <a:lnTo>
                  <a:pt x="154" y="21"/>
                </a:lnTo>
                <a:lnTo>
                  <a:pt x="166" y="12"/>
                </a:lnTo>
                <a:lnTo>
                  <a:pt x="181" y="10"/>
                </a:lnTo>
                <a:lnTo>
                  <a:pt x="199" y="6"/>
                </a:lnTo>
                <a:lnTo>
                  <a:pt x="215" y="4"/>
                </a:lnTo>
                <a:lnTo>
                  <a:pt x="219" y="4"/>
                </a:lnTo>
                <a:lnTo>
                  <a:pt x="230" y="0"/>
                </a:lnTo>
                <a:lnTo>
                  <a:pt x="238" y="2"/>
                </a:lnTo>
                <a:lnTo>
                  <a:pt x="246"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3" name="Freeform 666"/>
          <p:cNvSpPr>
            <a:spLocks/>
          </p:cNvSpPr>
          <p:nvPr/>
        </p:nvSpPr>
        <p:spPr bwMode="ltGray">
          <a:xfrm>
            <a:off x="3722671" y="3586176"/>
            <a:ext cx="511300" cy="598485"/>
          </a:xfrm>
          <a:custGeom>
            <a:avLst/>
            <a:gdLst/>
            <a:ahLst/>
            <a:cxnLst>
              <a:cxn ang="0">
                <a:pos x="252" y="2"/>
              </a:cxn>
              <a:cxn ang="0">
                <a:pos x="264" y="4"/>
              </a:cxn>
              <a:cxn ang="0">
                <a:pos x="278" y="4"/>
              </a:cxn>
              <a:cxn ang="0">
                <a:pos x="296" y="2"/>
              </a:cxn>
              <a:cxn ang="0">
                <a:pos x="310" y="4"/>
              </a:cxn>
              <a:cxn ang="0">
                <a:pos x="318" y="8"/>
              </a:cxn>
              <a:cxn ang="0">
                <a:pos x="314" y="20"/>
              </a:cxn>
              <a:cxn ang="0">
                <a:pos x="314" y="28"/>
              </a:cxn>
              <a:cxn ang="0">
                <a:pos x="314" y="34"/>
              </a:cxn>
              <a:cxn ang="0">
                <a:pos x="300" y="54"/>
              </a:cxn>
              <a:cxn ang="0">
                <a:pos x="292" y="52"/>
              </a:cxn>
              <a:cxn ang="0">
                <a:pos x="292" y="66"/>
              </a:cxn>
              <a:cxn ang="0">
                <a:pos x="298" y="74"/>
              </a:cxn>
              <a:cxn ang="0">
                <a:pos x="304" y="76"/>
              </a:cxn>
              <a:cxn ang="0">
                <a:pos x="304" y="82"/>
              </a:cxn>
              <a:cxn ang="0">
                <a:pos x="314" y="98"/>
              </a:cxn>
              <a:cxn ang="0">
                <a:pos x="312" y="122"/>
              </a:cxn>
              <a:cxn ang="0">
                <a:pos x="308" y="130"/>
              </a:cxn>
              <a:cxn ang="0">
                <a:pos x="312" y="136"/>
              </a:cxn>
              <a:cxn ang="0">
                <a:pos x="314" y="154"/>
              </a:cxn>
              <a:cxn ang="0">
                <a:pos x="316" y="168"/>
              </a:cxn>
              <a:cxn ang="0">
                <a:pos x="318" y="172"/>
              </a:cxn>
              <a:cxn ang="0">
                <a:pos x="320" y="178"/>
              </a:cxn>
              <a:cxn ang="0">
                <a:pos x="312" y="188"/>
              </a:cxn>
              <a:cxn ang="0">
                <a:pos x="314" y="200"/>
              </a:cxn>
              <a:cxn ang="0">
                <a:pos x="306" y="212"/>
              </a:cxn>
              <a:cxn ang="0">
                <a:pos x="312" y="224"/>
              </a:cxn>
              <a:cxn ang="0">
                <a:pos x="314" y="236"/>
              </a:cxn>
              <a:cxn ang="0">
                <a:pos x="318" y="238"/>
              </a:cxn>
              <a:cxn ang="0">
                <a:pos x="330" y="250"/>
              </a:cxn>
              <a:cxn ang="0">
                <a:pos x="228" y="316"/>
              </a:cxn>
              <a:cxn ang="0">
                <a:pos x="188" y="328"/>
              </a:cxn>
              <a:cxn ang="0">
                <a:pos x="184" y="324"/>
              </a:cxn>
              <a:cxn ang="0">
                <a:pos x="184" y="318"/>
              </a:cxn>
              <a:cxn ang="0">
                <a:pos x="178" y="302"/>
              </a:cxn>
              <a:cxn ang="0">
                <a:pos x="174" y="296"/>
              </a:cxn>
              <a:cxn ang="0">
                <a:pos x="170" y="296"/>
              </a:cxn>
              <a:cxn ang="0">
                <a:pos x="166" y="298"/>
              </a:cxn>
              <a:cxn ang="0">
                <a:pos x="160" y="290"/>
              </a:cxn>
              <a:cxn ang="0">
                <a:pos x="154" y="288"/>
              </a:cxn>
              <a:cxn ang="0">
                <a:pos x="148" y="278"/>
              </a:cxn>
              <a:cxn ang="0">
                <a:pos x="0" y="152"/>
              </a:cxn>
              <a:cxn ang="0">
                <a:pos x="8" y="118"/>
              </a:cxn>
              <a:cxn ang="0">
                <a:pos x="116" y="70"/>
              </a:cxn>
              <a:cxn ang="0">
                <a:pos x="150" y="22"/>
              </a:cxn>
              <a:cxn ang="0">
                <a:pos x="158" y="22"/>
              </a:cxn>
              <a:cxn ang="0">
                <a:pos x="170" y="12"/>
              </a:cxn>
              <a:cxn ang="0">
                <a:pos x="186" y="10"/>
              </a:cxn>
              <a:cxn ang="0">
                <a:pos x="204" y="6"/>
              </a:cxn>
              <a:cxn ang="0">
                <a:pos x="220" y="4"/>
              </a:cxn>
              <a:cxn ang="0">
                <a:pos x="224" y="4"/>
              </a:cxn>
              <a:cxn ang="0">
                <a:pos x="236" y="0"/>
              </a:cxn>
              <a:cxn ang="0">
                <a:pos x="244" y="2"/>
              </a:cxn>
              <a:cxn ang="0">
                <a:pos x="252" y="2"/>
              </a:cxn>
            </a:cxnLst>
            <a:rect l="0" t="0" r="r" b="b"/>
            <a:pathLst>
              <a:path w="331" h="329">
                <a:moveTo>
                  <a:pt x="252" y="2"/>
                </a:moveTo>
                <a:lnTo>
                  <a:pt x="264" y="4"/>
                </a:lnTo>
                <a:lnTo>
                  <a:pt x="278" y="4"/>
                </a:lnTo>
                <a:lnTo>
                  <a:pt x="296" y="2"/>
                </a:lnTo>
                <a:lnTo>
                  <a:pt x="310" y="4"/>
                </a:lnTo>
                <a:lnTo>
                  <a:pt x="318" y="8"/>
                </a:lnTo>
                <a:lnTo>
                  <a:pt x="314" y="20"/>
                </a:lnTo>
                <a:lnTo>
                  <a:pt x="314" y="28"/>
                </a:lnTo>
                <a:lnTo>
                  <a:pt x="314" y="34"/>
                </a:lnTo>
                <a:lnTo>
                  <a:pt x="300" y="54"/>
                </a:lnTo>
                <a:lnTo>
                  <a:pt x="292" y="52"/>
                </a:lnTo>
                <a:lnTo>
                  <a:pt x="292" y="66"/>
                </a:lnTo>
                <a:lnTo>
                  <a:pt x="298" y="74"/>
                </a:lnTo>
                <a:lnTo>
                  <a:pt x="304" y="76"/>
                </a:lnTo>
                <a:lnTo>
                  <a:pt x="304" y="82"/>
                </a:lnTo>
                <a:lnTo>
                  <a:pt x="314" y="98"/>
                </a:lnTo>
                <a:lnTo>
                  <a:pt x="312" y="122"/>
                </a:lnTo>
                <a:lnTo>
                  <a:pt x="308" y="130"/>
                </a:lnTo>
                <a:lnTo>
                  <a:pt x="312" y="136"/>
                </a:lnTo>
                <a:lnTo>
                  <a:pt x="314" y="154"/>
                </a:lnTo>
                <a:lnTo>
                  <a:pt x="316" y="168"/>
                </a:lnTo>
                <a:lnTo>
                  <a:pt x="318" y="172"/>
                </a:lnTo>
                <a:lnTo>
                  <a:pt x="320" y="178"/>
                </a:lnTo>
                <a:lnTo>
                  <a:pt x="312" y="188"/>
                </a:lnTo>
                <a:lnTo>
                  <a:pt x="314" y="200"/>
                </a:lnTo>
                <a:lnTo>
                  <a:pt x="306" y="212"/>
                </a:lnTo>
                <a:lnTo>
                  <a:pt x="312" y="224"/>
                </a:lnTo>
                <a:lnTo>
                  <a:pt x="314" y="236"/>
                </a:lnTo>
                <a:lnTo>
                  <a:pt x="318" y="238"/>
                </a:lnTo>
                <a:lnTo>
                  <a:pt x="330" y="250"/>
                </a:lnTo>
                <a:lnTo>
                  <a:pt x="228" y="316"/>
                </a:lnTo>
                <a:lnTo>
                  <a:pt x="188" y="328"/>
                </a:lnTo>
                <a:lnTo>
                  <a:pt x="184" y="324"/>
                </a:lnTo>
                <a:lnTo>
                  <a:pt x="184" y="318"/>
                </a:lnTo>
                <a:lnTo>
                  <a:pt x="178" y="302"/>
                </a:lnTo>
                <a:lnTo>
                  <a:pt x="174" y="296"/>
                </a:lnTo>
                <a:lnTo>
                  <a:pt x="170" y="296"/>
                </a:lnTo>
                <a:lnTo>
                  <a:pt x="166" y="298"/>
                </a:lnTo>
                <a:lnTo>
                  <a:pt x="160" y="290"/>
                </a:lnTo>
                <a:lnTo>
                  <a:pt x="154" y="288"/>
                </a:lnTo>
                <a:lnTo>
                  <a:pt x="148" y="278"/>
                </a:lnTo>
                <a:lnTo>
                  <a:pt x="0" y="152"/>
                </a:lnTo>
                <a:lnTo>
                  <a:pt x="8" y="118"/>
                </a:lnTo>
                <a:lnTo>
                  <a:pt x="116" y="70"/>
                </a:lnTo>
                <a:lnTo>
                  <a:pt x="150" y="22"/>
                </a:lnTo>
                <a:lnTo>
                  <a:pt x="158" y="22"/>
                </a:lnTo>
                <a:lnTo>
                  <a:pt x="170" y="12"/>
                </a:lnTo>
                <a:lnTo>
                  <a:pt x="186" y="10"/>
                </a:lnTo>
                <a:lnTo>
                  <a:pt x="204" y="6"/>
                </a:lnTo>
                <a:lnTo>
                  <a:pt x="220" y="4"/>
                </a:lnTo>
                <a:lnTo>
                  <a:pt x="224" y="4"/>
                </a:lnTo>
                <a:lnTo>
                  <a:pt x="236" y="0"/>
                </a:lnTo>
                <a:lnTo>
                  <a:pt x="244" y="2"/>
                </a:lnTo>
                <a:lnTo>
                  <a:pt x="252"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4" name="Freeform 667"/>
          <p:cNvSpPr>
            <a:spLocks/>
          </p:cNvSpPr>
          <p:nvPr/>
        </p:nvSpPr>
        <p:spPr bwMode="ltGray">
          <a:xfrm>
            <a:off x="3632806" y="3590939"/>
            <a:ext cx="317625" cy="241299"/>
          </a:xfrm>
          <a:custGeom>
            <a:avLst/>
            <a:gdLst/>
            <a:ahLst/>
            <a:cxnLst>
              <a:cxn ang="0">
                <a:pos x="154" y="0"/>
              </a:cxn>
              <a:cxn ang="0">
                <a:pos x="156" y="9"/>
              </a:cxn>
              <a:cxn ang="0">
                <a:pos x="164" y="13"/>
              </a:cxn>
              <a:cxn ang="0">
                <a:pos x="171" y="13"/>
              </a:cxn>
              <a:cxn ang="0">
                <a:pos x="177" y="13"/>
              </a:cxn>
              <a:cxn ang="0">
                <a:pos x="185" y="11"/>
              </a:cxn>
              <a:cxn ang="0">
                <a:pos x="194" y="9"/>
              </a:cxn>
              <a:cxn ang="0">
                <a:pos x="191" y="17"/>
              </a:cxn>
              <a:cxn ang="0">
                <a:pos x="196" y="21"/>
              </a:cxn>
              <a:cxn ang="0">
                <a:pos x="202" y="19"/>
              </a:cxn>
              <a:cxn ang="0">
                <a:pos x="206" y="26"/>
              </a:cxn>
              <a:cxn ang="0">
                <a:pos x="204" y="34"/>
              </a:cxn>
              <a:cxn ang="0">
                <a:pos x="206" y="40"/>
              </a:cxn>
              <a:cxn ang="0">
                <a:pos x="204" y="55"/>
              </a:cxn>
              <a:cxn ang="0">
                <a:pos x="204" y="64"/>
              </a:cxn>
              <a:cxn ang="0">
                <a:pos x="206" y="68"/>
              </a:cxn>
              <a:cxn ang="0">
                <a:pos x="202" y="72"/>
              </a:cxn>
              <a:cxn ang="0">
                <a:pos x="191" y="74"/>
              </a:cxn>
              <a:cxn ang="0">
                <a:pos x="181" y="74"/>
              </a:cxn>
              <a:cxn ang="0">
                <a:pos x="177" y="77"/>
              </a:cxn>
              <a:cxn ang="0">
                <a:pos x="177" y="85"/>
              </a:cxn>
              <a:cxn ang="0">
                <a:pos x="131" y="104"/>
              </a:cxn>
              <a:cxn ang="0">
                <a:pos x="123" y="106"/>
              </a:cxn>
              <a:cxn ang="0">
                <a:pos x="114" y="104"/>
              </a:cxn>
              <a:cxn ang="0">
                <a:pos x="104" y="107"/>
              </a:cxn>
              <a:cxn ang="0">
                <a:pos x="89" y="109"/>
              </a:cxn>
              <a:cxn ang="0">
                <a:pos x="67" y="119"/>
              </a:cxn>
              <a:cxn ang="0">
                <a:pos x="67" y="132"/>
              </a:cxn>
              <a:cxn ang="0">
                <a:pos x="0" y="121"/>
              </a:cxn>
              <a:cxn ang="0">
                <a:pos x="15" y="121"/>
              </a:cxn>
              <a:cxn ang="0">
                <a:pos x="27" y="115"/>
              </a:cxn>
              <a:cxn ang="0">
                <a:pos x="46" y="106"/>
              </a:cxn>
              <a:cxn ang="0">
                <a:pos x="65" y="85"/>
              </a:cxn>
              <a:cxn ang="0">
                <a:pos x="62" y="81"/>
              </a:cxn>
              <a:cxn ang="0">
                <a:pos x="65" y="72"/>
              </a:cxn>
              <a:cxn ang="0">
                <a:pos x="69" y="64"/>
              </a:cxn>
              <a:cxn ang="0">
                <a:pos x="79" y="58"/>
              </a:cxn>
              <a:cxn ang="0">
                <a:pos x="81" y="53"/>
              </a:cxn>
              <a:cxn ang="0">
                <a:pos x="85" y="47"/>
              </a:cxn>
              <a:cxn ang="0">
                <a:pos x="92" y="43"/>
              </a:cxn>
              <a:cxn ang="0">
                <a:pos x="102" y="36"/>
              </a:cxn>
              <a:cxn ang="0">
                <a:pos x="110" y="36"/>
              </a:cxn>
              <a:cxn ang="0">
                <a:pos x="119" y="32"/>
              </a:cxn>
              <a:cxn ang="0">
                <a:pos x="129" y="25"/>
              </a:cxn>
              <a:cxn ang="0">
                <a:pos x="142" y="11"/>
              </a:cxn>
              <a:cxn ang="0">
                <a:pos x="154" y="0"/>
              </a:cxn>
            </a:cxnLst>
            <a:rect l="0" t="0" r="r" b="b"/>
            <a:pathLst>
              <a:path w="207" h="133">
                <a:moveTo>
                  <a:pt x="154" y="0"/>
                </a:moveTo>
                <a:lnTo>
                  <a:pt x="156" y="9"/>
                </a:lnTo>
                <a:lnTo>
                  <a:pt x="164" y="13"/>
                </a:lnTo>
                <a:lnTo>
                  <a:pt x="171" y="13"/>
                </a:lnTo>
                <a:lnTo>
                  <a:pt x="177" y="13"/>
                </a:lnTo>
                <a:lnTo>
                  <a:pt x="185" y="11"/>
                </a:lnTo>
                <a:lnTo>
                  <a:pt x="194" y="9"/>
                </a:lnTo>
                <a:lnTo>
                  <a:pt x="191" y="17"/>
                </a:lnTo>
                <a:lnTo>
                  <a:pt x="196" y="21"/>
                </a:lnTo>
                <a:lnTo>
                  <a:pt x="202" y="19"/>
                </a:lnTo>
                <a:lnTo>
                  <a:pt x="206" y="26"/>
                </a:lnTo>
                <a:lnTo>
                  <a:pt x="204" y="34"/>
                </a:lnTo>
                <a:lnTo>
                  <a:pt x="206" y="40"/>
                </a:lnTo>
                <a:lnTo>
                  <a:pt x="204" y="55"/>
                </a:lnTo>
                <a:lnTo>
                  <a:pt x="204" y="64"/>
                </a:lnTo>
                <a:lnTo>
                  <a:pt x="206" y="68"/>
                </a:lnTo>
                <a:lnTo>
                  <a:pt x="202" y="72"/>
                </a:lnTo>
                <a:lnTo>
                  <a:pt x="191" y="74"/>
                </a:lnTo>
                <a:lnTo>
                  <a:pt x="181" y="74"/>
                </a:lnTo>
                <a:lnTo>
                  <a:pt x="177" y="77"/>
                </a:lnTo>
                <a:lnTo>
                  <a:pt x="177" y="85"/>
                </a:lnTo>
                <a:lnTo>
                  <a:pt x="131" y="104"/>
                </a:lnTo>
                <a:lnTo>
                  <a:pt x="123" y="106"/>
                </a:lnTo>
                <a:lnTo>
                  <a:pt x="114" y="104"/>
                </a:lnTo>
                <a:lnTo>
                  <a:pt x="104" y="107"/>
                </a:lnTo>
                <a:lnTo>
                  <a:pt x="89" y="109"/>
                </a:lnTo>
                <a:lnTo>
                  <a:pt x="67" y="119"/>
                </a:lnTo>
                <a:lnTo>
                  <a:pt x="67" y="132"/>
                </a:lnTo>
                <a:lnTo>
                  <a:pt x="0" y="121"/>
                </a:lnTo>
                <a:lnTo>
                  <a:pt x="15" y="121"/>
                </a:lnTo>
                <a:lnTo>
                  <a:pt x="27" y="115"/>
                </a:lnTo>
                <a:lnTo>
                  <a:pt x="46" y="106"/>
                </a:lnTo>
                <a:lnTo>
                  <a:pt x="65" y="85"/>
                </a:lnTo>
                <a:lnTo>
                  <a:pt x="62" y="81"/>
                </a:lnTo>
                <a:lnTo>
                  <a:pt x="65" y="72"/>
                </a:lnTo>
                <a:lnTo>
                  <a:pt x="69" y="64"/>
                </a:lnTo>
                <a:lnTo>
                  <a:pt x="79" y="58"/>
                </a:lnTo>
                <a:lnTo>
                  <a:pt x="81" y="53"/>
                </a:lnTo>
                <a:lnTo>
                  <a:pt x="85" y="47"/>
                </a:lnTo>
                <a:lnTo>
                  <a:pt x="92" y="43"/>
                </a:lnTo>
                <a:lnTo>
                  <a:pt x="102" y="36"/>
                </a:lnTo>
                <a:lnTo>
                  <a:pt x="110" y="36"/>
                </a:lnTo>
                <a:lnTo>
                  <a:pt x="119" y="32"/>
                </a:lnTo>
                <a:lnTo>
                  <a:pt x="129" y="25"/>
                </a:lnTo>
                <a:lnTo>
                  <a:pt x="142" y="11"/>
                </a:lnTo>
                <a:lnTo>
                  <a:pt x="15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5" name="Freeform 668"/>
          <p:cNvSpPr>
            <a:spLocks/>
          </p:cNvSpPr>
          <p:nvPr/>
        </p:nvSpPr>
        <p:spPr bwMode="ltGray">
          <a:xfrm>
            <a:off x="3632806" y="3589351"/>
            <a:ext cx="330020" cy="257174"/>
          </a:xfrm>
          <a:custGeom>
            <a:avLst/>
            <a:gdLst/>
            <a:ahLst/>
            <a:cxnLst>
              <a:cxn ang="0">
                <a:pos x="160" y="0"/>
              </a:cxn>
              <a:cxn ang="0">
                <a:pos x="162" y="10"/>
              </a:cxn>
              <a:cxn ang="0">
                <a:pos x="170" y="14"/>
              </a:cxn>
              <a:cxn ang="0">
                <a:pos x="178" y="14"/>
              </a:cxn>
              <a:cxn ang="0">
                <a:pos x="184" y="14"/>
              </a:cxn>
              <a:cxn ang="0">
                <a:pos x="192" y="12"/>
              </a:cxn>
              <a:cxn ang="0">
                <a:pos x="202" y="10"/>
              </a:cxn>
              <a:cxn ang="0">
                <a:pos x="198" y="18"/>
              </a:cxn>
              <a:cxn ang="0">
                <a:pos x="204" y="22"/>
              </a:cxn>
              <a:cxn ang="0">
                <a:pos x="210" y="20"/>
              </a:cxn>
              <a:cxn ang="0">
                <a:pos x="214" y="28"/>
              </a:cxn>
              <a:cxn ang="0">
                <a:pos x="212" y="36"/>
              </a:cxn>
              <a:cxn ang="0">
                <a:pos x="214" y="42"/>
              </a:cxn>
              <a:cxn ang="0">
                <a:pos x="212" y="58"/>
              </a:cxn>
              <a:cxn ang="0">
                <a:pos x="212" y="68"/>
              </a:cxn>
              <a:cxn ang="0">
                <a:pos x="214" y="72"/>
              </a:cxn>
              <a:cxn ang="0">
                <a:pos x="210" y="76"/>
              </a:cxn>
              <a:cxn ang="0">
                <a:pos x="198" y="78"/>
              </a:cxn>
              <a:cxn ang="0">
                <a:pos x="188" y="78"/>
              </a:cxn>
              <a:cxn ang="0">
                <a:pos x="184" y="82"/>
              </a:cxn>
              <a:cxn ang="0">
                <a:pos x="184" y="90"/>
              </a:cxn>
              <a:cxn ang="0">
                <a:pos x="136" y="110"/>
              </a:cxn>
              <a:cxn ang="0">
                <a:pos x="128" y="112"/>
              </a:cxn>
              <a:cxn ang="0">
                <a:pos x="118" y="110"/>
              </a:cxn>
              <a:cxn ang="0">
                <a:pos x="108" y="114"/>
              </a:cxn>
              <a:cxn ang="0">
                <a:pos x="92" y="116"/>
              </a:cxn>
              <a:cxn ang="0">
                <a:pos x="70" y="126"/>
              </a:cxn>
              <a:cxn ang="0">
                <a:pos x="70" y="140"/>
              </a:cxn>
              <a:cxn ang="0">
                <a:pos x="0" y="128"/>
              </a:cxn>
              <a:cxn ang="0">
                <a:pos x="16" y="128"/>
              </a:cxn>
              <a:cxn ang="0">
                <a:pos x="28" y="122"/>
              </a:cxn>
              <a:cxn ang="0">
                <a:pos x="48" y="112"/>
              </a:cxn>
              <a:cxn ang="0">
                <a:pos x="68" y="90"/>
              </a:cxn>
              <a:cxn ang="0">
                <a:pos x="64" y="86"/>
              </a:cxn>
              <a:cxn ang="0">
                <a:pos x="68" y="76"/>
              </a:cxn>
              <a:cxn ang="0">
                <a:pos x="72" y="68"/>
              </a:cxn>
              <a:cxn ang="0">
                <a:pos x="82" y="62"/>
              </a:cxn>
              <a:cxn ang="0">
                <a:pos x="84" y="56"/>
              </a:cxn>
              <a:cxn ang="0">
                <a:pos x="88" y="50"/>
              </a:cxn>
              <a:cxn ang="0">
                <a:pos x="96" y="46"/>
              </a:cxn>
              <a:cxn ang="0">
                <a:pos x="106" y="38"/>
              </a:cxn>
              <a:cxn ang="0">
                <a:pos x="114" y="38"/>
              </a:cxn>
              <a:cxn ang="0">
                <a:pos x="124" y="34"/>
              </a:cxn>
              <a:cxn ang="0">
                <a:pos x="134" y="26"/>
              </a:cxn>
              <a:cxn ang="0">
                <a:pos x="148" y="12"/>
              </a:cxn>
              <a:cxn ang="0">
                <a:pos x="160" y="0"/>
              </a:cxn>
            </a:cxnLst>
            <a:rect l="0" t="0" r="r" b="b"/>
            <a:pathLst>
              <a:path w="215" h="141">
                <a:moveTo>
                  <a:pt x="160" y="0"/>
                </a:moveTo>
                <a:lnTo>
                  <a:pt x="162" y="10"/>
                </a:lnTo>
                <a:lnTo>
                  <a:pt x="170" y="14"/>
                </a:lnTo>
                <a:lnTo>
                  <a:pt x="178" y="14"/>
                </a:lnTo>
                <a:lnTo>
                  <a:pt x="184" y="14"/>
                </a:lnTo>
                <a:lnTo>
                  <a:pt x="192" y="12"/>
                </a:lnTo>
                <a:lnTo>
                  <a:pt x="202" y="10"/>
                </a:lnTo>
                <a:lnTo>
                  <a:pt x="198" y="18"/>
                </a:lnTo>
                <a:lnTo>
                  <a:pt x="204" y="22"/>
                </a:lnTo>
                <a:lnTo>
                  <a:pt x="210" y="20"/>
                </a:lnTo>
                <a:lnTo>
                  <a:pt x="214" y="28"/>
                </a:lnTo>
                <a:lnTo>
                  <a:pt x="212" y="36"/>
                </a:lnTo>
                <a:lnTo>
                  <a:pt x="214" y="42"/>
                </a:lnTo>
                <a:lnTo>
                  <a:pt x="212" y="58"/>
                </a:lnTo>
                <a:lnTo>
                  <a:pt x="212" y="68"/>
                </a:lnTo>
                <a:lnTo>
                  <a:pt x="214" y="72"/>
                </a:lnTo>
                <a:lnTo>
                  <a:pt x="210" y="76"/>
                </a:lnTo>
                <a:lnTo>
                  <a:pt x="198" y="78"/>
                </a:lnTo>
                <a:lnTo>
                  <a:pt x="188" y="78"/>
                </a:lnTo>
                <a:lnTo>
                  <a:pt x="184" y="82"/>
                </a:lnTo>
                <a:lnTo>
                  <a:pt x="184" y="90"/>
                </a:lnTo>
                <a:lnTo>
                  <a:pt x="136" y="110"/>
                </a:lnTo>
                <a:lnTo>
                  <a:pt x="128" y="112"/>
                </a:lnTo>
                <a:lnTo>
                  <a:pt x="118" y="110"/>
                </a:lnTo>
                <a:lnTo>
                  <a:pt x="108" y="114"/>
                </a:lnTo>
                <a:lnTo>
                  <a:pt x="92" y="116"/>
                </a:lnTo>
                <a:lnTo>
                  <a:pt x="70" y="126"/>
                </a:lnTo>
                <a:lnTo>
                  <a:pt x="70" y="140"/>
                </a:lnTo>
                <a:lnTo>
                  <a:pt x="0" y="128"/>
                </a:lnTo>
                <a:lnTo>
                  <a:pt x="16" y="128"/>
                </a:lnTo>
                <a:lnTo>
                  <a:pt x="28" y="122"/>
                </a:lnTo>
                <a:lnTo>
                  <a:pt x="48" y="112"/>
                </a:lnTo>
                <a:lnTo>
                  <a:pt x="68" y="90"/>
                </a:lnTo>
                <a:lnTo>
                  <a:pt x="64" y="86"/>
                </a:lnTo>
                <a:lnTo>
                  <a:pt x="68" y="76"/>
                </a:lnTo>
                <a:lnTo>
                  <a:pt x="72" y="68"/>
                </a:lnTo>
                <a:lnTo>
                  <a:pt x="82" y="62"/>
                </a:lnTo>
                <a:lnTo>
                  <a:pt x="84" y="56"/>
                </a:lnTo>
                <a:lnTo>
                  <a:pt x="88" y="50"/>
                </a:lnTo>
                <a:lnTo>
                  <a:pt x="96" y="46"/>
                </a:lnTo>
                <a:lnTo>
                  <a:pt x="106" y="38"/>
                </a:lnTo>
                <a:lnTo>
                  <a:pt x="114" y="38"/>
                </a:lnTo>
                <a:lnTo>
                  <a:pt x="124" y="34"/>
                </a:lnTo>
                <a:lnTo>
                  <a:pt x="134" y="26"/>
                </a:lnTo>
                <a:lnTo>
                  <a:pt x="148" y="12"/>
                </a:lnTo>
                <a:lnTo>
                  <a:pt x="16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6" name="Freeform 669"/>
          <p:cNvSpPr>
            <a:spLocks/>
          </p:cNvSpPr>
          <p:nvPr/>
        </p:nvSpPr>
        <p:spPr bwMode="ltGray">
          <a:xfrm>
            <a:off x="3479415" y="3825888"/>
            <a:ext cx="251002" cy="206374"/>
          </a:xfrm>
          <a:custGeom>
            <a:avLst/>
            <a:gdLst/>
            <a:ahLst/>
            <a:cxnLst>
              <a:cxn ang="0">
                <a:pos x="84" y="15"/>
              </a:cxn>
              <a:cxn ang="0">
                <a:pos x="93" y="0"/>
              </a:cxn>
              <a:cxn ang="0">
                <a:pos x="160" y="11"/>
              </a:cxn>
              <a:cxn ang="0">
                <a:pos x="150" y="39"/>
              </a:cxn>
              <a:cxn ang="0">
                <a:pos x="107" y="36"/>
              </a:cxn>
              <a:cxn ang="0">
                <a:pos x="91" y="80"/>
              </a:cxn>
              <a:cxn ang="0">
                <a:pos x="84" y="80"/>
              </a:cxn>
              <a:cxn ang="0">
                <a:pos x="76" y="82"/>
              </a:cxn>
              <a:cxn ang="0">
                <a:pos x="70" y="90"/>
              </a:cxn>
              <a:cxn ang="0">
                <a:pos x="65" y="107"/>
              </a:cxn>
              <a:cxn ang="0">
                <a:pos x="65" y="114"/>
              </a:cxn>
              <a:cxn ang="0">
                <a:pos x="8" y="107"/>
              </a:cxn>
              <a:cxn ang="0">
                <a:pos x="0" y="114"/>
              </a:cxn>
              <a:cxn ang="0">
                <a:pos x="6" y="95"/>
              </a:cxn>
              <a:cxn ang="0">
                <a:pos x="6" y="90"/>
              </a:cxn>
              <a:cxn ang="0">
                <a:pos x="11" y="88"/>
              </a:cxn>
              <a:cxn ang="0">
                <a:pos x="15" y="88"/>
              </a:cxn>
              <a:cxn ang="0">
                <a:pos x="23" y="75"/>
              </a:cxn>
              <a:cxn ang="0">
                <a:pos x="29" y="73"/>
              </a:cxn>
              <a:cxn ang="0">
                <a:pos x="29" y="65"/>
              </a:cxn>
              <a:cxn ang="0">
                <a:pos x="32" y="64"/>
              </a:cxn>
              <a:cxn ang="0">
                <a:pos x="46" y="52"/>
              </a:cxn>
              <a:cxn ang="0">
                <a:pos x="57" y="37"/>
              </a:cxn>
              <a:cxn ang="0">
                <a:pos x="57" y="30"/>
              </a:cxn>
              <a:cxn ang="0">
                <a:pos x="72" y="22"/>
              </a:cxn>
              <a:cxn ang="0">
                <a:pos x="80" y="19"/>
              </a:cxn>
              <a:cxn ang="0">
                <a:pos x="84" y="15"/>
              </a:cxn>
            </a:cxnLst>
            <a:rect l="0" t="0" r="r" b="b"/>
            <a:pathLst>
              <a:path w="161" h="115">
                <a:moveTo>
                  <a:pt x="84" y="15"/>
                </a:moveTo>
                <a:lnTo>
                  <a:pt x="93" y="0"/>
                </a:lnTo>
                <a:lnTo>
                  <a:pt x="160" y="11"/>
                </a:lnTo>
                <a:lnTo>
                  <a:pt x="150" y="39"/>
                </a:lnTo>
                <a:lnTo>
                  <a:pt x="107" y="36"/>
                </a:lnTo>
                <a:lnTo>
                  <a:pt x="91" y="80"/>
                </a:lnTo>
                <a:lnTo>
                  <a:pt x="84" y="80"/>
                </a:lnTo>
                <a:lnTo>
                  <a:pt x="76" y="82"/>
                </a:lnTo>
                <a:lnTo>
                  <a:pt x="70" y="90"/>
                </a:lnTo>
                <a:lnTo>
                  <a:pt x="65" y="107"/>
                </a:lnTo>
                <a:lnTo>
                  <a:pt x="65" y="114"/>
                </a:lnTo>
                <a:lnTo>
                  <a:pt x="8" y="107"/>
                </a:lnTo>
                <a:lnTo>
                  <a:pt x="0" y="114"/>
                </a:lnTo>
                <a:lnTo>
                  <a:pt x="6" y="95"/>
                </a:lnTo>
                <a:lnTo>
                  <a:pt x="6" y="90"/>
                </a:lnTo>
                <a:lnTo>
                  <a:pt x="11" y="88"/>
                </a:lnTo>
                <a:lnTo>
                  <a:pt x="15" y="88"/>
                </a:lnTo>
                <a:lnTo>
                  <a:pt x="23" y="75"/>
                </a:lnTo>
                <a:lnTo>
                  <a:pt x="29" y="73"/>
                </a:lnTo>
                <a:lnTo>
                  <a:pt x="29" y="65"/>
                </a:lnTo>
                <a:lnTo>
                  <a:pt x="32" y="64"/>
                </a:lnTo>
                <a:lnTo>
                  <a:pt x="46" y="52"/>
                </a:lnTo>
                <a:lnTo>
                  <a:pt x="57" y="37"/>
                </a:lnTo>
                <a:lnTo>
                  <a:pt x="57" y="30"/>
                </a:lnTo>
                <a:lnTo>
                  <a:pt x="72" y="22"/>
                </a:lnTo>
                <a:lnTo>
                  <a:pt x="80" y="19"/>
                </a:lnTo>
                <a:lnTo>
                  <a:pt x="84" y="15"/>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7" name="Freeform 670"/>
          <p:cNvSpPr>
            <a:spLocks/>
          </p:cNvSpPr>
          <p:nvPr/>
        </p:nvSpPr>
        <p:spPr bwMode="ltGray">
          <a:xfrm>
            <a:off x="3479415" y="3822713"/>
            <a:ext cx="260298" cy="222249"/>
          </a:xfrm>
          <a:custGeom>
            <a:avLst/>
            <a:gdLst/>
            <a:ahLst/>
            <a:cxnLst>
              <a:cxn ang="0">
                <a:pos x="88" y="16"/>
              </a:cxn>
              <a:cxn ang="0">
                <a:pos x="98" y="0"/>
              </a:cxn>
              <a:cxn ang="0">
                <a:pos x="168" y="12"/>
              </a:cxn>
              <a:cxn ang="0">
                <a:pos x="158" y="42"/>
              </a:cxn>
              <a:cxn ang="0">
                <a:pos x="112" y="38"/>
              </a:cxn>
              <a:cxn ang="0">
                <a:pos x="96" y="86"/>
              </a:cxn>
              <a:cxn ang="0">
                <a:pos x="88" y="86"/>
              </a:cxn>
              <a:cxn ang="0">
                <a:pos x="80" y="88"/>
              </a:cxn>
              <a:cxn ang="0">
                <a:pos x="74" y="96"/>
              </a:cxn>
              <a:cxn ang="0">
                <a:pos x="68" y="114"/>
              </a:cxn>
              <a:cxn ang="0">
                <a:pos x="68" y="122"/>
              </a:cxn>
              <a:cxn ang="0">
                <a:pos x="8" y="114"/>
              </a:cxn>
              <a:cxn ang="0">
                <a:pos x="0" y="122"/>
              </a:cxn>
              <a:cxn ang="0">
                <a:pos x="6" y="102"/>
              </a:cxn>
              <a:cxn ang="0">
                <a:pos x="6" y="96"/>
              </a:cxn>
              <a:cxn ang="0">
                <a:pos x="12" y="94"/>
              </a:cxn>
              <a:cxn ang="0">
                <a:pos x="16" y="94"/>
              </a:cxn>
              <a:cxn ang="0">
                <a:pos x="24" y="80"/>
              </a:cxn>
              <a:cxn ang="0">
                <a:pos x="30" y="78"/>
              </a:cxn>
              <a:cxn ang="0">
                <a:pos x="30" y="70"/>
              </a:cxn>
              <a:cxn ang="0">
                <a:pos x="34" y="68"/>
              </a:cxn>
              <a:cxn ang="0">
                <a:pos x="48" y="56"/>
              </a:cxn>
              <a:cxn ang="0">
                <a:pos x="60" y="40"/>
              </a:cxn>
              <a:cxn ang="0">
                <a:pos x="60" y="32"/>
              </a:cxn>
              <a:cxn ang="0">
                <a:pos x="76" y="24"/>
              </a:cxn>
              <a:cxn ang="0">
                <a:pos x="84" y="20"/>
              </a:cxn>
              <a:cxn ang="0">
                <a:pos x="88" y="16"/>
              </a:cxn>
            </a:cxnLst>
            <a:rect l="0" t="0" r="r" b="b"/>
            <a:pathLst>
              <a:path w="169" h="123">
                <a:moveTo>
                  <a:pt x="88" y="16"/>
                </a:moveTo>
                <a:lnTo>
                  <a:pt x="98" y="0"/>
                </a:lnTo>
                <a:lnTo>
                  <a:pt x="168" y="12"/>
                </a:lnTo>
                <a:lnTo>
                  <a:pt x="158" y="42"/>
                </a:lnTo>
                <a:lnTo>
                  <a:pt x="112" y="38"/>
                </a:lnTo>
                <a:lnTo>
                  <a:pt x="96" y="86"/>
                </a:lnTo>
                <a:lnTo>
                  <a:pt x="88" y="86"/>
                </a:lnTo>
                <a:lnTo>
                  <a:pt x="80" y="88"/>
                </a:lnTo>
                <a:lnTo>
                  <a:pt x="74" y="96"/>
                </a:lnTo>
                <a:lnTo>
                  <a:pt x="68" y="114"/>
                </a:lnTo>
                <a:lnTo>
                  <a:pt x="68" y="122"/>
                </a:lnTo>
                <a:lnTo>
                  <a:pt x="8" y="114"/>
                </a:lnTo>
                <a:lnTo>
                  <a:pt x="0" y="122"/>
                </a:lnTo>
                <a:lnTo>
                  <a:pt x="6" y="102"/>
                </a:lnTo>
                <a:lnTo>
                  <a:pt x="6" y="96"/>
                </a:lnTo>
                <a:lnTo>
                  <a:pt x="12" y="94"/>
                </a:lnTo>
                <a:lnTo>
                  <a:pt x="16" y="94"/>
                </a:lnTo>
                <a:lnTo>
                  <a:pt x="24" y="80"/>
                </a:lnTo>
                <a:lnTo>
                  <a:pt x="30" y="78"/>
                </a:lnTo>
                <a:lnTo>
                  <a:pt x="30" y="70"/>
                </a:lnTo>
                <a:lnTo>
                  <a:pt x="34" y="68"/>
                </a:lnTo>
                <a:lnTo>
                  <a:pt x="48" y="56"/>
                </a:lnTo>
                <a:lnTo>
                  <a:pt x="60" y="40"/>
                </a:lnTo>
                <a:lnTo>
                  <a:pt x="60" y="32"/>
                </a:lnTo>
                <a:lnTo>
                  <a:pt x="76" y="24"/>
                </a:lnTo>
                <a:lnTo>
                  <a:pt x="84" y="20"/>
                </a:lnTo>
                <a:lnTo>
                  <a:pt x="88" y="1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8" name="Freeform 672"/>
          <p:cNvSpPr>
            <a:spLocks/>
          </p:cNvSpPr>
          <p:nvPr/>
        </p:nvSpPr>
        <p:spPr bwMode="ltGray">
          <a:xfrm>
            <a:off x="3436032" y="4330711"/>
            <a:ext cx="83667" cy="69850"/>
          </a:xfrm>
          <a:custGeom>
            <a:avLst/>
            <a:gdLst/>
            <a:ahLst/>
            <a:cxnLst>
              <a:cxn ang="0">
                <a:pos x="28" y="38"/>
              </a:cxn>
              <a:cxn ang="0">
                <a:pos x="22" y="36"/>
              </a:cxn>
              <a:cxn ang="0">
                <a:pos x="20" y="34"/>
              </a:cxn>
              <a:cxn ang="0">
                <a:pos x="18" y="22"/>
              </a:cxn>
              <a:cxn ang="0">
                <a:pos x="16" y="20"/>
              </a:cxn>
              <a:cxn ang="0">
                <a:pos x="12" y="20"/>
              </a:cxn>
              <a:cxn ang="0">
                <a:pos x="0" y="6"/>
              </a:cxn>
              <a:cxn ang="0">
                <a:pos x="24" y="0"/>
              </a:cxn>
              <a:cxn ang="0">
                <a:pos x="52" y="4"/>
              </a:cxn>
              <a:cxn ang="0">
                <a:pos x="52" y="8"/>
              </a:cxn>
              <a:cxn ang="0">
                <a:pos x="48" y="12"/>
              </a:cxn>
              <a:cxn ang="0">
                <a:pos x="50" y="20"/>
              </a:cxn>
              <a:cxn ang="0">
                <a:pos x="44" y="26"/>
              </a:cxn>
              <a:cxn ang="0">
                <a:pos x="38" y="24"/>
              </a:cxn>
              <a:cxn ang="0">
                <a:pos x="30" y="32"/>
              </a:cxn>
              <a:cxn ang="0">
                <a:pos x="28" y="38"/>
              </a:cxn>
            </a:cxnLst>
            <a:rect l="0" t="0" r="r" b="b"/>
            <a:pathLst>
              <a:path w="53" h="39">
                <a:moveTo>
                  <a:pt x="28" y="38"/>
                </a:moveTo>
                <a:lnTo>
                  <a:pt x="22" y="36"/>
                </a:lnTo>
                <a:lnTo>
                  <a:pt x="20" y="34"/>
                </a:lnTo>
                <a:lnTo>
                  <a:pt x="18" y="22"/>
                </a:lnTo>
                <a:lnTo>
                  <a:pt x="16" y="20"/>
                </a:lnTo>
                <a:lnTo>
                  <a:pt x="12" y="20"/>
                </a:lnTo>
                <a:lnTo>
                  <a:pt x="0" y="6"/>
                </a:lnTo>
                <a:lnTo>
                  <a:pt x="24" y="0"/>
                </a:lnTo>
                <a:lnTo>
                  <a:pt x="52" y="4"/>
                </a:lnTo>
                <a:lnTo>
                  <a:pt x="52" y="8"/>
                </a:lnTo>
                <a:lnTo>
                  <a:pt x="48" y="12"/>
                </a:lnTo>
                <a:lnTo>
                  <a:pt x="50" y="20"/>
                </a:lnTo>
                <a:lnTo>
                  <a:pt x="44" y="26"/>
                </a:lnTo>
                <a:lnTo>
                  <a:pt x="38" y="24"/>
                </a:lnTo>
                <a:lnTo>
                  <a:pt x="30" y="32"/>
                </a:lnTo>
                <a:lnTo>
                  <a:pt x="28"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39" name="Freeform 673"/>
          <p:cNvSpPr>
            <a:spLocks/>
          </p:cNvSpPr>
          <p:nvPr/>
        </p:nvSpPr>
        <p:spPr bwMode="ltGray">
          <a:xfrm>
            <a:off x="3436032" y="4200536"/>
            <a:ext cx="136347" cy="161924"/>
          </a:xfrm>
          <a:custGeom>
            <a:avLst/>
            <a:gdLst/>
            <a:ahLst/>
            <a:cxnLst>
              <a:cxn ang="0">
                <a:pos x="0" y="30"/>
              </a:cxn>
              <a:cxn ang="0">
                <a:pos x="12" y="14"/>
              </a:cxn>
              <a:cxn ang="0">
                <a:pos x="12" y="8"/>
              </a:cxn>
              <a:cxn ang="0">
                <a:pos x="16" y="10"/>
              </a:cxn>
              <a:cxn ang="0">
                <a:pos x="24" y="2"/>
              </a:cxn>
              <a:cxn ang="0">
                <a:pos x="30" y="6"/>
              </a:cxn>
              <a:cxn ang="0">
                <a:pos x="38" y="0"/>
              </a:cxn>
              <a:cxn ang="0">
                <a:pos x="48" y="2"/>
              </a:cxn>
              <a:cxn ang="0">
                <a:pos x="56" y="4"/>
              </a:cxn>
              <a:cxn ang="0">
                <a:pos x="60" y="12"/>
              </a:cxn>
              <a:cxn ang="0">
                <a:pos x="68" y="12"/>
              </a:cxn>
              <a:cxn ang="0">
                <a:pos x="68" y="22"/>
              </a:cxn>
              <a:cxn ang="0">
                <a:pos x="72" y="26"/>
              </a:cxn>
              <a:cxn ang="0">
                <a:pos x="74" y="30"/>
              </a:cxn>
              <a:cxn ang="0">
                <a:pos x="82" y="42"/>
              </a:cxn>
              <a:cxn ang="0">
                <a:pos x="86" y="84"/>
              </a:cxn>
              <a:cxn ang="0">
                <a:pos x="82" y="88"/>
              </a:cxn>
              <a:cxn ang="0">
                <a:pos x="74" y="88"/>
              </a:cxn>
              <a:cxn ang="0">
                <a:pos x="58" y="78"/>
              </a:cxn>
              <a:cxn ang="0">
                <a:pos x="52" y="78"/>
              </a:cxn>
              <a:cxn ang="0">
                <a:pos x="46" y="76"/>
              </a:cxn>
              <a:cxn ang="0">
                <a:pos x="32" y="76"/>
              </a:cxn>
              <a:cxn ang="0">
                <a:pos x="24" y="76"/>
              </a:cxn>
              <a:cxn ang="0">
                <a:pos x="20" y="80"/>
              </a:cxn>
              <a:cxn ang="0">
                <a:pos x="16" y="78"/>
              </a:cxn>
              <a:cxn ang="0">
                <a:pos x="16" y="76"/>
              </a:cxn>
              <a:cxn ang="0">
                <a:pos x="10" y="78"/>
              </a:cxn>
              <a:cxn ang="0">
                <a:pos x="4" y="78"/>
              </a:cxn>
              <a:cxn ang="0">
                <a:pos x="0" y="78"/>
              </a:cxn>
              <a:cxn ang="0">
                <a:pos x="2" y="64"/>
              </a:cxn>
              <a:cxn ang="0">
                <a:pos x="6" y="54"/>
              </a:cxn>
              <a:cxn ang="0">
                <a:pos x="2" y="52"/>
              </a:cxn>
              <a:cxn ang="0">
                <a:pos x="2" y="42"/>
              </a:cxn>
              <a:cxn ang="0">
                <a:pos x="2" y="36"/>
              </a:cxn>
              <a:cxn ang="0">
                <a:pos x="0" y="34"/>
              </a:cxn>
              <a:cxn ang="0">
                <a:pos x="0" y="30"/>
              </a:cxn>
            </a:cxnLst>
            <a:rect l="0" t="0" r="r" b="b"/>
            <a:pathLst>
              <a:path w="87" h="89">
                <a:moveTo>
                  <a:pt x="0" y="30"/>
                </a:moveTo>
                <a:lnTo>
                  <a:pt x="12" y="14"/>
                </a:lnTo>
                <a:lnTo>
                  <a:pt x="12" y="8"/>
                </a:lnTo>
                <a:lnTo>
                  <a:pt x="16" y="10"/>
                </a:lnTo>
                <a:lnTo>
                  <a:pt x="24" y="2"/>
                </a:lnTo>
                <a:lnTo>
                  <a:pt x="30" y="6"/>
                </a:lnTo>
                <a:lnTo>
                  <a:pt x="38" y="0"/>
                </a:lnTo>
                <a:lnTo>
                  <a:pt x="48" y="2"/>
                </a:lnTo>
                <a:lnTo>
                  <a:pt x="56" y="4"/>
                </a:lnTo>
                <a:lnTo>
                  <a:pt x="60" y="12"/>
                </a:lnTo>
                <a:lnTo>
                  <a:pt x="68" y="12"/>
                </a:lnTo>
                <a:lnTo>
                  <a:pt x="68" y="22"/>
                </a:lnTo>
                <a:lnTo>
                  <a:pt x="72" y="26"/>
                </a:lnTo>
                <a:lnTo>
                  <a:pt x="74" y="30"/>
                </a:lnTo>
                <a:lnTo>
                  <a:pt x="82" y="42"/>
                </a:lnTo>
                <a:lnTo>
                  <a:pt x="86" y="84"/>
                </a:lnTo>
                <a:lnTo>
                  <a:pt x="82" y="88"/>
                </a:lnTo>
                <a:lnTo>
                  <a:pt x="74" y="88"/>
                </a:lnTo>
                <a:lnTo>
                  <a:pt x="58" y="78"/>
                </a:lnTo>
                <a:lnTo>
                  <a:pt x="52" y="78"/>
                </a:lnTo>
                <a:lnTo>
                  <a:pt x="46" y="76"/>
                </a:lnTo>
                <a:lnTo>
                  <a:pt x="32" y="76"/>
                </a:lnTo>
                <a:lnTo>
                  <a:pt x="24" y="76"/>
                </a:lnTo>
                <a:lnTo>
                  <a:pt x="20" y="80"/>
                </a:lnTo>
                <a:lnTo>
                  <a:pt x="16" y="78"/>
                </a:lnTo>
                <a:lnTo>
                  <a:pt x="16" y="76"/>
                </a:lnTo>
                <a:lnTo>
                  <a:pt x="10" y="78"/>
                </a:lnTo>
                <a:lnTo>
                  <a:pt x="4" y="78"/>
                </a:lnTo>
                <a:lnTo>
                  <a:pt x="0" y="78"/>
                </a:lnTo>
                <a:lnTo>
                  <a:pt x="2" y="64"/>
                </a:lnTo>
                <a:lnTo>
                  <a:pt x="6" y="54"/>
                </a:lnTo>
                <a:lnTo>
                  <a:pt x="2" y="52"/>
                </a:lnTo>
                <a:lnTo>
                  <a:pt x="2" y="42"/>
                </a:lnTo>
                <a:lnTo>
                  <a:pt x="2" y="36"/>
                </a:lnTo>
                <a:lnTo>
                  <a:pt x="0" y="34"/>
                </a:lnTo>
                <a:lnTo>
                  <a:pt x="0" y="3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0" name="Freeform 674"/>
          <p:cNvSpPr>
            <a:spLocks/>
          </p:cNvSpPr>
          <p:nvPr/>
        </p:nvSpPr>
        <p:spPr bwMode="ltGray">
          <a:xfrm>
            <a:off x="3440681" y="4291023"/>
            <a:ext cx="75920" cy="30163"/>
          </a:xfrm>
          <a:custGeom>
            <a:avLst/>
            <a:gdLst/>
            <a:ahLst/>
            <a:cxnLst>
              <a:cxn ang="0">
                <a:pos x="4" y="4"/>
              </a:cxn>
              <a:cxn ang="0">
                <a:pos x="10" y="6"/>
              </a:cxn>
              <a:cxn ang="0">
                <a:pos x="18" y="6"/>
              </a:cxn>
              <a:cxn ang="0">
                <a:pos x="26" y="0"/>
              </a:cxn>
              <a:cxn ang="0">
                <a:pos x="36" y="4"/>
              </a:cxn>
              <a:cxn ang="0">
                <a:pos x="44" y="8"/>
              </a:cxn>
              <a:cxn ang="0">
                <a:pos x="48" y="12"/>
              </a:cxn>
              <a:cxn ang="0">
                <a:pos x="44" y="16"/>
              </a:cxn>
              <a:cxn ang="0">
                <a:pos x="38" y="14"/>
              </a:cxn>
              <a:cxn ang="0">
                <a:pos x="34" y="8"/>
              </a:cxn>
              <a:cxn ang="0">
                <a:pos x="30" y="12"/>
              </a:cxn>
              <a:cxn ang="0">
                <a:pos x="20" y="12"/>
              </a:cxn>
              <a:cxn ang="0">
                <a:pos x="18" y="16"/>
              </a:cxn>
              <a:cxn ang="0">
                <a:pos x="10" y="16"/>
              </a:cxn>
              <a:cxn ang="0">
                <a:pos x="6" y="12"/>
              </a:cxn>
              <a:cxn ang="0">
                <a:pos x="0" y="14"/>
              </a:cxn>
              <a:cxn ang="0">
                <a:pos x="4" y="4"/>
              </a:cxn>
            </a:cxnLst>
            <a:rect l="0" t="0" r="r" b="b"/>
            <a:pathLst>
              <a:path w="49" h="17">
                <a:moveTo>
                  <a:pt x="4" y="4"/>
                </a:moveTo>
                <a:lnTo>
                  <a:pt x="10" y="6"/>
                </a:lnTo>
                <a:lnTo>
                  <a:pt x="18" y="6"/>
                </a:lnTo>
                <a:lnTo>
                  <a:pt x="26" y="0"/>
                </a:lnTo>
                <a:lnTo>
                  <a:pt x="36" y="4"/>
                </a:lnTo>
                <a:lnTo>
                  <a:pt x="44" y="8"/>
                </a:lnTo>
                <a:lnTo>
                  <a:pt x="48" y="12"/>
                </a:lnTo>
                <a:lnTo>
                  <a:pt x="44" y="16"/>
                </a:lnTo>
                <a:lnTo>
                  <a:pt x="38" y="14"/>
                </a:lnTo>
                <a:lnTo>
                  <a:pt x="34" y="8"/>
                </a:lnTo>
                <a:lnTo>
                  <a:pt x="30" y="12"/>
                </a:lnTo>
                <a:lnTo>
                  <a:pt x="20" y="12"/>
                </a:lnTo>
                <a:lnTo>
                  <a:pt x="18" y="16"/>
                </a:lnTo>
                <a:lnTo>
                  <a:pt x="10" y="16"/>
                </a:lnTo>
                <a:lnTo>
                  <a:pt x="6" y="12"/>
                </a:lnTo>
                <a:lnTo>
                  <a:pt x="0" y="14"/>
                </a:lnTo>
                <a:lnTo>
                  <a:pt x="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1" name="Freeform 675"/>
          <p:cNvSpPr>
            <a:spLocks/>
          </p:cNvSpPr>
          <p:nvPr/>
        </p:nvSpPr>
        <p:spPr bwMode="ltGray">
          <a:xfrm>
            <a:off x="3559984" y="3800488"/>
            <a:ext cx="12395" cy="25400"/>
          </a:xfrm>
          <a:custGeom>
            <a:avLst/>
            <a:gdLst/>
            <a:ahLst/>
            <a:cxnLst>
              <a:cxn ang="0">
                <a:pos x="6" y="0"/>
              </a:cxn>
              <a:cxn ang="0">
                <a:pos x="0" y="6"/>
              </a:cxn>
              <a:cxn ang="0">
                <a:pos x="2" y="12"/>
              </a:cxn>
              <a:cxn ang="0">
                <a:pos x="8" y="8"/>
              </a:cxn>
              <a:cxn ang="0">
                <a:pos x="8" y="4"/>
              </a:cxn>
              <a:cxn ang="0">
                <a:pos x="6" y="0"/>
              </a:cxn>
            </a:cxnLst>
            <a:rect l="0" t="0" r="r" b="b"/>
            <a:pathLst>
              <a:path w="9" h="13">
                <a:moveTo>
                  <a:pt x="6" y="0"/>
                </a:moveTo>
                <a:lnTo>
                  <a:pt x="0" y="6"/>
                </a:lnTo>
                <a:lnTo>
                  <a:pt x="2" y="12"/>
                </a:lnTo>
                <a:lnTo>
                  <a:pt x="8" y="8"/>
                </a:lnTo>
                <a:lnTo>
                  <a:pt x="8" y="4"/>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2" name="Freeform 676"/>
          <p:cNvSpPr>
            <a:spLocks/>
          </p:cNvSpPr>
          <p:nvPr/>
        </p:nvSpPr>
        <p:spPr bwMode="ltGray">
          <a:xfrm>
            <a:off x="3598719" y="3790963"/>
            <a:ext cx="20142" cy="22225"/>
          </a:xfrm>
          <a:custGeom>
            <a:avLst/>
            <a:gdLst/>
            <a:ahLst/>
            <a:cxnLst>
              <a:cxn ang="0">
                <a:pos x="10" y="0"/>
              </a:cxn>
              <a:cxn ang="0">
                <a:pos x="0" y="10"/>
              </a:cxn>
              <a:cxn ang="0">
                <a:pos x="2" y="12"/>
              </a:cxn>
              <a:cxn ang="0">
                <a:pos x="6" y="12"/>
              </a:cxn>
              <a:cxn ang="0">
                <a:pos x="10" y="6"/>
              </a:cxn>
              <a:cxn ang="0">
                <a:pos x="12" y="0"/>
              </a:cxn>
              <a:cxn ang="0">
                <a:pos x="10" y="0"/>
              </a:cxn>
            </a:cxnLst>
            <a:rect l="0" t="0" r="r" b="b"/>
            <a:pathLst>
              <a:path w="13" h="13">
                <a:moveTo>
                  <a:pt x="10" y="0"/>
                </a:moveTo>
                <a:lnTo>
                  <a:pt x="0" y="10"/>
                </a:lnTo>
                <a:lnTo>
                  <a:pt x="2" y="12"/>
                </a:lnTo>
                <a:lnTo>
                  <a:pt x="6" y="12"/>
                </a:lnTo>
                <a:lnTo>
                  <a:pt x="10" y="6"/>
                </a:lnTo>
                <a:lnTo>
                  <a:pt x="12" y="0"/>
                </a:lnTo>
                <a:lnTo>
                  <a:pt x="1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3" name="Freeform 677"/>
          <p:cNvSpPr>
            <a:spLocks/>
          </p:cNvSpPr>
          <p:nvPr/>
        </p:nvSpPr>
        <p:spPr bwMode="ltGray">
          <a:xfrm>
            <a:off x="3618861" y="3775088"/>
            <a:ext cx="13945" cy="12700"/>
          </a:xfrm>
          <a:custGeom>
            <a:avLst/>
            <a:gdLst/>
            <a:ahLst/>
            <a:cxnLst>
              <a:cxn ang="0">
                <a:pos x="8" y="0"/>
              </a:cxn>
              <a:cxn ang="0">
                <a:pos x="2" y="4"/>
              </a:cxn>
              <a:cxn ang="0">
                <a:pos x="0" y="6"/>
              </a:cxn>
              <a:cxn ang="0">
                <a:pos x="4" y="6"/>
              </a:cxn>
              <a:cxn ang="0">
                <a:pos x="8" y="4"/>
              </a:cxn>
              <a:cxn ang="0">
                <a:pos x="8" y="0"/>
              </a:cxn>
            </a:cxnLst>
            <a:rect l="0" t="0" r="r" b="b"/>
            <a:pathLst>
              <a:path w="9" h="7">
                <a:moveTo>
                  <a:pt x="8" y="0"/>
                </a:moveTo>
                <a:lnTo>
                  <a:pt x="2" y="4"/>
                </a:lnTo>
                <a:lnTo>
                  <a:pt x="0" y="6"/>
                </a:lnTo>
                <a:lnTo>
                  <a:pt x="4" y="6"/>
                </a:lnTo>
                <a:lnTo>
                  <a:pt x="8"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4" name="Freeform 678"/>
          <p:cNvSpPr>
            <a:spLocks/>
          </p:cNvSpPr>
          <p:nvPr/>
        </p:nvSpPr>
        <p:spPr bwMode="ltGray">
          <a:xfrm>
            <a:off x="3592522" y="3808425"/>
            <a:ext cx="9296" cy="7938"/>
          </a:xfrm>
          <a:custGeom>
            <a:avLst/>
            <a:gdLst/>
            <a:ahLst/>
            <a:cxnLst>
              <a:cxn ang="0">
                <a:pos x="0" y="0"/>
              </a:cxn>
              <a:cxn ang="0">
                <a:pos x="0" y="4"/>
              </a:cxn>
              <a:cxn ang="0">
                <a:pos x="4" y="4"/>
              </a:cxn>
              <a:cxn ang="0">
                <a:pos x="4" y="0"/>
              </a:cxn>
              <a:cxn ang="0">
                <a:pos x="0" y="0"/>
              </a:cxn>
            </a:cxnLst>
            <a:rect l="0" t="0" r="r" b="b"/>
            <a:pathLst>
              <a:path w="5" h="5">
                <a:moveTo>
                  <a:pt x="0" y="0"/>
                </a:moveTo>
                <a:lnTo>
                  <a:pt x="0" y="4"/>
                </a:lnTo>
                <a:lnTo>
                  <a:pt x="4" y="4"/>
                </a:lnTo>
                <a:lnTo>
                  <a:pt x="4"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5" name="Freeform 679"/>
          <p:cNvSpPr>
            <a:spLocks/>
          </p:cNvSpPr>
          <p:nvPr/>
        </p:nvSpPr>
        <p:spPr bwMode="ltGray">
          <a:xfrm>
            <a:off x="3536743" y="3790963"/>
            <a:ext cx="13944" cy="15875"/>
          </a:xfrm>
          <a:custGeom>
            <a:avLst/>
            <a:gdLst/>
            <a:ahLst/>
            <a:cxnLst>
              <a:cxn ang="0">
                <a:pos x="0" y="0"/>
              </a:cxn>
              <a:cxn ang="0">
                <a:pos x="0" y="6"/>
              </a:cxn>
              <a:cxn ang="0">
                <a:pos x="4" y="8"/>
              </a:cxn>
              <a:cxn ang="0">
                <a:pos x="6" y="8"/>
              </a:cxn>
              <a:cxn ang="0">
                <a:pos x="8" y="0"/>
              </a:cxn>
              <a:cxn ang="0">
                <a:pos x="0" y="0"/>
              </a:cxn>
            </a:cxnLst>
            <a:rect l="0" t="0" r="r" b="b"/>
            <a:pathLst>
              <a:path w="9" h="9">
                <a:moveTo>
                  <a:pt x="0" y="0"/>
                </a:moveTo>
                <a:lnTo>
                  <a:pt x="0" y="6"/>
                </a:lnTo>
                <a:lnTo>
                  <a:pt x="4" y="8"/>
                </a:lnTo>
                <a:lnTo>
                  <a:pt x="6" y="8"/>
                </a:lnTo>
                <a:lnTo>
                  <a:pt x="8" y="0"/>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6" name="Freeform 680"/>
          <p:cNvSpPr>
            <a:spLocks/>
          </p:cNvSpPr>
          <p:nvPr/>
        </p:nvSpPr>
        <p:spPr bwMode="ltGray">
          <a:xfrm>
            <a:off x="3515052" y="3768738"/>
            <a:ext cx="7746" cy="15875"/>
          </a:xfrm>
          <a:custGeom>
            <a:avLst/>
            <a:gdLst/>
            <a:ahLst/>
            <a:cxnLst>
              <a:cxn ang="0">
                <a:pos x="2" y="0"/>
              </a:cxn>
              <a:cxn ang="0">
                <a:pos x="0" y="4"/>
              </a:cxn>
              <a:cxn ang="0">
                <a:pos x="0" y="8"/>
              </a:cxn>
              <a:cxn ang="0">
                <a:pos x="4" y="6"/>
              </a:cxn>
              <a:cxn ang="0">
                <a:pos x="4" y="2"/>
              </a:cxn>
              <a:cxn ang="0">
                <a:pos x="2" y="0"/>
              </a:cxn>
            </a:cxnLst>
            <a:rect l="0" t="0" r="r" b="b"/>
            <a:pathLst>
              <a:path w="5" h="9">
                <a:moveTo>
                  <a:pt x="2" y="0"/>
                </a:moveTo>
                <a:lnTo>
                  <a:pt x="0" y="4"/>
                </a:lnTo>
                <a:lnTo>
                  <a:pt x="0" y="8"/>
                </a:lnTo>
                <a:lnTo>
                  <a:pt x="4" y="6"/>
                </a:lnTo>
                <a:lnTo>
                  <a:pt x="4"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7" name="Freeform 681"/>
          <p:cNvSpPr>
            <a:spLocks/>
          </p:cNvSpPr>
          <p:nvPr/>
        </p:nvSpPr>
        <p:spPr bwMode="ltGray">
          <a:xfrm>
            <a:off x="3518151" y="3787788"/>
            <a:ext cx="6198" cy="12700"/>
          </a:xfrm>
          <a:custGeom>
            <a:avLst/>
            <a:gdLst/>
            <a:ahLst/>
            <a:cxnLst>
              <a:cxn ang="0">
                <a:pos x="4" y="6"/>
              </a:cxn>
              <a:cxn ang="0">
                <a:pos x="0" y="6"/>
              </a:cxn>
              <a:cxn ang="0">
                <a:pos x="0" y="0"/>
              </a:cxn>
              <a:cxn ang="0">
                <a:pos x="4" y="0"/>
              </a:cxn>
              <a:cxn ang="0">
                <a:pos x="4" y="6"/>
              </a:cxn>
            </a:cxnLst>
            <a:rect l="0" t="0" r="r" b="b"/>
            <a:pathLst>
              <a:path w="5" h="7">
                <a:moveTo>
                  <a:pt x="4" y="6"/>
                </a:moveTo>
                <a:lnTo>
                  <a:pt x="0" y="6"/>
                </a:ln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8" name="Freeform 682"/>
          <p:cNvSpPr>
            <a:spLocks/>
          </p:cNvSpPr>
          <p:nvPr/>
        </p:nvSpPr>
        <p:spPr bwMode="ltGray">
          <a:xfrm>
            <a:off x="3521250" y="3797313"/>
            <a:ext cx="9296" cy="4762"/>
          </a:xfrm>
          <a:custGeom>
            <a:avLst/>
            <a:gdLst/>
            <a:ahLst/>
            <a:cxnLst>
              <a:cxn ang="0">
                <a:pos x="0" y="0"/>
              </a:cxn>
              <a:cxn ang="0">
                <a:pos x="4" y="0"/>
              </a:cxn>
              <a:cxn ang="0">
                <a:pos x="4" y="2"/>
              </a:cxn>
              <a:cxn ang="0">
                <a:pos x="0" y="2"/>
              </a:cxn>
              <a:cxn ang="0">
                <a:pos x="0" y="0"/>
              </a:cxn>
            </a:cxnLst>
            <a:rect l="0" t="0" r="r" b="b"/>
            <a:pathLst>
              <a:path w="5" h="3">
                <a:moveTo>
                  <a:pt x="0" y="0"/>
                </a:moveTo>
                <a:lnTo>
                  <a:pt x="4" y="0"/>
                </a:ln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49" name="Freeform 683"/>
          <p:cNvSpPr>
            <a:spLocks/>
          </p:cNvSpPr>
          <p:nvPr/>
        </p:nvSpPr>
        <p:spPr bwMode="ltGray">
          <a:xfrm>
            <a:off x="3572379" y="3641739"/>
            <a:ext cx="12395" cy="15875"/>
          </a:xfrm>
          <a:custGeom>
            <a:avLst/>
            <a:gdLst/>
            <a:ahLst/>
            <a:cxnLst>
              <a:cxn ang="0">
                <a:pos x="2" y="0"/>
              </a:cxn>
              <a:cxn ang="0">
                <a:pos x="6" y="2"/>
              </a:cxn>
              <a:cxn ang="0">
                <a:pos x="8" y="4"/>
              </a:cxn>
              <a:cxn ang="0">
                <a:pos x="4" y="8"/>
              </a:cxn>
              <a:cxn ang="0">
                <a:pos x="0" y="6"/>
              </a:cxn>
              <a:cxn ang="0">
                <a:pos x="2" y="0"/>
              </a:cxn>
            </a:cxnLst>
            <a:rect l="0" t="0" r="r" b="b"/>
            <a:pathLst>
              <a:path w="9" h="9">
                <a:moveTo>
                  <a:pt x="2" y="0"/>
                </a:moveTo>
                <a:lnTo>
                  <a:pt x="6" y="2"/>
                </a:lnTo>
                <a:lnTo>
                  <a:pt x="8" y="4"/>
                </a:lnTo>
                <a:lnTo>
                  <a:pt x="4" y="8"/>
                </a:lnTo>
                <a:lnTo>
                  <a:pt x="0" y="6"/>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0" name="Freeform 684"/>
          <p:cNvSpPr>
            <a:spLocks/>
          </p:cNvSpPr>
          <p:nvPr/>
        </p:nvSpPr>
        <p:spPr bwMode="ltGray">
          <a:xfrm>
            <a:off x="3442230" y="4368811"/>
            <a:ext cx="15494" cy="28575"/>
          </a:xfrm>
          <a:custGeom>
            <a:avLst/>
            <a:gdLst/>
            <a:ahLst/>
            <a:cxnLst>
              <a:cxn ang="0">
                <a:pos x="2" y="0"/>
              </a:cxn>
              <a:cxn ang="0">
                <a:pos x="0" y="4"/>
              </a:cxn>
              <a:cxn ang="0">
                <a:pos x="2" y="14"/>
              </a:cxn>
              <a:cxn ang="0">
                <a:pos x="10" y="12"/>
              </a:cxn>
              <a:cxn ang="0">
                <a:pos x="10" y="8"/>
              </a:cxn>
              <a:cxn ang="0">
                <a:pos x="2" y="0"/>
              </a:cxn>
            </a:cxnLst>
            <a:rect l="0" t="0" r="r" b="b"/>
            <a:pathLst>
              <a:path w="11" h="15">
                <a:moveTo>
                  <a:pt x="2" y="0"/>
                </a:moveTo>
                <a:lnTo>
                  <a:pt x="0" y="4"/>
                </a:lnTo>
                <a:lnTo>
                  <a:pt x="2" y="14"/>
                </a:lnTo>
                <a:lnTo>
                  <a:pt x="10" y="12"/>
                </a:lnTo>
                <a:lnTo>
                  <a:pt x="10" y="8"/>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1" name="Freeform 685"/>
          <p:cNvSpPr>
            <a:spLocks/>
          </p:cNvSpPr>
          <p:nvPr/>
        </p:nvSpPr>
        <p:spPr bwMode="ltGray">
          <a:xfrm>
            <a:off x="4175094" y="5013333"/>
            <a:ext cx="337768" cy="396873"/>
          </a:xfrm>
          <a:custGeom>
            <a:avLst/>
            <a:gdLst/>
            <a:ahLst/>
            <a:cxnLst>
              <a:cxn ang="0">
                <a:pos x="31" y="4"/>
              </a:cxn>
              <a:cxn ang="0">
                <a:pos x="39" y="0"/>
              </a:cxn>
              <a:cxn ang="0">
                <a:pos x="104" y="8"/>
              </a:cxn>
              <a:cxn ang="0">
                <a:pos x="106" y="37"/>
              </a:cxn>
              <a:cxn ang="0">
                <a:pos x="118" y="44"/>
              </a:cxn>
              <a:cxn ang="0">
                <a:pos x="145" y="42"/>
              </a:cxn>
              <a:cxn ang="0">
                <a:pos x="152" y="23"/>
              </a:cxn>
              <a:cxn ang="0">
                <a:pos x="168" y="25"/>
              </a:cxn>
              <a:cxn ang="0">
                <a:pos x="174" y="31"/>
              </a:cxn>
              <a:cxn ang="0">
                <a:pos x="183" y="44"/>
              </a:cxn>
              <a:cxn ang="0">
                <a:pos x="185" y="77"/>
              </a:cxn>
              <a:cxn ang="0">
                <a:pos x="191" y="89"/>
              </a:cxn>
              <a:cxn ang="0">
                <a:pos x="201" y="98"/>
              </a:cxn>
              <a:cxn ang="0">
                <a:pos x="218" y="95"/>
              </a:cxn>
              <a:cxn ang="0">
                <a:pos x="214" y="129"/>
              </a:cxn>
              <a:cxn ang="0">
                <a:pos x="179" y="135"/>
              </a:cxn>
              <a:cxn ang="0">
                <a:pos x="199" y="218"/>
              </a:cxn>
              <a:cxn ang="0">
                <a:pos x="147" y="218"/>
              </a:cxn>
              <a:cxn ang="0">
                <a:pos x="133" y="212"/>
              </a:cxn>
              <a:cxn ang="0">
                <a:pos x="120" y="203"/>
              </a:cxn>
              <a:cxn ang="0">
                <a:pos x="50" y="199"/>
              </a:cxn>
              <a:cxn ang="0">
                <a:pos x="39" y="203"/>
              </a:cxn>
              <a:cxn ang="0">
                <a:pos x="29" y="197"/>
              </a:cxn>
              <a:cxn ang="0">
                <a:pos x="12" y="201"/>
              </a:cxn>
              <a:cxn ang="0">
                <a:pos x="0" y="187"/>
              </a:cxn>
              <a:cxn ang="0">
                <a:pos x="2" y="174"/>
              </a:cxn>
              <a:cxn ang="0">
                <a:pos x="6" y="156"/>
              </a:cxn>
              <a:cxn ang="0">
                <a:pos x="15" y="131"/>
              </a:cxn>
              <a:cxn ang="0">
                <a:pos x="29" y="118"/>
              </a:cxn>
              <a:cxn ang="0">
                <a:pos x="41" y="87"/>
              </a:cxn>
              <a:cxn ang="0">
                <a:pos x="33" y="73"/>
              </a:cxn>
              <a:cxn ang="0">
                <a:pos x="33" y="52"/>
              </a:cxn>
              <a:cxn ang="0">
                <a:pos x="27" y="33"/>
              </a:cxn>
              <a:cxn ang="0">
                <a:pos x="25" y="17"/>
              </a:cxn>
            </a:cxnLst>
            <a:rect l="0" t="0" r="r" b="b"/>
            <a:pathLst>
              <a:path w="219" h="219">
                <a:moveTo>
                  <a:pt x="14" y="6"/>
                </a:moveTo>
                <a:lnTo>
                  <a:pt x="31" y="4"/>
                </a:lnTo>
                <a:lnTo>
                  <a:pt x="37" y="4"/>
                </a:lnTo>
                <a:lnTo>
                  <a:pt x="39" y="0"/>
                </a:lnTo>
                <a:lnTo>
                  <a:pt x="100" y="4"/>
                </a:lnTo>
                <a:lnTo>
                  <a:pt x="104" y="8"/>
                </a:lnTo>
                <a:lnTo>
                  <a:pt x="102" y="31"/>
                </a:lnTo>
                <a:lnTo>
                  <a:pt x="106" y="37"/>
                </a:lnTo>
                <a:lnTo>
                  <a:pt x="110" y="42"/>
                </a:lnTo>
                <a:lnTo>
                  <a:pt x="118" y="44"/>
                </a:lnTo>
                <a:lnTo>
                  <a:pt x="122" y="41"/>
                </a:lnTo>
                <a:lnTo>
                  <a:pt x="145" y="42"/>
                </a:lnTo>
                <a:lnTo>
                  <a:pt x="145" y="23"/>
                </a:lnTo>
                <a:lnTo>
                  <a:pt x="152" y="23"/>
                </a:lnTo>
                <a:lnTo>
                  <a:pt x="164" y="25"/>
                </a:lnTo>
                <a:lnTo>
                  <a:pt x="168" y="25"/>
                </a:lnTo>
                <a:lnTo>
                  <a:pt x="168" y="31"/>
                </a:lnTo>
                <a:lnTo>
                  <a:pt x="174" y="31"/>
                </a:lnTo>
                <a:lnTo>
                  <a:pt x="179" y="29"/>
                </a:lnTo>
                <a:lnTo>
                  <a:pt x="183" y="44"/>
                </a:lnTo>
                <a:lnTo>
                  <a:pt x="183" y="69"/>
                </a:lnTo>
                <a:lnTo>
                  <a:pt x="185" y="77"/>
                </a:lnTo>
                <a:lnTo>
                  <a:pt x="191" y="83"/>
                </a:lnTo>
                <a:lnTo>
                  <a:pt x="191" y="89"/>
                </a:lnTo>
                <a:lnTo>
                  <a:pt x="191" y="98"/>
                </a:lnTo>
                <a:lnTo>
                  <a:pt x="201" y="98"/>
                </a:lnTo>
                <a:lnTo>
                  <a:pt x="208" y="102"/>
                </a:lnTo>
                <a:lnTo>
                  <a:pt x="218" y="95"/>
                </a:lnTo>
                <a:lnTo>
                  <a:pt x="218" y="123"/>
                </a:lnTo>
                <a:lnTo>
                  <a:pt x="214" y="129"/>
                </a:lnTo>
                <a:lnTo>
                  <a:pt x="218" y="137"/>
                </a:lnTo>
                <a:lnTo>
                  <a:pt x="179" y="135"/>
                </a:lnTo>
                <a:lnTo>
                  <a:pt x="177" y="193"/>
                </a:lnTo>
                <a:lnTo>
                  <a:pt x="199" y="218"/>
                </a:lnTo>
                <a:lnTo>
                  <a:pt x="170" y="218"/>
                </a:lnTo>
                <a:lnTo>
                  <a:pt x="147" y="218"/>
                </a:lnTo>
                <a:lnTo>
                  <a:pt x="137" y="214"/>
                </a:lnTo>
                <a:lnTo>
                  <a:pt x="133" y="212"/>
                </a:lnTo>
                <a:lnTo>
                  <a:pt x="125" y="210"/>
                </a:lnTo>
                <a:lnTo>
                  <a:pt x="120" y="203"/>
                </a:lnTo>
                <a:lnTo>
                  <a:pt x="58" y="204"/>
                </a:lnTo>
                <a:lnTo>
                  <a:pt x="50" y="199"/>
                </a:lnTo>
                <a:lnTo>
                  <a:pt x="46" y="203"/>
                </a:lnTo>
                <a:lnTo>
                  <a:pt x="39" y="203"/>
                </a:lnTo>
                <a:lnTo>
                  <a:pt x="33" y="201"/>
                </a:lnTo>
                <a:lnTo>
                  <a:pt x="29" y="197"/>
                </a:lnTo>
                <a:lnTo>
                  <a:pt x="17" y="199"/>
                </a:lnTo>
                <a:lnTo>
                  <a:pt x="12" y="201"/>
                </a:lnTo>
                <a:lnTo>
                  <a:pt x="0" y="201"/>
                </a:lnTo>
                <a:lnTo>
                  <a:pt x="0" y="187"/>
                </a:lnTo>
                <a:lnTo>
                  <a:pt x="4" y="177"/>
                </a:lnTo>
                <a:lnTo>
                  <a:pt x="2" y="174"/>
                </a:lnTo>
                <a:lnTo>
                  <a:pt x="8" y="170"/>
                </a:lnTo>
                <a:lnTo>
                  <a:pt x="6" y="156"/>
                </a:lnTo>
                <a:lnTo>
                  <a:pt x="14" y="145"/>
                </a:lnTo>
                <a:lnTo>
                  <a:pt x="15" y="131"/>
                </a:lnTo>
                <a:lnTo>
                  <a:pt x="21" y="123"/>
                </a:lnTo>
                <a:lnTo>
                  <a:pt x="29" y="118"/>
                </a:lnTo>
                <a:lnTo>
                  <a:pt x="35" y="116"/>
                </a:lnTo>
                <a:lnTo>
                  <a:pt x="41" y="87"/>
                </a:lnTo>
                <a:lnTo>
                  <a:pt x="37" y="83"/>
                </a:lnTo>
                <a:lnTo>
                  <a:pt x="33" y="73"/>
                </a:lnTo>
                <a:lnTo>
                  <a:pt x="33" y="58"/>
                </a:lnTo>
                <a:lnTo>
                  <a:pt x="33" y="52"/>
                </a:lnTo>
                <a:lnTo>
                  <a:pt x="33" y="44"/>
                </a:lnTo>
                <a:lnTo>
                  <a:pt x="27" y="33"/>
                </a:lnTo>
                <a:lnTo>
                  <a:pt x="27" y="27"/>
                </a:lnTo>
                <a:lnTo>
                  <a:pt x="25" y="17"/>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2" name="Freeform 686"/>
          <p:cNvSpPr>
            <a:spLocks/>
          </p:cNvSpPr>
          <p:nvPr/>
        </p:nvSpPr>
        <p:spPr bwMode="ltGray">
          <a:xfrm>
            <a:off x="4175094" y="5011745"/>
            <a:ext cx="347064" cy="411161"/>
          </a:xfrm>
          <a:custGeom>
            <a:avLst/>
            <a:gdLst/>
            <a:ahLst/>
            <a:cxnLst>
              <a:cxn ang="0">
                <a:pos x="32" y="4"/>
              </a:cxn>
              <a:cxn ang="0">
                <a:pos x="40" y="0"/>
              </a:cxn>
              <a:cxn ang="0">
                <a:pos x="108" y="8"/>
              </a:cxn>
              <a:cxn ang="0">
                <a:pos x="110" y="38"/>
              </a:cxn>
              <a:cxn ang="0">
                <a:pos x="122" y="46"/>
              </a:cxn>
              <a:cxn ang="0">
                <a:pos x="150" y="44"/>
              </a:cxn>
              <a:cxn ang="0">
                <a:pos x="158" y="24"/>
              </a:cxn>
              <a:cxn ang="0">
                <a:pos x="174" y="26"/>
              </a:cxn>
              <a:cxn ang="0">
                <a:pos x="180" y="32"/>
              </a:cxn>
              <a:cxn ang="0">
                <a:pos x="190" y="46"/>
              </a:cxn>
              <a:cxn ang="0">
                <a:pos x="192" y="80"/>
              </a:cxn>
              <a:cxn ang="0">
                <a:pos x="198" y="92"/>
              </a:cxn>
              <a:cxn ang="0">
                <a:pos x="208" y="102"/>
              </a:cxn>
              <a:cxn ang="0">
                <a:pos x="226" y="98"/>
              </a:cxn>
              <a:cxn ang="0">
                <a:pos x="222" y="134"/>
              </a:cxn>
              <a:cxn ang="0">
                <a:pos x="186" y="140"/>
              </a:cxn>
              <a:cxn ang="0">
                <a:pos x="206" y="226"/>
              </a:cxn>
              <a:cxn ang="0">
                <a:pos x="152" y="226"/>
              </a:cxn>
              <a:cxn ang="0">
                <a:pos x="138" y="220"/>
              </a:cxn>
              <a:cxn ang="0">
                <a:pos x="124" y="210"/>
              </a:cxn>
              <a:cxn ang="0">
                <a:pos x="52" y="206"/>
              </a:cxn>
              <a:cxn ang="0">
                <a:pos x="40" y="210"/>
              </a:cxn>
              <a:cxn ang="0">
                <a:pos x="30" y="204"/>
              </a:cxn>
              <a:cxn ang="0">
                <a:pos x="12" y="208"/>
              </a:cxn>
              <a:cxn ang="0">
                <a:pos x="0" y="194"/>
              </a:cxn>
              <a:cxn ang="0">
                <a:pos x="2" y="180"/>
              </a:cxn>
              <a:cxn ang="0">
                <a:pos x="6" y="162"/>
              </a:cxn>
              <a:cxn ang="0">
                <a:pos x="16" y="136"/>
              </a:cxn>
              <a:cxn ang="0">
                <a:pos x="30" y="122"/>
              </a:cxn>
              <a:cxn ang="0">
                <a:pos x="42" y="90"/>
              </a:cxn>
              <a:cxn ang="0">
                <a:pos x="34" y="76"/>
              </a:cxn>
              <a:cxn ang="0">
                <a:pos x="34" y="54"/>
              </a:cxn>
              <a:cxn ang="0">
                <a:pos x="28" y="34"/>
              </a:cxn>
              <a:cxn ang="0">
                <a:pos x="26" y="18"/>
              </a:cxn>
            </a:cxnLst>
            <a:rect l="0" t="0" r="r" b="b"/>
            <a:pathLst>
              <a:path w="227" h="227">
                <a:moveTo>
                  <a:pt x="14" y="6"/>
                </a:moveTo>
                <a:lnTo>
                  <a:pt x="32" y="4"/>
                </a:lnTo>
                <a:lnTo>
                  <a:pt x="38" y="4"/>
                </a:lnTo>
                <a:lnTo>
                  <a:pt x="40" y="0"/>
                </a:lnTo>
                <a:lnTo>
                  <a:pt x="104" y="4"/>
                </a:lnTo>
                <a:lnTo>
                  <a:pt x="108" y="8"/>
                </a:lnTo>
                <a:lnTo>
                  <a:pt x="106" y="32"/>
                </a:lnTo>
                <a:lnTo>
                  <a:pt x="110" y="38"/>
                </a:lnTo>
                <a:lnTo>
                  <a:pt x="114" y="44"/>
                </a:lnTo>
                <a:lnTo>
                  <a:pt x="122" y="46"/>
                </a:lnTo>
                <a:lnTo>
                  <a:pt x="126" y="42"/>
                </a:lnTo>
                <a:lnTo>
                  <a:pt x="150" y="44"/>
                </a:lnTo>
                <a:lnTo>
                  <a:pt x="150" y="24"/>
                </a:lnTo>
                <a:lnTo>
                  <a:pt x="158" y="24"/>
                </a:lnTo>
                <a:lnTo>
                  <a:pt x="170" y="26"/>
                </a:lnTo>
                <a:lnTo>
                  <a:pt x="174" y="26"/>
                </a:lnTo>
                <a:lnTo>
                  <a:pt x="174" y="32"/>
                </a:lnTo>
                <a:lnTo>
                  <a:pt x="180" y="32"/>
                </a:lnTo>
                <a:lnTo>
                  <a:pt x="186" y="30"/>
                </a:lnTo>
                <a:lnTo>
                  <a:pt x="190" y="46"/>
                </a:lnTo>
                <a:lnTo>
                  <a:pt x="190" y="72"/>
                </a:lnTo>
                <a:lnTo>
                  <a:pt x="192" y="80"/>
                </a:lnTo>
                <a:lnTo>
                  <a:pt x="198" y="86"/>
                </a:lnTo>
                <a:lnTo>
                  <a:pt x="198" y="92"/>
                </a:lnTo>
                <a:lnTo>
                  <a:pt x="198" y="102"/>
                </a:lnTo>
                <a:lnTo>
                  <a:pt x="208" y="102"/>
                </a:lnTo>
                <a:lnTo>
                  <a:pt x="216" y="106"/>
                </a:lnTo>
                <a:lnTo>
                  <a:pt x="226" y="98"/>
                </a:lnTo>
                <a:lnTo>
                  <a:pt x="226" y="128"/>
                </a:lnTo>
                <a:lnTo>
                  <a:pt x="222" y="134"/>
                </a:lnTo>
                <a:lnTo>
                  <a:pt x="226" y="142"/>
                </a:lnTo>
                <a:lnTo>
                  <a:pt x="186" y="140"/>
                </a:lnTo>
                <a:lnTo>
                  <a:pt x="184" y="200"/>
                </a:lnTo>
                <a:lnTo>
                  <a:pt x="206" y="226"/>
                </a:lnTo>
                <a:lnTo>
                  <a:pt x="176" y="226"/>
                </a:lnTo>
                <a:lnTo>
                  <a:pt x="152" y="226"/>
                </a:lnTo>
                <a:lnTo>
                  <a:pt x="142" y="222"/>
                </a:lnTo>
                <a:lnTo>
                  <a:pt x="138" y="220"/>
                </a:lnTo>
                <a:lnTo>
                  <a:pt x="130" y="218"/>
                </a:lnTo>
                <a:lnTo>
                  <a:pt x="124" y="210"/>
                </a:lnTo>
                <a:lnTo>
                  <a:pt x="60" y="212"/>
                </a:lnTo>
                <a:lnTo>
                  <a:pt x="52" y="206"/>
                </a:lnTo>
                <a:lnTo>
                  <a:pt x="48" y="210"/>
                </a:lnTo>
                <a:lnTo>
                  <a:pt x="40" y="210"/>
                </a:lnTo>
                <a:lnTo>
                  <a:pt x="34" y="208"/>
                </a:lnTo>
                <a:lnTo>
                  <a:pt x="30" y="204"/>
                </a:lnTo>
                <a:lnTo>
                  <a:pt x="18" y="206"/>
                </a:lnTo>
                <a:lnTo>
                  <a:pt x="12" y="208"/>
                </a:lnTo>
                <a:lnTo>
                  <a:pt x="0" y="208"/>
                </a:lnTo>
                <a:lnTo>
                  <a:pt x="0" y="194"/>
                </a:lnTo>
                <a:lnTo>
                  <a:pt x="4" y="184"/>
                </a:lnTo>
                <a:lnTo>
                  <a:pt x="2" y="180"/>
                </a:lnTo>
                <a:lnTo>
                  <a:pt x="8" y="176"/>
                </a:lnTo>
                <a:lnTo>
                  <a:pt x="6" y="162"/>
                </a:lnTo>
                <a:lnTo>
                  <a:pt x="14" y="150"/>
                </a:lnTo>
                <a:lnTo>
                  <a:pt x="16" y="136"/>
                </a:lnTo>
                <a:lnTo>
                  <a:pt x="22" y="128"/>
                </a:lnTo>
                <a:lnTo>
                  <a:pt x="30" y="122"/>
                </a:lnTo>
                <a:lnTo>
                  <a:pt x="36" y="120"/>
                </a:lnTo>
                <a:lnTo>
                  <a:pt x="42" y="90"/>
                </a:lnTo>
                <a:lnTo>
                  <a:pt x="38" y="86"/>
                </a:lnTo>
                <a:lnTo>
                  <a:pt x="34" y="76"/>
                </a:lnTo>
                <a:lnTo>
                  <a:pt x="34" y="60"/>
                </a:lnTo>
                <a:lnTo>
                  <a:pt x="34" y="54"/>
                </a:lnTo>
                <a:lnTo>
                  <a:pt x="34" y="46"/>
                </a:lnTo>
                <a:lnTo>
                  <a:pt x="28" y="34"/>
                </a:lnTo>
                <a:lnTo>
                  <a:pt x="28" y="28"/>
                </a:lnTo>
                <a:lnTo>
                  <a:pt x="26" y="18"/>
                </a:lnTo>
                <a:lnTo>
                  <a:pt x="1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3" name="Freeform 687"/>
          <p:cNvSpPr>
            <a:spLocks/>
          </p:cNvSpPr>
          <p:nvPr/>
        </p:nvSpPr>
        <p:spPr bwMode="ltGray">
          <a:xfrm>
            <a:off x="4577936" y="5232407"/>
            <a:ext cx="26339" cy="3175"/>
          </a:xfrm>
          <a:custGeom>
            <a:avLst/>
            <a:gdLst/>
            <a:ahLst/>
            <a:cxnLst>
              <a:cxn ang="0">
                <a:pos x="0" y="0"/>
              </a:cxn>
              <a:cxn ang="0">
                <a:pos x="16" y="0"/>
              </a:cxn>
            </a:cxnLst>
            <a:rect l="0" t="0" r="r" b="b"/>
            <a:pathLst>
              <a:path w="17" h="1">
                <a:moveTo>
                  <a:pt x="0" y="0"/>
                </a:moveTo>
                <a:lnTo>
                  <a:pt x="16" y="0"/>
                </a:lnTo>
              </a:path>
            </a:pathLst>
          </a:custGeom>
          <a:solidFill>
            <a:schemeClr val="bg2"/>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4" name="Freeform 688"/>
          <p:cNvSpPr>
            <a:spLocks/>
          </p:cNvSpPr>
          <p:nvPr/>
        </p:nvSpPr>
        <p:spPr bwMode="ltGray">
          <a:xfrm>
            <a:off x="4957537" y="5060958"/>
            <a:ext cx="6198" cy="11112"/>
          </a:xfrm>
          <a:custGeom>
            <a:avLst/>
            <a:gdLst/>
            <a:ahLst/>
            <a:cxnLst>
              <a:cxn ang="0">
                <a:pos x="1" y="0"/>
              </a:cxn>
              <a:cxn ang="0">
                <a:pos x="1" y="3"/>
              </a:cxn>
              <a:cxn ang="0">
                <a:pos x="2" y="6"/>
              </a:cxn>
              <a:cxn ang="0">
                <a:pos x="0" y="5"/>
              </a:cxn>
              <a:cxn ang="0">
                <a:pos x="0" y="3"/>
              </a:cxn>
              <a:cxn ang="0">
                <a:pos x="1" y="0"/>
              </a:cxn>
            </a:cxnLst>
            <a:rect l="0" t="0" r="r" b="b"/>
            <a:pathLst>
              <a:path w="3" h="7">
                <a:moveTo>
                  <a:pt x="1" y="0"/>
                </a:moveTo>
                <a:lnTo>
                  <a:pt x="1" y="3"/>
                </a:lnTo>
                <a:lnTo>
                  <a:pt x="2" y="6"/>
                </a:lnTo>
                <a:lnTo>
                  <a:pt x="0" y="5"/>
                </a:lnTo>
                <a:lnTo>
                  <a:pt x="0" y="3"/>
                </a:lnTo>
                <a:lnTo>
                  <a:pt x="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5" name="Freeform 689"/>
          <p:cNvSpPr>
            <a:spLocks/>
          </p:cNvSpPr>
          <p:nvPr/>
        </p:nvSpPr>
        <p:spPr bwMode="ltGray">
          <a:xfrm>
            <a:off x="4955988" y="5057783"/>
            <a:ext cx="17043" cy="28575"/>
          </a:xfrm>
          <a:custGeom>
            <a:avLst/>
            <a:gdLst/>
            <a:ahLst/>
            <a:cxnLst>
              <a:cxn ang="0">
                <a:pos x="6" y="0"/>
              </a:cxn>
              <a:cxn ang="0">
                <a:pos x="6" y="6"/>
              </a:cxn>
              <a:cxn ang="0">
                <a:pos x="10" y="14"/>
              </a:cxn>
              <a:cxn ang="0">
                <a:pos x="2" y="12"/>
              </a:cxn>
              <a:cxn ang="0">
                <a:pos x="0" y="8"/>
              </a:cxn>
              <a:cxn ang="0">
                <a:pos x="6" y="0"/>
              </a:cxn>
            </a:cxnLst>
            <a:rect l="0" t="0" r="r" b="b"/>
            <a:pathLst>
              <a:path w="11" h="15">
                <a:moveTo>
                  <a:pt x="6" y="0"/>
                </a:moveTo>
                <a:lnTo>
                  <a:pt x="6" y="6"/>
                </a:lnTo>
                <a:lnTo>
                  <a:pt x="10" y="14"/>
                </a:lnTo>
                <a:lnTo>
                  <a:pt x="2" y="12"/>
                </a:lnTo>
                <a:lnTo>
                  <a:pt x="0" y="8"/>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6" name="Freeform 690"/>
          <p:cNvSpPr>
            <a:spLocks/>
          </p:cNvSpPr>
          <p:nvPr/>
        </p:nvSpPr>
        <p:spPr bwMode="ltGray">
          <a:xfrm>
            <a:off x="4974581" y="5027620"/>
            <a:ext cx="9296" cy="28575"/>
          </a:xfrm>
          <a:custGeom>
            <a:avLst/>
            <a:gdLst/>
            <a:ahLst/>
            <a:cxnLst>
              <a:cxn ang="0">
                <a:pos x="0" y="8"/>
              </a:cxn>
              <a:cxn ang="0">
                <a:pos x="2" y="0"/>
              </a:cxn>
              <a:cxn ang="0">
                <a:pos x="4" y="8"/>
              </a:cxn>
              <a:cxn ang="0">
                <a:pos x="2" y="16"/>
              </a:cxn>
              <a:cxn ang="0">
                <a:pos x="0" y="8"/>
              </a:cxn>
            </a:cxnLst>
            <a:rect l="0" t="0" r="r" b="b"/>
            <a:pathLst>
              <a:path w="5" h="17">
                <a:moveTo>
                  <a:pt x="0" y="8"/>
                </a:moveTo>
                <a:lnTo>
                  <a:pt x="2" y="0"/>
                </a:lnTo>
                <a:lnTo>
                  <a:pt x="4" y="8"/>
                </a:lnTo>
                <a:lnTo>
                  <a:pt x="2" y="16"/>
                </a:lnTo>
                <a:lnTo>
                  <a:pt x="0"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7" name="Freeform 691"/>
          <p:cNvSpPr>
            <a:spLocks/>
          </p:cNvSpPr>
          <p:nvPr/>
        </p:nvSpPr>
        <p:spPr bwMode="ltGray">
          <a:xfrm>
            <a:off x="4965285" y="5119694"/>
            <a:ext cx="10845" cy="19050"/>
          </a:xfrm>
          <a:custGeom>
            <a:avLst/>
            <a:gdLst/>
            <a:ahLst/>
            <a:cxnLst>
              <a:cxn ang="0">
                <a:pos x="6" y="0"/>
              </a:cxn>
              <a:cxn ang="0">
                <a:pos x="0" y="6"/>
              </a:cxn>
              <a:cxn ang="0">
                <a:pos x="6" y="10"/>
              </a:cxn>
              <a:cxn ang="0">
                <a:pos x="6" y="0"/>
              </a:cxn>
            </a:cxnLst>
            <a:rect l="0" t="0" r="r" b="b"/>
            <a:pathLst>
              <a:path w="7" h="11">
                <a:moveTo>
                  <a:pt x="6" y="0"/>
                </a:moveTo>
                <a:lnTo>
                  <a:pt x="0" y="6"/>
                </a:lnTo>
                <a:lnTo>
                  <a:pt x="6" y="10"/>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8" name="Freeform 692"/>
          <p:cNvSpPr>
            <a:spLocks/>
          </p:cNvSpPr>
          <p:nvPr/>
        </p:nvSpPr>
        <p:spPr bwMode="ltGray">
          <a:xfrm>
            <a:off x="5013315" y="5307019"/>
            <a:ext cx="218465" cy="425448"/>
          </a:xfrm>
          <a:custGeom>
            <a:avLst/>
            <a:gdLst/>
            <a:ahLst/>
            <a:cxnLst>
              <a:cxn ang="0">
                <a:pos x="132" y="8"/>
              </a:cxn>
              <a:cxn ang="0">
                <a:pos x="138" y="31"/>
              </a:cxn>
              <a:cxn ang="0">
                <a:pos x="140" y="56"/>
              </a:cxn>
              <a:cxn ang="0">
                <a:pos x="132" y="68"/>
              </a:cxn>
              <a:cxn ang="0">
                <a:pos x="127" y="60"/>
              </a:cxn>
              <a:cxn ang="0">
                <a:pos x="129" y="75"/>
              </a:cxn>
              <a:cxn ang="0">
                <a:pos x="121" y="93"/>
              </a:cxn>
              <a:cxn ang="0">
                <a:pos x="108" y="110"/>
              </a:cxn>
              <a:cxn ang="0">
                <a:pos x="106" y="126"/>
              </a:cxn>
              <a:cxn ang="0">
                <a:pos x="91" y="157"/>
              </a:cxn>
              <a:cxn ang="0">
                <a:pos x="76" y="188"/>
              </a:cxn>
              <a:cxn ang="0">
                <a:pos x="72" y="199"/>
              </a:cxn>
              <a:cxn ang="0">
                <a:pos x="51" y="226"/>
              </a:cxn>
              <a:cxn ang="0">
                <a:pos x="36" y="228"/>
              </a:cxn>
              <a:cxn ang="0">
                <a:pos x="23" y="234"/>
              </a:cxn>
              <a:cxn ang="0">
                <a:pos x="9" y="224"/>
              </a:cxn>
              <a:cxn ang="0">
                <a:pos x="0" y="211"/>
              </a:cxn>
              <a:cxn ang="0">
                <a:pos x="2" y="201"/>
              </a:cxn>
              <a:cxn ang="0">
                <a:pos x="6" y="190"/>
              </a:cxn>
              <a:cxn ang="0">
                <a:pos x="0" y="178"/>
              </a:cxn>
              <a:cxn ang="0">
                <a:pos x="6" y="157"/>
              </a:cxn>
              <a:cxn ang="0">
                <a:pos x="13" y="153"/>
              </a:cxn>
              <a:cxn ang="0">
                <a:pos x="21" y="139"/>
              </a:cxn>
              <a:cxn ang="0">
                <a:pos x="28" y="128"/>
              </a:cxn>
              <a:cxn ang="0">
                <a:pos x="28" y="120"/>
              </a:cxn>
              <a:cxn ang="0">
                <a:pos x="25" y="101"/>
              </a:cxn>
              <a:cxn ang="0">
                <a:pos x="38" y="70"/>
              </a:cxn>
              <a:cxn ang="0">
                <a:pos x="45" y="64"/>
              </a:cxn>
              <a:cxn ang="0">
                <a:pos x="59" y="62"/>
              </a:cxn>
              <a:cxn ang="0">
                <a:pos x="66" y="58"/>
              </a:cxn>
              <a:cxn ang="0">
                <a:pos x="79" y="52"/>
              </a:cxn>
              <a:cxn ang="0">
                <a:pos x="91" y="43"/>
              </a:cxn>
              <a:cxn ang="0">
                <a:pos x="102" y="35"/>
              </a:cxn>
              <a:cxn ang="0">
                <a:pos x="102" y="23"/>
              </a:cxn>
              <a:cxn ang="0">
                <a:pos x="112" y="21"/>
              </a:cxn>
              <a:cxn ang="0">
                <a:pos x="119" y="10"/>
              </a:cxn>
              <a:cxn ang="0">
                <a:pos x="123" y="2"/>
              </a:cxn>
            </a:cxnLst>
            <a:rect l="0" t="0" r="r" b="b"/>
            <a:pathLst>
              <a:path w="141" h="235">
                <a:moveTo>
                  <a:pt x="131" y="0"/>
                </a:moveTo>
                <a:lnTo>
                  <a:pt x="132" y="8"/>
                </a:lnTo>
                <a:lnTo>
                  <a:pt x="136" y="14"/>
                </a:lnTo>
                <a:lnTo>
                  <a:pt x="138" y="31"/>
                </a:lnTo>
                <a:lnTo>
                  <a:pt x="140" y="50"/>
                </a:lnTo>
                <a:lnTo>
                  <a:pt x="140" y="56"/>
                </a:lnTo>
                <a:lnTo>
                  <a:pt x="136" y="66"/>
                </a:lnTo>
                <a:lnTo>
                  <a:pt x="132" y="68"/>
                </a:lnTo>
                <a:lnTo>
                  <a:pt x="129" y="64"/>
                </a:lnTo>
                <a:lnTo>
                  <a:pt x="127" y="60"/>
                </a:lnTo>
                <a:lnTo>
                  <a:pt x="129" y="64"/>
                </a:lnTo>
                <a:lnTo>
                  <a:pt x="129" y="75"/>
                </a:lnTo>
                <a:lnTo>
                  <a:pt x="127" y="81"/>
                </a:lnTo>
                <a:lnTo>
                  <a:pt x="121" y="93"/>
                </a:lnTo>
                <a:lnTo>
                  <a:pt x="115" y="102"/>
                </a:lnTo>
                <a:lnTo>
                  <a:pt x="108" y="110"/>
                </a:lnTo>
                <a:lnTo>
                  <a:pt x="106" y="120"/>
                </a:lnTo>
                <a:lnTo>
                  <a:pt x="106" y="126"/>
                </a:lnTo>
                <a:lnTo>
                  <a:pt x="98" y="143"/>
                </a:lnTo>
                <a:lnTo>
                  <a:pt x="91" y="157"/>
                </a:lnTo>
                <a:lnTo>
                  <a:pt x="83" y="172"/>
                </a:lnTo>
                <a:lnTo>
                  <a:pt x="76" y="188"/>
                </a:lnTo>
                <a:lnTo>
                  <a:pt x="72" y="193"/>
                </a:lnTo>
                <a:lnTo>
                  <a:pt x="72" y="199"/>
                </a:lnTo>
                <a:lnTo>
                  <a:pt x="61" y="213"/>
                </a:lnTo>
                <a:lnTo>
                  <a:pt x="51" y="226"/>
                </a:lnTo>
                <a:lnTo>
                  <a:pt x="44" y="228"/>
                </a:lnTo>
                <a:lnTo>
                  <a:pt x="36" y="228"/>
                </a:lnTo>
                <a:lnTo>
                  <a:pt x="28" y="230"/>
                </a:lnTo>
                <a:lnTo>
                  <a:pt x="23" y="234"/>
                </a:lnTo>
                <a:lnTo>
                  <a:pt x="17" y="232"/>
                </a:lnTo>
                <a:lnTo>
                  <a:pt x="9" y="224"/>
                </a:lnTo>
                <a:lnTo>
                  <a:pt x="4" y="217"/>
                </a:lnTo>
                <a:lnTo>
                  <a:pt x="0" y="211"/>
                </a:lnTo>
                <a:lnTo>
                  <a:pt x="0" y="205"/>
                </a:lnTo>
                <a:lnTo>
                  <a:pt x="2" y="201"/>
                </a:lnTo>
                <a:lnTo>
                  <a:pt x="2" y="195"/>
                </a:lnTo>
                <a:lnTo>
                  <a:pt x="6" y="190"/>
                </a:lnTo>
                <a:lnTo>
                  <a:pt x="2" y="182"/>
                </a:lnTo>
                <a:lnTo>
                  <a:pt x="0" y="178"/>
                </a:lnTo>
                <a:lnTo>
                  <a:pt x="0" y="166"/>
                </a:lnTo>
                <a:lnTo>
                  <a:pt x="6" y="157"/>
                </a:lnTo>
                <a:lnTo>
                  <a:pt x="9" y="155"/>
                </a:lnTo>
                <a:lnTo>
                  <a:pt x="13" y="153"/>
                </a:lnTo>
                <a:lnTo>
                  <a:pt x="17" y="145"/>
                </a:lnTo>
                <a:lnTo>
                  <a:pt x="21" y="139"/>
                </a:lnTo>
                <a:lnTo>
                  <a:pt x="26" y="135"/>
                </a:lnTo>
                <a:lnTo>
                  <a:pt x="28" y="128"/>
                </a:lnTo>
                <a:lnTo>
                  <a:pt x="30" y="124"/>
                </a:lnTo>
                <a:lnTo>
                  <a:pt x="28" y="120"/>
                </a:lnTo>
                <a:lnTo>
                  <a:pt x="28" y="106"/>
                </a:lnTo>
                <a:lnTo>
                  <a:pt x="25" y="101"/>
                </a:lnTo>
                <a:lnTo>
                  <a:pt x="25" y="83"/>
                </a:lnTo>
                <a:lnTo>
                  <a:pt x="38" y="70"/>
                </a:lnTo>
                <a:lnTo>
                  <a:pt x="38" y="62"/>
                </a:lnTo>
                <a:lnTo>
                  <a:pt x="45" y="64"/>
                </a:lnTo>
                <a:lnTo>
                  <a:pt x="51" y="60"/>
                </a:lnTo>
                <a:lnTo>
                  <a:pt x="59" y="62"/>
                </a:lnTo>
                <a:lnTo>
                  <a:pt x="59" y="58"/>
                </a:lnTo>
                <a:lnTo>
                  <a:pt x="66" y="58"/>
                </a:lnTo>
                <a:lnTo>
                  <a:pt x="70" y="58"/>
                </a:lnTo>
                <a:lnTo>
                  <a:pt x="79" y="52"/>
                </a:lnTo>
                <a:lnTo>
                  <a:pt x="83" y="50"/>
                </a:lnTo>
                <a:lnTo>
                  <a:pt x="91" y="43"/>
                </a:lnTo>
                <a:lnTo>
                  <a:pt x="89" y="48"/>
                </a:lnTo>
                <a:lnTo>
                  <a:pt x="102" y="35"/>
                </a:lnTo>
                <a:lnTo>
                  <a:pt x="102" y="29"/>
                </a:lnTo>
                <a:lnTo>
                  <a:pt x="102" y="23"/>
                </a:lnTo>
                <a:lnTo>
                  <a:pt x="110" y="27"/>
                </a:lnTo>
                <a:lnTo>
                  <a:pt x="112" y="21"/>
                </a:lnTo>
                <a:lnTo>
                  <a:pt x="115" y="21"/>
                </a:lnTo>
                <a:lnTo>
                  <a:pt x="119" y="10"/>
                </a:lnTo>
                <a:lnTo>
                  <a:pt x="119" y="4"/>
                </a:lnTo>
                <a:lnTo>
                  <a:pt x="123" y="2"/>
                </a:lnTo>
                <a:lnTo>
                  <a:pt x="131"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59" name="Freeform 693"/>
          <p:cNvSpPr>
            <a:spLocks/>
          </p:cNvSpPr>
          <p:nvPr/>
        </p:nvSpPr>
        <p:spPr bwMode="ltGray">
          <a:xfrm>
            <a:off x="5013315" y="5305432"/>
            <a:ext cx="229310" cy="441323"/>
          </a:xfrm>
          <a:custGeom>
            <a:avLst/>
            <a:gdLst/>
            <a:ahLst/>
            <a:cxnLst>
              <a:cxn ang="0">
                <a:pos x="140" y="8"/>
              </a:cxn>
              <a:cxn ang="0">
                <a:pos x="146" y="32"/>
              </a:cxn>
              <a:cxn ang="0">
                <a:pos x="148" y="58"/>
              </a:cxn>
              <a:cxn ang="0">
                <a:pos x="140" y="70"/>
              </a:cxn>
              <a:cxn ang="0">
                <a:pos x="134" y="62"/>
              </a:cxn>
              <a:cxn ang="0">
                <a:pos x="136" y="78"/>
              </a:cxn>
              <a:cxn ang="0">
                <a:pos x="128" y="96"/>
              </a:cxn>
              <a:cxn ang="0">
                <a:pos x="114" y="114"/>
              </a:cxn>
              <a:cxn ang="0">
                <a:pos x="112" y="130"/>
              </a:cxn>
              <a:cxn ang="0">
                <a:pos x="96" y="162"/>
              </a:cxn>
              <a:cxn ang="0">
                <a:pos x="80" y="194"/>
              </a:cxn>
              <a:cxn ang="0">
                <a:pos x="76" y="206"/>
              </a:cxn>
              <a:cxn ang="0">
                <a:pos x="54" y="234"/>
              </a:cxn>
              <a:cxn ang="0">
                <a:pos x="38" y="236"/>
              </a:cxn>
              <a:cxn ang="0">
                <a:pos x="24" y="242"/>
              </a:cxn>
              <a:cxn ang="0">
                <a:pos x="10" y="232"/>
              </a:cxn>
              <a:cxn ang="0">
                <a:pos x="0" y="218"/>
              </a:cxn>
              <a:cxn ang="0">
                <a:pos x="2" y="208"/>
              </a:cxn>
              <a:cxn ang="0">
                <a:pos x="6" y="196"/>
              </a:cxn>
              <a:cxn ang="0">
                <a:pos x="0" y="184"/>
              </a:cxn>
              <a:cxn ang="0">
                <a:pos x="6" y="162"/>
              </a:cxn>
              <a:cxn ang="0">
                <a:pos x="14" y="158"/>
              </a:cxn>
              <a:cxn ang="0">
                <a:pos x="22" y="144"/>
              </a:cxn>
              <a:cxn ang="0">
                <a:pos x="30" y="132"/>
              </a:cxn>
              <a:cxn ang="0">
                <a:pos x="30" y="124"/>
              </a:cxn>
              <a:cxn ang="0">
                <a:pos x="26" y="104"/>
              </a:cxn>
              <a:cxn ang="0">
                <a:pos x="40" y="72"/>
              </a:cxn>
              <a:cxn ang="0">
                <a:pos x="48" y="66"/>
              </a:cxn>
              <a:cxn ang="0">
                <a:pos x="62" y="64"/>
              </a:cxn>
              <a:cxn ang="0">
                <a:pos x="70" y="60"/>
              </a:cxn>
              <a:cxn ang="0">
                <a:pos x="84" y="54"/>
              </a:cxn>
              <a:cxn ang="0">
                <a:pos x="96" y="44"/>
              </a:cxn>
              <a:cxn ang="0">
                <a:pos x="108" y="36"/>
              </a:cxn>
              <a:cxn ang="0">
                <a:pos x="108" y="24"/>
              </a:cxn>
              <a:cxn ang="0">
                <a:pos x="118" y="22"/>
              </a:cxn>
              <a:cxn ang="0">
                <a:pos x="126" y="10"/>
              </a:cxn>
              <a:cxn ang="0">
                <a:pos x="130" y="2"/>
              </a:cxn>
            </a:cxnLst>
            <a:rect l="0" t="0" r="r" b="b"/>
            <a:pathLst>
              <a:path w="149" h="243">
                <a:moveTo>
                  <a:pt x="138" y="0"/>
                </a:moveTo>
                <a:lnTo>
                  <a:pt x="140" y="8"/>
                </a:lnTo>
                <a:lnTo>
                  <a:pt x="144" y="14"/>
                </a:lnTo>
                <a:lnTo>
                  <a:pt x="146" y="32"/>
                </a:lnTo>
                <a:lnTo>
                  <a:pt x="148" y="52"/>
                </a:lnTo>
                <a:lnTo>
                  <a:pt x="148" y="58"/>
                </a:lnTo>
                <a:lnTo>
                  <a:pt x="144" y="68"/>
                </a:lnTo>
                <a:lnTo>
                  <a:pt x="140" y="70"/>
                </a:lnTo>
                <a:lnTo>
                  <a:pt x="136" y="66"/>
                </a:lnTo>
                <a:lnTo>
                  <a:pt x="134" y="62"/>
                </a:lnTo>
                <a:lnTo>
                  <a:pt x="136" y="66"/>
                </a:lnTo>
                <a:lnTo>
                  <a:pt x="136" y="78"/>
                </a:lnTo>
                <a:lnTo>
                  <a:pt x="134" y="84"/>
                </a:lnTo>
                <a:lnTo>
                  <a:pt x="128" y="96"/>
                </a:lnTo>
                <a:lnTo>
                  <a:pt x="122" y="106"/>
                </a:lnTo>
                <a:lnTo>
                  <a:pt x="114" y="114"/>
                </a:lnTo>
                <a:lnTo>
                  <a:pt x="112" y="124"/>
                </a:lnTo>
                <a:lnTo>
                  <a:pt x="112" y="130"/>
                </a:lnTo>
                <a:lnTo>
                  <a:pt x="104" y="148"/>
                </a:lnTo>
                <a:lnTo>
                  <a:pt x="96" y="162"/>
                </a:lnTo>
                <a:lnTo>
                  <a:pt x="88" y="178"/>
                </a:lnTo>
                <a:lnTo>
                  <a:pt x="80" y="194"/>
                </a:lnTo>
                <a:lnTo>
                  <a:pt x="76" y="200"/>
                </a:lnTo>
                <a:lnTo>
                  <a:pt x="76" y="206"/>
                </a:lnTo>
                <a:lnTo>
                  <a:pt x="64" y="220"/>
                </a:lnTo>
                <a:lnTo>
                  <a:pt x="54" y="234"/>
                </a:lnTo>
                <a:lnTo>
                  <a:pt x="46" y="236"/>
                </a:lnTo>
                <a:lnTo>
                  <a:pt x="38" y="236"/>
                </a:lnTo>
                <a:lnTo>
                  <a:pt x="30" y="238"/>
                </a:lnTo>
                <a:lnTo>
                  <a:pt x="24" y="242"/>
                </a:lnTo>
                <a:lnTo>
                  <a:pt x="18" y="240"/>
                </a:lnTo>
                <a:lnTo>
                  <a:pt x="10" y="232"/>
                </a:lnTo>
                <a:lnTo>
                  <a:pt x="4" y="224"/>
                </a:lnTo>
                <a:lnTo>
                  <a:pt x="0" y="218"/>
                </a:lnTo>
                <a:lnTo>
                  <a:pt x="0" y="212"/>
                </a:lnTo>
                <a:lnTo>
                  <a:pt x="2" y="208"/>
                </a:lnTo>
                <a:lnTo>
                  <a:pt x="2" y="202"/>
                </a:lnTo>
                <a:lnTo>
                  <a:pt x="6" y="196"/>
                </a:lnTo>
                <a:lnTo>
                  <a:pt x="2" y="188"/>
                </a:lnTo>
                <a:lnTo>
                  <a:pt x="0" y="184"/>
                </a:lnTo>
                <a:lnTo>
                  <a:pt x="0" y="172"/>
                </a:lnTo>
                <a:lnTo>
                  <a:pt x="6" y="162"/>
                </a:lnTo>
                <a:lnTo>
                  <a:pt x="10" y="160"/>
                </a:lnTo>
                <a:lnTo>
                  <a:pt x="14" y="158"/>
                </a:lnTo>
                <a:lnTo>
                  <a:pt x="18" y="150"/>
                </a:lnTo>
                <a:lnTo>
                  <a:pt x="22" y="144"/>
                </a:lnTo>
                <a:lnTo>
                  <a:pt x="28" y="140"/>
                </a:lnTo>
                <a:lnTo>
                  <a:pt x="30" y="132"/>
                </a:lnTo>
                <a:lnTo>
                  <a:pt x="32" y="128"/>
                </a:lnTo>
                <a:lnTo>
                  <a:pt x="30" y="124"/>
                </a:lnTo>
                <a:lnTo>
                  <a:pt x="30" y="110"/>
                </a:lnTo>
                <a:lnTo>
                  <a:pt x="26" y="104"/>
                </a:lnTo>
                <a:lnTo>
                  <a:pt x="26" y="86"/>
                </a:lnTo>
                <a:lnTo>
                  <a:pt x="40" y="72"/>
                </a:lnTo>
                <a:lnTo>
                  <a:pt x="40" y="64"/>
                </a:lnTo>
                <a:lnTo>
                  <a:pt x="48" y="66"/>
                </a:lnTo>
                <a:lnTo>
                  <a:pt x="54" y="62"/>
                </a:lnTo>
                <a:lnTo>
                  <a:pt x="62" y="64"/>
                </a:lnTo>
                <a:lnTo>
                  <a:pt x="62" y="60"/>
                </a:lnTo>
                <a:lnTo>
                  <a:pt x="70" y="60"/>
                </a:lnTo>
                <a:lnTo>
                  <a:pt x="74" y="60"/>
                </a:lnTo>
                <a:lnTo>
                  <a:pt x="84" y="54"/>
                </a:lnTo>
                <a:lnTo>
                  <a:pt x="88" y="52"/>
                </a:lnTo>
                <a:lnTo>
                  <a:pt x="96" y="44"/>
                </a:lnTo>
                <a:lnTo>
                  <a:pt x="94" y="50"/>
                </a:lnTo>
                <a:lnTo>
                  <a:pt x="108" y="36"/>
                </a:lnTo>
                <a:lnTo>
                  <a:pt x="108" y="30"/>
                </a:lnTo>
                <a:lnTo>
                  <a:pt x="108" y="24"/>
                </a:lnTo>
                <a:lnTo>
                  <a:pt x="116" y="28"/>
                </a:lnTo>
                <a:lnTo>
                  <a:pt x="118" y="22"/>
                </a:lnTo>
                <a:lnTo>
                  <a:pt x="122" y="22"/>
                </a:lnTo>
                <a:lnTo>
                  <a:pt x="126" y="10"/>
                </a:lnTo>
                <a:lnTo>
                  <a:pt x="126" y="4"/>
                </a:lnTo>
                <a:lnTo>
                  <a:pt x="130" y="2"/>
                </a:lnTo>
                <a:lnTo>
                  <a:pt x="13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0" name="Freeform 694"/>
          <p:cNvSpPr>
            <a:spLocks/>
          </p:cNvSpPr>
          <p:nvPr/>
        </p:nvSpPr>
        <p:spPr bwMode="ltGray">
          <a:xfrm>
            <a:off x="5059797" y="5260982"/>
            <a:ext cx="10846" cy="20637"/>
          </a:xfrm>
          <a:custGeom>
            <a:avLst/>
            <a:gdLst/>
            <a:ahLst/>
            <a:cxnLst>
              <a:cxn ang="0">
                <a:pos x="0" y="4"/>
              </a:cxn>
              <a:cxn ang="0">
                <a:pos x="4" y="0"/>
              </a:cxn>
              <a:cxn ang="0">
                <a:pos x="6" y="4"/>
              </a:cxn>
              <a:cxn ang="0">
                <a:pos x="4" y="10"/>
              </a:cxn>
              <a:cxn ang="0">
                <a:pos x="0" y="4"/>
              </a:cxn>
            </a:cxnLst>
            <a:rect l="0" t="0" r="r" b="b"/>
            <a:pathLst>
              <a:path w="7" h="11">
                <a:moveTo>
                  <a:pt x="0" y="4"/>
                </a:moveTo>
                <a:lnTo>
                  <a:pt x="4" y="0"/>
                </a:lnTo>
                <a:lnTo>
                  <a:pt x="6" y="4"/>
                </a:lnTo>
                <a:lnTo>
                  <a:pt x="4" y="1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1" name="Freeform 695"/>
          <p:cNvSpPr>
            <a:spLocks/>
          </p:cNvSpPr>
          <p:nvPr/>
        </p:nvSpPr>
        <p:spPr bwMode="ltGray">
          <a:xfrm>
            <a:off x="5107829" y="5308607"/>
            <a:ext cx="9296" cy="15875"/>
          </a:xfrm>
          <a:custGeom>
            <a:avLst/>
            <a:gdLst/>
            <a:ahLst/>
            <a:cxnLst>
              <a:cxn ang="0">
                <a:pos x="0" y="4"/>
              </a:cxn>
              <a:cxn ang="0">
                <a:pos x="2" y="0"/>
              </a:cxn>
              <a:cxn ang="0">
                <a:pos x="4" y="4"/>
              </a:cxn>
              <a:cxn ang="0">
                <a:pos x="2" y="8"/>
              </a:cxn>
              <a:cxn ang="0">
                <a:pos x="0" y="4"/>
              </a:cxn>
            </a:cxnLst>
            <a:rect l="0" t="0" r="r" b="b"/>
            <a:pathLst>
              <a:path w="5" h="9">
                <a:moveTo>
                  <a:pt x="0" y="4"/>
                </a:moveTo>
                <a:lnTo>
                  <a:pt x="2" y="0"/>
                </a:lnTo>
                <a:lnTo>
                  <a:pt x="4" y="4"/>
                </a:lnTo>
                <a:lnTo>
                  <a:pt x="2" y="8"/>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2" name="Freeform 696"/>
          <p:cNvSpPr>
            <a:spLocks/>
          </p:cNvSpPr>
          <p:nvPr/>
        </p:nvSpPr>
        <p:spPr bwMode="ltGray">
          <a:xfrm>
            <a:off x="5078390" y="5281619"/>
            <a:ext cx="6198" cy="12700"/>
          </a:xfrm>
          <a:custGeom>
            <a:avLst/>
            <a:gdLst/>
            <a:ahLst/>
            <a:cxnLst>
              <a:cxn ang="0">
                <a:pos x="2" y="6"/>
              </a:cxn>
              <a:cxn ang="0">
                <a:pos x="0" y="6"/>
              </a:cxn>
              <a:cxn ang="0">
                <a:pos x="0" y="0"/>
              </a:cxn>
              <a:cxn ang="0">
                <a:pos x="2" y="0"/>
              </a:cxn>
              <a:cxn ang="0">
                <a:pos x="2" y="6"/>
              </a:cxn>
            </a:cxnLst>
            <a:rect l="0" t="0" r="r" b="b"/>
            <a:pathLst>
              <a:path w="3" h="7">
                <a:moveTo>
                  <a:pt x="2" y="6"/>
                </a:moveTo>
                <a:lnTo>
                  <a:pt x="0" y="6"/>
                </a:lnTo>
                <a:lnTo>
                  <a:pt x="0" y="0"/>
                </a:lnTo>
                <a:lnTo>
                  <a:pt x="2" y="0"/>
                </a:lnTo>
                <a:lnTo>
                  <a:pt x="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3" name="Freeform 697"/>
          <p:cNvSpPr>
            <a:spLocks/>
          </p:cNvSpPr>
          <p:nvPr/>
        </p:nvSpPr>
        <p:spPr bwMode="ltGray">
          <a:xfrm>
            <a:off x="5079940" y="5287969"/>
            <a:ext cx="10845" cy="9525"/>
          </a:xfrm>
          <a:custGeom>
            <a:avLst/>
            <a:gdLst/>
            <a:ahLst/>
            <a:cxnLst>
              <a:cxn ang="0">
                <a:pos x="0" y="2"/>
              </a:cxn>
              <a:cxn ang="0">
                <a:pos x="4" y="0"/>
              </a:cxn>
              <a:cxn ang="0">
                <a:pos x="6" y="2"/>
              </a:cxn>
              <a:cxn ang="0">
                <a:pos x="4" y="4"/>
              </a:cxn>
              <a:cxn ang="0">
                <a:pos x="0" y="2"/>
              </a:cxn>
            </a:cxnLst>
            <a:rect l="0" t="0" r="r" b="b"/>
            <a:pathLst>
              <a:path w="7" h="5">
                <a:moveTo>
                  <a:pt x="0" y="2"/>
                </a:moveTo>
                <a:lnTo>
                  <a:pt x="4" y="0"/>
                </a:lnTo>
                <a:lnTo>
                  <a:pt x="6" y="2"/>
                </a:lnTo>
                <a:lnTo>
                  <a:pt x="4" y="4"/>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4" name="Freeform 698"/>
          <p:cNvSpPr>
            <a:spLocks/>
          </p:cNvSpPr>
          <p:nvPr/>
        </p:nvSpPr>
        <p:spPr bwMode="ltGray">
          <a:xfrm>
            <a:off x="5064446" y="5294319"/>
            <a:ext cx="12395" cy="12700"/>
          </a:xfrm>
          <a:custGeom>
            <a:avLst/>
            <a:gdLst/>
            <a:ahLst/>
            <a:cxnLst>
              <a:cxn ang="0">
                <a:pos x="0" y="2"/>
              </a:cxn>
              <a:cxn ang="0">
                <a:pos x="2" y="0"/>
              </a:cxn>
              <a:cxn ang="0">
                <a:pos x="6" y="2"/>
              </a:cxn>
              <a:cxn ang="0">
                <a:pos x="2" y="6"/>
              </a:cxn>
              <a:cxn ang="0">
                <a:pos x="0" y="2"/>
              </a:cxn>
            </a:cxnLst>
            <a:rect l="0" t="0" r="r" b="b"/>
            <a:pathLst>
              <a:path w="7" h="7">
                <a:moveTo>
                  <a:pt x="0" y="2"/>
                </a:moveTo>
                <a:lnTo>
                  <a:pt x="2" y="0"/>
                </a:lnTo>
                <a:lnTo>
                  <a:pt x="6" y="2"/>
                </a:lnTo>
                <a:lnTo>
                  <a:pt x="2" y="6"/>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5" name="Freeform 699"/>
          <p:cNvSpPr>
            <a:spLocks/>
          </p:cNvSpPr>
          <p:nvPr/>
        </p:nvSpPr>
        <p:spPr bwMode="ltGray">
          <a:xfrm>
            <a:off x="5177551" y="5324482"/>
            <a:ext cx="10846" cy="14287"/>
          </a:xfrm>
          <a:custGeom>
            <a:avLst/>
            <a:gdLst/>
            <a:ahLst/>
            <a:cxnLst>
              <a:cxn ang="0">
                <a:pos x="6" y="6"/>
              </a:cxn>
              <a:cxn ang="0">
                <a:pos x="0" y="6"/>
              </a:cxn>
              <a:cxn ang="0">
                <a:pos x="0" y="0"/>
              </a:cxn>
              <a:cxn ang="0">
                <a:pos x="6" y="0"/>
              </a:cxn>
              <a:cxn ang="0">
                <a:pos x="6" y="6"/>
              </a:cxn>
            </a:cxnLst>
            <a:rect l="0" t="0" r="r" b="b"/>
            <a:pathLst>
              <a:path w="7" h="7">
                <a:moveTo>
                  <a:pt x="6" y="6"/>
                </a:moveTo>
                <a:lnTo>
                  <a:pt x="0" y="6"/>
                </a:lnTo>
                <a:lnTo>
                  <a:pt x="0" y="0"/>
                </a:lnTo>
                <a:lnTo>
                  <a:pt x="6" y="0"/>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6" name="Freeform 700"/>
          <p:cNvSpPr>
            <a:spLocks/>
          </p:cNvSpPr>
          <p:nvPr/>
        </p:nvSpPr>
        <p:spPr bwMode="ltGray">
          <a:xfrm>
            <a:off x="5185299" y="5334007"/>
            <a:ext cx="7746" cy="6350"/>
          </a:xfrm>
          <a:custGeom>
            <a:avLst/>
            <a:gdLst/>
            <a:ahLst/>
            <a:cxnLst>
              <a:cxn ang="0">
                <a:pos x="0" y="0"/>
              </a:cxn>
              <a:cxn ang="0">
                <a:pos x="2" y="0"/>
              </a:cxn>
              <a:cxn ang="0">
                <a:pos x="4" y="2"/>
              </a:cxn>
              <a:cxn ang="0">
                <a:pos x="2" y="2"/>
              </a:cxn>
              <a:cxn ang="0">
                <a:pos x="0" y="0"/>
              </a:cxn>
            </a:cxnLst>
            <a:rect l="0" t="0" r="r" b="b"/>
            <a:pathLst>
              <a:path w="5" h="3">
                <a:moveTo>
                  <a:pt x="0" y="0"/>
                </a:moveTo>
                <a:lnTo>
                  <a:pt x="2" y="0"/>
                </a:lnTo>
                <a:lnTo>
                  <a:pt x="4" y="2"/>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7" name="Freeform 701"/>
          <p:cNvSpPr>
            <a:spLocks/>
          </p:cNvSpPr>
          <p:nvPr/>
        </p:nvSpPr>
        <p:spPr bwMode="ltGray">
          <a:xfrm>
            <a:off x="5326293" y="5627692"/>
            <a:ext cx="12395" cy="20638"/>
          </a:xfrm>
          <a:custGeom>
            <a:avLst/>
            <a:gdLst/>
            <a:ahLst/>
            <a:cxnLst>
              <a:cxn ang="0">
                <a:pos x="0" y="2"/>
              </a:cxn>
              <a:cxn ang="0">
                <a:pos x="0" y="6"/>
              </a:cxn>
              <a:cxn ang="0">
                <a:pos x="6" y="10"/>
              </a:cxn>
              <a:cxn ang="0">
                <a:pos x="8" y="0"/>
              </a:cxn>
              <a:cxn ang="0">
                <a:pos x="0" y="2"/>
              </a:cxn>
            </a:cxnLst>
            <a:rect l="0" t="0" r="r" b="b"/>
            <a:pathLst>
              <a:path w="9" h="11">
                <a:moveTo>
                  <a:pt x="0" y="2"/>
                </a:moveTo>
                <a:lnTo>
                  <a:pt x="0" y="6"/>
                </a:lnTo>
                <a:lnTo>
                  <a:pt x="6" y="10"/>
                </a:lnTo>
                <a:lnTo>
                  <a:pt x="8" y="0"/>
                </a:lnTo>
                <a:lnTo>
                  <a:pt x="0" y="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8" name="Freeform 702"/>
          <p:cNvSpPr>
            <a:spLocks/>
          </p:cNvSpPr>
          <p:nvPr/>
        </p:nvSpPr>
        <p:spPr bwMode="ltGray">
          <a:xfrm>
            <a:off x="5349534" y="5608642"/>
            <a:ext cx="15494" cy="22225"/>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69" name="Freeform 703"/>
          <p:cNvSpPr>
            <a:spLocks/>
          </p:cNvSpPr>
          <p:nvPr/>
        </p:nvSpPr>
        <p:spPr bwMode="ltGray">
          <a:xfrm>
            <a:off x="3891554" y="3551251"/>
            <a:ext cx="12395" cy="15875"/>
          </a:xfrm>
          <a:custGeom>
            <a:avLst/>
            <a:gdLst/>
            <a:ahLst/>
            <a:cxnLst>
              <a:cxn ang="0">
                <a:pos x="2" y="8"/>
              </a:cxn>
              <a:cxn ang="0">
                <a:pos x="0" y="4"/>
              </a:cxn>
              <a:cxn ang="0">
                <a:pos x="2" y="0"/>
              </a:cxn>
              <a:cxn ang="0">
                <a:pos x="6" y="4"/>
              </a:cxn>
              <a:cxn ang="0">
                <a:pos x="2" y="8"/>
              </a:cxn>
            </a:cxnLst>
            <a:rect l="0" t="0" r="r" b="b"/>
            <a:pathLst>
              <a:path w="7" h="9">
                <a:moveTo>
                  <a:pt x="2" y="8"/>
                </a:moveTo>
                <a:lnTo>
                  <a:pt x="0" y="4"/>
                </a:lnTo>
                <a:lnTo>
                  <a:pt x="2" y="0"/>
                </a:lnTo>
                <a:lnTo>
                  <a:pt x="6" y="4"/>
                </a:lnTo>
                <a:lnTo>
                  <a:pt x="2"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0" name="Freeform 704"/>
          <p:cNvSpPr>
            <a:spLocks/>
          </p:cNvSpPr>
          <p:nvPr/>
        </p:nvSpPr>
        <p:spPr bwMode="ltGray">
          <a:xfrm>
            <a:off x="4381163" y="3571889"/>
            <a:ext cx="9296" cy="15875"/>
          </a:xfrm>
          <a:custGeom>
            <a:avLst/>
            <a:gdLst/>
            <a:ahLst/>
            <a:cxnLst>
              <a:cxn ang="0">
                <a:pos x="6" y="8"/>
              </a:cxn>
              <a:cxn ang="0">
                <a:pos x="0" y="6"/>
              </a:cxn>
              <a:cxn ang="0">
                <a:pos x="4" y="0"/>
              </a:cxn>
              <a:cxn ang="0">
                <a:pos x="6" y="8"/>
              </a:cxn>
            </a:cxnLst>
            <a:rect l="0" t="0" r="r" b="b"/>
            <a:pathLst>
              <a:path w="7" h="9">
                <a:moveTo>
                  <a:pt x="6" y="8"/>
                </a:moveTo>
                <a:lnTo>
                  <a:pt x="0" y="6"/>
                </a:lnTo>
                <a:lnTo>
                  <a:pt x="4" y="0"/>
                </a:lnTo>
                <a:lnTo>
                  <a:pt x="6" y="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1" name="Freeform 705"/>
          <p:cNvSpPr>
            <a:spLocks/>
          </p:cNvSpPr>
          <p:nvPr/>
        </p:nvSpPr>
        <p:spPr bwMode="ltGray">
          <a:xfrm>
            <a:off x="4297495" y="3263915"/>
            <a:ext cx="4649" cy="15875"/>
          </a:xfrm>
          <a:custGeom>
            <a:avLst/>
            <a:gdLst/>
            <a:ahLst/>
            <a:cxnLst>
              <a:cxn ang="0">
                <a:pos x="2" y="0"/>
              </a:cxn>
              <a:cxn ang="0">
                <a:pos x="0" y="4"/>
              </a:cxn>
              <a:cxn ang="0">
                <a:pos x="2" y="8"/>
              </a:cxn>
              <a:cxn ang="0">
                <a:pos x="4" y="4"/>
              </a:cxn>
              <a:cxn ang="0">
                <a:pos x="2" y="0"/>
              </a:cxn>
            </a:cxnLst>
            <a:rect l="0" t="0" r="r" b="b"/>
            <a:pathLst>
              <a:path w="5" h="9">
                <a:moveTo>
                  <a:pt x="2" y="0"/>
                </a:moveTo>
                <a:lnTo>
                  <a:pt x="0" y="4"/>
                </a:lnTo>
                <a:lnTo>
                  <a:pt x="2" y="8"/>
                </a:lnTo>
                <a:lnTo>
                  <a:pt x="4" y="4"/>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2" name="Freeform 707"/>
          <p:cNvSpPr>
            <a:spLocks/>
          </p:cNvSpPr>
          <p:nvPr/>
        </p:nvSpPr>
        <p:spPr bwMode="ltGray">
          <a:xfrm>
            <a:off x="7365296" y="4906970"/>
            <a:ext cx="85217" cy="30163"/>
          </a:xfrm>
          <a:custGeom>
            <a:avLst/>
            <a:gdLst/>
            <a:ahLst/>
            <a:cxnLst>
              <a:cxn ang="0">
                <a:pos x="6" y="6"/>
              </a:cxn>
              <a:cxn ang="0">
                <a:pos x="0" y="16"/>
              </a:cxn>
              <a:cxn ang="0">
                <a:pos x="16" y="10"/>
              </a:cxn>
              <a:cxn ang="0">
                <a:pos x="32" y="6"/>
              </a:cxn>
              <a:cxn ang="0">
                <a:pos x="46" y="12"/>
              </a:cxn>
              <a:cxn ang="0">
                <a:pos x="54" y="12"/>
              </a:cxn>
              <a:cxn ang="0">
                <a:pos x="48" y="0"/>
              </a:cxn>
              <a:cxn ang="0">
                <a:pos x="22" y="2"/>
              </a:cxn>
              <a:cxn ang="0">
                <a:pos x="6" y="6"/>
              </a:cxn>
            </a:cxnLst>
            <a:rect l="0" t="0" r="r" b="b"/>
            <a:pathLst>
              <a:path w="55" h="17">
                <a:moveTo>
                  <a:pt x="6" y="6"/>
                </a:moveTo>
                <a:lnTo>
                  <a:pt x="0" y="16"/>
                </a:lnTo>
                <a:lnTo>
                  <a:pt x="16" y="10"/>
                </a:lnTo>
                <a:lnTo>
                  <a:pt x="32" y="6"/>
                </a:lnTo>
                <a:lnTo>
                  <a:pt x="46" y="12"/>
                </a:lnTo>
                <a:lnTo>
                  <a:pt x="54" y="12"/>
                </a:lnTo>
                <a:lnTo>
                  <a:pt x="48" y="0"/>
                </a:lnTo>
                <a:lnTo>
                  <a:pt x="22" y="2"/>
                </a:lnTo>
                <a:lnTo>
                  <a:pt x="6"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817" name="Group 708"/>
          <p:cNvGrpSpPr>
            <a:grpSpLocks/>
          </p:cNvGrpSpPr>
          <p:nvPr/>
        </p:nvGrpSpPr>
        <p:grpSpPr bwMode="auto">
          <a:xfrm>
            <a:off x="7377679" y="4616460"/>
            <a:ext cx="880055" cy="534985"/>
            <a:chOff x="4728" y="2691"/>
            <a:chExt cx="567" cy="330"/>
          </a:xfrm>
          <a:solidFill>
            <a:schemeClr val="bg1">
              <a:lumMod val="75000"/>
            </a:schemeClr>
          </a:solidFill>
        </p:grpSpPr>
        <p:sp>
          <p:nvSpPr>
            <p:cNvPr id="751" name="Freeform 709"/>
            <p:cNvSpPr>
              <a:spLocks/>
            </p:cNvSpPr>
            <p:nvPr/>
          </p:nvSpPr>
          <p:spPr bwMode="ltGray">
            <a:xfrm>
              <a:off x="4935" y="2848"/>
              <a:ext cx="167" cy="144"/>
            </a:xfrm>
            <a:custGeom>
              <a:avLst/>
              <a:gdLst/>
              <a:ahLst/>
              <a:cxnLst>
                <a:cxn ang="0">
                  <a:pos x="0" y="0"/>
                </a:cxn>
                <a:cxn ang="0">
                  <a:pos x="10" y="106"/>
                </a:cxn>
                <a:cxn ang="0">
                  <a:pos x="36" y="108"/>
                </a:cxn>
                <a:cxn ang="0">
                  <a:pos x="48" y="100"/>
                </a:cxn>
                <a:cxn ang="0">
                  <a:pos x="50" y="90"/>
                </a:cxn>
                <a:cxn ang="0">
                  <a:pos x="60" y="80"/>
                </a:cxn>
                <a:cxn ang="0">
                  <a:pos x="88" y="86"/>
                </a:cxn>
                <a:cxn ang="0">
                  <a:pos x="110" y="102"/>
                </a:cxn>
                <a:cxn ang="0">
                  <a:pos x="122" y="124"/>
                </a:cxn>
                <a:cxn ang="0">
                  <a:pos x="168" y="128"/>
                </a:cxn>
                <a:cxn ang="0">
                  <a:pos x="162" y="120"/>
                </a:cxn>
                <a:cxn ang="0">
                  <a:pos x="160" y="112"/>
                </a:cxn>
                <a:cxn ang="0">
                  <a:pos x="150" y="112"/>
                </a:cxn>
                <a:cxn ang="0">
                  <a:pos x="150" y="106"/>
                </a:cxn>
                <a:cxn ang="0">
                  <a:pos x="136" y="104"/>
                </a:cxn>
                <a:cxn ang="0">
                  <a:pos x="124" y="86"/>
                </a:cxn>
                <a:cxn ang="0">
                  <a:pos x="106" y="68"/>
                </a:cxn>
                <a:cxn ang="0">
                  <a:pos x="124" y="66"/>
                </a:cxn>
                <a:cxn ang="0">
                  <a:pos x="116" y="52"/>
                </a:cxn>
                <a:cxn ang="0">
                  <a:pos x="92" y="46"/>
                </a:cxn>
                <a:cxn ang="0">
                  <a:pos x="78" y="30"/>
                </a:cxn>
                <a:cxn ang="0">
                  <a:pos x="72" y="24"/>
                </a:cxn>
                <a:cxn ang="0">
                  <a:pos x="50" y="12"/>
                </a:cxn>
                <a:cxn ang="0">
                  <a:pos x="16" y="4"/>
                </a:cxn>
                <a:cxn ang="0">
                  <a:pos x="0" y="0"/>
                </a:cxn>
              </a:cxnLst>
              <a:rect l="0" t="0" r="r" b="b"/>
              <a:pathLst>
                <a:path w="169" h="129">
                  <a:moveTo>
                    <a:pt x="0" y="0"/>
                  </a:moveTo>
                  <a:lnTo>
                    <a:pt x="10" y="106"/>
                  </a:lnTo>
                  <a:lnTo>
                    <a:pt x="36" y="108"/>
                  </a:lnTo>
                  <a:lnTo>
                    <a:pt x="48" y="100"/>
                  </a:lnTo>
                  <a:lnTo>
                    <a:pt x="50" y="90"/>
                  </a:lnTo>
                  <a:lnTo>
                    <a:pt x="60" y="80"/>
                  </a:lnTo>
                  <a:lnTo>
                    <a:pt x="88" y="86"/>
                  </a:lnTo>
                  <a:lnTo>
                    <a:pt x="110" y="102"/>
                  </a:lnTo>
                  <a:lnTo>
                    <a:pt x="122" y="124"/>
                  </a:lnTo>
                  <a:lnTo>
                    <a:pt x="168" y="128"/>
                  </a:lnTo>
                  <a:lnTo>
                    <a:pt x="162" y="120"/>
                  </a:lnTo>
                  <a:lnTo>
                    <a:pt x="160" y="112"/>
                  </a:lnTo>
                  <a:lnTo>
                    <a:pt x="150" y="112"/>
                  </a:lnTo>
                  <a:lnTo>
                    <a:pt x="150" y="106"/>
                  </a:lnTo>
                  <a:lnTo>
                    <a:pt x="136" y="104"/>
                  </a:lnTo>
                  <a:lnTo>
                    <a:pt x="124" y="86"/>
                  </a:lnTo>
                  <a:lnTo>
                    <a:pt x="106" y="68"/>
                  </a:lnTo>
                  <a:lnTo>
                    <a:pt x="124" y="66"/>
                  </a:lnTo>
                  <a:lnTo>
                    <a:pt x="116" y="52"/>
                  </a:lnTo>
                  <a:lnTo>
                    <a:pt x="92" y="46"/>
                  </a:lnTo>
                  <a:lnTo>
                    <a:pt x="78" y="30"/>
                  </a:lnTo>
                  <a:lnTo>
                    <a:pt x="72" y="24"/>
                  </a:lnTo>
                  <a:lnTo>
                    <a:pt x="50" y="12"/>
                  </a:lnTo>
                  <a:lnTo>
                    <a:pt x="16"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2" name="Freeform 710"/>
            <p:cNvSpPr>
              <a:spLocks/>
            </p:cNvSpPr>
            <p:nvPr/>
          </p:nvSpPr>
          <p:spPr bwMode="ltGray">
            <a:xfrm>
              <a:off x="4776" y="2820"/>
              <a:ext cx="162" cy="142"/>
            </a:xfrm>
            <a:custGeom>
              <a:avLst/>
              <a:gdLst/>
              <a:ahLst/>
              <a:cxnLst>
                <a:cxn ang="0">
                  <a:pos x="38" y="24"/>
                </a:cxn>
                <a:cxn ang="0">
                  <a:pos x="32" y="32"/>
                </a:cxn>
                <a:cxn ang="0">
                  <a:pos x="23" y="38"/>
                </a:cxn>
                <a:cxn ang="0">
                  <a:pos x="8" y="36"/>
                </a:cxn>
                <a:cxn ang="0">
                  <a:pos x="27" y="45"/>
                </a:cxn>
                <a:cxn ang="0">
                  <a:pos x="63" y="58"/>
                </a:cxn>
                <a:cxn ang="0">
                  <a:pos x="90" y="60"/>
                </a:cxn>
                <a:cxn ang="0">
                  <a:pos x="97" y="62"/>
                </a:cxn>
                <a:cxn ang="0">
                  <a:pos x="107" y="70"/>
                </a:cxn>
                <a:cxn ang="0">
                  <a:pos x="116" y="79"/>
                </a:cxn>
                <a:cxn ang="0">
                  <a:pos x="120" y="88"/>
                </a:cxn>
                <a:cxn ang="0">
                  <a:pos x="124" y="100"/>
                </a:cxn>
                <a:cxn ang="0">
                  <a:pos x="116" y="103"/>
                </a:cxn>
                <a:cxn ang="0">
                  <a:pos x="111" y="115"/>
                </a:cxn>
                <a:cxn ang="0">
                  <a:pos x="112" y="120"/>
                </a:cxn>
                <a:cxn ang="0">
                  <a:pos x="130" y="111"/>
                </a:cxn>
                <a:cxn ang="0">
                  <a:pos x="145" y="111"/>
                </a:cxn>
                <a:cxn ang="0">
                  <a:pos x="162" y="124"/>
                </a:cxn>
                <a:cxn ang="0">
                  <a:pos x="162" y="126"/>
                </a:cxn>
                <a:cxn ang="0">
                  <a:pos x="152" y="24"/>
                </a:cxn>
                <a:cxn ang="0">
                  <a:pos x="139" y="23"/>
                </a:cxn>
                <a:cxn ang="0">
                  <a:pos x="101" y="9"/>
                </a:cxn>
                <a:cxn ang="0">
                  <a:pos x="88" y="23"/>
                </a:cxn>
                <a:cxn ang="0">
                  <a:pos x="71" y="32"/>
                </a:cxn>
                <a:cxn ang="0">
                  <a:pos x="71" y="47"/>
                </a:cxn>
                <a:cxn ang="0">
                  <a:pos x="55" y="43"/>
                </a:cxn>
                <a:cxn ang="0">
                  <a:pos x="55" y="30"/>
                </a:cxn>
                <a:cxn ang="0">
                  <a:pos x="48" y="30"/>
                </a:cxn>
                <a:cxn ang="0">
                  <a:pos x="44" y="9"/>
                </a:cxn>
                <a:cxn ang="0">
                  <a:pos x="40" y="4"/>
                </a:cxn>
                <a:cxn ang="0">
                  <a:pos x="15" y="0"/>
                </a:cxn>
                <a:cxn ang="0">
                  <a:pos x="0" y="9"/>
                </a:cxn>
                <a:cxn ang="0">
                  <a:pos x="4" y="24"/>
                </a:cxn>
                <a:cxn ang="0">
                  <a:pos x="19" y="30"/>
                </a:cxn>
                <a:cxn ang="0">
                  <a:pos x="38" y="24"/>
                </a:cxn>
              </a:cxnLst>
              <a:rect l="0" t="0" r="r" b="b"/>
              <a:pathLst>
                <a:path w="163" h="127">
                  <a:moveTo>
                    <a:pt x="38" y="24"/>
                  </a:moveTo>
                  <a:lnTo>
                    <a:pt x="32" y="32"/>
                  </a:lnTo>
                  <a:lnTo>
                    <a:pt x="23" y="38"/>
                  </a:lnTo>
                  <a:lnTo>
                    <a:pt x="8" y="36"/>
                  </a:lnTo>
                  <a:lnTo>
                    <a:pt x="27" y="45"/>
                  </a:lnTo>
                  <a:lnTo>
                    <a:pt x="63" y="58"/>
                  </a:lnTo>
                  <a:lnTo>
                    <a:pt x="90" y="60"/>
                  </a:lnTo>
                  <a:lnTo>
                    <a:pt x="97" y="62"/>
                  </a:lnTo>
                  <a:lnTo>
                    <a:pt x="107" y="70"/>
                  </a:lnTo>
                  <a:lnTo>
                    <a:pt x="116" y="79"/>
                  </a:lnTo>
                  <a:lnTo>
                    <a:pt x="120" y="88"/>
                  </a:lnTo>
                  <a:lnTo>
                    <a:pt x="124" y="100"/>
                  </a:lnTo>
                  <a:lnTo>
                    <a:pt x="116" y="103"/>
                  </a:lnTo>
                  <a:lnTo>
                    <a:pt x="111" y="115"/>
                  </a:lnTo>
                  <a:lnTo>
                    <a:pt x="112" y="120"/>
                  </a:lnTo>
                  <a:lnTo>
                    <a:pt x="130" y="111"/>
                  </a:lnTo>
                  <a:lnTo>
                    <a:pt x="145" y="111"/>
                  </a:lnTo>
                  <a:lnTo>
                    <a:pt x="162" y="124"/>
                  </a:lnTo>
                  <a:lnTo>
                    <a:pt x="162" y="126"/>
                  </a:lnTo>
                  <a:lnTo>
                    <a:pt x="152" y="24"/>
                  </a:lnTo>
                  <a:lnTo>
                    <a:pt x="139" y="23"/>
                  </a:lnTo>
                  <a:lnTo>
                    <a:pt x="101" y="9"/>
                  </a:lnTo>
                  <a:lnTo>
                    <a:pt x="88" y="23"/>
                  </a:lnTo>
                  <a:lnTo>
                    <a:pt x="71" y="32"/>
                  </a:lnTo>
                  <a:lnTo>
                    <a:pt x="71" y="47"/>
                  </a:lnTo>
                  <a:lnTo>
                    <a:pt x="55" y="43"/>
                  </a:lnTo>
                  <a:lnTo>
                    <a:pt x="55" y="30"/>
                  </a:lnTo>
                  <a:lnTo>
                    <a:pt x="48" y="30"/>
                  </a:lnTo>
                  <a:lnTo>
                    <a:pt x="44" y="9"/>
                  </a:lnTo>
                  <a:lnTo>
                    <a:pt x="40" y="4"/>
                  </a:lnTo>
                  <a:lnTo>
                    <a:pt x="15" y="0"/>
                  </a:lnTo>
                  <a:lnTo>
                    <a:pt x="0" y="9"/>
                  </a:lnTo>
                  <a:lnTo>
                    <a:pt x="4" y="24"/>
                  </a:lnTo>
                  <a:lnTo>
                    <a:pt x="19" y="30"/>
                  </a:lnTo>
                  <a:lnTo>
                    <a:pt x="38" y="2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3" name="Freeform 711"/>
            <p:cNvSpPr>
              <a:spLocks/>
            </p:cNvSpPr>
            <p:nvPr/>
          </p:nvSpPr>
          <p:spPr bwMode="ltGray">
            <a:xfrm>
              <a:off x="4776" y="2819"/>
              <a:ext cx="170" cy="151"/>
            </a:xfrm>
            <a:custGeom>
              <a:avLst/>
              <a:gdLst/>
              <a:ahLst/>
              <a:cxnLst>
                <a:cxn ang="0">
                  <a:pos x="40" y="26"/>
                </a:cxn>
                <a:cxn ang="0">
                  <a:pos x="34" y="34"/>
                </a:cxn>
                <a:cxn ang="0">
                  <a:pos x="24" y="40"/>
                </a:cxn>
                <a:cxn ang="0">
                  <a:pos x="8" y="38"/>
                </a:cxn>
                <a:cxn ang="0">
                  <a:pos x="28" y="48"/>
                </a:cxn>
                <a:cxn ang="0">
                  <a:pos x="66" y="62"/>
                </a:cxn>
                <a:cxn ang="0">
                  <a:pos x="94" y="64"/>
                </a:cxn>
                <a:cxn ang="0">
                  <a:pos x="102" y="66"/>
                </a:cxn>
                <a:cxn ang="0">
                  <a:pos x="112" y="74"/>
                </a:cxn>
                <a:cxn ang="0">
                  <a:pos x="122" y="84"/>
                </a:cxn>
                <a:cxn ang="0">
                  <a:pos x="126" y="94"/>
                </a:cxn>
                <a:cxn ang="0">
                  <a:pos x="130" y="106"/>
                </a:cxn>
                <a:cxn ang="0">
                  <a:pos x="122" y="110"/>
                </a:cxn>
                <a:cxn ang="0">
                  <a:pos x="116" y="122"/>
                </a:cxn>
                <a:cxn ang="0">
                  <a:pos x="118" y="128"/>
                </a:cxn>
                <a:cxn ang="0">
                  <a:pos x="136" y="118"/>
                </a:cxn>
                <a:cxn ang="0">
                  <a:pos x="152" y="118"/>
                </a:cxn>
                <a:cxn ang="0">
                  <a:pos x="170" y="132"/>
                </a:cxn>
                <a:cxn ang="0">
                  <a:pos x="170" y="134"/>
                </a:cxn>
                <a:cxn ang="0">
                  <a:pos x="160" y="26"/>
                </a:cxn>
                <a:cxn ang="0">
                  <a:pos x="146" y="24"/>
                </a:cxn>
                <a:cxn ang="0">
                  <a:pos x="106" y="10"/>
                </a:cxn>
                <a:cxn ang="0">
                  <a:pos x="92" y="24"/>
                </a:cxn>
                <a:cxn ang="0">
                  <a:pos x="74" y="34"/>
                </a:cxn>
                <a:cxn ang="0">
                  <a:pos x="74" y="50"/>
                </a:cxn>
                <a:cxn ang="0">
                  <a:pos x="58" y="46"/>
                </a:cxn>
                <a:cxn ang="0">
                  <a:pos x="58" y="32"/>
                </a:cxn>
                <a:cxn ang="0">
                  <a:pos x="50" y="32"/>
                </a:cxn>
                <a:cxn ang="0">
                  <a:pos x="46" y="10"/>
                </a:cxn>
                <a:cxn ang="0">
                  <a:pos x="42" y="4"/>
                </a:cxn>
                <a:cxn ang="0">
                  <a:pos x="16" y="0"/>
                </a:cxn>
                <a:cxn ang="0">
                  <a:pos x="0" y="10"/>
                </a:cxn>
                <a:cxn ang="0">
                  <a:pos x="4" y="26"/>
                </a:cxn>
                <a:cxn ang="0">
                  <a:pos x="20" y="32"/>
                </a:cxn>
                <a:cxn ang="0">
                  <a:pos x="40" y="26"/>
                </a:cxn>
              </a:cxnLst>
              <a:rect l="0" t="0" r="r" b="b"/>
              <a:pathLst>
                <a:path w="171" h="135">
                  <a:moveTo>
                    <a:pt x="40" y="26"/>
                  </a:moveTo>
                  <a:lnTo>
                    <a:pt x="34" y="34"/>
                  </a:lnTo>
                  <a:lnTo>
                    <a:pt x="24" y="40"/>
                  </a:lnTo>
                  <a:lnTo>
                    <a:pt x="8" y="38"/>
                  </a:lnTo>
                  <a:lnTo>
                    <a:pt x="28" y="48"/>
                  </a:lnTo>
                  <a:lnTo>
                    <a:pt x="66" y="62"/>
                  </a:lnTo>
                  <a:lnTo>
                    <a:pt x="94" y="64"/>
                  </a:lnTo>
                  <a:lnTo>
                    <a:pt x="102" y="66"/>
                  </a:lnTo>
                  <a:lnTo>
                    <a:pt x="112" y="74"/>
                  </a:lnTo>
                  <a:lnTo>
                    <a:pt x="122" y="84"/>
                  </a:lnTo>
                  <a:lnTo>
                    <a:pt x="126" y="94"/>
                  </a:lnTo>
                  <a:lnTo>
                    <a:pt x="130" y="106"/>
                  </a:lnTo>
                  <a:lnTo>
                    <a:pt x="122" y="110"/>
                  </a:lnTo>
                  <a:lnTo>
                    <a:pt x="116" y="122"/>
                  </a:lnTo>
                  <a:lnTo>
                    <a:pt x="118" y="128"/>
                  </a:lnTo>
                  <a:lnTo>
                    <a:pt x="136" y="118"/>
                  </a:lnTo>
                  <a:lnTo>
                    <a:pt x="152" y="118"/>
                  </a:lnTo>
                  <a:lnTo>
                    <a:pt x="170" y="132"/>
                  </a:lnTo>
                  <a:lnTo>
                    <a:pt x="170" y="134"/>
                  </a:lnTo>
                  <a:lnTo>
                    <a:pt x="160" y="26"/>
                  </a:lnTo>
                  <a:lnTo>
                    <a:pt x="146" y="24"/>
                  </a:lnTo>
                  <a:lnTo>
                    <a:pt x="106" y="10"/>
                  </a:lnTo>
                  <a:lnTo>
                    <a:pt x="92" y="24"/>
                  </a:lnTo>
                  <a:lnTo>
                    <a:pt x="74" y="34"/>
                  </a:lnTo>
                  <a:lnTo>
                    <a:pt x="74" y="50"/>
                  </a:lnTo>
                  <a:lnTo>
                    <a:pt x="58" y="46"/>
                  </a:lnTo>
                  <a:lnTo>
                    <a:pt x="58" y="32"/>
                  </a:lnTo>
                  <a:lnTo>
                    <a:pt x="50" y="32"/>
                  </a:lnTo>
                  <a:lnTo>
                    <a:pt x="46" y="10"/>
                  </a:lnTo>
                  <a:lnTo>
                    <a:pt x="42" y="4"/>
                  </a:lnTo>
                  <a:lnTo>
                    <a:pt x="16" y="0"/>
                  </a:lnTo>
                  <a:lnTo>
                    <a:pt x="0" y="10"/>
                  </a:lnTo>
                  <a:lnTo>
                    <a:pt x="4" y="26"/>
                  </a:lnTo>
                  <a:lnTo>
                    <a:pt x="20" y="32"/>
                  </a:lnTo>
                  <a:lnTo>
                    <a:pt x="40" y="26"/>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4" name="Freeform 712"/>
            <p:cNvSpPr>
              <a:spLocks/>
            </p:cNvSpPr>
            <p:nvPr/>
          </p:nvSpPr>
          <p:spPr bwMode="ltGray">
            <a:xfrm>
              <a:off x="4728" y="2839"/>
              <a:ext cx="24" cy="19"/>
            </a:xfrm>
            <a:custGeom>
              <a:avLst/>
              <a:gdLst/>
              <a:ahLst/>
              <a:cxnLst>
                <a:cxn ang="0">
                  <a:pos x="0" y="14"/>
                </a:cxn>
                <a:cxn ang="0">
                  <a:pos x="8" y="16"/>
                </a:cxn>
                <a:cxn ang="0">
                  <a:pos x="22" y="8"/>
                </a:cxn>
                <a:cxn ang="0">
                  <a:pos x="24" y="0"/>
                </a:cxn>
                <a:cxn ang="0">
                  <a:pos x="10" y="0"/>
                </a:cxn>
                <a:cxn ang="0">
                  <a:pos x="2" y="6"/>
                </a:cxn>
                <a:cxn ang="0">
                  <a:pos x="0" y="14"/>
                </a:cxn>
              </a:cxnLst>
              <a:rect l="0" t="0" r="r" b="b"/>
              <a:pathLst>
                <a:path w="25" h="17">
                  <a:moveTo>
                    <a:pt x="0" y="14"/>
                  </a:moveTo>
                  <a:lnTo>
                    <a:pt x="8" y="16"/>
                  </a:lnTo>
                  <a:lnTo>
                    <a:pt x="22" y="8"/>
                  </a:lnTo>
                  <a:lnTo>
                    <a:pt x="24" y="0"/>
                  </a:lnTo>
                  <a:lnTo>
                    <a:pt x="10" y="0"/>
                  </a:lnTo>
                  <a:lnTo>
                    <a:pt x="2" y="6"/>
                  </a:lnTo>
                  <a:lnTo>
                    <a:pt x="0" y="1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5" name="Freeform 713"/>
            <p:cNvSpPr>
              <a:spLocks/>
            </p:cNvSpPr>
            <p:nvPr/>
          </p:nvSpPr>
          <p:spPr bwMode="ltGray">
            <a:xfrm>
              <a:off x="4809" y="2899"/>
              <a:ext cx="19" cy="30"/>
            </a:xfrm>
            <a:custGeom>
              <a:avLst/>
              <a:gdLst/>
              <a:ahLst/>
              <a:cxnLst>
                <a:cxn ang="0">
                  <a:pos x="4" y="10"/>
                </a:cxn>
                <a:cxn ang="0">
                  <a:pos x="12" y="2"/>
                </a:cxn>
                <a:cxn ang="0">
                  <a:pos x="18" y="0"/>
                </a:cxn>
                <a:cxn ang="0">
                  <a:pos x="14" y="8"/>
                </a:cxn>
                <a:cxn ang="0">
                  <a:pos x="8" y="20"/>
                </a:cxn>
                <a:cxn ang="0">
                  <a:pos x="0" y="26"/>
                </a:cxn>
                <a:cxn ang="0">
                  <a:pos x="4" y="10"/>
                </a:cxn>
              </a:cxnLst>
              <a:rect l="0" t="0" r="r" b="b"/>
              <a:pathLst>
                <a:path w="19" h="27">
                  <a:moveTo>
                    <a:pt x="4" y="10"/>
                  </a:moveTo>
                  <a:lnTo>
                    <a:pt x="12" y="2"/>
                  </a:lnTo>
                  <a:lnTo>
                    <a:pt x="18" y="0"/>
                  </a:lnTo>
                  <a:lnTo>
                    <a:pt x="14" y="8"/>
                  </a:lnTo>
                  <a:lnTo>
                    <a:pt x="8" y="20"/>
                  </a:lnTo>
                  <a:lnTo>
                    <a:pt x="0" y="26"/>
                  </a:lnTo>
                  <a:lnTo>
                    <a:pt x="4" y="1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6" name="Freeform 714"/>
            <p:cNvSpPr>
              <a:spLocks/>
            </p:cNvSpPr>
            <p:nvPr/>
          </p:nvSpPr>
          <p:spPr bwMode="ltGray">
            <a:xfrm>
              <a:off x="4759" y="2707"/>
              <a:ext cx="29" cy="66"/>
            </a:xfrm>
            <a:custGeom>
              <a:avLst/>
              <a:gdLst/>
              <a:ahLst/>
              <a:cxnLst>
                <a:cxn ang="0">
                  <a:pos x="12" y="34"/>
                </a:cxn>
                <a:cxn ang="0">
                  <a:pos x="28" y="36"/>
                </a:cxn>
                <a:cxn ang="0">
                  <a:pos x="18" y="28"/>
                </a:cxn>
                <a:cxn ang="0">
                  <a:pos x="20" y="20"/>
                </a:cxn>
                <a:cxn ang="0">
                  <a:pos x="28" y="12"/>
                </a:cxn>
                <a:cxn ang="0">
                  <a:pos x="20" y="12"/>
                </a:cxn>
                <a:cxn ang="0">
                  <a:pos x="12" y="24"/>
                </a:cxn>
                <a:cxn ang="0">
                  <a:pos x="8" y="22"/>
                </a:cxn>
                <a:cxn ang="0">
                  <a:pos x="12" y="14"/>
                </a:cxn>
                <a:cxn ang="0">
                  <a:pos x="6" y="6"/>
                </a:cxn>
                <a:cxn ang="0">
                  <a:pos x="8" y="0"/>
                </a:cxn>
                <a:cxn ang="0">
                  <a:pos x="0" y="20"/>
                </a:cxn>
                <a:cxn ang="0">
                  <a:pos x="6" y="30"/>
                </a:cxn>
                <a:cxn ang="0">
                  <a:pos x="6" y="38"/>
                </a:cxn>
                <a:cxn ang="0">
                  <a:pos x="6" y="50"/>
                </a:cxn>
                <a:cxn ang="0">
                  <a:pos x="20" y="58"/>
                </a:cxn>
                <a:cxn ang="0">
                  <a:pos x="12" y="46"/>
                </a:cxn>
                <a:cxn ang="0">
                  <a:pos x="12" y="34"/>
                </a:cxn>
              </a:cxnLst>
              <a:rect l="0" t="0" r="r" b="b"/>
              <a:pathLst>
                <a:path w="29" h="59">
                  <a:moveTo>
                    <a:pt x="12" y="34"/>
                  </a:moveTo>
                  <a:lnTo>
                    <a:pt x="28" y="36"/>
                  </a:lnTo>
                  <a:lnTo>
                    <a:pt x="18" y="28"/>
                  </a:lnTo>
                  <a:lnTo>
                    <a:pt x="20" y="20"/>
                  </a:lnTo>
                  <a:lnTo>
                    <a:pt x="28" y="12"/>
                  </a:lnTo>
                  <a:lnTo>
                    <a:pt x="20" y="12"/>
                  </a:lnTo>
                  <a:lnTo>
                    <a:pt x="12" y="24"/>
                  </a:lnTo>
                  <a:lnTo>
                    <a:pt x="8" y="22"/>
                  </a:lnTo>
                  <a:lnTo>
                    <a:pt x="12" y="14"/>
                  </a:lnTo>
                  <a:lnTo>
                    <a:pt x="6" y="6"/>
                  </a:lnTo>
                  <a:lnTo>
                    <a:pt x="8" y="0"/>
                  </a:lnTo>
                  <a:lnTo>
                    <a:pt x="0" y="20"/>
                  </a:lnTo>
                  <a:lnTo>
                    <a:pt x="6" y="30"/>
                  </a:lnTo>
                  <a:lnTo>
                    <a:pt x="6" y="38"/>
                  </a:lnTo>
                  <a:lnTo>
                    <a:pt x="6" y="50"/>
                  </a:lnTo>
                  <a:lnTo>
                    <a:pt x="20" y="58"/>
                  </a:lnTo>
                  <a:lnTo>
                    <a:pt x="12" y="46"/>
                  </a:lnTo>
                  <a:lnTo>
                    <a:pt x="12" y="3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7" name="Freeform 715"/>
            <p:cNvSpPr>
              <a:spLocks/>
            </p:cNvSpPr>
            <p:nvPr/>
          </p:nvSpPr>
          <p:spPr bwMode="ltGray">
            <a:xfrm>
              <a:off x="4774" y="2691"/>
              <a:ext cx="12" cy="24"/>
            </a:xfrm>
            <a:custGeom>
              <a:avLst/>
              <a:gdLst/>
              <a:ahLst/>
              <a:cxnLst>
                <a:cxn ang="0">
                  <a:pos x="4" y="0"/>
                </a:cxn>
                <a:cxn ang="0">
                  <a:pos x="0" y="10"/>
                </a:cxn>
                <a:cxn ang="0">
                  <a:pos x="2" y="20"/>
                </a:cxn>
                <a:cxn ang="0">
                  <a:pos x="12" y="12"/>
                </a:cxn>
                <a:cxn ang="0">
                  <a:pos x="4" y="0"/>
                </a:cxn>
              </a:cxnLst>
              <a:rect l="0" t="0" r="r" b="b"/>
              <a:pathLst>
                <a:path w="13" h="21">
                  <a:moveTo>
                    <a:pt x="4" y="0"/>
                  </a:moveTo>
                  <a:lnTo>
                    <a:pt x="0" y="10"/>
                  </a:lnTo>
                  <a:lnTo>
                    <a:pt x="2" y="20"/>
                  </a:lnTo>
                  <a:lnTo>
                    <a:pt x="12" y="12"/>
                  </a:lnTo>
                  <a:lnTo>
                    <a:pt x="4"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8" name="Freeform 716"/>
            <p:cNvSpPr>
              <a:spLocks/>
            </p:cNvSpPr>
            <p:nvPr/>
          </p:nvSpPr>
          <p:spPr bwMode="ltGray">
            <a:xfrm>
              <a:off x="5030" y="2886"/>
              <a:ext cx="90" cy="30"/>
            </a:xfrm>
            <a:custGeom>
              <a:avLst/>
              <a:gdLst/>
              <a:ahLst/>
              <a:cxnLst>
                <a:cxn ang="0">
                  <a:pos x="0" y="0"/>
                </a:cxn>
                <a:cxn ang="0">
                  <a:pos x="30" y="8"/>
                </a:cxn>
                <a:cxn ang="0">
                  <a:pos x="38" y="22"/>
                </a:cxn>
                <a:cxn ang="0">
                  <a:pos x="74" y="26"/>
                </a:cxn>
                <a:cxn ang="0">
                  <a:pos x="90" y="12"/>
                </a:cxn>
                <a:cxn ang="0">
                  <a:pos x="84" y="2"/>
                </a:cxn>
                <a:cxn ang="0">
                  <a:pos x="72" y="14"/>
                </a:cxn>
                <a:cxn ang="0">
                  <a:pos x="50" y="10"/>
                </a:cxn>
                <a:cxn ang="0">
                  <a:pos x="34" y="6"/>
                </a:cxn>
                <a:cxn ang="0">
                  <a:pos x="0" y="0"/>
                </a:cxn>
              </a:cxnLst>
              <a:rect l="0" t="0" r="r" b="b"/>
              <a:pathLst>
                <a:path w="91" h="27">
                  <a:moveTo>
                    <a:pt x="0" y="0"/>
                  </a:moveTo>
                  <a:lnTo>
                    <a:pt x="30" y="8"/>
                  </a:lnTo>
                  <a:lnTo>
                    <a:pt x="38" y="22"/>
                  </a:lnTo>
                  <a:lnTo>
                    <a:pt x="74" y="26"/>
                  </a:lnTo>
                  <a:lnTo>
                    <a:pt x="90" y="12"/>
                  </a:lnTo>
                  <a:lnTo>
                    <a:pt x="84" y="2"/>
                  </a:lnTo>
                  <a:lnTo>
                    <a:pt x="72" y="14"/>
                  </a:lnTo>
                  <a:lnTo>
                    <a:pt x="50" y="10"/>
                  </a:lnTo>
                  <a:lnTo>
                    <a:pt x="34"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9" name="Freeform 717"/>
            <p:cNvSpPr>
              <a:spLocks/>
            </p:cNvSpPr>
            <p:nvPr/>
          </p:nvSpPr>
          <p:spPr bwMode="ltGray">
            <a:xfrm>
              <a:off x="5088" y="2843"/>
              <a:ext cx="46" cy="33"/>
            </a:xfrm>
            <a:custGeom>
              <a:avLst/>
              <a:gdLst/>
              <a:ahLst/>
              <a:cxnLst>
                <a:cxn ang="0">
                  <a:pos x="0" y="0"/>
                </a:cxn>
                <a:cxn ang="0">
                  <a:pos x="18" y="16"/>
                </a:cxn>
                <a:cxn ang="0">
                  <a:pos x="46" y="28"/>
                </a:cxn>
                <a:cxn ang="0">
                  <a:pos x="20" y="4"/>
                </a:cxn>
                <a:cxn ang="0">
                  <a:pos x="0" y="0"/>
                </a:cxn>
              </a:cxnLst>
              <a:rect l="0" t="0" r="r" b="b"/>
              <a:pathLst>
                <a:path w="47" h="29">
                  <a:moveTo>
                    <a:pt x="0" y="0"/>
                  </a:moveTo>
                  <a:lnTo>
                    <a:pt x="18" y="16"/>
                  </a:lnTo>
                  <a:lnTo>
                    <a:pt x="46" y="28"/>
                  </a:lnTo>
                  <a:lnTo>
                    <a:pt x="20"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0" name="Freeform 718"/>
            <p:cNvSpPr>
              <a:spLocks/>
            </p:cNvSpPr>
            <p:nvPr/>
          </p:nvSpPr>
          <p:spPr bwMode="ltGray">
            <a:xfrm>
              <a:off x="5157" y="2890"/>
              <a:ext cx="29" cy="42"/>
            </a:xfrm>
            <a:custGeom>
              <a:avLst/>
              <a:gdLst/>
              <a:ahLst/>
              <a:cxnLst>
                <a:cxn ang="0">
                  <a:pos x="0" y="0"/>
                </a:cxn>
                <a:cxn ang="0">
                  <a:pos x="6" y="22"/>
                </a:cxn>
                <a:cxn ang="0">
                  <a:pos x="28" y="36"/>
                </a:cxn>
                <a:cxn ang="0">
                  <a:pos x="26" y="24"/>
                </a:cxn>
                <a:cxn ang="0">
                  <a:pos x="12" y="14"/>
                </a:cxn>
                <a:cxn ang="0">
                  <a:pos x="0" y="0"/>
                </a:cxn>
              </a:cxnLst>
              <a:rect l="0" t="0" r="r" b="b"/>
              <a:pathLst>
                <a:path w="29" h="37">
                  <a:moveTo>
                    <a:pt x="0" y="0"/>
                  </a:moveTo>
                  <a:lnTo>
                    <a:pt x="6" y="22"/>
                  </a:lnTo>
                  <a:lnTo>
                    <a:pt x="28" y="36"/>
                  </a:lnTo>
                  <a:lnTo>
                    <a:pt x="26" y="24"/>
                  </a:lnTo>
                  <a:lnTo>
                    <a:pt x="12" y="1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1" name="Freeform 719"/>
            <p:cNvSpPr>
              <a:spLocks/>
            </p:cNvSpPr>
            <p:nvPr/>
          </p:nvSpPr>
          <p:spPr bwMode="ltGray">
            <a:xfrm>
              <a:off x="5205" y="2953"/>
              <a:ext cx="20" cy="21"/>
            </a:xfrm>
            <a:custGeom>
              <a:avLst/>
              <a:gdLst/>
              <a:ahLst/>
              <a:cxnLst>
                <a:cxn ang="0">
                  <a:pos x="0" y="0"/>
                </a:cxn>
                <a:cxn ang="0">
                  <a:pos x="20" y="18"/>
                </a:cxn>
                <a:cxn ang="0">
                  <a:pos x="12" y="0"/>
                </a:cxn>
                <a:cxn ang="0">
                  <a:pos x="0" y="0"/>
                </a:cxn>
              </a:cxnLst>
              <a:rect l="0" t="0" r="r" b="b"/>
              <a:pathLst>
                <a:path w="21" h="19">
                  <a:moveTo>
                    <a:pt x="0" y="0"/>
                  </a:moveTo>
                  <a:lnTo>
                    <a:pt x="20" y="18"/>
                  </a:lnTo>
                  <a:lnTo>
                    <a:pt x="12" y="0"/>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2" name="Freeform 720"/>
            <p:cNvSpPr>
              <a:spLocks/>
            </p:cNvSpPr>
            <p:nvPr/>
          </p:nvSpPr>
          <p:spPr bwMode="ltGray">
            <a:xfrm>
              <a:off x="5229" y="2948"/>
              <a:ext cx="24" cy="22"/>
            </a:xfrm>
            <a:custGeom>
              <a:avLst/>
              <a:gdLst/>
              <a:ahLst/>
              <a:cxnLst>
                <a:cxn ang="0">
                  <a:pos x="0" y="0"/>
                </a:cxn>
                <a:cxn ang="0">
                  <a:pos x="24" y="18"/>
                </a:cxn>
                <a:cxn ang="0">
                  <a:pos x="14" y="4"/>
                </a:cxn>
                <a:cxn ang="0">
                  <a:pos x="0" y="0"/>
                </a:cxn>
              </a:cxnLst>
              <a:rect l="0" t="0" r="r" b="b"/>
              <a:pathLst>
                <a:path w="25" h="19">
                  <a:moveTo>
                    <a:pt x="0" y="0"/>
                  </a:moveTo>
                  <a:lnTo>
                    <a:pt x="24" y="18"/>
                  </a:lnTo>
                  <a:lnTo>
                    <a:pt x="1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3" name="Freeform 721"/>
            <p:cNvSpPr>
              <a:spLocks/>
            </p:cNvSpPr>
            <p:nvPr/>
          </p:nvSpPr>
          <p:spPr bwMode="ltGray">
            <a:xfrm>
              <a:off x="5244" y="2980"/>
              <a:ext cx="25" cy="16"/>
            </a:xfrm>
            <a:custGeom>
              <a:avLst/>
              <a:gdLst/>
              <a:ahLst/>
              <a:cxnLst>
                <a:cxn ang="0">
                  <a:pos x="0" y="0"/>
                </a:cxn>
                <a:cxn ang="0">
                  <a:pos x="4" y="10"/>
                </a:cxn>
                <a:cxn ang="0">
                  <a:pos x="24" y="14"/>
                </a:cxn>
                <a:cxn ang="0">
                  <a:pos x="22" y="6"/>
                </a:cxn>
                <a:cxn ang="0">
                  <a:pos x="0" y="0"/>
                </a:cxn>
              </a:cxnLst>
              <a:rect l="0" t="0" r="r" b="b"/>
              <a:pathLst>
                <a:path w="25" h="15">
                  <a:moveTo>
                    <a:pt x="0" y="0"/>
                  </a:moveTo>
                  <a:lnTo>
                    <a:pt x="4" y="10"/>
                  </a:lnTo>
                  <a:lnTo>
                    <a:pt x="24" y="14"/>
                  </a:lnTo>
                  <a:lnTo>
                    <a:pt x="22"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64" name="Freeform 722"/>
            <p:cNvSpPr>
              <a:spLocks/>
            </p:cNvSpPr>
            <p:nvPr/>
          </p:nvSpPr>
          <p:spPr bwMode="ltGray">
            <a:xfrm>
              <a:off x="5278" y="3002"/>
              <a:ext cx="17" cy="19"/>
            </a:xfrm>
            <a:custGeom>
              <a:avLst/>
              <a:gdLst/>
              <a:ahLst/>
              <a:cxnLst>
                <a:cxn ang="0">
                  <a:pos x="0" y="0"/>
                </a:cxn>
                <a:cxn ang="0">
                  <a:pos x="16" y="16"/>
                </a:cxn>
                <a:cxn ang="0">
                  <a:pos x="16" y="6"/>
                </a:cxn>
                <a:cxn ang="0">
                  <a:pos x="0" y="0"/>
                </a:cxn>
              </a:cxnLst>
              <a:rect l="0" t="0" r="r" b="b"/>
              <a:pathLst>
                <a:path w="17" h="17">
                  <a:moveTo>
                    <a:pt x="0" y="0"/>
                  </a:moveTo>
                  <a:lnTo>
                    <a:pt x="16" y="16"/>
                  </a:lnTo>
                  <a:lnTo>
                    <a:pt x="16"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674" name="Freeform 723"/>
          <p:cNvSpPr>
            <a:spLocks/>
          </p:cNvSpPr>
          <p:nvPr/>
        </p:nvSpPr>
        <p:spPr bwMode="ltGray">
          <a:xfrm>
            <a:off x="5316997" y="3246452"/>
            <a:ext cx="675536" cy="382586"/>
          </a:xfrm>
          <a:custGeom>
            <a:avLst/>
            <a:gdLst/>
            <a:ahLst/>
            <a:cxnLst>
              <a:cxn ang="0">
                <a:pos x="302" y="210"/>
              </a:cxn>
              <a:cxn ang="0">
                <a:pos x="300" y="188"/>
              </a:cxn>
              <a:cxn ang="0">
                <a:pos x="284" y="174"/>
              </a:cxn>
              <a:cxn ang="0">
                <a:pos x="286" y="156"/>
              </a:cxn>
              <a:cxn ang="0">
                <a:pos x="318" y="130"/>
              </a:cxn>
              <a:cxn ang="0">
                <a:pos x="334" y="120"/>
              </a:cxn>
              <a:cxn ang="0">
                <a:pos x="354" y="108"/>
              </a:cxn>
              <a:cxn ang="0">
                <a:pos x="368" y="118"/>
              </a:cxn>
              <a:cxn ang="0">
                <a:pos x="394" y="150"/>
              </a:cxn>
              <a:cxn ang="0">
                <a:pos x="418" y="148"/>
              </a:cxn>
              <a:cxn ang="0">
                <a:pos x="436" y="144"/>
              </a:cxn>
              <a:cxn ang="0">
                <a:pos x="428" y="134"/>
              </a:cxn>
              <a:cxn ang="0">
                <a:pos x="416" y="132"/>
              </a:cxn>
              <a:cxn ang="0">
                <a:pos x="398" y="112"/>
              </a:cxn>
              <a:cxn ang="0">
                <a:pos x="412" y="78"/>
              </a:cxn>
              <a:cxn ang="0">
                <a:pos x="422" y="68"/>
              </a:cxn>
              <a:cxn ang="0">
                <a:pos x="406" y="56"/>
              </a:cxn>
              <a:cxn ang="0">
                <a:pos x="368" y="72"/>
              </a:cxn>
              <a:cxn ang="0">
                <a:pos x="338" y="54"/>
              </a:cxn>
              <a:cxn ang="0">
                <a:pos x="334" y="54"/>
              </a:cxn>
              <a:cxn ang="0">
                <a:pos x="314" y="54"/>
              </a:cxn>
              <a:cxn ang="0">
                <a:pos x="296" y="70"/>
              </a:cxn>
              <a:cxn ang="0">
                <a:pos x="274" y="76"/>
              </a:cxn>
              <a:cxn ang="0">
                <a:pos x="260" y="90"/>
              </a:cxn>
              <a:cxn ang="0">
                <a:pos x="238" y="96"/>
              </a:cxn>
              <a:cxn ang="0">
                <a:pos x="214" y="76"/>
              </a:cxn>
              <a:cxn ang="0">
                <a:pos x="192" y="62"/>
              </a:cxn>
              <a:cxn ang="0">
                <a:pos x="168" y="22"/>
              </a:cxn>
              <a:cxn ang="0">
                <a:pos x="160" y="14"/>
              </a:cxn>
              <a:cxn ang="0">
                <a:pos x="128" y="20"/>
              </a:cxn>
              <a:cxn ang="0">
                <a:pos x="98" y="28"/>
              </a:cxn>
              <a:cxn ang="0">
                <a:pos x="84" y="42"/>
              </a:cxn>
              <a:cxn ang="0">
                <a:pos x="76" y="38"/>
              </a:cxn>
              <a:cxn ang="0">
                <a:pos x="44" y="0"/>
              </a:cxn>
              <a:cxn ang="0">
                <a:pos x="0" y="16"/>
              </a:cxn>
              <a:cxn ang="0">
                <a:pos x="0" y="68"/>
              </a:cxn>
              <a:cxn ang="0">
                <a:pos x="20" y="72"/>
              </a:cxn>
              <a:cxn ang="0">
                <a:pos x="34" y="80"/>
              </a:cxn>
              <a:cxn ang="0">
                <a:pos x="50" y="82"/>
              </a:cxn>
              <a:cxn ang="0">
                <a:pos x="52" y="74"/>
              </a:cxn>
              <a:cxn ang="0">
                <a:pos x="68" y="80"/>
              </a:cxn>
              <a:cxn ang="0">
                <a:pos x="76" y="74"/>
              </a:cxn>
              <a:cxn ang="0">
                <a:pos x="96" y="84"/>
              </a:cxn>
              <a:cxn ang="0">
                <a:pos x="114" y="98"/>
              </a:cxn>
              <a:cxn ang="0">
                <a:pos x="128" y="98"/>
              </a:cxn>
              <a:cxn ang="0">
                <a:pos x="134" y="112"/>
              </a:cxn>
              <a:cxn ang="0">
                <a:pos x="166" y="140"/>
              </a:cxn>
              <a:cxn ang="0">
                <a:pos x="176" y="152"/>
              </a:cxn>
              <a:cxn ang="0">
                <a:pos x="198" y="154"/>
              </a:cxn>
              <a:cxn ang="0">
                <a:pos x="214" y="160"/>
              </a:cxn>
              <a:cxn ang="0">
                <a:pos x="232" y="164"/>
              </a:cxn>
              <a:cxn ang="0">
                <a:pos x="232" y="178"/>
              </a:cxn>
              <a:cxn ang="0">
                <a:pos x="230" y="190"/>
              </a:cxn>
              <a:cxn ang="0">
                <a:pos x="232" y="200"/>
              </a:cxn>
              <a:cxn ang="0">
                <a:pos x="248" y="200"/>
              </a:cxn>
              <a:cxn ang="0">
                <a:pos x="256" y="200"/>
              </a:cxn>
              <a:cxn ang="0">
                <a:pos x="270" y="200"/>
              </a:cxn>
              <a:cxn ang="0">
                <a:pos x="272" y="206"/>
              </a:cxn>
              <a:cxn ang="0">
                <a:pos x="282" y="208"/>
              </a:cxn>
              <a:cxn ang="0">
                <a:pos x="284" y="210"/>
              </a:cxn>
              <a:cxn ang="0">
                <a:pos x="302" y="210"/>
              </a:cxn>
            </a:cxnLst>
            <a:rect l="0" t="0" r="r" b="b"/>
            <a:pathLst>
              <a:path w="437" h="211">
                <a:moveTo>
                  <a:pt x="302" y="210"/>
                </a:moveTo>
                <a:lnTo>
                  <a:pt x="300" y="188"/>
                </a:lnTo>
                <a:lnTo>
                  <a:pt x="284" y="174"/>
                </a:lnTo>
                <a:lnTo>
                  <a:pt x="286" y="156"/>
                </a:lnTo>
                <a:lnTo>
                  <a:pt x="318" y="130"/>
                </a:lnTo>
                <a:lnTo>
                  <a:pt x="334" y="120"/>
                </a:lnTo>
                <a:lnTo>
                  <a:pt x="354" y="108"/>
                </a:lnTo>
                <a:lnTo>
                  <a:pt x="368" y="118"/>
                </a:lnTo>
                <a:lnTo>
                  <a:pt x="394" y="150"/>
                </a:lnTo>
                <a:lnTo>
                  <a:pt x="418" y="148"/>
                </a:lnTo>
                <a:lnTo>
                  <a:pt x="436" y="144"/>
                </a:lnTo>
                <a:lnTo>
                  <a:pt x="428" y="134"/>
                </a:lnTo>
                <a:lnTo>
                  <a:pt x="416" y="132"/>
                </a:lnTo>
                <a:lnTo>
                  <a:pt x="398" y="112"/>
                </a:lnTo>
                <a:lnTo>
                  <a:pt x="412" y="78"/>
                </a:lnTo>
                <a:lnTo>
                  <a:pt x="422" y="68"/>
                </a:lnTo>
                <a:lnTo>
                  <a:pt x="406" y="56"/>
                </a:lnTo>
                <a:lnTo>
                  <a:pt x="368" y="72"/>
                </a:lnTo>
                <a:lnTo>
                  <a:pt x="338" y="54"/>
                </a:lnTo>
                <a:lnTo>
                  <a:pt x="334" y="54"/>
                </a:lnTo>
                <a:lnTo>
                  <a:pt x="314" y="54"/>
                </a:lnTo>
                <a:lnTo>
                  <a:pt x="296" y="70"/>
                </a:lnTo>
                <a:lnTo>
                  <a:pt x="274" y="76"/>
                </a:lnTo>
                <a:lnTo>
                  <a:pt x="260" y="90"/>
                </a:lnTo>
                <a:lnTo>
                  <a:pt x="238" y="96"/>
                </a:lnTo>
                <a:lnTo>
                  <a:pt x="214" y="76"/>
                </a:lnTo>
                <a:lnTo>
                  <a:pt x="192" y="62"/>
                </a:lnTo>
                <a:lnTo>
                  <a:pt x="168" y="22"/>
                </a:lnTo>
                <a:lnTo>
                  <a:pt x="160" y="14"/>
                </a:lnTo>
                <a:lnTo>
                  <a:pt x="128" y="20"/>
                </a:lnTo>
                <a:lnTo>
                  <a:pt x="98" y="28"/>
                </a:lnTo>
                <a:lnTo>
                  <a:pt x="84" y="42"/>
                </a:lnTo>
                <a:lnTo>
                  <a:pt x="76" y="38"/>
                </a:lnTo>
                <a:lnTo>
                  <a:pt x="44" y="0"/>
                </a:lnTo>
                <a:lnTo>
                  <a:pt x="0" y="16"/>
                </a:lnTo>
                <a:lnTo>
                  <a:pt x="0" y="68"/>
                </a:lnTo>
                <a:lnTo>
                  <a:pt x="20" y="72"/>
                </a:lnTo>
                <a:lnTo>
                  <a:pt x="34" y="80"/>
                </a:lnTo>
                <a:lnTo>
                  <a:pt x="50" y="82"/>
                </a:lnTo>
                <a:lnTo>
                  <a:pt x="52" y="74"/>
                </a:lnTo>
                <a:lnTo>
                  <a:pt x="68" y="80"/>
                </a:lnTo>
                <a:lnTo>
                  <a:pt x="76" y="74"/>
                </a:lnTo>
                <a:lnTo>
                  <a:pt x="96" y="84"/>
                </a:lnTo>
                <a:lnTo>
                  <a:pt x="114" y="98"/>
                </a:lnTo>
                <a:lnTo>
                  <a:pt x="128" y="98"/>
                </a:lnTo>
                <a:lnTo>
                  <a:pt x="134" y="112"/>
                </a:lnTo>
                <a:lnTo>
                  <a:pt x="166" y="140"/>
                </a:lnTo>
                <a:lnTo>
                  <a:pt x="176" y="152"/>
                </a:lnTo>
                <a:lnTo>
                  <a:pt x="198" y="154"/>
                </a:lnTo>
                <a:lnTo>
                  <a:pt x="214" y="160"/>
                </a:lnTo>
                <a:lnTo>
                  <a:pt x="232" y="164"/>
                </a:lnTo>
                <a:lnTo>
                  <a:pt x="232" y="178"/>
                </a:lnTo>
                <a:lnTo>
                  <a:pt x="230" y="190"/>
                </a:lnTo>
                <a:lnTo>
                  <a:pt x="232" y="200"/>
                </a:lnTo>
                <a:lnTo>
                  <a:pt x="248" y="200"/>
                </a:lnTo>
                <a:lnTo>
                  <a:pt x="256" y="200"/>
                </a:lnTo>
                <a:lnTo>
                  <a:pt x="270" y="200"/>
                </a:lnTo>
                <a:lnTo>
                  <a:pt x="272" y="206"/>
                </a:lnTo>
                <a:lnTo>
                  <a:pt x="282" y="208"/>
                </a:lnTo>
                <a:lnTo>
                  <a:pt x="284" y="210"/>
                </a:lnTo>
                <a:lnTo>
                  <a:pt x="302" y="2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5" name="Freeform 724"/>
          <p:cNvSpPr>
            <a:spLocks/>
          </p:cNvSpPr>
          <p:nvPr/>
        </p:nvSpPr>
        <p:spPr bwMode="ltGray">
          <a:xfrm>
            <a:off x="5910415" y="3370277"/>
            <a:ext cx="218464" cy="185737"/>
          </a:xfrm>
          <a:custGeom>
            <a:avLst/>
            <a:gdLst/>
            <a:ahLst/>
            <a:cxnLst>
              <a:cxn ang="0">
                <a:pos x="46" y="98"/>
              </a:cxn>
              <a:cxn ang="0">
                <a:pos x="36" y="100"/>
              </a:cxn>
              <a:cxn ang="0">
                <a:pos x="26" y="100"/>
              </a:cxn>
              <a:cxn ang="0">
                <a:pos x="14" y="100"/>
              </a:cxn>
              <a:cxn ang="0">
                <a:pos x="4" y="102"/>
              </a:cxn>
              <a:cxn ang="0">
                <a:pos x="0" y="96"/>
              </a:cxn>
              <a:cxn ang="0">
                <a:pos x="2" y="88"/>
              </a:cxn>
              <a:cxn ang="0">
                <a:pos x="4" y="78"/>
              </a:cxn>
              <a:cxn ang="0">
                <a:pos x="16" y="74"/>
              </a:cxn>
              <a:cxn ang="0">
                <a:pos x="30" y="76"/>
              </a:cxn>
              <a:cxn ang="0">
                <a:pos x="42" y="74"/>
              </a:cxn>
              <a:cxn ang="0">
                <a:pos x="50" y="72"/>
              </a:cxn>
              <a:cxn ang="0">
                <a:pos x="44" y="66"/>
              </a:cxn>
              <a:cxn ang="0">
                <a:pos x="34" y="64"/>
              </a:cxn>
              <a:cxn ang="0">
                <a:pos x="22" y="56"/>
              </a:cxn>
              <a:cxn ang="0">
                <a:pos x="12" y="42"/>
              </a:cxn>
              <a:cxn ang="0">
                <a:pos x="14" y="40"/>
              </a:cxn>
              <a:cxn ang="0">
                <a:pos x="22" y="22"/>
              </a:cxn>
              <a:cxn ang="0">
                <a:pos x="24" y="8"/>
              </a:cxn>
              <a:cxn ang="0">
                <a:pos x="38" y="0"/>
              </a:cxn>
              <a:cxn ang="0">
                <a:pos x="50" y="6"/>
              </a:cxn>
              <a:cxn ang="0">
                <a:pos x="106" y="14"/>
              </a:cxn>
              <a:cxn ang="0">
                <a:pos x="124" y="20"/>
              </a:cxn>
              <a:cxn ang="0">
                <a:pos x="140" y="14"/>
              </a:cxn>
              <a:cxn ang="0">
                <a:pos x="138" y="34"/>
              </a:cxn>
              <a:cxn ang="0">
                <a:pos x="140" y="42"/>
              </a:cxn>
              <a:cxn ang="0">
                <a:pos x="132" y="66"/>
              </a:cxn>
              <a:cxn ang="0">
                <a:pos x="126" y="70"/>
              </a:cxn>
              <a:cxn ang="0">
                <a:pos x="122" y="74"/>
              </a:cxn>
              <a:cxn ang="0">
                <a:pos x="106" y="76"/>
              </a:cxn>
              <a:cxn ang="0">
                <a:pos x="104" y="84"/>
              </a:cxn>
              <a:cxn ang="0">
                <a:pos x="96" y="82"/>
              </a:cxn>
              <a:cxn ang="0">
                <a:pos x="84" y="82"/>
              </a:cxn>
              <a:cxn ang="0">
                <a:pos x="80" y="90"/>
              </a:cxn>
              <a:cxn ang="0">
                <a:pos x="74" y="94"/>
              </a:cxn>
              <a:cxn ang="0">
                <a:pos x="66" y="92"/>
              </a:cxn>
              <a:cxn ang="0">
                <a:pos x="60" y="86"/>
              </a:cxn>
              <a:cxn ang="0">
                <a:pos x="56" y="88"/>
              </a:cxn>
              <a:cxn ang="0">
                <a:pos x="52" y="92"/>
              </a:cxn>
              <a:cxn ang="0">
                <a:pos x="46" y="94"/>
              </a:cxn>
              <a:cxn ang="0">
                <a:pos x="46" y="98"/>
              </a:cxn>
            </a:cxnLst>
            <a:rect l="0" t="0" r="r" b="b"/>
            <a:pathLst>
              <a:path w="141" h="103">
                <a:moveTo>
                  <a:pt x="46" y="98"/>
                </a:moveTo>
                <a:lnTo>
                  <a:pt x="36" y="100"/>
                </a:lnTo>
                <a:lnTo>
                  <a:pt x="26" y="100"/>
                </a:lnTo>
                <a:lnTo>
                  <a:pt x="14" y="100"/>
                </a:lnTo>
                <a:lnTo>
                  <a:pt x="4" y="102"/>
                </a:lnTo>
                <a:lnTo>
                  <a:pt x="0" y="96"/>
                </a:lnTo>
                <a:lnTo>
                  <a:pt x="2" y="88"/>
                </a:lnTo>
                <a:lnTo>
                  <a:pt x="4" y="78"/>
                </a:lnTo>
                <a:lnTo>
                  <a:pt x="16" y="74"/>
                </a:lnTo>
                <a:lnTo>
                  <a:pt x="30" y="76"/>
                </a:lnTo>
                <a:lnTo>
                  <a:pt x="42" y="74"/>
                </a:lnTo>
                <a:lnTo>
                  <a:pt x="50" y="72"/>
                </a:lnTo>
                <a:lnTo>
                  <a:pt x="44" y="66"/>
                </a:lnTo>
                <a:lnTo>
                  <a:pt x="34" y="64"/>
                </a:lnTo>
                <a:lnTo>
                  <a:pt x="22" y="56"/>
                </a:lnTo>
                <a:lnTo>
                  <a:pt x="12" y="42"/>
                </a:lnTo>
                <a:lnTo>
                  <a:pt x="14" y="40"/>
                </a:lnTo>
                <a:lnTo>
                  <a:pt x="22" y="22"/>
                </a:lnTo>
                <a:lnTo>
                  <a:pt x="24" y="8"/>
                </a:lnTo>
                <a:lnTo>
                  <a:pt x="38" y="0"/>
                </a:lnTo>
                <a:lnTo>
                  <a:pt x="50" y="6"/>
                </a:lnTo>
                <a:lnTo>
                  <a:pt x="106" y="14"/>
                </a:lnTo>
                <a:lnTo>
                  <a:pt x="124" y="20"/>
                </a:lnTo>
                <a:lnTo>
                  <a:pt x="140" y="14"/>
                </a:lnTo>
                <a:lnTo>
                  <a:pt x="138" y="34"/>
                </a:lnTo>
                <a:lnTo>
                  <a:pt x="140" y="42"/>
                </a:lnTo>
                <a:lnTo>
                  <a:pt x="132" y="66"/>
                </a:lnTo>
                <a:lnTo>
                  <a:pt x="126" y="70"/>
                </a:lnTo>
                <a:lnTo>
                  <a:pt x="122" y="74"/>
                </a:lnTo>
                <a:lnTo>
                  <a:pt x="106" y="76"/>
                </a:lnTo>
                <a:lnTo>
                  <a:pt x="104" y="84"/>
                </a:lnTo>
                <a:lnTo>
                  <a:pt x="96" y="82"/>
                </a:lnTo>
                <a:lnTo>
                  <a:pt x="84" y="82"/>
                </a:lnTo>
                <a:lnTo>
                  <a:pt x="80" y="90"/>
                </a:lnTo>
                <a:lnTo>
                  <a:pt x="74" y="94"/>
                </a:lnTo>
                <a:lnTo>
                  <a:pt x="66" y="92"/>
                </a:lnTo>
                <a:lnTo>
                  <a:pt x="60" y="86"/>
                </a:lnTo>
                <a:lnTo>
                  <a:pt x="56" y="88"/>
                </a:lnTo>
                <a:lnTo>
                  <a:pt x="52" y="92"/>
                </a:lnTo>
                <a:lnTo>
                  <a:pt x="46" y="94"/>
                </a:lnTo>
                <a:lnTo>
                  <a:pt x="46" y="9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6" name="Freeform 725"/>
          <p:cNvSpPr>
            <a:spLocks/>
          </p:cNvSpPr>
          <p:nvPr/>
        </p:nvSpPr>
        <p:spPr bwMode="ltGray">
          <a:xfrm>
            <a:off x="3936487" y="3070241"/>
            <a:ext cx="13944" cy="11112"/>
          </a:xfrm>
          <a:custGeom>
            <a:avLst/>
            <a:gdLst/>
            <a:ahLst/>
            <a:cxnLst>
              <a:cxn ang="0">
                <a:pos x="4" y="0"/>
              </a:cxn>
              <a:cxn ang="0">
                <a:pos x="8" y="2"/>
              </a:cxn>
              <a:cxn ang="0">
                <a:pos x="2" y="4"/>
              </a:cxn>
              <a:cxn ang="0">
                <a:pos x="0" y="2"/>
              </a:cxn>
              <a:cxn ang="0">
                <a:pos x="4" y="0"/>
              </a:cxn>
            </a:cxnLst>
            <a:rect l="0" t="0" r="r" b="b"/>
            <a:pathLst>
              <a:path w="9" h="5">
                <a:moveTo>
                  <a:pt x="4" y="0"/>
                </a:moveTo>
                <a:lnTo>
                  <a:pt x="8" y="2"/>
                </a:lnTo>
                <a:lnTo>
                  <a:pt x="2" y="4"/>
                </a:lnTo>
                <a:lnTo>
                  <a:pt x="0"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7" name="Freeform 733"/>
          <p:cNvSpPr>
            <a:spLocks/>
          </p:cNvSpPr>
          <p:nvPr/>
        </p:nvSpPr>
        <p:spPr bwMode="ltGray">
          <a:xfrm>
            <a:off x="4370317" y="3209941"/>
            <a:ext cx="97611" cy="117474"/>
          </a:xfrm>
          <a:custGeom>
            <a:avLst/>
            <a:gdLst/>
            <a:ahLst/>
            <a:cxnLst>
              <a:cxn ang="0">
                <a:pos x="40" y="64"/>
              </a:cxn>
              <a:cxn ang="0">
                <a:pos x="40" y="60"/>
              </a:cxn>
              <a:cxn ang="0">
                <a:pos x="44" y="56"/>
              </a:cxn>
              <a:cxn ang="0">
                <a:pos x="50" y="54"/>
              </a:cxn>
              <a:cxn ang="0">
                <a:pos x="56" y="50"/>
              </a:cxn>
              <a:cxn ang="0">
                <a:pos x="62" y="50"/>
              </a:cxn>
              <a:cxn ang="0">
                <a:pos x="60" y="44"/>
              </a:cxn>
              <a:cxn ang="0">
                <a:pos x="60" y="40"/>
              </a:cxn>
              <a:cxn ang="0">
                <a:pos x="62" y="34"/>
              </a:cxn>
              <a:cxn ang="0">
                <a:pos x="60" y="24"/>
              </a:cxn>
              <a:cxn ang="0">
                <a:pos x="60" y="22"/>
              </a:cxn>
              <a:cxn ang="0">
                <a:pos x="58" y="16"/>
              </a:cxn>
              <a:cxn ang="0">
                <a:pos x="52" y="14"/>
              </a:cxn>
              <a:cxn ang="0">
                <a:pos x="48" y="16"/>
              </a:cxn>
              <a:cxn ang="0">
                <a:pos x="42" y="14"/>
              </a:cxn>
              <a:cxn ang="0">
                <a:pos x="38" y="14"/>
              </a:cxn>
              <a:cxn ang="0">
                <a:pos x="30" y="12"/>
              </a:cxn>
              <a:cxn ang="0">
                <a:pos x="18" y="10"/>
              </a:cxn>
              <a:cxn ang="0">
                <a:pos x="12" y="6"/>
              </a:cxn>
              <a:cxn ang="0">
                <a:pos x="6" y="6"/>
              </a:cxn>
              <a:cxn ang="0">
                <a:pos x="2" y="0"/>
              </a:cxn>
              <a:cxn ang="0">
                <a:pos x="0" y="4"/>
              </a:cxn>
              <a:cxn ang="0">
                <a:pos x="34" y="52"/>
              </a:cxn>
              <a:cxn ang="0">
                <a:pos x="36" y="58"/>
              </a:cxn>
              <a:cxn ang="0">
                <a:pos x="36" y="62"/>
              </a:cxn>
              <a:cxn ang="0">
                <a:pos x="40" y="64"/>
              </a:cxn>
            </a:cxnLst>
            <a:rect l="0" t="0" r="r" b="b"/>
            <a:pathLst>
              <a:path w="63" h="65">
                <a:moveTo>
                  <a:pt x="40" y="64"/>
                </a:moveTo>
                <a:lnTo>
                  <a:pt x="40" y="60"/>
                </a:lnTo>
                <a:lnTo>
                  <a:pt x="44" y="56"/>
                </a:lnTo>
                <a:lnTo>
                  <a:pt x="50" y="54"/>
                </a:lnTo>
                <a:lnTo>
                  <a:pt x="56" y="50"/>
                </a:lnTo>
                <a:lnTo>
                  <a:pt x="62" y="50"/>
                </a:lnTo>
                <a:lnTo>
                  <a:pt x="60" y="44"/>
                </a:lnTo>
                <a:lnTo>
                  <a:pt x="60" y="40"/>
                </a:lnTo>
                <a:lnTo>
                  <a:pt x="62" y="34"/>
                </a:lnTo>
                <a:lnTo>
                  <a:pt x="60" y="24"/>
                </a:lnTo>
                <a:lnTo>
                  <a:pt x="60" y="22"/>
                </a:lnTo>
                <a:lnTo>
                  <a:pt x="58" y="16"/>
                </a:lnTo>
                <a:lnTo>
                  <a:pt x="52" y="14"/>
                </a:lnTo>
                <a:lnTo>
                  <a:pt x="48" y="16"/>
                </a:lnTo>
                <a:lnTo>
                  <a:pt x="42" y="14"/>
                </a:lnTo>
                <a:lnTo>
                  <a:pt x="38" y="14"/>
                </a:lnTo>
                <a:lnTo>
                  <a:pt x="30" y="12"/>
                </a:lnTo>
                <a:lnTo>
                  <a:pt x="18" y="10"/>
                </a:lnTo>
                <a:lnTo>
                  <a:pt x="12" y="6"/>
                </a:lnTo>
                <a:lnTo>
                  <a:pt x="6" y="6"/>
                </a:lnTo>
                <a:lnTo>
                  <a:pt x="2" y="0"/>
                </a:lnTo>
                <a:lnTo>
                  <a:pt x="0" y="4"/>
                </a:lnTo>
                <a:lnTo>
                  <a:pt x="34" y="52"/>
                </a:lnTo>
                <a:lnTo>
                  <a:pt x="36" y="58"/>
                </a:lnTo>
                <a:lnTo>
                  <a:pt x="36" y="62"/>
                </a:lnTo>
                <a:lnTo>
                  <a:pt x="40" y="6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8" name="Freeform 735"/>
          <p:cNvSpPr>
            <a:spLocks/>
          </p:cNvSpPr>
          <p:nvPr/>
        </p:nvSpPr>
        <p:spPr bwMode="ltGray">
          <a:xfrm>
            <a:off x="4663152" y="3130566"/>
            <a:ext cx="60427" cy="84137"/>
          </a:xfrm>
          <a:custGeom>
            <a:avLst/>
            <a:gdLst/>
            <a:ahLst/>
            <a:cxnLst>
              <a:cxn ang="0">
                <a:pos x="2" y="38"/>
              </a:cxn>
              <a:cxn ang="0">
                <a:pos x="4" y="42"/>
              </a:cxn>
              <a:cxn ang="0">
                <a:pos x="10" y="46"/>
              </a:cxn>
              <a:cxn ang="0">
                <a:pos x="20" y="44"/>
              </a:cxn>
              <a:cxn ang="0">
                <a:pos x="28" y="32"/>
              </a:cxn>
              <a:cxn ang="0">
                <a:pos x="38" y="28"/>
              </a:cxn>
              <a:cxn ang="0">
                <a:pos x="28" y="14"/>
              </a:cxn>
              <a:cxn ang="0">
                <a:pos x="10" y="4"/>
              </a:cxn>
              <a:cxn ang="0">
                <a:pos x="0" y="0"/>
              </a:cxn>
              <a:cxn ang="0">
                <a:pos x="2" y="38"/>
              </a:cxn>
            </a:cxnLst>
            <a:rect l="0" t="0" r="r" b="b"/>
            <a:pathLst>
              <a:path w="39" h="47">
                <a:moveTo>
                  <a:pt x="2" y="38"/>
                </a:moveTo>
                <a:lnTo>
                  <a:pt x="4" y="42"/>
                </a:lnTo>
                <a:lnTo>
                  <a:pt x="10" y="46"/>
                </a:lnTo>
                <a:lnTo>
                  <a:pt x="20" y="44"/>
                </a:lnTo>
                <a:lnTo>
                  <a:pt x="28" y="32"/>
                </a:lnTo>
                <a:lnTo>
                  <a:pt x="38" y="28"/>
                </a:lnTo>
                <a:lnTo>
                  <a:pt x="28" y="14"/>
                </a:lnTo>
                <a:lnTo>
                  <a:pt x="10" y="4"/>
                </a:lnTo>
                <a:lnTo>
                  <a:pt x="0" y="0"/>
                </a:lnTo>
                <a:lnTo>
                  <a:pt x="2" y="3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79" name="Freeform 736"/>
          <p:cNvSpPr>
            <a:spLocks/>
          </p:cNvSpPr>
          <p:nvPr/>
        </p:nvSpPr>
        <p:spPr bwMode="ltGray">
          <a:xfrm>
            <a:off x="4398207" y="3090878"/>
            <a:ext cx="179730" cy="126999"/>
          </a:xfrm>
          <a:custGeom>
            <a:avLst/>
            <a:gdLst/>
            <a:ahLst/>
            <a:cxnLst>
              <a:cxn ang="0">
                <a:pos x="0" y="46"/>
              </a:cxn>
              <a:cxn ang="0">
                <a:pos x="16" y="36"/>
              </a:cxn>
              <a:cxn ang="0">
                <a:pos x="20" y="26"/>
              </a:cxn>
              <a:cxn ang="0">
                <a:pos x="24" y="26"/>
              </a:cxn>
              <a:cxn ang="0">
                <a:pos x="30" y="22"/>
              </a:cxn>
              <a:cxn ang="0">
                <a:pos x="34" y="22"/>
              </a:cxn>
              <a:cxn ang="0">
                <a:pos x="34" y="12"/>
              </a:cxn>
              <a:cxn ang="0">
                <a:pos x="46" y="10"/>
              </a:cxn>
              <a:cxn ang="0">
                <a:pos x="54" y="10"/>
              </a:cxn>
              <a:cxn ang="0">
                <a:pos x="66" y="0"/>
              </a:cxn>
              <a:cxn ang="0">
                <a:pos x="74" y="2"/>
              </a:cxn>
              <a:cxn ang="0">
                <a:pos x="80" y="10"/>
              </a:cxn>
              <a:cxn ang="0">
                <a:pos x="88" y="2"/>
              </a:cxn>
              <a:cxn ang="0">
                <a:pos x="92" y="8"/>
              </a:cxn>
              <a:cxn ang="0">
                <a:pos x="98" y="8"/>
              </a:cxn>
              <a:cxn ang="0">
                <a:pos x="108" y="8"/>
              </a:cxn>
              <a:cxn ang="0">
                <a:pos x="114" y="12"/>
              </a:cxn>
              <a:cxn ang="0">
                <a:pos x="108" y="18"/>
              </a:cxn>
              <a:cxn ang="0">
                <a:pos x="108" y="22"/>
              </a:cxn>
              <a:cxn ang="0">
                <a:pos x="102" y="26"/>
              </a:cxn>
              <a:cxn ang="0">
                <a:pos x="94" y="30"/>
              </a:cxn>
              <a:cxn ang="0">
                <a:pos x="92" y="36"/>
              </a:cxn>
              <a:cxn ang="0">
                <a:pos x="90" y="42"/>
              </a:cxn>
              <a:cxn ang="0">
                <a:pos x="84" y="46"/>
              </a:cxn>
              <a:cxn ang="0">
                <a:pos x="80" y="48"/>
              </a:cxn>
              <a:cxn ang="0">
                <a:pos x="74" y="54"/>
              </a:cxn>
              <a:cxn ang="0">
                <a:pos x="70" y="54"/>
              </a:cxn>
              <a:cxn ang="0">
                <a:pos x="68" y="54"/>
              </a:cxn>
              <a:cxn ang="0">
                <a:pos x="66" y="52"/>
              </a:cxn>
              <a:cxn ang="0">
                <a:pos x="64" y="54"/>
              </a:cxn>
              <a:cxn ang="0">
                <a:pos x="60" y="58"/>
              </a:cxn>
              <a:cxn ang="0">
                <a:pos x="56" y="58"/>
              </a:cxn>
              <a:cxn ang="0">
                <a:pos x="52" y="56"/>
              </a:cxn>
              <a:cxn ang="0">
                <a:pos x="46" y="60"/>
              </a:cxn>
              <a:cxn ang="0">
                <a:pos x="46" y="66"/>
              </a:cxn>
              <a:cxn ang="0">
                <a:pos x="42" y="70"/>
              </a:cxn>
              <a:cxn ang="0">
                <a:pos x="16" y="64"/>
              </a:cxn>
              <a:cxn ang="0">
                <a:pos x="6" y="60"/>
              </a:cxn>
              <a:cxn ang="0">
                <a:pos x="4" y="52"/>
              </a:cxn>
              <a:cxn ang="0">
                <a:pos x="0" y="46"/>
              </a:cxn>
            </a:cxnLst>
            <a:rect l="0" t="0" r="r" b="b"/>
            <a:pathLst>
              <a:path w="115" h="71">
                <a:moveTo>
                  <a:pt x="0" y="46"/>
                </a:moveTo>
                <a:lnTo>
                  <a:pt x="16" y="36"/>
                </a:lnTo>
                <a:lnTo>
                  <a:pt x="20" y="26"/>
                </a:lnTo>
                <a:lnTo>
                  <a:pt x="24" y="26"/>
                </a:lnTo>
                <a:lnTo>
                  <a:pt x="30" y="22"/>
                </a:lnTo>
                <a:lnTo>
                  <a:pt x="34" y="22"/>
                </a:lnTo>
                <a:lnTo>
                  <a:pt x="34" y="12"/>
                </a:lnTo>
                <a:lnTo>
                  <a:pt x="46" y="10"/>
                </a:lnTo>
                <a:lnTo>
                  <a:pt x="54" y="10"/>
                </a:lnTo>
                <a:lnTo>
                  <a:pt x="66" y="0"/>
                </a:lnTo>
                <a:lnTo>
                  <a:pt x="74" y="2"/>
                </a:lnTo>
                <a:lnTo>
                  <a:pt x="80" y="10"/>
                </a:lnTo>
                <a:lnTo>
                  <a:pt x="88" y="2"/>
                </a:lnTo>
                <a:lnTo>
                  <a:pt x="92" y="8"/>
                </a:lnTo>
                <a:lnTo>
                  <a:pt x="98" y="8"/>
                </a:lnTo>
                <a:lnTo>
                  <a:pt x="108" y="8"/>
                </a:lnTo>
                <a:lnTo>
                  <a:pt x="114" y="12"/>
                </a:lnTo>
                <a:lnTo>
                  <a:pt x="108" y="18"/>
                </a:lnTo>
                <a:lnTo>
                  <a:pt x="108" y="22"/>
                </a:lnTo>
                <a:lnTo>
                  <a:pt x="102" y="26"/>
                </a:lnTo>
                <a:lnTo>
                  <a:pt x="94" y="30"/>
                </a:lnTo>
                <a:lnTo>
                  <a:pt x="92" y="36"/>
                </a:lnTo>
                <a:lnTo>
                  <a:pt x="90" y="42"/>
                </a:lnTo>
                <a:lnTo>
                  <a:pt x="84" y="46"/>
                </a:lnTo>
                <a:lnTo>
                  <a:pt x="80" y="48"/>
                </a:lnTo>
                <a:lnTo>
                  <a:pt x="74" y="54"/>
                </a:lnTo>
                <a:lnTo>
                  <a:pt x="70" y="54"/>
                </a:lnTo>
                <a:lnTo>
                  <a:pt x="68" y="54"/>
                </a:lnTo>
                <a:lnTo>
                  <a:pt x="66" y="52"/>
                </a:lnTo>
                <a:lnTo>
                  <a:pt x="64" y="54"/>
                </a:lnTo>
                <a:lnTo>
                  <a:pt x="60" y="58"/>
                </a:lnTo>
                <a:lnTo>
                  <a:pt x="56" y="58"/>
                </a:lnTo>
                <a:lnTo>
                  <a:pt x="52" y="56"/>
                </a:lnTo>
                <a:lnTo>
                  <a:pt x="46" y="60"/>
                </a:lnTo>
                <a:lnTo>
                  <a:pt x="46" y="66"/>
                </a:lnTo>
                <a:lnTo>
                  <a:pt x="42" y="70"/>
                </a:lnTo>
                <a:lnTo>
                  <a:pt x="16" y="64"/>
                </a:lnTo>
                <a:lnTo>
                  <a:pt x="6" y="60"/>
                </a:lnTo>
                <a:lnTo>
                  <a:pt x="4" y="52"/>
                </a:lnTo>
                <a:lnTo>
                  <a:pt x="0" y="4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0" name="Freeform 737"/>
          <p:cNvSpPr>
            <a:spLocks/>
          </p:cNvSpPr>
          <p:nvPr/>
        </p:nvSpPr>
        <p:spPr bwMode="ltGray">
          <a:xfrm>
            <a:off x="4574837" y="2755918"/>
            <a:ext cx="224662" cy="227011"/>
          </a:xfrm>
          <a:custGeom>
            <a:avLst/>
            <a:gdLst/>
            <a:ahLst/>
            <a:cxnLst>
              <a:cxn ang="0">
                <a:pos x="2" y="70"/>
              </a:cxn>
              <a:cxn ang="0">
                <a:pos x="20" y="64"/>
              </a:cxn>
              <a:cxn ang="0">
                <a:pos x="28" y="56"/>
              </a:cxn>
              <a:cxn ang="0">
                <a:pos x="34" y="44"/>
              </a:cxn>
              <a:cxn ang="0">
                <a:pos x="42" y="34"/>
              </a:cxn>
              <a:cxn ang="0">
                <a:pos x="48" y="24"/>
              </a:cxn>
              <a:cxn ang="0">
                <a:pos x="42" y="12"/>
              </a:cxn>
              <a:cxn ang="0">
                <a:pos x="60" y="0"/>
              </a:cxn>
              <a:cxn ang="0">
                <a:pos x="66" y="6"/>
              </a:cxn>
              <a:cxn ang="0">
                <a:pos x="80" y="10"/>
              </a:cxn>
              <a:cxn ang="0">
                <a:pos x="94" y="12"/>
              </a:cxn>
              <a:cxn ang="0">
                <a:pos x="106" y="12"/>
              </a:cxn>
              <a:cxn ang="0">
                <a:pos x="120" y="12"/>
              </a:cxn>
              <a:cxn ang="0">
                <a:pos x="126" y="24"/>
              </a:cxn>
              <a:cxn ang="0">
                <a:pos x="126" y="36"/>
              </a:cxn>
              <a:cxn ang="0">
                <a:pos x="132" y="48"/>
              </a:cxn>
              <a:cxn ang="0">
                <a:pos x="138" y="52"/>
              </a:cxn>
              <a:cxn ang="0">
                <a:pos x="144" y="58"/>
              </a:cxn>
              <a:cxn ang="0">
                <a:pos x="138" y="68"/>
              </a:cxn>
              <a:cxn ang="0">
                <a:pos x="136" y="78"/>
              </a:cxn>
              <a:cxn ang="0">
                <a:pos x="140" y="92"/>
              </a:cxn>
              <a:cxn ang="0">
                <a:pos x="136" y="98"/>
              </a:cxn>
              <a:cxn ang="0">
                <a:pos x="104" y="104"/>
              </a:cxn>
              <a:cxn ang="0">
                <a:pos x="98" y="104"/>
              </a:cxn>
              <a:cxn ang="0">
                <a:pos x="64" y="108"/>
              </a:cxn>
              <a:cxn ang="0">
                <a:pos x="54" y="112"/>
              </a:cxn>
              <a:cxn ang="0">
                <a:pos x="36" y="116"/>
              </a:cxn>
              <a:cxn ang="0">
                <a:pos x="22" y="116"/>
              </a:cxn>
              <a:cxn ang="0">
                <a:pos x="8" y="124"/>
              </a:cxn>
              <a:cxn ang="0">
                <a:pos x="6" y="116"/>
              </a:cxn>
              <a:cxn ang="0">
                <a:pos x="2" y="110"/>
              </a:cxn>
              <a:cxn ang="0">
                <a:pos x="0" y="104"/>
              </a:cxn>
              <a:cxn ang="0">
                <a:pos x="4" y="96"/>
              </a:cxn>
              <a:cxn ang="0">
                <a:pos x="6" y="82"/>
              </a:cxn>
              <a:cxn ang="0">
                <a:pos x="2" y="70"/>
              </a:cxn>
            </a:cxnLst>
            <a:rect l="0" t="0" r="r" b="b"/>
            <a:pathLst>
              <a:path w="145" h="125">
                <a:moveTo>
                  <a:pt x="2" y="70"/>
                </a:moveTo>
                <a:lnTo>
                  <a:pt x="20" y="64"/>
                </a:lnTo>
                <a:lnTo>
                  <a:pt x="28" y="56"/>
                </a:lnTo>
                <a:lnTo>
                  <a:pt x="34" y="44"/>
                </a:lnTo>
                <a:lnTo>
                  <a:pt x="42" y="34"/>
                </a:lnTo>
                <a:lnTo>
                  <a:pt x="48" y="24"/>
                </a:lnTo>
                <a:lnTo>
                  <a:pt x="42" y="12"/>
                </a:lnTo>
                <a:lnTo>
                  <a:pt x="60" y="0"/>
                </a:lnTo>
                <a:lnTo>
                  <a:pt x="66" y="6"/>
                </a:lnTo>
                <a:lnTo>
                  <a:pt x="80" y="10"/>
                </a:lnTo>
                <a:lnTo>
                  <a:pt x="94" y="12"/>
                </a:lnTo>
                <a:lnTo>
                  <a:pt x="106" y="12"/>
                </a:lnTo>
                <a:lnTo>
                  <a:pt x="120" y="12"/>
                </a:lnTo>
                <a:lnTo>
                  <a:pt x="126" y="24"/>
                </a:lnTo>
                <a:lnTo>
                  <a:pt x="126" y="36"/>
                </a:lnTo>
                <a:lnTo>
                  <a:pt x="132" y="48"/>
                </a:lnTo>
                <a:lnTo>
                  <a:pt x="138" y="52"/>
                </a:lnTo>
                <a:lnTo>
                  <a:pt x="144" y="58"/>
                </a:lnTo>
                <a:lnTo>
                  <a:pt x="138" y="68"/>
                </a:lnTo>
                <a:lnTo>
                  <a:pt x="136" y="78"/>
                </a:lnTo>
                <a:lnTo>
                  <a:pt x="140" y="92"/>
                </a:lnTo>
                <a:lnTo>
                  <a:pt x="136" y="98"/>
                </a:lnTo>
                <a:lnTo>
                  <a:pt x="104" y="104"/>
                </a:lnTo>
                <a:lnTo>
                  <a:pt x="98" y="104"/>
                </a:lnTo>
                <a:lnTo>
                  <a:pt x="64" y="108"/>
                </a:lnTo>
                <a:lnTo>
                  <a:pt x="54" y="112"/>
                </a:lnTo>
                <a:lnTo>
                  <a:pt x="36" y="116"/>
                </a:lnTo>
                <a:lnTo>
                  <a:pt x="22" y="116"/>
                </a:lnTo>
                <a:lnTo>
                  <a:pt x="8" y="124"/>
                </a:lnTo>
                <a:lnTo>
                  <a:pt x="6" y="116"/>
                </a:lnTo>
                <a:lnTo>
                  <a:pt x="2" y="110"/>
                </a:lnTo>
                <a:lnTo>
                  <a:pt x="0" y="104"/>
                </a:lnTo>
                <a:lnTo>
                  <a:pt x="4" y="96"/>
                </a:lnTo>
                <a:lnTo>
                  <a:pt x="6" y="82"/>
                </a:lnTo>
                <a:lnTo>
                  <a:pt x="2"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1" name="Freeform 739"/>
          <p:cNvSpPr>
            <a:spLocks/>
          </p:cNvSpPr>
          <p:nvPr/>
        </p:nvSpPr>
        <p:spPr bwMode="ltGray">
          <a:xfrm>
            <a:off x="4533003" y="2636855"/>
            <a:ext cx="111556" cy="71438"/>
          </a:xfrm>
          <a:custGeom>
            <a:avLst/>
            <a:gdLst/>
            <a:ahLst/>
            <a:cxnLst>
              <a:cxn ang="0">
                <a:pos x="16" y="36"/>
              </a:cxn>
              <a:cxn ang="0">
                <a:pos x="32" y="26"/>
              </a:cxn>
              <a:cxn ang="0">
                <a:pos x="56" y="38"/>
              </a:cxn>
              <a:cxn ang="0">
                <a:pos x="70" y="28"/>
              </a:cxn>
              <a:cxn ang="0">
                <a:pos x="62" y="18"/>
              </a:cxn>
              <a:cxn ang="0">
                <a:pos x="66" y="8"/>
              </a:cxn>
              <a:cxn ang="0">
                <a:pos x="72" y="2"/>
              </a:cxn>
              <a:cxn ang="0">
                <a:pos x="52" y="2"/>
              </a:cxn>
              <a:cxn ang="0">
                <a:pos x="42" y="0"/>
              </a:cxn>
              <a:cxn ang="0">
                <a:pos x="26" y="4"/>
              </a:cxn>
              <a:cxn ang="0">
                <a:pos x="0" y="12"/>
              </a:cxn>
              <a:cxn ang="0">
                <a:pos x="16" y="36"/>
              </a:cxn>
            </a:cxnLst>
            <a:rect l="0" t="0" r="r" b="b"/>
            <a:pathLst>
              <a:path w="73" h="39">
                <a:moveTo>
                  <a:pt x="16" y="36"/>
                </a:moveTo>
                <a:lnTo>
                  <a:pt x="32" y="26"/>
                </a:lnTo>
                <a:lnTo>
                  <a:pt x="56" y="38"/>
                </a:lnTo>
                <a:lnTo>
                  <a:pt x="70" y="28"/>
                </a:lnTo>
                <a:lnTo>
                  <a:pt x="62" y="18"/>
                </a:lnTo>
                <a:lnTo>
                  <a:pt x="66" y="8"/>
                </a:lnTo>
                <a:lnTo>
                  <a:pt x="72" y="2"/>
                </a:lnTo>
                <a:lnTo>
                  <a:pt x="52" y="2"/>
                </a:lnTo>
                <a:lnTo>
                  <a:pt x="42" y="0"/>
                </a:lnTo>
                <a:lnTo>
                  <a:pt x="26" y="4"/>
                </a:lnTo>
                <a:lnTo>
                  <a:pt x="0" y="12"/>
                </a:lnTo>
                <a:lnTo>
                  <a:pt x="1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2" name="Freeform 740"/>
          <p:cNvSpPr>
            <a:spLocks/>
          </p:cNvSpPr>
          <p:nvPr/>
        </p:nvSpPr>
        <p:spPr bwMode="ltGray">
          <a:xfrm>
            <a:off x="4506664" y="2736868"/>
            <a:ext cx="148742" cy="149224"/>
          </a:xfrm>
          <a:custGeom>
            <a:avLst/>
            <a:gdLst/>
            <a:ahLst/>
            <a:cxnLst>
              <a:cxn ang="0">
                <a:pos x="48" y="82"/>
              </a:cxn>
              <a:cxn ang="0">
                <a:pos x="64" y="74"/>
              </a:cxn>
              <a:cxn ang="0">
                <a:pos x="74" y="66"/>
              </a:cxn>
              <a:cxn ang="0">
                <a:pos x="80" y="52"/>
              </a:cxn>
              <a:cxn ang="0">
                <a:pos x="88" y="46"/>
              </a:cxn>
              <a:cxn ang="0">
                <a:pos x="96" y="34"/>
              </a:cxn>
              <a:cxn ang="0">
                <a:pos x="90" y="22"/>
              </a:cxn>
              <a:cxn ang="0">
                <a:pos x="72" y="4"/>
              </a:cxn>
              <a:cxn ang="0">
                <a:pos x="50" y="0"/>
              </a:cxn>
              <a:cxn ang="0">
                <a:pos x="40" y="4"/>
              </a:cxn>
              <a:cxn ang="0">
                <a:pos x="28" y="6"/>
              </a:cxn>
              <a:cxn ang="0">
                <a:pos x="16" y="6"/>
              </a:cxn>
              <a:cxn ang="0">
                <a:pos x="0" y="18"/>
              </a:cxn>
              <a:cxn ang="0">
                <a:pos x="4" y="48"/>
              </a:cxn>
              <a:cxn ang="0">
                <a:pos x="2" y="62"/>
              </a:cxn>
              <a:cxn ang="0">
                <a:pos x="42" y="64"/>
              </a:cxn>
              <a:cxn ang="0">
                <a:pos x="48" y="82"/>
              </a:cxn>
            </a:cxnLst>
            <a:rect l="0" t="0" r="r" b="b"/>
            <a:pathLst>
              <a:path w="97" h="83">
                <a:moveTo>
                  <a:pt x="48" y="82"/>
                </a:moveTo>
                <a:lnTo>
                  <a:pt x="64" y="74"/>
                </a:lnTo>
                <a:lnTo>
                  <a:pt x="74" y="66"/>
                </a:lnTo>
                <a:lnTo>
                  <a:pt x="80" y="52"/>
                </a:lnTo>
                <a:lnTo>
                  <a:pt x="88" y="46"/>
                </a:lnTo>
                <a:lnTo>
                  <a:pt x="96" y="34"/>
                </a:lnTo>
                <a:lnTo>
                  <a:pt x="90" y="22"/>
                </a:lnTo>
                <a:lnTo>
                  <a:pt x="72" y="4"/>
                </a:lnTo>
                <a:lnTo>
                  <a:pt x="50" y="0"/>
                </a:lnTo>
                <a:lnTo>
                  <a:pt x="40" y="4"/>
                </a:lnTo>
                <a:lnTo>
                  <a:pt x="28" y="6"/>
                </a:lnTo>
                <a:lnTo>
                  <a:pt x="16" y="6"/>
                </a:lnTo>
                <a:lnTo>
                  <a:pt x="0" y="18"/>
                </a:lnTo>
                <a:lnTo>
                  <a:pt x="4" y="48"/>
                </a:lnTo>
                <a:lnTo>
                  <a:pt x="2" y="62"/>
                </a:lnTo>
                <a:lnTo>
                  <a:pt x="42" y="64"/>
                </a:lnTo>
                <a:lnTo>
                  <a:pt x="48"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3" name="Freeform 741"/>
          <p:cNvSpPr>
            <a:spLocks/>
          </p:cNvSpPr>
          <p:nvPr/>
        </p:nvSpPr>
        <p:spPr bwMode="ltGray">
          <a:xfrm>
            <a:off x="4568640" y="2682893"/>
            <a:ext cx="103809" cy="95250"/>
          </a:xfrm>
          <a:custGeom>
            <a:avLst/>
            <a:gdLst/>
            <a:ahLst/>
            <a:cxnLst>
              <a:cxn ang="0">
                <a:pos x="0" y="34"/>
              </a:cxn>
              <a:cxn ang="0">
                <a:pos x="10" y="30"/>
              </a:cxn>
              <a:cxn ang="0">
                <a:pos x="34" y="34"/>
              </a:cxn>
              <a:cxn ang="0">
                <a:pos x="50" y="52"/>
              </a:cxn>
              <a:cxn ang="0">
                <a:pos x="64" y="40"/>
              </a:cxn>
              <a:cxn ang="0">
                <a:pos x="68" y="28"/>
              </a:cxn>
              <a:cxn ang="0">
                <a:pos x="50" y="10"/>
              </a:cxn>
              <a:cxn ang="0">
                <a:pos x="24" y="0"/>
              </a:cxn>
              <a:cxn ang="0">
                <a:pos x="8" y="10"/>
              </a:cxn>
              <a:cxn ang="0">
                <a:pos x="0" y="34"/>
              </a:cxn>
            </a:cxnLst>
            <a:rect l="0" t="0" r="r" b="b"/>
            <a:pathLst>
              <a:path w="69" h="53">
                <a:moveTo>
                  <a:pt x="0" y="34"/>
                </a:moveTo>
                <a:lnTo>
                  <a:pt x="10" y="30"/>
                </a:lnTo>
                <a:lnTo>
                  <a:pt x="34" y="34"/>
                </a:lnTo>
                <a:lnTo>
                  <a:pt x="50" y="52"/>
                </a:lnTo>
                <a:lnTo>
                  <a:pt x="64" y="40"/>
                </a:lnTo>
                <a:lnTo>
                  <a:pt x="68" y="28"/>
                </a:lnTo>
                <a:lnTo>
                  <a:pt x="50" y="10"/>
                </a:lnTo>
                <a:lnTo>
                  <a:pt x="24" y="0"/>
                </a:lnTo>
                <a:lnTo>
                  <a:pt x="8" y="10"/>
                </a:lnTo>
                <a:lnTo>
                  <a:pt x="0" y="3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4" name="Freeform 500"/>
          <p:cNvSpPr>
            <a:spLocks/>
          </p:cNvSpPr>
          <p:nvPr/>
        </p:nvSpPr>
        <p:spPr bwMode="ltGray">
          <a:xfrm>
            <a:off x="3823381" y="3284552"/>
            <a:ext cx="305231" cy="287337"/>
          </a:xfrm>
          <a:custGeom>
            <a:avLst/>
            <a:gdLst/>
            <a:ahLst/>
            <a:cxnLst>
              <a:cxn ang="0">
                <a:pos x="190" y="26"/>
              </a:cxn>
              <a:cxn ang="0">
                <a:pos x="184" y="46"/>
              </a:cxn>
              <a:cxn ang="0">
                <a:pos x="178" y="50"/>
              </a:cxn>
              <a:cxn ang="0">
                <a:pos x="170" y="52"/>
              </a:cxn>
              <a:cxn ang="0">
                <a:pos x="164" y="62"/>
              </a:cxn>
              <a:cxn ang="0">
                <a:pos x="158" y="66"/>
              </a:cxn>
              <a:cxn ang="0">
                <a:pos x="154" y="74"/>
              </a:cxn>
              <a:cxn ang="0">
                <a:pos x="146" y="76"/>
              </a:cxn>
              <a:cxn ang="0">
                <a:pos x="140" y="86"/>
              </a:cxn>
              <a:cxn ang="0">
                <a:pos x="140" y="96"/>
              </a:cxn>
              <a:cxn ang="0">
                <a:pos x="146" y="104"/>
              </a:cxn>
              <a:cxn ang="0">
                <a:pos x="142" y="110"/>
              </a:cxn>
              <a:cxn ang="0">
                <a:pos x="134" y="118"/>
              </a:cxn>
              <a:cxn ang="0">
                <a:pos x="134" y="128"/>
              </a:cxn>
              <a:cxn ang="0">
                <a:pos x="122" y="128"/>
              </a:cxn>
              <a:cxn ang="0">
                <a:pos x="114" y="138"/>
              </a:cxn>
              <a:cxn ang="0">
                <a:pos x="102" y="146"/>
              </a:cxn>
              <a:cxn ang="0">
                <a:pos x="86" y="144"/>
              </a:cxn>
              <a:cxn ang="0">
                <a:pos x="70" y="146"/>
              </a:cxn>
              <a:cxn ang="0">
                <a:pos x="64" y="154"/>
              </a:cxn>
              <a:cxn ang="0">
                <a:pos x="52" y="156"/>
              </a:cxn>
              <a:cxn ang="0">
                <a:pos x="44" y="144"/>
              </a:cxn>
              <a:cxn ang="0">
                <a:pos x="38" y="108"/>
              </a:cxn>
              <a:cxn ang="0">
                <a:pos x="36" y="96"/>
              </a:cxn>
              <a:cxn ang="0">
                <a:pos x="36" y="88"/>
              </a:cxn>
              <a:cxn ang="0">
                <a:pos x="44" y="82"/>
              </a:cxn>
              <a:cxn ang="0">
                <a:pos x="42" y="68"/>
              </a:cxn>
              <a:cxn ang="0">
                <a:pos x="46" y="62"/>
              </a:cxn>
              <a:cxn ang="0">
                <a:pos x="48" y="42"/>
              </a:cxn>
              <a:cxn ang="0">
                <a:pos x="38" y="36"/>
              </a:cxn>
              <a:cxn ang="0">
                <a:pos x="34" y="40"/>
              </a:cxn>
              <a:cxn ang="0">
                <a:pos x="22" y="40"/>
              </a:cxn>
              <a:cxn ang="0">
                <a:pos x="12" y="36"/>
              </a:cxn>
              <a:cxn ang="0">
                <a:pos x="6" y="26"/>
              </a:cxn>
              <a:cxn ang="0">
                <a:pos x="2" y="12"/>
              </a:cxn>
              <a:cxn ang="0">
                <a:pos x="16" y="6"/>
              </a:cxn>
              <a:cxn ang="0">
                <a:pos x="26" y="0"/>
              </a:cxn>
              <a:cxn ang="0">
                <a:pos x="64" y="2"/>
              </a:cxn>
              <a:cxn ang="0">
                <a:pos x="92" y="6"/>
              </a:cxn>
              <a:cxn ang="0">
                <a:pos x="118" y="6"/>
              </a:cxn>
              <a:cxn ang="0">
                <a:pos x="178" y="24"/>
              </a:cxn>
            </a:cxnLst>
            <a:rect l="0" t="0" r="r" b="b"/>
            <a:pathLst>
              <a:path w="197" h="159">
                <a:moveTo>
                  <a:pt x="188" y="24"/>
                </a:moveTo>
                <a:lnTo>
                  <a:pt x="190" y="26"/>
                </a:lnTo>
                <a:lnTo>
                  <a:pt x="196" y="36"/>
                </a:lnTo>
                <a:lnTo>
                  <a:pt x="184" y="46"/>
                </a:lnTo>
                <a:lnTo>
                  <a:pt x="182" y="48"/>
                </a:lnTo>
                <a:lnTo>
                  <a:pt x="178" y="50"/>
                </a:lnTo>
                <a:lnTo>
                  <a:pt x="174" y="50"/>
                </a:lnTo>
                <a:lnTo>
                  <a:pt x="170" y="52"/>
                </a:lnTo>
                <a:lnTo>
                  <a:pt x="168" y="56"/>
                </a:lnTo>
                <a:lnTo>
                  <a:pt x="164" y="62"/>
                </a:lnTo>
                <a:lnTo>
                  <a:pt x="164" y="64"/>
                </a:lnTo>
                <a:lnTo>
                  <a:pt x="158" y="66"/>
                </a:lnTo>
                <a:lnTo>
                  <a:pt x="156" y="70"/>
                </a:lnTo>
                <a:lnTo>
                  <a:pt x="154" y="74"/>
                </a:lnTo>
                <a:lnTo>
                  <a:pt x="150" y="76"/>
                </a:lnTo>
                <a:lnTo>
                  <a:pt x="146" y="76"/>
                </a:lnTo>
                <a:lnTo>
                  <a:pt x="142" y="80"/>
                </a:lnTo>
                <a:lnTo>
                  <a:pt x="140" y="86"/>
                </a:lnTo>
                <a:lnTo>
                  <a:pt x="140" y="90"/>
                </a:lnTo>
                <a:lnTo>
                  <a:pt x="140" y="96"/>
                </a:lnTo>
                <a:lnTo>
                  <a:pt x="146" y="100"/>
                </a:lnTo>
                <a:lnTo>
                  <a:pt x="146" y="104"/>
                </a:lnTo>
                <a:lnTo>
                  <a:pt x="146" y="108"/>
                </a:lnTo>
                <a:lnTo>
                  <a:pt x="142" y="110"/>
                </a:lnTo>
                <a:lnTo>
                  <a:pt x="138" y="114"/>
                </a:lnTo>
                <a:lnTo>
                  <a:pt x="134" y="118"/>
                </a:lnTo>
                <a:lnTo>
                  <a:pt x="132" y="124"/>
                </a:lnTo>
                <a:lnTo>
                  <a:pt x="134" y="128"/>
                </a:lnTo>
                <a:lnTo>
                  <a:pt x="128" y="128"/>
                </a:lnTo>
                <a:lnTo>
                  <a:pt x="122" y="128"/>
                </a:lnTo>
                <a:lnTo>
                  <a:pt x="120" y="134"/>
                </a:lnTo>
                <a:lnTo>
                  <a:pt x="114" y="138"/>
                </a:lnTo>
                <a:lnTo>
                  <a:pt x="110" y="144"/>
                </a:lnTo>
                <a:lnTo>
                  <a:pt x="102" y="146"/>
                </a:lnTo>
                <a:lnTo>
                  <a:pt x="96" y="148"/>
                </a:lnTo>
                <a:lnTo>
                  <a:pt x="86" y="144"/>
                </a:lnTo>
                <a:lnTo>
                  <a:pt x="80" y="144"/>
                </a:lnTo>
                <a:lnTo>
                  <a:pt x="70" y="146"/>
                </a:lnTo>
                <a:lnTo>
                  <a:pt x="68" y="150"/>
                </a:lnTo>
                <a:lnTo>
                  <a:pt x="64" y="154"/>
                </a:lnTo>
                <a:lnTo>
                  <a:pt x="58" y="158"/>
                </a:lnTo>
                <a:lnTo>
                  <a:pt x="52" y="156"/>
                </a:lnTo>
                <a:lnTo>
                  <a:pt x="48" y="150"/>
                </a:lnTo>
                <a:lnTo>
                  <a:pt x="44" y="144"/>
                </a:lnTo>
                <a:lnTo>
                  <a:pt x="40" y="140"/>
                </a:lnTo>
                <a:lnTo>
                  <a:pt x="38" y="108"/>
                </a:lnTo>
                <a:lnTo>
                  <a:pt x="38" y="100"/>
                </a:lnTo>
                <a:lnTo>
                  <a:pt x="36" y="96"/>
                </a:lnTo>
                <a:lnTo>
                  <a:pt x="34" y="90"/>
                </a:lnTo>
                <a:lnTo>
                  <a:pt x="36" y="88"/>
                </a:lnTo>
                <a:lnTo>
                  <a:pt x="40" y="88"/>
                </a:lnTo>
                <a:lnTo>
                  <a:pt x="44" y="82"/>
                </a:lnTo>
                <a:lnTo>
                  <a:pt x="42" y="74"/>
                </a:lnTo>
                <a:lnTo>
                  <a:pt x="42" y="68"/>
                </a:lnTo>
                <a:lnTo>
                  <a:pt x="42" y="64"/>
                </a:lnTo>
                <a:lnTo>
                  <a:pt x="46" y="62"/>
                </a:lnTo>
                <a:lnTo>
                  <a:pt x="48" y="52"/>
                </a:lnTo>
                <a:lnTo>
                  <a:pt x="48" y="42"/>
                </a:lnTo>
                <a:lnTo>
                  <a:pt x="44" y="38"/>
                </a:lnTo>
                <a:lnTo>
                  <a:pt x="38" y="36"/>
                </a:lnTo>
                <a:lnTo>
                  <a:pt x="34" y="38"/>
                </a:lnTo>
                <a:lnTo>
                  <a:pt x="34" y="40"/>
                </a:lnTo>
                <a:lnTo>
                  <a:pt x="28" y="42"/>
                </a:lnTo>
                <a:lnTo>
                  <a:pt x="22" y="40"/>
                </a:lnTo>
                <a:lnTo>
                  <a:pt x="20" y="36"/>
                </a:lnTo>
                <a:lnTo>
                  <a:pt x="12" y="36"/>
                </a:lnTo>
                <a:lnTo>
                  <a:pt x="8" y="34"/>
                </a:lnTo>
                <a:lnTo>
                  <a:pt x="6" y="26"/>
                </a:lnTo>
                <a:lnTo>
                  <a:pt x="0" y="18"/>
                </a:lnTo>
                <a:lnTo>
                  <a:pt x="2" y="12"/>
                </a:lnTo>
                <a:lnTo>
                  <a:pt x="10" y="6"/>
                </a:lnTo>
                <a:lnTo>
                  <a:pt x="16" y="6"/>
                </a:lnTo>
                <a:lnTo>
                  <a:pt x="18" y="2"/>
                </a:lnTo>
                <a:lnTo>
                  <a:pt x="26" y="0"/>
                </a:lnTo>
                <a:lnTo>
                  <a:pt x="46" y="0"/>
                </a:lnTo>
                <a:lnTo>
                  <a:pt x="64" y="2"/>
                </a:lnTo>
                <a:lnTo>
                  <a:pt x="78" y="6"/>
                </a:lnTo>
                <a:lnTo>
                  <a:pt x="92" y="6"/>
                </a:lnTo>
                <a:lnTo>
                  <a:pt x="110" y="6"/>
                </a:lnTo>
                <a:lnTo>
                  <a:pt x="118" y="6"/>
                </a:lnTo>
                <a:lnTo>
                  <a:pt x="146" y="6"/>
                </a:lnTo>
                <a:lnTo>
                  <a:pt x="178" y="24"/>
                </a:lnTo>
                <a:lnTo>
                  <a:pt x="188" y="2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5" name="Freeform 503"/>
          <p:cNvSpPr>
            <a:spLocks/>
          </p:cNvSpPr>
          <p:nvPr/>
        </p:nvSpPr>
        <p:spPr bwMode="ltGray">
          <a:xfrm>
            <a:off x="4168896" y="2849579"/>
            <a:ext cx="216915" cy="309562"/>
          </a:xfrm>
          <a:custGeom>
            <a:avLst/>
            <a:gdLst/>
            <a:ahLst/>
            <a:cxnLst>
              <a:cxn ang="0">
                <a:pos x="64" y="4"/>
              </a:cxn>
              <a:cxn ang="0">
                <a:pos x="68" y="6"/>
              </a:cxn>
              <a:cxn ang="0">
                <a:pos x="72" y="8"/>
              </a:cxn>
              <a:cxn ang="0">
                <a:pos x="74" y="12"/>
              </a:cxn>
              <a:cxn ang="0">
                <a:pos x="78" y="14"/>
              </a:cxn>
              <a:cxn ang="0">
                <a:pos x="84" y="16"/>
              </a:cxn>
              <a:cxn ang="0">
                <a:pos x="92" y="14"/>
              </a:cxn>
              <a:cxn ang="0">
                <a:pos x="120" y="4"/>
              </a:cxn>
              <a:cxn ang="0">
                <a:pos x="122" y="12"/>
              </a:cxn>
              <a:cxn ang="0">
                <a:pos x="124" y="16"/>
              </a:cxn>
              <a:cxn ang="0">
                <a:pos x="126" y="18"/>
              </a:cxn>
              <a:cxn ang="0">
                <a:pos x="132" y="20"/>
              </a:cxn>
              <a:cxn ang="0">
                <a:pos x="136" y="20"/>
              </a:cxn>
              <a:cxn ang="0">
                <a:pos x="140" y="26"/>
              </a:cxn>
              <a:cxn ang="0">
                <a:pos x="138" y="30"/>
              </a:cxn>
              <a:cxn ang="0">
                <a:pos x="134" y="32"/>
              </a:cxn>
              <a:cxn ang="0">
                <a:pos x="132" y="38"/>
              </a:cxn>
              <a:cxn ang="0">
                <a:pos x="130" y="42"/>
              </a:cxn>
              <a:cxn ang="0">
                <a:pos x="130" y="46"/>
              </a:cxn>
              <a:cxn ang="0">
                <a:pos x="130" y="52"/>
              </a:cxn>
              <a:cxn ang="0">
                <a:pos x="132" y="62"/>
              </a:cxn>
              <a:cxn ang="0">
                <a:pos x="134" y="68"/>
              </a:cxn>
              <a:cxn ang="0">
                <a:pos x="136" y="76"/>
              </a:cxn>
              <a:cxn ang="0">
                <a:pos x="136" y="80"/>
              </a:cxn>
              <a:cxn ang="0">
                <a:pos x="132" y="86"/>
              </a:cxn>
              <a:cxn ang="0">
                <a:pos x="126" y="90"/>
              </a:cxn>
              <a:cxn ang="0">
                <a:pos x="122" y="94"/>
              </a:cxn>
              <a:cxn ang="0">
                <a:pos x="118" y="98"/>
              </a:cxn>
              <a:cxn ang="0">
                <a:pos x="110" y="100"/>
              </a:cxn>
              <a:cxn ang="0">
                <a:pos x="108" y="104"/>
              </a:cxn>
              <a:cxn ang="0">
                <a:pos x="128" y="136"/>
              </a:cxn>
              <a:cxn ang="0">
                <a:pos x="130" y="138"/>
              </a:cxn>
              <a:cxn ang="0">
                <a:pos x="132" y="146"/>
              </a:cxn>
              <a:cxn ang="0">
                <a:pos x="130" y="154"/>
              </a:cxn>
              <a:cxn ang="0">
                <a:pos x="124" y="162"/>
              </a:cxn>
              <a:cxn ang="0">
                <a:pos x="112" y="166"/>
              </a:cxn>
              <a:cxn ang="0">
                <a:pos x="94" y="168"/>
              </a:cxn>
              <a:cxn ang="0">
                <a:pos x="74" y="168"/>
              </a:cxn>
              <a:cxn ang="0">
                <a:pos x="54" y="170"/>
              </a:cxn>
              <a:cxn ang="0">
                <a:pos x="28" y="166"/>
              </a:cxn>
              <a:cxn ang="0">
                <a:pos x="20" y="152"/>
              </a:cxn>
              <a:cxn ang="0">
                <a:pos x="0" y="110"/>
              </a:cxn>
              <a:cxn ang="0">
                <a:pos x="2" y="56"/>
              </a:cxn>
              <a:cxn ang="0">
                <a:pos x="16" y="40"/>
              </a:cxn>
              <a:cxn ang="0">
                <a:pos x="36" y="24"/>
              </a:cxn>
              <a:cxn ang="0">
                <a:pos x="42" y="20"/>
              </a:cxn>
              <a:cxn ang="0">
                <a:pos x="46" y="14"/>
              </a:cxn>
              <a:cxn ang="0">
                <a:pos x="52" y="8"/>
              </a:cxn>
              <a:cxn ang="0">
                <a:pos x="60" y="0"/>
              </a:cxn>
              <a:cxn ang="0">
                <a:pos x="64" y="4"/>
              </a:cxn>
            </a:cxnLst>
            <a:rect l="0" t="0" r="r" b="b"/>
            <a:pathLst>
              <a:path w="141" h="171">
                <a:moveTo>
                  <a:pt x="64" y="4"/>
                </a:moveTo>
                <a:lnTo>
                  <a:pt x="68" y="6"/>
                </a:lnTo>
                <a:lnTo>
                  <a:pt x="72" y="8"/>
                </a:lnTo>
                <a:lnTo>
                  <a:pt x="74" y="12"/>
                </a:lnTo>
                <a:lnTo>
                  <a:pt x="78" y="14"/>
                </a:lnTo>
                <a:lnTo>
                  <a:pt x="84" y="16"/>
                </a:lnTo>
                <a:lnTo>
                  <a:pt x="92" y="14"/>
                </a:lnTo>
                <a:lnTo>
                  <a:pt x="120" y="4"/>
                </a:lnTo>
                <a:lnTo>
                  <a:pt x="122" y="12"/>
                </a:lnTo>
                <a:lnTo>
                  <a:pt x="124" y="16"/>
                </a:lnTo>
                <a:lnTo>
                  <a:pt x="126" y="18"/>
                </a:lnTo>
                <a:lnTo>
                  <a:pt x="132" y="20"/>
                </a:lnTo>
                <a:lnTo>
                  <a:pt x="136" y="20"/>
                </a:lnTo>
                <a:lnTo>
                  <a:pt x="140" y="26"/>
                </a:lnTo>
                <a:lnTo>
                  <a:pt x="138" y="30"/>
                </a:lnTo>
                <a:lnTo>
                  <a:pt x="134" y="32"/>
                </a:lnTo>
                <a:lnTo>
                  <a:pt x="132" y="38"/>
                </a:lnTo>
                <a:lnTo>
                  <a:pt x="130" y="42"/>
                </a:lnTo>
                <a:lnTo>
                  <a:pt x="130" y="46"/>
                </a:lnTo>
                <a:lnTo>
                  <a:pt x="130" y="52"/>
                </a:lnTo>
                <a:lnTo>
                  <a:pt x="132" y="62"/>
                </a:lnTo>
                <a:lnTo>
                  <a:pt x="134" y="68"/>
                </a:lnTo>
                <a:lnTo>
                  <a:pt x="136" y="76"/>
                </a:lnTo>
                <a:lnTo>
                  <a:pt x="136" y="80"/>
                </a:lnTo>
                <a:lnTo>
                  <a:pt x="132" y="86"/>
                </a:lnTo>
                <a:lnTo>
                  <a:pt x="126" y="90"/>
                </a:lnTo>
                <a:lnTo>
                  <a:pt x="122" y="94"/>
                </a:lnTo>
                <a:lnTo>
                  <a:pt x="118" y="98"/>
                </a:lnTo>
                <a:lnTo>
                  <a:pt x="110" y="100"/>
                </a:lnTo>
                <a:lnTo>
                  <a:pt x="108" y="104"/>
                </a:lnTo>
                <a:lnTo>
                  <a:pt x="128" y="136"/>
                </a:lnTo>
                <a:lnTo>
                  <a:pt x="130" y="138"/>
                </a:lnTo>
                <a:lnTo>
                  <a:pt x="132" y="146"/>
                </a:lnTo>
                <a:lnTo>
                  <a:pt x="130" y="154"/>
                </a:lnTo>
                <a:lnTo>
                  <a:pt x="124" y="162"/>
                </a:lnTo>
                <a:lnTo>
                  <a:pt x="112" y="166"/>
                </a:lnTo>
                <a:lnTo>
                  <a:pt x="94" y="168"/>
                </a:lnTo>
                <a:lnTo>
                  <a:pt x="74" y="168"/>
                </a:lnTo>
                <a:lnTo>
                  <a:pt x="54" y="170"/>
                </a:lnTo>
                <a:lnTo>
                  <a:pt x="28" y="166"/>
                </a:lnTo>
                <a:lnTo>
                  <a:pt x="20" y="152"/>
                </a:lnTo>
                <a:lnTo>
                  <a:pt x="0" y="110"/>
                </a:lnTo>
                <a:lnTo>
                  <a:pt x="2" y="56"/>
                </a:lnTo>
                <a:lnTo>
                  <a:pt x="16" y="40"/>
                </a:lnTo>
                <a:lnTo>
                  <a:pt x="36" y="24"/>
                </a:lnTo>
                <a:lnTo>
                  <a:pt x="42" y="20"/>
                </a:lnTo>
                <a:lnTo>
                  <a:pt x="46" y="14"/>
                </a:lnTo>
                <a:lnTo>
                  <a:pt x="52" y="8"/>
                </a:lnTo>
                <a:lnTo>
                  <a:pt x="60" y="0"/>
                </a:lnTo>
                <a:lnTo>
                  <a:pt x="64"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6" name="Freeform 510"/>
          <p:cNvSpPr>
            <a:spLocks/>
          </p:cNvSpPr>
          <p:nvPr/>
        </p:nvSpPr>
        <p:spPr bwMode="ltGray">
          <a:xfrm>
            <a:off x="3934937" y="3001978"/>
            <a:ext cx="303681" cy="338137"/>
          </a:xfrm>
          <a:custGeom>
            <a:avLst/>
            <a:gdLst/>
            <a:ahLst/>
            <a:cxnLst>
              <a:cxn ang="0">
                <a:pos x="48" y="158"/>
              </a:cxn>
              <a:cxn ang="0">
                <a:pos x="52" y="140"/>
              </a:cxn>
              <a:cxn ang="0">
                <a:pos x="54" y="126"/>
              </a:cxn>
              <a:cxn ang="0">
                <a:pos x="56" y="108"/>
              </a:cxn>
              <a:cxn ang="0">
                <a:pos x="46" y="100"/>
              </a:cxn>
              <a:cxn ang="0">
                <a:pos x="38" y="92"/>
              </a:cxn>
              <a:cxn ang="0">
                <a:pos x="32" y="82"/>
              </a:cxn>
              <a:cxn ang="0">
                <a:pos x="18" y="76"/>
              </a:cxn>
              <a:cxn ang="0">
                <a:pos x="2" y="68"/>
              </a:cxn>
              <a:cxn ang="0">
                <a:pos x="2" y="54"/>
              </a:cxn>
              <a:cxn ang="0">
                <a:pos x="16" y="52"/>
              </a:cxn>
              <a:cxn ang="0">
                <a:pos x="28" y="54"/>
              </a:cxn>
              <a:cxn ang="0">
                <a:pos x="48" y="52"/>
              </a:cxn>
              <a:cxn ang="0">
                <a:pos x="48" y="42"/>
              </a:cxn>
              <a:cxn ang="0">
                <a:pos x="48" y="32"/>
              </a:cxn>
              <a:cxn ang="0">
                <a:pos x="58" y="32"/>
              </a:cxn>
              <a:cxn ang="0">
                <a:pos x="66" y="38"/>
              </a:cxn>
              <a:cxn ang="0">
                <a:pos x="74" y="36"/>
              </a:cxn>
              <a:cxn ang="0">
                <a:pos x="80" y="26"/>
              </a:cxn>
              <a:cxn ang="0">
                <a:pos x="92" y="22"/>
              </a:cxn>
              <a:cxn ang="0">
                <a:pos x="94" y="12"/>
              </a:cxn>
              <a:cxn ang="0">
                <a:pos x="98" y="2"/>
              </a:cxn>
              <a:cxn ang="0">
                <a:pos x="112" y="0"/>
              </a:cxn>
              <a:cxn ang="0">
                <a:pos x="120" y="8"/>
              </a:cxn>
              <a:cxn ang="0">
                <a:pos x="128" y="16"/>
              </a:cxn>
              <a:cxn ang="0">
                <a:pos x="136" y="20"/>
              </a:cxn>
              <a:cxn ang="0">
                <a:pos x="146" y="26"/>
              </a:cxn>
              <a:cxn ang="0">
                <a:pos x="154" y="36"/>
              </a:cxn>
              <a:cxn ang="0">
                <a:pos x="168" y="30"/>
              </a:cxn>
              <a:cxn ang="0">
                <a:pos x="178" y="36"/>
              </a:cxn>
              <a:cxn ang="0">
                <a:pos x="190" y="40"/>
              </a:cxn>
              <a:cxn ang="0">
                <a:pos x="194" y="54"/>
              </a:cxn>
              <a:cxn ang="0">
                <a:pos x="190" y="68"/>
              </a:cxn>
              <a:cxn ang="0">
                <a:pos x="180" y="76"/>
              </a:cxn>
              <a:cxn ang="0">
                <a:pos x="166" y="84"/>
              </a:cxn>
              <a:cxn ang="0">
                <a:pos x="164" y="98"/>
              </a:cxn>
              <a:cxn ang="0">
                <a:pos x="176" y="106"/>
              </a:cxn>
              <a:cxn ang="0">
                <a:pos x="182" y="116"/>
              </a:cxn>
              <a:cxn ang="0">
                <a:pos x="174" y="126"/>
              </a:cxn>
              <a:cxn ang="0">
                <a:pos x="174" y="136"/>
              </a:cxn>
              <a:cxn ang="0">
                <a:pos x="182" y="144"/>
              </a:cxn>
              <a:cxn ang="0">
                <a:pos x="190" y="154"/>
              </a:cxn>
              <a:cxn ang="0">
                <a:pos x="180" y="160"/>
              </a:cxn>
              <a:cxn ang="0">
                <a:pos x="170" y="170"/>
              </a:cxn>
              <a:cxn ang="0">
                <a:pos x="152" y="166"/>
              </a:cxn>
              <a:cxn ang="0">
                <a:pos x="138" y="156"/>
              </a:cxn>
              <a:cxn ang="0">
                <a:pos x="126" y="160"/>
              </a:cxn>
              <a:cxn ang="0">
                <a:pos x="124" y="166"/>
              </a:cxn>
              <a:cxn ang="0">
                <a:pos x="118" y="182"/>
              </a:cxn>
              <a:cxn ang="0">
                <a:pos x="102" y="186"/>
              </a:cxn>
              <a:cxn ang="0">
                <a:pos x="90" y="182"/>
              </a:cxn>
              <a:cxn ang="0">
                <a:pos x="80" y="176"/>
              </a:cxn>
              <a:cxn ang="0">
                <a:pos x="70" y="178"/>
              </a:cxn>
              <a:cxn ang="0">
                <a:pos x="56" y="172"/>
              </a:cxn>
              <a:cxn ang="0">
                <a:pos x="46" y="164"/>
              </a:cxn>
            </a:cxnLst>
            <a:rect l="0" t="0" r="r" b="b"/>
            <a:pathLst>
              <a:path w="197" h="187">
                <a:moveTo>
                  <a:pt x="46" y="164"/>
                </a:moveTo>
                <a:lnTo>
                  <a:pt x="48" y="158"/>
                </a:lnTo>
                <a:lnTo>
                  <a:pt x="50" y="146"/>
                </a:lnTo>
                <a:lnTo>
                  <a:pt x="52" y="140"/>
                </a:lnTo>
                <a:lnTo>
                  <a:pt x="52" y="132"/>
                </a:lnTo>
                <a:lnTo>
                  <a:pt x="54" y="126"/>
                </a:lnTo>
                <a:lnTo>
                  <a:pt x="54" y="120"/>
                </a:lnTo>
                <a:lnTo>
                  <a:pt x="56" y="108"/>
                </a:lnTo>
                <a:lnTo>
                  <a:pt x="52" y="104"/>
                </a:lnTo>
                <a:lnTo>
                  <a:pt x="46" y="100"/>
                </a:lnTo>
                <a:lnTo>
                  <a:pt x="40" y="94"/>
                </a:lnTo>
                <a:lnTo>
                  <a:pt x="38" y="92"/>
                </a:lnTo>
                <a:lnTo>
                  <a:pt x="38" y="84"/>
                </a:lnTo>
                <a:lnTo>
                  <a:pt x="32" y="82"/>
                </a:lnTo>
                <a:lnTo>
                  <a:pt x="24" y="80"/>
                </a:lnTo>
                <a:lnTo>
                  <a:pt x="18" y="76"/>
                </a:lnTo>
                <a:lnTo>
                  <a:pt x="10" y="74"/>
                </a:lnTo>
                <a:lnTo>
                  <a:pt x="2" y="68"/>
                </a:lnTo>
                <a:lnTo>
                  <a:pt x="0" y="58"/>
                </a:lnTo>
                <a:lnTo>
                  <a:pt x="2" y="54"/>
                </a:lnTo>
                <a:lnTo>
                  <a:pt x="10" y="52"/>
                </a:lnTo>
                <a:lnTo>
                  <a:pt x="16" y="52"/>
                </a:lnTo>
                <a:lnTo>
                  <a:pt x="24" y="52"/>
                </a:lnTo>
                <a:lnTo>
                  <a:pt x="28" y="54"/>
                </a:lnTo>
                <a:lnTo>
                  <a:pt x="46" y="54"/>
                </a:lnTo>
                <a:lnTo>
                  <a:pt x="48" y="52"/>
                </a:lnTo>
                <a:lnTo>
                  <a:pt x="50" y="46"/>
                </a:lnTo>
                <a:lnTo>
                  <a:pt x="48" y="42"/>
                </a:lnTo>
                <a:lnTo>
                  <a:pt x="46" y="36"/>
                </a:lnTo>
                <a:lnTo>
                  <a:pt x="48" y="32"/>
                </a:lnTo>
                <a:lnTo>
                  <a:pt x="54" y="30"/>
                </a:lnTo>
                <a:lnTo>
                  <a:pt x="58" y="32"/>
                </a:lnTo>
                <a:lnTo>
                  <a:pt x="62" y="36"/>
                </a:lnTo>
                <a:lnTo>
                  <a:pt x="66" y="38"/>
                </a:lnTo>
                <a:lnTo>
                  <a:pt x="70" y="38"/>
                </a:lnTo>
                <a:lnTo>
                  <a:pt x="74" y="36"/>
                </a:lnTo>
                <a:lnTo>
                  <a:pt x="74" y="32"/>
                </a:lnTo>
                <a:lnTo>
                  <a:pt x="80" y="26"/>
                </a:lnTo>
                <a:lnTo>
                  <a:pt x="86" y="24"/>
                </a:lnTo>
                <a:lnTo>
                  <a:pt x="92" y="22"/>
                </a:lnTo>
                <a:lnTo>
                  <a:pt x="96" y="18"/>
                </a:lnTo>
                <a:lnTo>
                  <a:pt x="94" y="12"/>
                </a:lnTo>
                <a:lnTo>
                  <a:pt x="96" y="6"/>
                </a:lnTo>
                <a:lnTo>
                  <a:pt x="98" y="2"/>
                </a:lnTo>
                <a:lnTo>
                  <a:pt x="106" y="0"/>
                </a:lnTo>
                <a:lnTo>
                  <a:pt x="112" y="0"/>
                </a:lnTo>
                <a:lnTo>
                  <a:pt x="116" y="4"/>
                </a:lnTo>
                <a:lnTo>
                  <a:pt x="120" y="8"/>
                </a:lnTo>
                <a:lnTo>
                  <a:pt x="124" y="8"/>
                </a:lnTo>
                <a:lnTo>
                  <a:pt x="128" y="16"/>
                </a:lnTo>
                <a:lnTo>
                  <a:pt x="132" y="20"/>
                </a:lnTo>
                <a:lnTo>
                  <a:pt x="136" y="20"/>
                </a:lnTo>
                <a:lnTo>
                  <a:pt x="140" y="22"/>
                </a:lnTo>
                <a:lnTo>
                  <a:pt x="146" y="26"/>
                </a:lnTo>
                <a:lnTo>
                  <a:pt x="148" y="32"/>
                </a:lnTo>
                <a:lnTo>
                  <a:pt x="154" y="36"/>
                </a:lnTo>
                <a:lnTo>
                  <a:pt x="162" y="32"/>
                </a:lnTo>
                <a:lnTo>
                  <a:pt x="168" y="30"/>
                </a:lnTo>
                <a:lnTo>
                  <a:pt x="174" y="32"/>
                </a:lnTo>
                <a:lnTo>
                  <a:pt x="178" y="36"/>
                </a:lnTo>
                <a:lnTo>
                  <a:pt x="182" y="40"/>
                </a:lnTo>
                <a:lnTo>
                  <a:pt x="190" y="40"/>
                </a:lnTo>
                <a:lnTo>
                  <a:pt x="196" y="44"/>
                </a:lnTo>
                <a:lnTo>
                  <a:pt x="194" y="54"/>
                </a:lnTo>
                <a:lnTo>
                  <a:pt x="190" y="64"/>
                </a:lnTo>
                <a:lnTo>
                  <a:pt x="190" y="68"/>
                </a:lnTo>
                <a:lnTo>
                  <a:pt x="188" y="72"/>
                </a:lnTo>
                <a:lnTo>
                  <a:pt x="180" y="76"/>
                </a:lnTo>
                <a:lnTo>
                  <a:pt x="172" y="82"/>
                </a:lnTo>
                <a:lnTo>
                  <a:pt x="166" y="84"/>
                </a:lnTo>
                <a:lnTo>
                  <a:pt x="164" y="92"/>
                </a:lnTo>
                <a:lnTo>
                  <a:pt x="164" y="98"/>
                </a:lnTo>
                <a:lnTo>
                  <a:pt x="168" y="104"/>
                </a:lnTo>
                <a:lnTo>
                  <a:pt x="176" y="106"/>
                </a:lnTo>
                <a:lnTo>
                  <a:pt x="184" y="106"/>
                </a:lnTo>
                <a:lnTo>
                  <a:pt x="182" y="116"/>
                </a:lnTo>
                <a:lnTo>
                  <a:pt x="180" y="122"/>
                </a:lnTo>
                <a:lnTo>
                  <a:pt x="174" y="126"/>
                </a:lnTo>
                <a:lnTo>
                  <a:pt x="172" y="132"/>
                </a:lnTo>
                <a:lnTo>
                  <a:pt x="174" y="136"/>
                </a:lnTo>
                <a:lnTo>
                  <a:pt x="176" y="140"/>
                </a:lnTo>
                <a:lnTo>
                  <a:pt x="182" y="144"/>
                </a:lnTo>
                <a:lnTo>
                  <a:pt x="186" y="148"/>
                </a:lnTo>
                <a:lnTo>
                  <a:pt x="190" y="154"/>
                </a:lnTo>
                <a:lnTo>
                  <a:pt x="186" y="156"/>
                </a:lnTo>
                <a:lnTo>
                  <a:pt x="180" y="160"/>
                </a:lnTo>
                <a:lnTo>
                  <a:pt x="176" y="164"/>
                </a:lnTo>
                <a:lnTo>
                  <a:pt x="170" y="170"/>
                </a:lnTo>
                <a:lnTo>
                  <a:pt x="158" y="170"/>
                </a:lnTo>
                <a:lnTo>
                  <a:pt x="152" y="166"/>
                </a:lnTo>
                <a:lnTo>
                  <a:pt x="148" y="162"/>
                </a:lnTo>
                <a:lnTo>
                  <a:pt x="138" y="156"/>
                </a:lnTo>
                <a:lnTo>
                  <a:pt x="134" y="154"/>
                </a:lnTo>
                <a:lnTo>
                  <a:pt x="126" y="160"/>
                </a:lnTo>
                <a:lnTo>
                  <a:pt x="124" y="164"/>
                </a:lnTo>
                <a:lnTo>
                  <a:pt x="124" y="166"/>
                </a:lnTo>
                <a:lnTo>
                  <a:pt x="122" y="174"/>
                </a:lnTo>
                <a:lnTo>
                  <a:pt x="118" y="182"/>
                </a:lnTo>
                <a:lnTo>
                  <a:pt x="112" y="184"/>
                </a:lnTo>
                <a:lnTo>
                  <a:pt x="102" y="186"/>
                </a:lnTo>
                <a:lnTo>
                  <a:pt x="94" y="184"/>
                </a:lnTo>
                <a:lnTo>
                  <a:pt x="90" y="182"/>
                </a:lnTo>
                <a:lnTo>
                  <a:pt x="86" y="178"/>
                </a:lnTo>
                <a:lnTo>
                  <a:pt x="80" y="176"/>
                </a:lnTo>
                <a:lnTo>
                  <a:pt x="76" y="176"/>
                </a:lnTo>
                <a:lnTo>
                  <a:pt x="70" y="178"/>
                </a:lnTo>
                <a:lnTo>
                  <a:pt x="62" y="176"/>
                </a:lnTo>
                <a:lnTo>
                  <a:pt x="56" y="172"/>
                </a:lnTo>
                <a:lnTo>
                  <a:pt x="50" y="168"/>
                </a:lnTo>
                <a:lnTo>
                  <a:pt x="46" y="164"/>
                </a:lnTo>
              </a:path>
            </a:pathLst>
          </a:custGeom>
          <a:solidFill>
            <a:srgbClr val="AFFFD3"/>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7" name="Freeform 514"/>
          <p:cNvSpPr>
            <a:spLocks/>
          </p:cNvSpPr>
          <p:nvPr/>
        </p:nvSpPr>
        <p:spPr bwMode="ltGray">
          <a:xfrm>
            <a:off x="4120865" y="2100282"/>
            <a:ext cx="599616" cy="617535"/>
          </a:xfrm>
          <a:custGeom>
            <a:avLst/>
            <a:gdLst/>
            <a:ahLst/>
            <a:cxnLst>
              <a:cxn ang="0">
                <a:pos x="360" y="44"/>
              </a:cxn>
              <a:cxn ang="0">
                <a:pos x="378" y="46"/>
              </a:cxn>
              <a:cxn ang="0">
                <a:pos x="388" y="38"/>
              </a:cxn>
              <a:cxn ang="0">
                <a:pos x="368" y="38"/>
              </a:cxn>
              <a:cxn ang="0">
                <a:pos x="348" y="36"/>
              </a:cxn>
              <a:cxn ang="0">
                <a:pos x="344" y="32"/>
              </a:cxn>
              <a:cxn ang="0">
                <a:pos x="350" y="18"/>
              </a:cxn>
              <a:cxn ang="0">
                <a:pos x="334" y="8"/>
              </a:cxn>
              <a:cxn ang="0">
                <a:pos x="316" y="18"/>
              </a:cxn>
              <a:cxn ang="0">
                <a:pos x="316" y="4"/>
              </a:cxn>
              <a:cxn ang="0">
                <a:pos x="294" y="8"/>
              </a:cxn>
              <a:cxn ang="0">
                <a:pos x="284" y="18"/>
              </a:cxn>
              <a:cxn ang="0">
                <a:pos x="278" y="32"/>
              </a:cxn>
              <a:cxn ang="0">
                <a:pos x="278" y="14"/>
              </a:cxn>
              <a:cxn ang="0">
                <a:pos x="276" y="2"/>
              </a:cxn>
              <a:cxn ang="0">
                <a:pos x="262" y="14"/>
              </a:cxn>
              <a:cxn ang="0">
                <a:pos x="250" y="12"/>
              </a:cxn>
              <a:cxn ang="0">
                <a:pos x="238" y="6"/>
              </a:cxn>
              <a:cxn ang="0">
                <a:pos x="226" y="22"/>
              </a:cxn>
              <a:cxn ang="0">
                <a:pos x="210" y="36"/>
              </a:cxn>
              <a:cxn ang="0">
                <a:pos x="194" y="32"/>
              </a:cxn>
              <a:cxn ang="0">
                <a:pos x="178" y="40"/>
              </a:cxn>
              <a:cxn ang="0">
                <a:pos x="164" y="50"/>
              </a:cxn>
              <a:cxn ang="0">
                <a:pos x="156" y="62"/>
              </a:cxn>
              <a:cxn ang="0">
                <a:pos x="138" y="52"/>
              </a:cxn>
              <a:cxn ang="0">
                <a:pos x="132" y="68"/>
              </a:cxn>
              <a:cxn ang="0">
                <a:pos x="126" y="78"/>
              </a:cxn>
              <a:cxn ang="0">
                <a:pos x="116" y="90"/>
              </a:cxn>
              <a:cxn ang="0">
                <a:pos x="138" y="80"/>
              </a:cxn>
              <a:cxn ang="0">
                <a:pos x="152" y="84"/>
              </a:cxn>
              <a:cxn ang="0">
                <a:pos x="138" y="92"/>
              </a:cxn>
              <a:cxn ang="0">
                <a:pos x="132" y="106"/>
              </a:cxn>
              <a:cxn ang="0">
                <a:pos x="118" y="118"/>
              </a:cxn>
              <a:cxn ang="0">
                <a:pos x="112" y="144"/>
              </a:cxn>
              <a:cxn ang="0">
                <a:pos x="100" y="160"/>
              </a:cxn>
              <a:cxn ang="0">
                <a:pos x="90" y="172"/>
              </a:cxn>
              <a:cxn ang="0">
                <a:pos x="76" y="178"/>
              </a:cxn>
              <a:cxn ang="0">
                <a:pos x="66" y="198"/>
              </a:cxn>
              <a:cxn ang="0">
                <a:pos x="50" y="198"/>
              </a:cxn>
              <a:cxn ang="0">
                <a:pos x="58" y="212"/>
              </a:cxn>
              <a:cxn ang="0">
                <a:pos x="42" y="214"/>
              </a:cxn>
              <a:cxn ang="0">
                <a:pos x="24" y="228"/>
              </a:cxn>
              <a:cxn ang="0">
                <a:pos x="4" y="234"/>
              </a:cxn>
              <a:cxn ang="0">
                <a:pos x="6" y="260"/>
              </a:cxn>
              <a:cxn ang="0">
                <a:pos x="8" y="282"/>
              </a:cxn>
              <a:cxn ang="0">
                <a:pos x="8" y="306"/>
              </a:cxn>
              <a:cxn ang="0">
                <a:pos x="18" y="328"/>
              </a:cxn>
              <a:cxn ang="0">
                <a:pos x="52" y="334"/>
              </a:cxn>
              <a:cxn ang="0">
                <a:pos x="82" y="312"/>
              </a:cxn>
              <a:cxn ang="0">
                <a:pos x="110" y="318"/>
              </a:cxn>
              <a:cxn ang="0">
                <a:pos x="120" y="214"/>
              </a:cxn>
              <a:cxn ang="0">
                <a:pos x="182" y="134"/>
              </a:cxn>
              <a:cxn ang="0">
                <a:pos x="290" y="86"/>
              </a:cxn>
              <a:cxn ang="0">
                <a:pos x="334" y="54"/>
              </a:cxn>
            </a:cxnLst>
            <a:rect l="0" t="0" r="r" b="b"/>
            <a:pathLst>
              <a:path w="389" h="341">
                <a:moveTo>
                  <a:pt x="334" y="54"/>
                </a:moveTo>
                <a:lnTo>
                  <a:pt x="338" y="54"/>
                </a:lnTo>
                <a:lnTo>
                  <a:pt x="360" y="44"/>
                </a:lnTo>
                <a:lnTo>
                  <a:pt x="366" y="44"/>
                </a:lnTo>
                <a:lnTo>
                  <a:pt x="372" y="46"/>
                </a:lnTo>
                <a:lnTo>
                  <a:pt x="378" y="46"/>
                </a:lnTo>
                <a:lnTo>
                  <a:pt x="384" y="46"/>
                </a:lnTo>
                <a:lnTo>
                  <a:pt x="388" y="44"/>
                </a:lnTo>
                <a:lnTo>
                  <a:pt x="388" y="38"/>
                </a:lnTo>
                <a:lnTo>
                  <a:pt x="382" y="36"/>
                </a:lnTo>
                <a:lnTo>
                  <a:pt x="376" y="36"/>
                </a:lnTo>
                <a:lnTo>
                  <a:pt x="368" y="38"/>
                </a:lnTo>
                <a:lnTo>
                  <a:pt x="364" y="38"/>
                </a:lnTo>
                <a:lnTo>
                  <a:pt x="358" y="38"/>
                </a:lnTo>
                <a:lnTo>
                  <a:pt x="348" y="36"/>
                </a:lnTo>
                <a:lnTo>
                  <a:pt x="342" y="38"/>
                </a:lnTo>
                <a:lnTo>
                  <a:pt x="338" y="34"/>
                </a:lnTo>
                <a:lnTo>
                  <a:pt x="344" y="32"/>
                </a:lnTo>
                <a:lnTo>
                  <a:pt x="348" y="28"/>
                </a:lnTo>
                <a:lnTo>
                  <a:pt x="352" y="24"/>
                </a:lnTo>
                <a:lnTo>
                  <a:pt x="350" y="18"/>
                </a:lnTo>
                <a:lnTo>
                  <a:pt x="346" y="14"/>
                </a:lnTo>
                <a:lnTo>
                  <a:pt x="340" y="10"/>
                </a:lnTo>
                <a:lnTo>
                  <a:pt x="334" y="8"/>
                </a:lnTo>
                <a:lnTo>
                  <a:pt x="324" y="8"/>
                </a:lnTo>
                <a:lnTo>
                  <a:pt x="320" y="14"/>
                </a:lnTo>
                <a:lnTo>
                  <a:pt x="316" y="18"/>
                </a:lnTo>
                <a:lnTo>
                  <a:pt x="312" y="18"/>
                </a:lnTo>
                <a:lnTo>
                  <a:pt x="312" y="8"/>
                </a:lnTo>
                <a:lnTo>
                  <a:pt x="316" y="4"/>
                </a:lnTo>
                <a:lnTo>
                  <a:pt x="312" y="0"/>
                </a:lnTo>
                <a:lnTo>
                  <a:pt x="308" y="2"/>
                </a:lnTo>
                <a:lnTo>
                  <a:pt x="294" y="8"/>
                </a:lnTo>
                <a:lnTo>
                  <a:pt x="292" y="8"/>
                </a:lnTo>
                <a:lnTo>
                  <a:pt x="286" y="14"/>
                </a:lnTo>
                <a:lnTo>
                  <a:pt x="284" y="18"/>
                </a:lnTo>
                <a:lnTo>
                  <a:pt x="282" y="22"/>
                </a:lnTo>
                <a:lnTo>
                  <a:pt x="282" y="30"/>
                </a:lnTo>
                <a:lnTo>
                  <a:pt x="278" y="32"/>
                </a:lnTo>
                <a:lnTo>
                  <a:pt x="274" y="28"/>
                </a:lnTo>
                <a:lnTo>
                  <a:pt x="274" y="20"/>
                </a:lnTo>
                <a:lnTo>
                  <a:pt x="278" y="14"/>
                </a:lnTo>
                <a:lnTo>
                  <a:pt x="280" y="8"/>
                </a:lnTo>
                <a:lnTo>
                  <a:pt x="284" y="2"/>
                </a:lnTo>
                <a:lnTo>
                  <a:pt x="276" y="2"/>
                </a:lnTo>
                <a:lnTo>
                  <a:pt x="270" y="4"/>
                </a:lnTo>
                <a:lnTo>
                  <a:pt x="264" y="10"/>
                </a:lnTo>
                <a:lnTo>
                  <a:pt x="262" y="14"/>
                </a:lnTo>
                <a:lnTo>
                  <a:pt x="258" y="18"/>
                </a:lnTo>
                <a:lnTo>
                  <a:pt x="252" y="18"/>
                </a:lnTo>
                <a:lnTo>
                  <a:pt x="250" y="12"/>
                </a:lnTo>
                <a:lnTo>
                  <a:pt x="248" y="8"/>
                </a:lnTo>
                <a:lnTo>
                  <a:pt x="244" y="6"/>
                </a:lnTo>
                <a:lnTo>
                  <a:pt x="238" y="6"/>
                </a:lnTo>
                <a:lnTo>
                  <a:pt x="234" y="12"/>
                </a:lnTo>
                <a:lnTo>
                  <a:pt x="230" y="18"/>
                </a:lnTo>
                <a:lnTo>
                  <a:pt x="226" y="22"/>
                </a:lnTo>
                <a:lnTo>
                  <a:pt x="222" y="28"/>
                </a:lnTo>
                <a:lnTo>
                  <a:pt x="218" y="32"/>
                </a:lnTo>
                <a:lnTo>
                  <a:pt x="210" y="36"/>
                </a:lnTo>
                <a:lnTo>
                  <a:pt x="204" y="36"/>
                </a:lnTo>
                <a:lnTo>
                  <a:pt x="198" y="36"/>
                </a:lnTo>
                <a:lnTo>
                  <a:pt x="194" y="32"/>
                </a:lnTo>
                <a:lnTo>
                  <a:pt x="186" y="32"/>
                </a:lnTo>
                <a:lnTo>
                  <a:pt x="182" y="34"/>
                </a:lnTo>
                <a:lnTo>
                  <a:pt x="178" y="40"/>
                </a:lnTo>
                <a:lnTo>
                  <a:pt x="174" y="44"/>
                </a:lnTo>
                <a:lnTo>
                  <a:pt x="168" y="46"/>
                </a:lnTo>
                <a:lnTo>
                  <a:pt x="164" y="50"/>
                </a:lnTo>
                <a:lnTo>
                  <a:pt x="164" y="56"/>
                </a:lnTo>
                <a:lnTo>
                  <a:pt x="164" y="62"/>
                </a:lnTo>
                <a:lnTo>
                  <a:pt x="156" y="62"/>
                </a:lnTo>
                <a:lnTo>
                  <a:pt x="150" y="60"/>
                </a:lnTo>
                <a:lnTo>
                  <a:pt x="148" y="54"/>
                </a:lnTo>
                <a:lnTo>
                  <a:pt x="138" y="52"/>
                </a:lnTo>
                <a:lnTo>
                  <a:pt x="132" y="56"/>
                </a:lnTo>
                <a:lnTo>
                  <a:pt x="130" y="62"/>
                </a:lnTo>
                <a:lnTo>
                  <a:pt x="132" y="68"/>
                </a:lnTo>
                <a:lnTo>
                  <a:pt x="136" y="74"/>
                </a:lnTo>
                <a:lnTo>
                  <a:pt x="134" y="78"/>
                </a:lnTo>
                <a:lnTo>
                  <a:pt x="126" y="78"/>
                </a:lnTo>
                <a:lnTo>
                  <a:pt x="122" y="78"/>
                </a:lnTo>
                <a:lnTo>
                  <a:pt x="112" y="86"/>
                </a:lnTo>
                <a:lnTo>
                  <a:pt x="116" y="90"/>
                </a:lnTo>
                <a:lnTo>
                  <a:pt x="126" y="88"/>
                </a:lnTo>
                <a:lnTo>
                  <a:pt x="132" y="86"/>
                </a:lnTo>
                <a:lnTo>
                  <a:pt x="138" y="80"/>
                </a:lnTo>
                <a:lnTo>
                  <a:pt x="148" y="78"/>
                </a:lnTo>
                <a:lnTo>
                  <a:pt x="152" y="80"/>
                </a:lnTo>
                <a:lnTo>
                  <a:pt x="152" y="84"/>
                </a:lnTo>
                <a:lnTo>
                  <a:pt x="146" y="88"/>
                </a:lnTo>
                <a:lnTo>
                  <a:pt x="140" y="90"/>
                </a:lnTo>
                <a:lnTo>
                  <a:pt x="138" y="92"/>
                </a:lnTo>
                <a:lnTo>
                  <a:pt x="136" y="98"/>
                </a:lnTo>
                <a:lnTo>
                  <a:pt x="136" y="102"/>
                </a:lnTo>
                <a:lnTo>
                  <a:pt x="132" y="106"/>
                </a:lnTo>
                <a:lnTo>
                  <a:pt x="126" y="108"/>
                </a:lnTo>
                <a:lnTo>
                  <a:pt x="120" y="114"/>
                </a:lnTo>
                <a:lnTo>
                  <a:pt x="118" y="118"/>
                </a:lnTo>
                <a:lnTo>
                  <a:pt x="112" y="126"/>
                </a:lnTo>
                <a:lnTo>
                  <a:pt x="110" y="134"/>
                </a:lnTo>
                <a:lnTo>
                  <a:pt x="112" y="144"/>
                </a:lnTo>
                <a:lnTo>
                  <a:pt x="106" y="148"/>
                </a:lnTo>
                <a:lnTo>
                  <a:pt x="102" y="152"/>
                </a:lnTo>
                <a:lnTo>
                  <a:pt x="100" y="160"/>
                </a:lnTo>
                <a:lnTo>
                  <a:pt x="94" y="164"/>
                </a:lnTo>
                <a:lnTo>
                  <a:pt x="92" y="168"/>
                </a:lnTo>
                <a:lnTo>
                  <a:pt x="90" y="172"/>
                </a:lnTo>
                <a:lnTo>
                  <a:pt x="88" y="176"/>
                </a:lnTo>
                <a:lnTo>
                  <a:pt x="82" y="176"/>
                </a:lnTo>
                <a:lnTo>
                  <a:pt x="76" y="178"/>
                </a:lnTo>
                <a:lnTo>
                  <a:pt x="76" y="186"/>
                </a:lnTo>
                <a:lnTo>
                  <a:pt x="72" y="190"/>
                </a:lnTo>
                <a:lnTo>
                  <a:pt x="66" y="198"/>
                </a:lnTo>
                <a:lnTo>
                  <a:pt x="60" y="196"/>
                </a:lnTo>
                <a:lnTo>
                  <a:pt x="56" y="196"/>
                </a:lnTo>
                <a:lnTo>
                  <a:pt x="50" y="198"/>
                </a:lnTo>
                <a:lnTo>
                  <a:pt x="52" y="206"/>
                </a:lnTo>
                <a:lnTo>
                  <a:pt x="56" y="208"/>
                </a:lnTo>
                <a:lnTo>
                  <a:pt x="58" y="212"/>
                </a:lnTo>
                <a:lnTo>
                  <a:pt x="54" y="216"/>
                </a:lnTo>
                <a:lnTo>
                  <a:pt x="48" y="216"/>
                </a:lnTo>
                <a:lnTo>
                  <a:pt x="42" y="214"/>
                </a:lnTo>
                <a:lnTo>
                  <a:pt x="36" y="218"/>
                </a:lnTo>
                <a:lnTo>
                  <a:pt x="28" y="224"/>
                </a:lnTo>
                <a:lnTo>
                  <a:pt x="24" y="228"/>
                </a:lnTo>
                <a:lnTo>
                  <a:pt x="18" y="232"/>
                </a:lnTo>
                <a:lnTo>
                  <a:pt x="12" y="234"/>
                </a:lnTo>
                <a:lnTo>
                  <a:pt x="4" y="234"/>
                </a:lnTo>
                <a:lnTo>
                  <a:pt x="0" y="242"/>
                </a:lnTo>
                <a:lnTo>
                  <a:pt x="6" y="254"/>
                </a:lnTo>
                <a:lnTo>
                  <a:pt x="6" y="260"/>
                </a:lnTo>
                <a:lnTo>
                  <a:pt x="4" y="264"/>
                </a:lnTo>
                <a:lnTo>
                  <a:pt x="4" y="278"/>
                </a:lnTo>
                <a:lnTo>
                  <a:pt x="8" y="282"/>
                </a:lnTo>
                <a:lnTo>
                  <a:pt x="18" y="292"/>
                </a:lnTo>
                <a:lnTo>
                  <a:pt x="14" y="294"/>
                </a:lnTo>
                <a:lnTo>
                  <a:pt x="8" y="306"/>
                </a:lnTo>
                <a:lnTo>
                  <a:pt x="14" y="308"/>
                </a:lnTo>
                <a:lnTo>
                  <a:pt x="18" y="312"/>
                </a:lnTo>
                <a:lnTo>
                  <a:pt x="18" y="328"/>
                </a:lnTo>
                <a:lnTo>
                  <a:pt x="26" y="332"/>
                </a:lnTo>
                <a:lnTo>
                  <a:pt x="46" y="340"/>
                </a:lnTo>
                <a:lnTo>
                  <a:pt x="52" y="334"/>
                </a:lnTo>
                <a:lnTo>
                  <a:pt x="68" y="322"/>
                </a:lnTo>
                <a:lnTo>
                  <a:pt x="74" y="318"/>
                </a:lnTo>
                <a:lnTo>
                  <a:pt x="82" y="312"/>
                </a:lnTo>
                <a:lnTo>
                  <a:pt x="90" y="308"/>
                </a:lnTo>
                <a:lnTo>
                  <a:pt x="94" y="318"/>
                </a:lnTo>
                <a:lnTo>
                  <a:pt x="110" y="318"/>
                </a:lnTo>
                <a:lnTo>
                  <a:pt x="122" y="306"/>
                </a:lnTo>
                <a:lnTo>
                  <a:pt x="140" y="248"/>
                </a:lnTo>
                <a:lnTo>
                  <a:pt x="120" y="214"/>
                </a:lnTo>
                <a:lnTo>
                  <a:pt x="158" y="188"/>
                </a:lnTo>
                <a:lnTo>
                  <a:pt x="148" y="158"/>
                </a:lnTo>
                <a:lnTo>
                  <a:pt x="182" y="134"/>
                </a:lnTo>
                <a:lnTo>
                  <a:pt x="198" y="94"/>
                </a:lnTo>
                <a:lnTo>
                  <a:pt x="242" y="80"/>
                </a:lnTo>
                <a:lnTo>
                  <a:pt x="290" y="86"/>
                </a:lnTo>
                <a:lnTo>
                  <a:pt x="306" y="62"/>
                </a:lnTo>
                <a:lnTo>
                  <a:pt x="316" y="50"/>
                </a:lnTo>
                <a:lnTo>
                  <a:pt x="334" y="5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8" name="Freeform 726"/>
          <p:cNvSpPr>
            <a:spLocks/>
          </p:cNvSpPr>
          <p:nvPr/>
        </p:nvSpPr>
        <p:spPr bwMode="ltGray">
          <a:xfrm>
            <a:off x="3948882" y="3082941"/>
            <a:ext cx="13944" cy="7937"/>
          </a:xfrm>
          <a:custGeom>
            <a:avLst/>
            <a:gdLst/>
            <a:ahLst/>
            <a:cxnLst>
              <a:cxn ang="0">
                <a:pos x="4" y="0"/>
              </a:cxn>
              <a:cxn ang="0">
                <a:pos x="8" y="2"/>
              </a:cxn>
              <a:cxn ang="0">
                <a:pos x="0" y="2"/>
              </a:cxn>
              <a:cxn ang="0">
                <a:pos x="4" y="0"/>
              </a:cxn>
            </a:cxnLst>
            <a:rect l="0" t="0" r="r" b="b"/>
            <a:pathLst>
              <a:path w="9" h="3">
                <a:moveTo>
                  <a:pt x="4" y="0"/>
                </a:moveTo>
                <a:lnTo>
                  <a:pt x="8" y="2"/>
                </a:lnTo>
                <a:lnTo>
                  <a:pt x="0"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89" name="Freeform 727"/>
          <p:cNvSpPr>
            <a:spLocks/>
          </p:cNvSpPr>
          <p:nvPr/>
        </p:nvSpPr>
        <p:spPr bwMode="ltGray">
          <a:xfrm>
            <a:off x="4333132" y="2990867"/>
            <a:ext cx="134797" cy="123824"/>
          </a:xfrm>
          <a:custGeom>
            <a:avLst/>
            <a:gdLst/>
            <a:ahLst/>
            <a:cxnLst>
              <a:cxn ang="0">
                <a:pos x="22" y="64"/>
              </a:cxn>
              <a:cxn ang="0">
                <a:pos x="30" y="62"/>
              </a:cxn>
              <a:cxn ang="0">
                <a:pos x="38" y="68"/>
              </a:cxn>
              <a:cxn ang="0">
                <a:pos x="42" y="62"/>
              </a:cxn>
              <a:cxn ang="0">
                <a:pos x="42" y="54"/>
              </a:cxn>
              <a:cxn ang="0">
                <a:pos x="48" y="50"/>
              </a:cxn>
              <a:cxn ang="0">
                <a:pos x="54" y="54"/>
              </a:cxn>
              <a:cxn ang="0">
                <a:pos x="56" y="54"/>
              </a:cxn>
              <a:cxn ang="0">
                <a:pos x="62" y="56"/>
              </a:cxn>
              <a:cxn ang="0">
                <a:pos x="86" y="26"/>
              </a:cxn>
              <a:cxn ang="0">
                <a:pos x="72" y="16"/>
              </a:cxn>
              <a:cxn ang="0">
                <a:pos x="50" y="16"/>
              </a:cxn>
              <a:cxn ang="0">
                <a:pos x="48" y="10"/>
              </a:cxn>
              <a:cxn ang="0">
                <a:pos x="48" y="2"/>
              </a:cxn>
              <a:cxn ang="0">
                <a:pos x="46" y="0"/>
              </a:cxn>
              <a:cxn ang="0">
                <a:pos x="32" y="2"/>
              </a:cxn>
              <a:cxn ang="0">
                <a:pos x="26" y="6"/>
              </a:cxn>
              <a:cxn ang="0">
                <a:pos x="18" y="12"/>
              </a:cxn>
              <a:cxn ang="0">
                <a:pos x="10" y="20"/>
              </a:cxn>
              <a:cxn ang="0">
                <a:pos x="4" y="22"/>
              </a:cxn>
              <a:cxn ang="0">
                <a:pos x="0" y="26"/>
              </a:cxn>
              <a:cxn ang="0">
                <a:pos x="22" y="64"/>
              </a:cxn>
            </a:cxnLst>
            <a:rect l="0" t="0" r="r" b="b"/>
            <a:pathLst>
              <a:path w="87" h="69">
                <a:moveTo>
                  <a:pt x="22" y="64"/>
                </a:moveTo>
                <a:lnTo>
                  <a:pt x="30" y="62"/>
                </a:lnTo>
                <a:lnTo>
                  <a:pt x="38" y="68"/>
                </a:lnTo>
                <a:lnTo>
                  <a:pt x="42" y="62"/>
                </a:lnTo>
                <a:lnTo>
                  <a:pt x="42" y="54"/>
                </a:lnTo>
                <a:lnTo>
                  <a:pt x="48" y="50"/>
                </a:lnTo>
                <a:lnTo>
                  <a:pt x="54" y="54"/>
                </a:lnTo>
                <a:lnTo>
                  <a:pt x="56" y="54"/>
                </a:lnTo>
                <a:lnTo>
                  <a:pt x="62" y="56"/>
                </a:lnTo>
                <a:lnTo>
                  <a:pt x="86" y="26"/>
                </a:lnTo>
                <a:lnTo>
                  <a:pt x="72" y="16"/>
                </a:lnTo>
                <a:lnTo>
                  <a:pt x="50" y="16"/>
                </a:lnTo>
                <a:lnTo>
                  <a:pt x="48" y="10"/>
                </a:lnTo>
                <a:lnTo>
                  <a:pt x="48" y="2"/>
                </a:lnTo>
                <a:lnTo>
                  <a:pt x="46" y="0"/>
                </a:lnTo>
                <a:lnTo>
                  <a:pt x="32" y="2"/>
                </a:lnTo>
                <a:lnTo>
                  <a:pt x="26" y="6"/>
                </a:lnTo>
                <a:lnTo>
                  <a:pt x="18" y="12"/>
                </a:lnTo>
                <a:lnTo>
                  <a:pt x="10" y="20"/>
                </a:lnTo>
                <a:lnTo>
                  <a:pt x="4" y="22"/>
                </a:lnTo>
                <a:lnTo>
                  <a:pt x="0" y="26"/>
                </a:lnTo>
                <a:lnTo>
                  <a:pt x="22" y="6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0" name="Freeform 729"/>
          <p:cNvSpPr>
            <a:spLocks/>
          </p:cNvSpPr>
          <p:nvPr/>
        </p:nvSpPr>
        <p:spPr bwMode="ltGray">
          <a:xfrm>
            <a:off x="4418348" y="3089291"/>
            <a:ext cx="312978" cy="204786"/>
          </a:xfrm>
          <a:custGeom>
            <a:avLst/>
            <a:gdLst/>
            <a:ahLst/>
            <a:cxnLst>
              <a:cxn ang="0">
                <a:pos x="6" y="36"/>
              </a:cxn>
              <a:cxn ang="0">
                <a:pos x="78" y="0"/>
              </a:cxn>
              <a:cxn ang="0">
                <a:pos x="92" y="8"/>
              </a:cxn>
              <a:cxn ang="0">
                <a:pos x="100" y="12"/>
              </a:cxn>
              <a:cxn ang="0">
                <a:pos x="114" y="10"/>
              </a:cxn>
              <a:cxn ang="0">
                <a:pos x="132" y="22"/>
              </a:cxn>
              <a:cxn ang="0">
                <a:pos x="146" y="10"/>
              </a:cxn>
              <a:cxn ang="0">
                <a:pos x="158" y="4"/>
              </a:cxn>
              <a:cxn ang="0">
                <a:pos x="164" y="12"/>
              </a:cxn>
              <a:cxn ang="0">
                <a:pos x="174" y="22"/>
              </a:cxn>
              <a:cxn ang="0">
                <a:pos x="180" y="34"/>
              </a:cxn>
              <a:cxn ang="0">
                <a:pos x="180" y="48"/>
              </a:cxn>
              <a:cxn ang="0">
                <a:pos x="186" y="62"/>
              </a:cxn>
              <a:cxn ang="0">
                <a:pos x="202" y="70"/>
              </a:cxn>
              <a:cxn ang="0">
                <a:pos x="200" y="88"/>
              </a:cxn>
              <a:cxn ang="0">
                <a:pos x="190" y="88"/>
              </a:cxn>
              <a:cxn ang="0">
                <a:pos x="184" y="108"/>
              </a:cxn>
              <a:cxn ang="0">
                <a:pos x="172" y="110"/>
              </a:cxn>
              <a:cxn ang="0">
                <a:pos x="164" y="100"/>
              </a:cxn>
              <a:cxn ang="0">
                <a:pos x="152" y="98"/>
              </a:cxn>
              <a:cxn ang="0">
                <a:pos x="138" y="106"/>
              </a:cxn>
              <a:cxn ang="0">
                <a:pos x="122" y="110"/>
              </a:cxn>
              <a:cxn ang="0">
                <a:pos x="100" y="112"/>
              </a:cxn>
              <a:cxn ang="0">
                <a:pos x="96" y="96"/>
              </a:cxn>
              <a:cxn ang="0">
                <a:pos x="86" y="86"/>
              </a:cxn>
              <a:cxn ang="0">
                <a:pos x="78" y="78"/>
              </a:cxn>
              <a:cxn ang="0">
                <a:pos x="72" y="70"/>
              </a:cxn>
              <a:cxn ang="0">
                <a:pos x="68" y="62"/>
              </a:cxn>
              <a:cxn ang="0">
                <a:pos x="66" y="54"/>
              </a:cxn>
              <a:cxn ang="0">
                <a:pos x="56" y="54"/>
              </a:cxn>
              <a:cxn ang="0">
                <a:pos x="50" y="62"/>
              </a:cxn>
              <a:cxn ang="0">
                <a:pos x="28" y="62"/>
              </a:cxn>
              <a:cxn ang="0">
                <a:pos x="10" y="56"/>
              </a:cxn>
              <a:cxn ang="0">
                <a:pos x="0" y="42"/>
              </a:cxn>
            </a:cxnLst>
            <a:rect l="0" t="0" r="r" b="b"/>
            <a:pathLst>
              <a:path w="203" h="113">
                <a:moveTo>
                  <a:pt x="0" y="42"/>
                </a:moveTo>
                <a:lnTo>
                  <a:pt x="6" y="36"/>
                </a:lnTo>
                <a:lnTo>
                  <a:pt x="62" y="2"/>
                </a:lnTo>
                <a:lnTo>
                  <a:pt x="78" y="0"/>
                </a:lnTo>
                <a:lnTo>
                  <a:pt x="88" y="4"/>
                </a:lnTo>
                <a:lnTo>
                  <a:pt x="92" y="8"/>
                </a:lnTo>
                <a:lnTo>
                  <a:pt x="96" y="10"/>
                </a:lnTo>
                <a:lnTo>
                  <a:pt x="100" y="12"/>
                </a:lnTo>
                <a:lnTo>
                  <a:pt x="108" y="12"/>
                </a:lnTo>
                <a:lnTo>
                  <a:pt x="114" y="10"/>
                </a:lnTo>
                <a:lnTo>
                  <a:pt x="124" y="12"/>
                </a:lnTo>
                <a:lnTo>
                  <a:pt x="132" y="22"/>
                </a:lnTo>
                <a:lnTo>
                  <a:pt x="138" y="18"/>
                </a:lnTo>
                <a:lnTo>
                  <a:pt x="146" y="10"/>
                </a:lnTo>
                <a:lnTo>
                  <a:pt x="150" y="6"/>
                </a:lnTo>
                <a:lnTo>
                  <a:pt x="158" y="4"/>
                </a:lnTo>
                <a:lnTo>
                  <a:pt x="162" y="6"/>
                </a:lnTo>
                <a:lnTo>
                  <a:pt x="164" y="12"/>
                </a:lnTo>
                <a:lnTo>
                  <a:pt x="170" y="20"/>
                </a:lnTo>
                <a:lnTo>
                  <a:pt x="174" y="22"/>
                </a:lnTo>
                <a:lnTo>
                  <a:pt x="178" y="26"/>
                </a:lnTo>
                <a:lnTo>
                  <a:pt x="180" y="34"/>
                </a:lnTo>
                <a:lnTo>
                  <a:pt x="180" y="42"/>
                </a:lnTo>
                <a:lnTo>
                  <a:pt x="180" y="48"/>
                </a:lnTo>
                <a:lnTo>
                  <a:pt x="180" y="58"/>
                </a:lnTo>
                <a:lnTo>
                  <a:pt x="186" y="62"/>
                </a:lnTo>
                <a:lnTo>
                  <a:pt x="196" y="64"/>
                </a:lnTo>
                <a:lnTo>
                  <a:pt x="202" y="70"/>
                </a:lnTo>
                <a:lnTo>
                  <a:pt x="200" y="82"/>
                </a:lnTo>
                <a:lnTo>
                  <a:pt x="200" y="88"/>
                </a:lnTo>
                <a:lnTo>
                  <a:pt x="194" y="88"/>
                </a:lnTo>
                <a:lnTo>
                  <a:pt x="190" y="88"/>
                </a:lnTo>
                <a:lnTo>
                  <a:pt x="186" y="96"/>
                </a:lnTo>
                <a:lnTo>
                  <a:pt x="184" y="108"/>
                </a:lnTo>
                <a:lnTo>
                  <a:pt x="182" y="112"/>
                </a:lnTo>
                <a:lnTo>
                  <a:pt x="172" y="110"/>
                </a:lnTo>
                <a:lnTo>
                  <a:pt x="166" y="108"/>
                </a:lnTo>
                <a:lnTo>
                  <a:pt x="164" y="100"/>
                </a:lnTo>
                <a:lnTo>
                  <a:pt x="158" y="96"/>
                </a:lnTo>
                <a:lnTo>
                  <a:pt x="152" y="98"/>
                </a:lnTo>
                <a:lnTo>
                  <a:pt x="144" y="102"/>
                </a:lnTo>
                <a:lnTo>
                  <a:pt x="138" y="106"/>
                </a:lnTo>
                <a:lnTo>
                  <a:pt x="134" y="110"/>
                </a:lnTo>
                <a:lnTo>
                  <a:pt x="122" y="110"/>
                </a:lnTo>
                <a:lnTo>
                  <a:pt x="106" y="108"/>
                </a:lnTo>
                <a:lnTo>
                  <a:pt x="100" y="112"/>
                </a:lnTo>
                <a:lnTo>
                  <a:pt x="96" y="108"/>
                </a:lnTo>
                <a:lnTo>
                  <a:pt x="96" y="96"/>
                </a:lnTo>
                <a:lnTo>
                  <a:pt x="96" y="88"/>
                </a:lnTo>
                <a:lnTo>
                  <a:pt x="86" y="86"/>
                </a:lnTo>
                <a:lnTo>
                  <a:pt x="82" y="82"/>
                </a:lnTo>
                <a:lnTo>
                  <a:pt x="78" y="78"/>
                </a:lnTo>
                <a:lnTo>
                  <a:pt x="74" y="74"/>
                </a:lnTo>
                <a:lnTo>
                  <a:pt x="72" y="70"/>
                </a:lnTo>
                <a:lnTo>
                  <a:pt x="70" y="64"/>
                </a:lnTo>
                <a:lnTo>
                  <a:pt x="68" y="62"/>
                </a:lnTo>
                <a:lnTo>
                  <a:pt x="68" y="58"/>
                </a:lnTo>
                <a:lnTo>
                  <a:pt x="66" y="54"/>
                </a:lnTo>
                <a:lnTo>
                  <a:pt x="64" y="54"/>
                </a:lnTo>
                <a:lnTo>
                  <a:pt x="56" y="54"/>
                </a:lnTo>
                <a:lnTo>
                  <a:pt x="52" y="56"/>
                </a:lnTo>
                <a:lnTo>
                  <a:pt x="50" y="62"/>
                </a:lnTo>
                <a:lnTo>
                  <a:pt x="46" y="64"/>
                </a:lnTo>
                <a:lnTo>
                  <a:pt x="28" y="62"/>
                </a:lnTo>
                <a:lnTo>
                  <a:pt x="22" y="60"/>
                </a:lnTo>
                <a:lnTo>
                  <a:pt x="10" y="56"/>
                </a:lnTo>
                <a:lnTo>
                  <a:pt x="8" y="48"/>
                </a:lnTo>
                <a:lnTo>
                  <a:pt x="0"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1" name="Freeform 730"/>
          <p:cNvSpPr>
            <a:spLocks/>
          </p:cNvSpPr>
          <p:nvPr/>
        </p:nvSpPr>
        <p:spPr bwMode="ltGray">
          <a:xfrm>
            <a:off x="4453985" y="3308365"/>
            <a:ext cx="63525" cy="128586"/>
          </a:xfrm>
          <a:custGeom>
            <a:avLst/>
            <a:gdLst/>
            <a:ahLst/>
            <a:cxnLst>
              <a:cxn ang="0">
                <a:pos x="22" y="70"/>
              </a:cxn>
              <a:cxn ang="0">
                <a:pos x="16" y="66"/>
              </a:cxn>
              <a:cxn ang="0">
                <a:pos x="6" y="56"/>
              </a:cxn>
              <a:cxn ang="0">
                <a:pos x="8" y="36"/>
              </a:cxn>
              <a:cxn ang="0">
                <a:pos x="8" y="32"/>
              </a:cxn>
              <a:cxn ang="0">
                <a:pos x="8" y="28"/>
              </a:cxn>
              <a:cxn ang="0">
                <a:pos x="4" y="26"/>
              </a:cxn>
              <a:cxn ang="0">
                <a:pos x="0" y="8"/>
              </a:cxn>
              <a:cxn ang="0">
                <a:pos x="14" y="2"/>
              </a:cxn>
              <a:cxn ang="0">
                <a:pos x="26" y="0"/>
              </a:cxn>
              <a:cxn ang="0">
                <a:pos x="34" y="6"/>
              </a:cxn>
              <a:cxn ang="0">
                <a:pos x="38" y="16"/>
              </a:cxn>
              <a:cxn ang="0">
                <a:pos x="40" y="26"/>
              </a:cxn>
              <a:cxn ang="0">
                <a:pos x="40" y="38"/>
              </a:cxn>
              <a:cxn ang="0">
                <a:pos x="40" y="46"/>
              </a:cxn>
              <a:cxn ang="0">
                <a:pos x="36" y="52"/>
              </a:cxn>
              <a:cxn ang="0">
                <a:pos x="36" y="54"/>
              </a:cxn>
              <a:cxn ang="0">
                <a:pos x="28" y="66"/>
              </a:cxn>
              <a:cxn ang="0">
                <a:pos x="22" y="70"/>
              </a:cxn>
            </a:cxnLst>
            <a:rect l="0" t="0" r="r" b="b"/>
            <a:pathLst>
              <a:path w="41" h="71">
                <a:moveTo>
                  <a:pt x="22" y="70"/>
                </a:moveTo>
                <a:lnTo>
                  <a:pt x="16" y="66"/>
                </a:lnTo>
                <a:lnTo>
                  <a:pt x="6" y="56"/>
                </a:lnTo>
                <a:lnTo>
                  <a:pt x="8" y="36"/>
                </a:lnTo>
                <a:lnTo>
                  <a:pt x="8" y="32"/>
                </a:lnTo>
                <a:lnTo>
                  <a:pt x="8" y="28"/>
                </a:lnTo>
                <a:lnTo>
                  <a:pt x="4" y="26"/>
                </a:lnTo>
                <a:lnTo>
                  <a:pt x="0" y="8"/>
                </a:lnTo>
                <a:lnTo>
                  <a:pt x="14" y="2"/>
                </a:lnTo>
                <a:lnTo>
                  <a:pt x="26" y="0"/>
                </a:lnTo>
                <a:lnTo>
                  <a:pt x="34" y="6"/>
                </a:lnTo>
                <a:lnTo>
                  <a:pt x="38" y="16"/>
                </a:lnTo>
                <a:lnTo>
                  <a:pt x="40" y="26"/>
                </a:lnTo>
                <a:lnTo>
                  <a:pt x="40" y="38"/>
                </a:lnTo>
                <a:lnTo>
                  <a:pt x="40" y="46"/>
                </a:lnTo>
                <a:lnTo>
                  <a:pt x="36" y="52"/>
                </a:lnTo>
                <a:lnTo>
                  <a:pt x="36" y="54"/>
                </a:lnTo>
                <a:lnTo>
                  <a:pt x="28" y="66"/>
                </a:lnTo>
                <a:lnTo>
                  <a:pt x="22" y="7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2" name="Freeform 731"/>
          <p:cNvSpPr>
            <a:spLocks/>
          </p:cNvSpPr>
          <p:nvPr/>
        </p:nvSpPr>
        <p:spPr bwMode="ltGray">
          <a:xfrm>
            <a:off x="4339330" y="3168666"/>
            <a:ext cx="240156" cy="222249"/>
          </a:xfrm>
          <a:custGeom>
            <a:avLst/>
            <a:gdLst/>
            <a:ahLst/>
            <a:cxnLst>
              <a:cxn ang="0">
                <a:pos x="58" y="0"/>
              </a:cxn>
              <a:cxn ang="0">
                <a:pos x="66" y="8"/>
              </a:cxn>
              <a:cxn ang="0">
                <a:pos x="108" y="8"/>
              </a:cxn>
              <a:cxn ang="0">
                <a:pos x="120" y="10"/>
              </a:cxn>
              <a:cxn ang="0">
                <a:pos x="124" y="16"/>
              </a:cxn>
              <a:cxn ang="0">
                <a:pos x="124" y="24"/>
              </a:cxn>
              <a:cxn ang="0">
                <a:pos x="128" y="28"/>
              </a:cxn>
              <a:cxn ang="0">
                <a:pos x="130" y="32"/>
              </a:cxn>
              <a:cxn ang="0">
                <a:pos x="134" y="38"/>
              </a:cxn>
              <a:cxn ang="0">
                <a:pos x="140" y="40"/>
              </a:cxn>
              <a:cxn ang="0">
                <a:pos x="146" y="42"/>
              </a:cxn>
              <a:cxn ang="0">
                <a:pos x="148" y="46"/>
              </a:cxn>
              <a:cxn ang="0">
                <a:pos x="150" y="50"/>
              </a:cxn>
              <a:cxn ang="0">
                <a:pos x="148" y="56"/>
              </a:cxn>
              <a:cxn ang="0">
                <a:pos x="146" y="64"/>
              </a:cxn>
              <a:cxn ang="0">
                <a:pos x="148" y="72"/>
              </a:cxn>
              <a:cxn ang="0">
                <a:pos x="150" y="76"/>
              </a:cxn>
              <a:cxn ang="0">
                <a:pos x="148" y="82"/>
              </a:cxn>
              <a:cxn ang="0">
                <a:pos x="146" y="86"/>
              </a:cxn>
              <a:cxn ang="0">
                <a:pos x="146" y="94"/>
              </a:cxn>
              <a:cxn ang="0">
                <a:pos x="150" y="100"/>
              </a:cxn>
              <a:cxn ang="0">
                <a:pos x="152" y="106"/>
              </a:cxn>
              <a:cxn ang="0">
                <a:pos x="156" y="114"/>
              </a:cxn>
              <a:cxn ang="0">
                <a:pos x="152" y="118"/>
              </a:cxn>
              <a:cxn ang="0">
                <a:pos x="146" y="120"/>
              </a:cxn>
              <a:cxn ang="0">
                <a:pos x="138" y="120"/>
              </a:cxn>
              <a:cxn ang="0">
                <a:pos x="132" y="122"/>
              </a:cxn>
              <a:cxn ang="0">
                <a:pos x="128" y="122"/>
              </a:cxn>
              <a:cxn ang="0">
                <a:pos x="122" y="116"/>
              </a:cxn>
              <a:cxn ang="0">
                <a:pos x="122" y="108"/>
              </a:cxn>
              <a:cxn ang="0">
                <a:pos x="122" y="104"/>
              </a:cxn>
              <a:cxn ang="0">
                <a:pos x="120" y="96"/>
              </a:cxn>
              <a:cxn ang="0">
                <a:pos x="116" y="90"/>
              </a:cxn>
              <a:cxn ang="0">
                <a:pos x="112" y="88"/>
              </a:cxn>
              <a:cxn ang="0">
                <a:pos x="106" y="86"/>
              </a:cxn>
              <a:cxn ang="0">
                <a:pos x="100" y="90"/>
              </a:cxn>
              <a:cxn ang="0">
                <a:pos x="96" y="98"/>
              </a:cxn>
              <a:cxn ang="0">
                <a:pos x="96" y="102"/>
              </a:cxn>
              <a:cxn ang="0">
                <a:pos x="90" y="94"/>
              </a:cxn>
              <a:cxn ang="0">
                <a:pos x="84" y="90"/>
              </a:cxn>
              <a:cxn ang="0">
                <a:pos x="78" y="86"/>
              </a:cxn>
              <a:cxn ang="0">
                <a:pos x="70" y="82"/>
              </a:cxn>
              <a:cxn ang="0">
                <a:pos x="64" y="74"/>
              </a:cxn>
              <a:cxn ang="0">
                <a:pos x="60" y="70"/>
              </a:cxn>
              <a:cxn ang="0">
                <a:pos x="54" y="72"/>
              </a:cxn>
              <a:cxn ang="0">
                <a:pos x="48" y="68"/>
              </a:cxn>
              <a:cxn ang="0">
                <a:pos x="44" y="60"/>
              </a:cxn>
              <a:cxn ang="0">
                <a:pos x="28" y="40"/>
              </a:cxn>
              <a:cxn ang="0">
                <a:pos x="26" y="44"/>
              </a:cxn>
              <a:cxn ang="0">
                <a:pos x="24" y="46"/>
              </a:cxn>
              <a:cxn ang="0">
                <a:pos x="18" y="44"/>
              </a:cxn>
              <a:cxn ang="0">
                <a:pos x="20" y="40"/>
              </a:cxn>
              <a:cxn ang="0">
                <a:pos x="18" y="32"/>
              </a:cxn>
              <a:cxn ang="0">
                <a:pos x="16" y="30"/>
              </a:cxn>
              <a:cxn ang="0">
                <a:pos x="14" y="28"/>
              </a:cxn>
              <a:cxn ang="0">
                <a:pos x="6" y="26"/>
              </a:cxn>
              <a:cxn ang="0">
                <a:pos x="0" y="20"/>
              </a:cxn>
              <a:cxn ang="0">
                <a:pos x="0" y="4"/>
              </a:cxn>
              <a:cxn ang="0">
                <a:pos x="30" y="0"/>
              </a:cxn>
              <a:cxn ang="0">
                <a:pos x="58" y="0"/>
              </a:cxn>
            </a:cxnLst>
            <a:rect l="0" t="0" r="r" b="b"/>
            <a:pathLst>
              <a:path w="157" h="123">
                <a:moveTo>
                  <a:pt x="58" y="0"/>
                </a:moveTo>
                <a:lnTo>
                  <a:pt x="66" y="8"/>
                </a:lnTo>
                <a:lnTo>
                  <a:pt x="108" y="8"/>
                </a:lnTo>
                <a:lnTo>
                  <a:pt x="120" y="10"/>
                </a:lnTo>
                <a:lnTo>
                  <a:pt x="124" y="16"/>
                </a:lnTo>
                <a:lnTo>
                  <a:pt x="124" y="24"/>
                </a:lnTo>
                <a:lnTo>
                  <a:pt x="128" y="28"/>
                </a:lnTo>
                <a:lnTo>
                  <a:pt x="130" y="32"/>
                </a:lnTo>
                <a:lnTo>
                  <a:pt x="134" y="38"/>
                </a:lnTo>
                <a:lnTo>
                  <a:pt x="140" y="40"/>
                </a:lnTo>
                <a:lnTo>
                  <a:pt x="146" y="42"/>
                </a:lnTo>
                <a:lnTo>
                  <a:pt x="148" y="46"/>
                </a:lnTo>
                <a:lnTo>
                  <a:pt x="150" y="50"/>
                </a:lnTo>
                <a:lnTo>
                  <a:pt x="148" y="56"/>
                </a:lnTo>
                <a:lnTo>
                  <a:pt x="146" y="64"/>
                </a:lnTo>
                <a:lnTo>
                  <a:pt x="148" y="72"/>
                </a:lnTo>
                <a:lnTo>
                  <a:pt x="150" y="76"/>
                </a:lnTo>
                <a:lnTo>
                  <a:pt x="148" y="82"/>
                </a:lnTo>
                <a:lnTo>
                  <a:pt x="146" y="86"/>
                </a:lnTo>
                <a:lnTo>
                  <a:pt x="146" y="94"/>
                </a:lnTo>
                <a:lnTo>
                  <a:pt x="150" y="100"/>
                </a:lnTo>
                <a:lnTo>
                  <a:pt x="152" y="106"/>
                </a:lnTo>
                <a:lnTo>
                  <a:pt x="156" y="114"/>
                </a:lnTo>
                <a:lnTo>
                  <a:pt x="152" y="118"/>
                </a:lnTo>
                <a:lnTo>
                  <a:pt x="146" y="120"/>
                </a:lnTo>
                <a:lnTo>
                  <a:pt x="138" y="120"/>
                </a:lnTo>
                <a:lnTo>
                  <a:pt x="132" y="122"/>
                </a:lnTo>
                <a:lnTo>
                  <a:pt x="128" y="122"/>
                </a:lnTo>
                <a:lnTo>
                  <a:pt x="122" y="116"/>
                </a:lnTo>
                <a:lnTo>
                  <a:pt x="122" y="108"/>
                </a:lnTo>
                <a:lnTo>
                  <a:pt x="122" y="104"/>
                </a:lnTo>
                <a:lnTo>
                  <a:pt x="120" y="96"/>
                </a:lnTo>
                <a:lnTo>
                  <a:pt x="116" y="90"/>
                </a:lnTo>
                <a:lnTo>
                  <a:pt x="112" y="88"/>
                </a:lnTo>
                <a:lnTo>
                  <a:pt x="106" y="86"/>
                </a:lnTo>
                <a:lnTo>
                  <a:pt x="100" y="90"/>
                </a:lnTo>
                <a:lnTo>
                  <a:pt x="96" y="98"/>
                </a:lnTo>
                <a:lnTo>
                  <a:pt x="96" y="102"/>
                </a:lnTo>
                <a:lnTo>
                  <a:pt x="90" y="94"/>
                </a:lnTo>
                <a:lnTo>
                  <a:pt x="84" y="90"/>
                </a:lnTo>
                <a:lnTo>
                  <a:pt x="78" y="86"/>
                </a:lnTo>
                <a:lnTo>
                  <a:pt x="70" y="82"/>
                </a:lnTo>
                <a:lnTo>
                  <a:pt x="64" y="74"/>
                </a:lnTo>
                <a:lnTo>
                  <a:pt x="60" y="70"/>
                </a:lnTo>
                <a:lnTo>
                  <a:pt x="54" y="72"/>
                </a:lnTo>
                <a:lnTo>
                  <a:pt x="48" y="68"/>
                </a:lnTo>
                <a:lnTo>
                  <a:pt x="44" y="60"/>
                </a:lnTo>
                <a:lnTo>
                  <a:pt x="28" y="40"/>
                </a:lnTo>
                <a:lnTo>
                  <a:pt x="26" y="44"/>
                </a:lnTo>
                <a:lnTo>
                  <a:pt x="24" y="46"/>
                </a:lnTo>
                <a:lnTo>
                  <a:pt x="18" y="44"/>
                </a:lnTo>
                <a:lnTo>
                  <a:pt x="20" y="40"/>
                </a:lnTo>
                <a:lnTo>
                  <a:pt x="18" y="32"/>
                </a:lnTo>
                <a:lnTo>
                  <a:pt x="16" y="30"/>
                </a:lnTo>
                <a:lnTo>
                  <a:pt x="14" y="28"/>
                </a:lnTo>
                <a:lnTo>
                  <a:pt x="6" y="26"/>
                </a:lnTo>
                <a:lnTo>
                  <a:pt x="0" y="20"/>
                </a:lnTo>
                <a:lnTo>
                  <a:pt x="0" y="4"/>
                </a:lnTo>
                <a:lnTo>
                  <a:pt x="30" y="0"/>
                </a:lnTo>
                <a:lnTo>
                  <a:pt x="5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3" name="Freeform 732"/>
          <p:cNvSpPr>
            <a:spLocks/>
          </p:cNvSpPr>
          <p:nvPr/>
        </p:nvSpPr>
        <p:spPr bwMode="ltGray">
          <a:xfrm>
            <a:off x="4523707" y="3336940"/>
            <a:ext cx="55778" cy="53975"/>
          </a:xfrm>
          <a:custGeom>
            <a:avLst/>
            <a:gdLst/>
            <a:ahLst/>
            <a:cxnLst>
              <a:cxn ang="0">
                <a:pos x="0" y="4"/>
              </a:cxn>
              <a:cxn ang="0">
                <a:pos x="4" y="2"/>
              </a:cxn>
              <a:cxn ang="0">
                <a:pos x="8" y="0"/>
              </a:cxn>
              <a:cxn ang="0">
                <a:pos x="14" y="0"/>
              </a:cxn>
              <a:cxn ang="0">
                <a:pos x="20" y="0"/>
              </a:cxn>
              <a:cxn ang="0">
                <a:pos x="26" y="0"/>
              </a:cxn>
              <a:cxn ang="0">
                <a:pos x="28" y="4"/>
              </a:cxn>
              <a:cxn ang="0">
                <a:pos x="30" y="8"/>
              </a:cxn>
              <a:cxn ang="0">
                <a:pos x="32" y="14"/>
              </a:cxn>
              <a:cxn ang="0">
                <a:pos x="36" y="22"/>
              </a:cxn>
              <a:cxn ang="0">
                <a:pos x="32" y="26"/>
              </a:cxn>
              <a:cxn ang="0">
                <a:pos x="26" y="28"/>
              </a:cxn>
              <a:cxn ang="0">
                <a:pos x="14" y="30"/>
              </a:cxn>
              <a:cxn ang="0">
                <a:pos x="8" y="30"/>
              </a:cxn>
              <a:cxn ang="0">
                <a:pos x="2" y="24"/>
              </a:cxn>
              <a:cxn ang="0">
                <a:pos x="2" y="10"/>
              </a:cxn>
              <a:cxn ang="0">
                <a:pos x="0" y="4"/>
              </a:cxn>
            </a:cxnLst>
            <a:rect l="0" t="0" r="r" b="b"/>
            <a:pathLst>
              <a:path w="37" h="31">
                <a:moveTo>
                  <a:pt x="0" y="4"/>
                </a:moveTo>
                <a:lnTo>
                  <a:pt x="4" y="2"/>
                </a:lnTo>
                <a:lnTo>
                  <a:pt x="8" y="0"/>
                </a:lnTo>
                <a:lnTo>
                  <a:pt x="14" y="0"/>
                </a:lnTo>
                <a:lnTo>
                  <a:pt x="20" y="0"/>
                </a:lnTo>
                <a:lnTo>
                  <a:pt x="26" y="0"/>
                </a:lnTo>
                <a:lnTo>
                  <a:pt x="28" y="4"/>
                </a:lnTo>
                <a:lnTo>
                  <a:pt x="30" y="8"/>
                </a:lnTo>
                <a:lnTo>
                  <a:pt x="32" y="14"/>
                </a:lnTo>
                <a:lnTo>
                  <a:pt x="36" y="22"/>
                </a:lnTo>
                <a:lnTo>
                  <a:pt x="32" y="26"/>
                </a:lnTo>
                <a:lnTo>
                  <a:pt x="26" y="28"/>
                </a:lnTo>
                <a:lnTo>
                  <a:pt x="14" y="30"/>
                </a:lnTo>
                <a:lnTo>
                  <a:pt x="8" y="30"/>
                </a:lnTo>
                <a:lnTo>
                  <a:pt x="2" y="24"/>
                </a:lnTo>
                <a:lnTo>
                  <a:pt x="2" y="10"/>
                </a:lnTo>
                <a:lnTo>
                  <a:pt x="0"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4" name="Freeform 734"/>
          <p:cNvSpPr>
            <a:spLocks/>
          </p:cNvSpPr>
          <p:nvPr/>
        </p:nvSpPr>
        <p:spPr bwMode="ltGray">
          <a:xfrm>
            <a:off x="4367219" y="3187716"/>
            <a:ext cx="110006" cy="134936"/>
          </a:xfrm>
          <a:custGeom>
            <a:avLst/>
            <a:gdLst/>
            <a:ahLst/>
            <a:cxnLst>
              <a:cxn ang="0">
                <a:pos x="58" y="74"/>
              </a:cxn>
              <a:cxn ang="0">
                <a:pos x="56" y="68"/>
              </a:cxn>
              <a:cxn ang="0">
                <a:pos x="54" y="62"/>
              </a:cxn>
              <a:cxn ang="0">
                <a:pos x="20" y="16"/>
              </a:cxn>
              <a:cxn ang="0">
                <a:pos x="22" y="12"/>
              </a:cxn>
              <a:cxn ang="0">
                <a:pos x="28" y="18"/>
              </a:cxn>
              <a:cxn ang="0">
                <a:pos x="32" y="20"/>
              </a:cxn>
              <a:cxn ang="0">
                <a:pos x="48" y="24"/>
              </a:cxn>
              <a:cxn ang="0">
                <a:pos x="60" y="28"/>
              </a:cxn>
              <a:cxn ang="0">
                <a:pos x="70" y="28"/>
              </a:cxn>
              <a:cxn ang="0">
                <a:pos x="72" y="14"/>
              </a:cxn>
              <a:cxn ang="0">
                <a:pos x="56" y="12"/>
              </a:cxn>
              <a:cxn ang="0">
                <a:pos x="46" y="6"/>
              </a:cxn>
              <a:cxn ang="0">
                <a:pos x="42" y="0"/>
              </a:cxn>
              <a:cxn ang="0">
                <a:pos x="18" y="6"/>
              </a:cxn>
              <a:cxn ang="0">
                <a:pos x="12" y="12"/>
              </a:cxn>
              <a:cxn ang="0">
                <a:pos x="0" y="26"/>
              </a:cxn>
              <a:cxn ang="0">
                <a:pos x="2" y="30"/>
              </a:cxn>
              <a:cxn ang="0">
                <a:pos x="0" y="34"/>
              </a:cxn>
              <a:cxn ang="0">
                <a:pos x="6" y="36"/>
              </a:cxn>
              <a:cxn ang="0">
                <a:pos x="10" y="34"/>
              </a:cxn>
              <a:cxn ang="0">
                <a:pos x="10" y="32"/>
              </a:cxn>
              <a:cxn ang="0">
                <a:pos x="26" y="50"/>
              </a:cxn>
              <a:cxn ang="0">
                <a:pos x="30" y="58"/>
              </a:cxn>
              <a:cxn ang="0">
                <a:pos x="36" y="62"/>
              </a:cxn>
              <a:cxn ang="0">
                <a:pos x="44" y="62"/>
              </a:cxn>
              <a:cxn ang="0">
                <a:pos x="52" y="72"/>
              </a:cxn>
              <a:cxn ang="0">
                <a:pos x="58" y="74"/>
              </a:cxn>
            </a:cxnLst>
            <a:rect l="0" t="0" r="r" b="b"/>
            <a:pathLst>
              <a:path w="73" h="75">
                <a:moveTo>
                  <a:pt x="58" y="74"/>
                </a:moveTo>
                <a:lnTo>
                  <a:pt x="56" y="68"/>
                </a:lnTo>
                <a:lnTo>
                  <a:pt x="54" y="62"/>
                </a:lnTo>
                <a:lnTo>
                  <a:pt x="20" y="16"/>
                </a:lnTo>
                <a:lnTo>
                  <a:pt x="22" y="12"/>
                </a:lnTo>
                <a:lnTo>
                  <a:pt x="28" y="18"/>
                </a:lnTo>
                <a:lnTo>
                  <a:pt x="32" y="20"/>
                </a:lnTo>
                <a:lnTo>
                  <a:pt x="48" y="24"/>
                </a:lnTo>
                <a:lnTo>
                  <a:pt x="60" y="28"/>
                </a:lnTo>
                <a:lnTo>
                  <a:pt x="70" y="28"/>
                </a:lnTo>
                <a:lnTo>
                  <a:pt x="72" y="14"/>
                </a:lnTo>
                <a:lnTo>
                  <a:pt x="56" y="12"/>
                </a:lnTo>
                <a:lnTo>
                  <a:pt x="46" y="6"/>
                </a:lnTo>
                <a:lnTo>
                  <a:pt x="42" y="0"/>
                </a:lnTo>
                <a:lnTo>
                  <a:pt x="18" y="6"/>
                </a:lnTo>
                <a:lnTo>
                  <a:pt x="12" y="12"/>
                </a:lnTo>
                <a:lnTo>
                  <a:pt x="0" y="26"/>
                </a:lnTo>
                <a:lnTo>
                  <a:pt x="2" y="30"/>
                </a:lnTo>
                <a:lnTo>
                  <a:pt x="0" y="34"/>
                </a:lnTo>
                <a:lnTo>
                  <a:pt x="6" y="36"/>
                </a:lnTo>
                <a:lnTo>
                  <a:pt x="10" y="34"/>
                </a:lnTo>
                <a:lnTo>
                  <a:pt x="10" y="32"/>
                </a:lnTo>
                <a:lnTo>
                  <a:pt x="26" y="50"/>
                </a:lnTo>
                <a:lnTo>
                  <a:pt x="30" y="58"/>
                </a:lnTo>
                <a:lnTo>
                  <a:pt x="36" y="62"/>
                </a:lnTo>
                <a:lnTo>
                  <a:pt x="44" y="62"/>
                </a:lnTo>
                <a:lnTo>
                  <a:pt x="52" y="72"/>
                </a:lnTo>
                <a:lnTo>
                  <a:pt x="58" y="7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5" name="Freeform 742"/>
          <p:cNvSpPr>
            <a:spLocks/>
          </p:cNvSpPr>
          <p:nvPr/>
        </p:nvSpPr>
        <p:spPr bwMode="ltGray">
          <a:xfrm>
            <a:off x="4560892" y="2906729"/>
            <a:ext cx="422985" cy="354011"/>
          </a:xfrm>
          <a:custGeom>
            <a:avLst/>
            <a:gdLst/>
            <a:ahLst/>
            <a:cxnLst>
              <a:cxn ang="0">
                <a:pos x="232" y="132"/>
              </a:cxn>
              <a:cxn ang="0">
                <a:pos x="234" y="126"/>
              </a:cxn>
              <a:cxn ang="0">
                <a:pos x="242" y="120"/>
              </a:cxn>
              <a:cxn ang="0">
                <a:pos x="258" y="124"/>
              </a:cxn>
              <a:cxn ang="0">
                <a:pos x="268" y="122"/>
              </a:cxn>
              <a:cxn ang="0">
                <a:pos x="268" y="110"/>
              </a:cxn>
              <a:cxn ang="0">
                <a:pos x="274" y="94"/>
              </a:cxn>
              <a:cxn ang="0">
                <a:pos x="270" y="86"/>
              </a:cxn>
              <a:cxn ang="0">
                <a:pos x="252" y="78"/>
              </a:cxn>
              <a:cxn ang="0">
                <a:pos x="246" y="68"/>
              </a:cxn>
              <a:cxn ang="0">
                <a:pos x="240" y="68"/>
              </a:cxn>
              <a:cxn ang="0">
                <a:pos x="234" y="54"/>
              </a:cxn>
              <a:cxn ang="0">
                <a:pos x="228" y="44"/>
              </a:cxn>
              <a:cxn ang="0">
                <a:pos x="224" y="32"/>
              </a:cxn>
              <a:cxn ang="0">
                <a:pos x="212" y="30"/>
              </a:cxn>
              <a:cxn ang="0">
                <a:pos x="202" y="18"/>
              </a:cxn>
              <a:cxn ang="0">
                <a:pos x="194" y="14"/>
              </a:cxn>
              <a:cxn ang="0">
                <a:pos x="180" y="0"/>
              </a:cxn>
              <a:cxn ang="0">
                <a:pos x="166" y="0"/>
              </a:cxn>
              <a:cxn ang="0">
                <a:pos x="148" y="6"/>
              </a:cxn>
              <a:cxn ang="0">
                <a:pos x="144" y="14"/>
              </a:cxn>
              <a:cxn ang="0">
                <a:pos x="118" y="20"/>
              </a:cxn>
              <a:cxn ang="0">
                <a:pos x="74" y="22"/>
              </a:cxn>
              <a:cxn ang="0">
                <a:pos x="64" y="28"/>
              </a:cxn>
              <a:cxn ang="0">
                <a:pos x="48" y="32"/>
              </a:cxn>
              <a:cxn ang="0">
                <a:pos x="30" y="32"/>
              </a:cxn>
              <a:cxn ang="0">
                <a:pos x="18" y="38"/>
              </a:cxn>
              <a:cxn ang="0">
                <a:pos x="20" y="50"/>
              </a:cxn>
              <a:cxn ang="0">
                <a:pos x="18" y="60"/>
              </a:cxn>
              <a:cxn ang="0">
                <a:pos x="8" y="64"/>
              </a:cxn>
              <a:cxn ang="0">
                <a:pos x="2" y="68"/>
              </a:cxn>
              <a:cxn ang="0">
                <a:pos x="0" y="94"/>
              </a:cxn>
              <a:cxn ang="0">
                <a:pos x="0" y="106"/>
              </a:cxn>
              <a:cxn ang="0">
                <a:pos x="6" y="112"/>
              </a:cxn>
              <a:cxn ang="0">
                <a:pos x="22" y="112"/>
              </a:cxn>
              <a:cxn ang="0">
                <a:pos x="38" y="122"/>
              </a:cxn>
              <a:cxn ang="0">
                <a:pos x="50" y="116"/>
              </a:cxn>
              <a:cxn ang="0">
                <a:pos x="58" y="106"/>
              </a:cxn>
              <a:cxn ang="0">
                <a:pos x="68" y="106"/>
              </a:cxn>
              <a:cxn ang="0">
                <a:pos x="70" y="112"/>
              </a:cxn>
              <a:cxn ang="0">
                <a:pos x="78" y="120"/>
              </a:cxn>
              <a:cxn ang="0">
                <a:pos x="84" y="124"/>
              </a:cxn>
              <a:cxn ang="0">
                <a:pos x="94" y="126"/>
              </a:cxn>
              <a:cxn ang="0">
                <a:pos x="110" y="140"/>
              </a:cxn>
              <a:cxn ang="0">
                <a:pos x="120" y="150"/>
              </a:cxn>
              <a:cxn ang="0">
                <a:pos x="142" y="148"/>
              </a:cxn>
              <a:cxn ang="0">
                <a:pos x="150" y="168"/>
              </a:cxn>
              <a:cxn ang="0">
                <a:pos x="164" y="190"/>
              </a:cxn>
              <a:cxn ang="0">
                <a:pos x="180" y="194"/>
              </a:cxn>
              <a:cxn ang="0">
                <a:pos x="206" y="178"/>
              </a:cxn>
              <a:cxn ang="0">
                <a:pos x="190" y="166"/>
              </a:cxn>
              <a:cxn ang="0">
                <a:pos x="180" y="152"/>
              </a:cxn>
              <a:cxn ang="0">
                <a:pos x="202" y="142"/>
              </a:cxn>
              <a:cxn ang="0">
                <a:pos x="232" y="132"/>
              </a:cxn>
            </a:cxnLst>
            <a:rect l="0" t="0" r="r" b="b"/>
            <a:pathLst>
              <a:path w="275" h="195">
                <a:moveTo>
                  <a:pt x="232" y="132"/>
                </a:moveTo>
                <a:lnTo>
                  <a:pt x="234" y="126"/>
                </a:lnTo>
                <a:lnTo>
                  <a:pt x="242" y="120"/>
                </a:lnTo>
                <a:lnTo>
                  <a:pt x="258" y="124"/>
                </a:lnTo>
                <a:lnTo>
                  <a:pt x="268" y="122"/>
                </a:lnTo>
                <a:lnTo>
                  <a:pt x="268" y="110"/>
                </a:lnTo>
                <a:lnTo>
                  <a:pt x="274" y="94"/>
                </a:lnTo>
                <a:lnTo>
                  <a:pt x="270" y="86"/>
                </a:lnTo>
                <a:lnTo>
                  <a:pt x="252" y="78"/>
                </a:lnTo>
                <a:lnTo>
                  <a:pt x="246" y="68"/>
                </a:lnTo>
                <a:lnTo>
                  <a:pt x="240" y="68"/>
                </a:lnTo>
                <a:lnTo>
                  <a:pt x="234" y="54"/>
                </a:lnTo>
                <a:lnTo>
                  <a:pt x="228" y="44"/>
                </a:lnTo>
                <a:lnTo>
                  <a:pt x="224" y="32"/>
                </a:lnTo>
                <a:lnTo>
                  <a:pt x="212" y="30"/>
                </a:lnTo>
                <a:lnTo>
                  <a:pt x="202" y="18"/>
                </a:lnTo>
                <a:lnTo>
                  <a:pt x="194" y="14"/>
                </a:lnTo>
                <a:lnTo>
                  <a:pt x="180" y="0"/>
                </a:lnTo>
                <a:lnTo>
                  <a:pt x="166" y="0"/>
                </a:lnTo>
                <a:lnTo>
                  <a:pt x="148" y="6"/>
                </a:lnTo>
                <a:lnTo>
                  <a:pt x="144" y="14"/>
                </a:lnTo>
                <a:lnTo>
                  <a:pt x="118" y="20"/>
                </a:lnTo>
                <a:lnTo>
                  <a:pt x="74" y="22"/>
                </a:lnTo>
                <a:lnTo>
                  <a:pt x="64" y="28"/>
                </a:lnTo>
                <a:lnTo>
                  <a:pt x="48" y="32"/>
                </a:lnTo>
                <a:lnTo>
                  <a:pt x="30" y="32"/>
                </a:lnTo>
                <a:lnTo>
                  <a:pt x="18" y="38"/>
                </a:lnTo>
                <a:lnTo>
                  <a:pt x="20" y="50"/>
                </a:lnTo>
                <a:lnTo>
                  <a:pt x="18" y="60"/>
                </a:lnTo>
                <a:lnTo>
                  <a:pt x="8" y="64"/>
                </a:lnTo>
                <a:lnTo>
                  <a:pt x="2" y="68"/>
                </a:lnTo>
                <a:lnTo>
                  <a:pt x="0" y="94"/>
                </a:lnTo>
                <a:lnTo>
                  <a:pt x="0" y="106"/>
                </a:lnTo>
                <a:lnTo>
                  <a:pt x="6" y="112"/>
                </a:lnTo>
                <a:lnTo>
                  <a:pt x="22" y="112"/>
                </a:lnTo>
                <a:lnTo>
                  <a:pt x="38" y="122"/>
                </a:lnTo>
                <a:lnTo>
                  <a:pt x="50" y="116"/>
                </a:lnTo>
                <a:lnTo>
                  <a:pt x="58" y="106"/>
                </a:lnTo>
                <a:lnTo>
                  <a:pt x="68" y="106"/>
                </a:lnTo>
                <a:lnTo>
                  <a:pt x="70" y="112"/>
                </a:lnTo>
                <a:lnTo>
                  <a:pt x="78" y="120"/>
                </a:lnTo>
                <a:lnTo>
                  <a:pt x="84" y="124"/>
                </a:lnTo>
                <a:lnTo>
                  <a:pt x="94" y="126"/>
                </a:lnTo>
                <a:lnTo>
                  <a:pt x="110" y="140"/>
                </a:lnTo>
                <a:lnTo>
                  <a:pt x="120" y="150"/>
                </a:lnTo>
                <a:lnTo>
                  <a:pt x="142" y="148"/>
                </a:lnTo>
                <a:lnTo>
                  <a:pt x="150" y="168"/>
                </a:lnTo>
                <a:lnTo>
                  <a:pt x="164" y="190"/>
                </a:lnTo>
                <a:lnTo>
                  <a:pt x="180" y="194"/>
                </a:lnTo>
                <a:lnTo>
                  <a:pt x="206" y="178"/>
                </a:lnTo>
                <a:lnTo>
                  <a:pt x="190" y="166"/>
                </a:lnTo>
                <a:lnTo>
                  <a:pt x="180" y="152"/>
                </a:lnTo>
                <a:lnTo>
                  <a:pt x="202" y="142"/>
                </a:lnTo>
                <a:lnTo>
                  <a:pt x="232" y="13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6" name="Freeform 743"/>
          <p:cNvSpPr>
            <a:spLocks/>
          </p:cNvSpPr>
          <p:nvPr/>
        </p:nvSpPr>
        <p:spPr bwMode="ltGray">
          <a:xfrm>
            <a:off x="4990075" y="3306777"/>
            <a:ext cx="164236" cy="95250"/>
          </a:xfrm>
          <a:custGeom>
            <a:avLst/>
            <a:gdLst/>
            <a:ahLst/>
            <a:cxnLst>
              <a:cxn ang="0">
                <a:pos x="106" y="36"/>
              </a:cxn>
              <a:cxn ang="0">
                <a:pos x="89" y="26"/>
              </a:cxn>
              <a:cxn ang="0">
                <a:pos x="76" y="19"/>
              </a:cxn>
              <a:cxn ang="0">
                <a:pos x="67" y="9"/>
              </a:cxn>
              <a:cxn ang="0">
                <a:pos x="58" y="0"/>
              </a:cxn>
              <a:cxn ang="0">
                <a:pos x="58" y="14"/>
              </a:cxn>
              <a:cxn ang="0">
                <a:pos x="52" y="17"/>
              </a:cxn>
              <a:cxn ang="0">
                <a:pos x="45" y="17"/>
              </a:cxn>
              <a:cxn ang="0">
                <a:pos x="39" y="9"/>
              </a:cxn>
              <a:cxn ang="0">
                <a:pos x="28" y="9"/>
              </a:cxn>
              <a:cxn ang="0">
                <a:pos x="20" y="9"/>
              </a:cxn>
              <a:cxn ang="0">
                <a:pos x="9" y="7"/>
              </a:cxn>
              <a:cxn ang="0">
                <a:pos x="0" y="16"/>
              </a:cxn>
              <a:cxn ang="0">
                <a:pos x="13" y="26"/>
              </a:cxn>
              <a:cxn ang="0">
                <a:pos x="33" y="47"/>
              </a:cxn>
              <a:cxn ang="0">
                <a:pos x="45" y="52"/>
              </a:cxn>
              <a:cxn ang="0">
                <a:pos x="54" y="49"/>
              </a:cxn>
              <a:cxn ang="0">
                <a:pos x="58" y="38"/>
              </a:cxn>
              <a:cxn ang="0">
                <a:pos x="69" y="38"/>
              </a:cxn>
              <a:cxn ang="0">
                <a:pos x="82" y="43"/>
              </a:cxn>
              <a:cxn ang="0">
                <a:pos x="89" y="42"/>
              </a:cxn>
              <a:cxn ang="0">
                <a:pos x="106" y="36"/>
              </a:cxn>
            </a:cxnLst>
            <a:rect l="0" t="0" r="r" b="b"/>
            <a:pathLst>
              <a:path w="107" h="53">
                <a:moveTo>
                  <a:pt x="106" y="36"/>
                </a:moveTo>
                <a:lnTo>
                  <a:pt x="89" y="26"/>
                </a:lnTo>
                <a:lnTo>
                  <a:pt x="76" y="19"/>
                </a:lnTo>
                <a:lnTo>
                  <a:pt x="67" y="9"/>
                </a:lnTo>
                <a:lnTo>
                  <a:pt x="58" y="0"/>
                </a:lnTo>
                <a:lnTo>
                  <a:pt x="58" y="14"/>
                </a:lnTo>
                <a:lnTo>
                  <a:pt x="52" y="17"/>
                </a:lnTo>
                <a:lnTo>
                  <a:pt x="45" y="17"/>
                </a:lnTo>
                <a:lnTo>
                  <a:pt x="39" y="9"/>
                </a:lnTo>
                <a:lnTo>
                  <a:pt x="28" y="9"/>
                </a:lnTo>
                <a:lnTo>
                  <a:pt x="20" y="9"/>
                </a:lnTo>
                <a:lnTo>
                  <a:pt x="9" y="7"/>
                </a:lnTo>
                <a:lnTo>
                  <a:pt x="0" y="16"/>
                </a:lnTo>
                <a:lnTo>
                  <a:pt x="13" y="26"/>
                </a:lnTo>
                <a:lnTo>
                  <a:pt x="33" y="47"/>
                </a:lnTo>
                <a:lnTo>
                  <a:pt x="45" y="52"/>
                </a:lnTo>
                <a:lnTo>
                  <a:pt x="54" y="49"/>
                </a:lnTo>
                <a:lnTo>
                  <a:pt x="58" y="38"/>
                </a:lnTo>
                <a:lnTo>
                  <a:pt x="69" y="38"/>
                </a:lnTo>
                <a:lnTo>
                  <a:pt x="82" y="43"/>
                </a:lnTo>
                <a:lnTo>
                  <a:pt x="89" y="42"/>
                </a:lnTo>
                <a:lnTo>
                  <a:pt x="106" y="3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7" name="Freeform 744"/>
          <p:cNvSpPr>
            <a:spLocks/>
          </p:cNvSpPr>
          <p:nvPr/>
        </p:nvSpPr>
        <p:spPr bwMode="ltGray">
          <a:xfrm>
            <a:off x="4988525" y="3305190"/>
            <a:ext cx="176631" cy="111125"/>
          </a:xfrm>
          <a:custGeom>
            <a:avLst/>
            <a:gdLst/>
            <a:ahLst/>
            <a:cxnLst>
              <a:cxn ang="0">
                <a:pos x="114" y="42"/>
              </a:cxn>
              <a:cxn ang="0">
                <a:pos x="96" y="30"/>
              </a:cxn>
              <a:cxn ang="0">
                <a:pos x="82" y="22"/>
              </a:cxn>
              <a:cxn ang="0">
                <a:pos x="72" y="10"/>
              </a:cxn>
              <a:cxn ang="0">
                <a:pos x="62" y="0"/>
              </a:cxn>
              <a:cxn ang="0">
                <a:pos x="62" y="16"/>
              </a:cxn>
              <a:cxn ang="0">
                <a:pos x="56" y="20"/>
              </a:cxn>
              <a:cxn ang="0">
                <a:pos x="48" y="20"/>
              </a:cxn>
              <a:cxn ang="0">
                <a:pos x="42" y="10"/>
              </a:cxn>
              <a:cxn ang="0">
                <a:pos x="30" y="10"/>
              </a:cxn>
              <a:cxn ang="0">
                <a:pos x="22" y="10"/>
              </a:cxn>
              <a:cxn ang="0">
                <a:pos x="10" y="8"/>
              </a:cxn>
              <a:cxn ang="0">
                <a:pos x="0" y="18"/>
              </a:cxn>
              <a:cxn ang="0">
                <a:pos x="14" y="30"/>
              </a:cxn>
              <a:cxn ang="0">
                <a:pos x="36" y="54"/>
              </a:cxn>
              <a:cxn ang="0">
                <a:pos x="48" y="60"/>
              </a:cxn>
              <a:cxn ang="0">
                <a:pos x="58" y="56"/>
              </a:cxn>
              <a:cxn ang="0">
                <a:pos x="62" y="44"/>
              </a:cxn>
              <a:cxn ang="0">
                <a:pos x="74" y="44"/>
              </a:cxn>
              <a:cxn ang="0">
                <a:pos x="88" y="50"/>
              </a:cxn>
              <a:cxn ang="0">
                <a:pos x="96" y="48"/>
              </a:cxn>
              <a:cxn ang="0">
                <a:pos x="114" y="42"/>
              </a:cxn>
            </a:cxnLst>
            <a:rect l="0" t="0" r="r" b="b"/>
            <a:pathLst>
              <a:path w="115" h="61">
                <a:moveTo>
                  <a:pt x="114" y="42"/>
                </a:moveTo>
                <a:lnTo>
                  <a:pt x="96" y="30"/>
                </a:lnTo>
                <a:lnTo>
                  <a:pt x="82" y="22"/>
                </a:lnTo>
                <a:lnTo>
                  <a:pt x="72" y="10"/>
                </a:lnTo>
                <a:lnTo>
                  <a:pt x="62" y="0"/>
                </a:lnTo>
                <a:lnTo>
                  <a:pt x="62" y="16"/>
                </a:lnTo>
                <a:lnTo>
                  <a:pt x="56" y="20"/>
                </a:lnTo>
                <a:lnTo>
                  <a:pt x="48" y="20"/>
                </a:lnTo>
                <a:lnTo>
                  <a:pt x="42" y="10"/>
                </a:lnTo>
                <a:lnTo>
                  <a:pt x="30" y="10"/>
                </a:lnTo>
                <a:lnTo>
                  <a:pt x="22" y="10"/>
                </a:lnTo>
                <a:lnTo>
                  <a:pt x="10" y="8"/>
                </a:lnTo>
                <a:lnTo>
                  <a:pt x="0" y="18"/>
                </a:lnTo>
                <a:lnTo>
                  <a:pt x="14" y="30"/>
                </a:lnTo>
                <a:lnTo>
                  <a:pt x="36" y="54"/>
                </a:lnTo>
                <a:lnTo>
                  <a:pt x="48" y="60"/>
                </a:lnTo>
                <a:lnTo>
                  <a:pt x="58" y="56"/>
                </a:lnTo>
                <a:lnTo>
                  <a:pt x="62" y="44"/>
                </a:lnTo>
                <a:lnTo>
                  <a:pt x="74" y="44"/>
                </a:lnTo>
                <a:lnTo>
                  <a:pt x="88" y="50"/>
                </a:lnTo>
                <a:lnTo>
                  <a:pt x="96" y="48"/>
                </a:lnTo>
                <a:lnTo>
                  <a:pt x="114" y="4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8" name="Freeform 745"/>
          <p:cNvSpPr>
            <a:spLocks/>
          </p:cNvSpPr>
          <p:nvPr/>
        </p:nvSpPr>
        <p:spPr bwMode="ltGray">
          <a:xfrm>
            <a:off x="8215913" y="6099178"/>
            <a:ext cx="189026" cy="133349"/>
          </a:xfrm>
          <a:custGeom>
            <a:avLst/>
            <a:gdLst/>
            <a:ahLst/>
            <a:cxnLst>
              <a:cxn ang="0">
                <a:pos x="0" y="56"/>
              </a:cxn>
              <a:cxn ang="0">
                <a:pos x="12" y="58"/>
              </a:cxn>
              <a:cxn ang="0">
                <a:pos x="18" y="70"/>
              </a:cxn>
              <a:cxn ang="0">
                <a:pos x="30" y="72"/>
              </a:cxn>
              <a:cxn ang="0">
                <a:pos x="50" y="62"/>
              </a:cxn>
              <a:cxn ang="0">
                <a:pos x="54" y="54"/>
              </a:cxn>
              <a:cxn ang="0">
                <a:pos x="68" y="40"/>
              </a:cxn>
              <a:cxn ang="0">
                <a:pos x="78" y="36"/>
              </a:cxn>
              <a:cxn ang="0">
                <a:pos x="80" y="38"/>
              </a:cxn>
              <a:cxn ang="0">
                <a:pos x="110" y="18"/>
              </a:cxn>
              <a:cxn ang="0">
                <a:pos x="118" y="8"/>
              </a:cxn>
              <a:cxn ang="0">
                <a:pos x="120" y="0"/>
              </a:cxn>
              <a:cxn ang="0">
                <a:pos x="98" y="4"/>
              </a:cxn>
              <a:cxn ang="0">
                <a:pos x="72" y="16"/>
              </a:cxn>
              <a:cxn ang="0">
                <a:pos x="48" y="24"/>
              </a:cxn>
              <a:cxn ang="0">
                <a:pos x="20" y="36"/>
              </a:cxn>
              <a:cxn ang="0">
                <a:pos x="6" y="48"/>
              </a:cxn>
              <a:cxn ang="0">
                <a:pos x="0" y="56"/>
              </a:cxn>
            </a:cxnLst>
            <a:rect l="0" t="0" r="r" b="b"/>
            <a:pathLst>
              <a:path w="121" h="73">
                <a:moveTo>
                  <a:pt x="0" y="56"/>
                </a:moveTo>
                <a:lnTo>
                  <a:pt x="12" y="58"/>
                </a:lnTo>
                <a:lnTo>
                  <a:pt x="18" y="70"/>
                </a:lnTo>
                <a:lnTo>
                  <a:pt x="30" y="72"/>
                </a:lnTo>
                <a:lnTo>
                  <a:pt x="50" y="62"/>
                </a:lnTo>
                <a:lnTo>
                  <a:pt x="54" y="54"/>
                </a:lnTo>
                <a:lnTo>
                  <a:pt x="68" y="40"/>
                </a:lnTo>
                <a:lnTo>
                  <a:pt x="78" y="36"/>
                </a:lnTo>
                <a:lnTo>
                  <a:pt x="80" y="38"/>
                </a:lnTo>
                <a:lnTo>
                  <a:pt x="110" y="18"/>
                </a:lnTo>
                <a:lnTo>
                  <a:pt x="118" y="8"/>
                </a:lnTo>
                <a:lnTo>
                  <a:pt x="120" y="0"/>
                </a:lnTo>
                <a:lnTo>
                  <a:pt x="98" y="4"/>
                </a:lnTo>
                <a:lnTo>
                  <a:pt x="72" y="16"/>
                </a:lnTo>
                <a:lnTo>
                  <a:pt x="48" y="24"/>
                </a:lnTo>
                <a:lnTo>
                  <a:pt x="20" y="36"/>
                </a:lnTo>
                <a:lnTo>
                  <a:pt x="6" y="48"/>
                </a:lnTo>
                <a:lnTo>
                  <a:pt x="0" y="5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699" name="Freeform 746"/>
          <p:cNvSpPr>
            <a:spLocks/>
          </p:cNvSpPr>
          <p:nvPr/>
        </p:nvSpPr>
        <p:spPr bwMode="ltGray">
          <a:xfrm>
            <a:off x="8409587" y="5895979"/>
            <a:ext cx="99161" cy="207961"/>
          </a:xfrm>
          <a:custGeom>
            <a:avLst/>
            <a:gdLst/>
            <a:ahLst/>
            <a:cxnLst>
              <a:cxn ang="0">
                <a:pos x="0" y="77"/>
              </a:cxn>
              <a:cxn ang="0">
                <a:pos x="12" y="93"/>
              </a:cxn>
              <a:cxn ang="0">
                <a:pos x="5" y="114"/>
              </a:cxn>
              <a:cxn ang="0">
                <a:pos x="39" y="86"/>
              </a:cxn>
              <a:cxn ang="0">
                <a:pos x="43" y="93"/>
              </a:cxn>
              <a:cxn ang="0">
                <a:pos x="55" y="82"/>
              </a:cxn>
              <a:cxn ang="0">
                <a:pos x="64" y="73"/>
              </a:cxn>
              <a:cxn ang="0">
                <a:pos x="48" y="69"/>
              </a:cxn>
              <a:cxn ang="0">
                <a:pos x="34" y="62"/>
              </a:cxn>
              <a:cxn ang="0">
                <a:pos x="41" y="47"/>
              </a:cxn>
              <a:cxn ang="0">
                <a:pos x="21" y="47"/>
              </a:cxn>
              <a:cxn ang="0">
                <a:pos x="27" y="22"/>
              </a:cxn>
              <a:cxn ang="0">
                <a:pos x="20" y="15"/>
              </a:cxn>
              <a:cxn ang="0">
                <a:pos x="9" y="0"/>
              </a:cxn>
              <a:cxn ang="0">
                <a:pos x="16" y="30"/>
              </a:cxn>
              <a:cxn ang="0">
                <a:pos x="21" y="58"/>
              </a:cxn>
              <a:cxn ang="0">
                <a:pos x="11" y="71"/>
              </a:cxn>
              <a:cxn ang="0">
                <a:pos x="0" y="77"/>
              </a:cxn>
            </a:cxnLst>
            <a:rect l="0" t="0" r="r" b="b"/>
            <a:pathLst>
              <a:path w="65" h="115">
                <a:moveTo>
                  <a:pt x="0" y="77"/>
                </a:moveTo>
                <a:lnTo>
                  <a:pt x="12" y="93"/>
                </a:lnTo>
                <a:lnTo>
                  <a:pt x="5" y="114"/>
                </a:lnTo>
                <a:lnTo>
                  <a:pt x="39" y="86"/>
                </a:lnTo>
                <a:lnTo>
                  <a:pt x="43" y="93"/>
                </a:lnTo>
                <a:lnTo>
                  <a:pt x="55" y="82"/>
                </a:lnTo>
                <a:lnTo>
                  <a:pt x="64" y="73"/>
                </a:lnTo>
                <a:lnTo>
                  <a:pt x="48" y="69"/>
                </a:lnTo>
                <a:lnTo>
                  <a:pt x="34" y="62"/>
                </a:lnTo>
                <a:lnTo>
                  <a:pt x="41" y="47"/>
                </a:lnTo>
                <a:lnTo>
                  <a:pt x="21" y="47"/>
                </a:lnTo>
                <a:lnTo>
                  <a:pt x="27" y="22"/>
                </a:lnTo>
                <a:lnTo>
                  <a:pt x="20" y="15"/>
                </a:lnTo>
                <a:lnTo>
                  <a:pt x="9" y="0"/>
                </a:lnTo>
                <a:lnTo>
                  <a:pt x="16" y="30"/>
                </a:lnTo>
                <a:lnTo>
                  <a:pt x="21" y="58"/>
                </a:lnTo>
                <a:lnTo>
                  <a:pt x="11" y="71"/>
                </a:lnTo>
                <a:lnTo>
                  <a:pt x="0" y="77"/>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0" name="Freeform 747"/>
          <p:cNvSpPr>
            <a:spLocks/>
          </p:cNvSpPr>
          <p:nvPr/>
        </p:nvSpPr>
        <p:spPr bwMode="ltGray">
          <a:xfrm>
            <a:off x="8408038" y="5892804"/>
            <a:ext cx="114655" cy="222249"/>
          </a:xfrm>
          <a:custGeom>
            <a:avLst/>
            <a:gdLst/>
            <a:ahLst/>
            <a:cxnLst>
              <a:cxn ang="0">
                <a:pos x="0" y="82"/>
              </a:cxn>
              <a:cxn ang="0">
                <a:pos x="14" y="100"/>
              </a:cxn>
              <a:cxn ang="0">
                <a:pos x="6" y="122"/>
              </a:cxn>
              <a:cxn ang="0">
                <a:pos x="44" y="92"/>
              </a:cxn>
              <a:cxn ang="0">
                <a:pos x="48" y="100"/>
              </a:cxn>
              <a:cxn ang="0">
                <a:pos x="62" y="88"/>
              </a:cxn>
              <a:cxn ang="0">
                <a:pos x="72" y="78"/>
              </a:cxn>
              <a:cxn ang="0">
                <a:pos x="54" y="74"/>
              </a:cxn>
              <a:cxn ang="0">
                <a:pos x="38" y="66"/>
              </a:cxn>
              <a:cxn ang="0">
                <a:pos x="46" y="50"/>
              </a:cxn>
              <a:cxn ang="0">
                <a:pos x="24" y="50"/>
              </a:cxn>
              <a:cxn ang="0">
                <a:pos x="30" y="24"/>
              </a:cxn>
              <a:cxn ang="0">
                <a:pos x="22" y="16"/>
              </a:cxn>
              <a:cxn ang="0">
                <a:pos x="10" y="0"/>
              </a:cxn>
              <a:cxn ang="0">
                <a:pos x="18" y="32"/>
              </a:cxn>
              <a:cxn ang="0">
                <a:pos x="24" y="62"/>
              </a:cxn>
              <a:cxn ang="0">
                <a:pos x="12" y="76"/>
              </a:cxn>
              <a:cxn ang="0">
                <a:pos x="0" y="82"/>
              </a:cxn>
            </a:cxnLst>
            <a:rect l="0" t="0" r="r" b="b"/>
            <a:pathLst>
              <a:path w="73" h="123">
                <a:moveTo>
                  <a:pt x="0" y="82"/>
                </a:moveTo>
                <a:lnTo>
                  <a:pt x="14" y="100"/>
                </a:lnTo>
                <a:lnTo>
                  <a:pt x="6" y="122"/>
                </a:lnTo>
                <a:lnTo>
                  <a:pt x="44" y="92"/>
                </a:lnTo>
                <a:lnTo>
                  <a:pt x="48" y="100"/>
                </a:lnTo>
                <a:lnTo>
                  <a:pt x="62" y="88"/>
                </a:lnTo>
                <a:lnTo>
                  <a:pt x="72" y="78"/>
                </a:lnTo>
                <a:lnTo>
                  <a:pt x="54" y="74"/>
                </a:lnTo>
                <a:lnTo>
                  <a:pt x="38" y="66"/>
                </a:lnTo>
                <a:lnTo>
                  <a:pt x="46" y="50"/>
                </a:lnTo>
                <a:lnTo>
                  <a:pt x="24" y="50"/>
                </a:lnTo>
                <a:lnTo>
                  <a:pt x="30" y="24"/>
                </a:lnTo>
                <a:lnTo>
                  <a:pt x="22" y="16"/>
                </a:lnTo>
                <a:lnTo>
                  <a:pt x="10" y="0"/>
                </a:lnTo>
                <a:lnTo>
                  <a:pt x="18" y="32"/>
                </a:lnTo>
                <a:lnTo>
                  <a:pt x="24" y="62"/>
                </a:lnTo>
                <a:lnTo>
                  <a:pt x="12" y="76"/>
                </a:lnTo>
                <a:lnTo>
                  <a:pt x="0" y="82"/>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1" name="Freeform 748"/>
          <p:cNvSpPr>
            <a:spLocks/>
          </p:cNvSpPr>
          <p:nvPr/>
        </p:nvSpPr>
        <p:spPr bwMode="ltGray">
          <a:xfrm>
            <a:off x="7879694" y="2636855"/>
            <a:ext cx="34087" cy="39688"/>
          </a:xfrm>
          <a:custGeom>
            <a:avLst/>
            <a:gdLst/>
            <a:ahLst/>
            <a:cxnLst>
              <a:cxn ang="0">
                <a:pos x="18" y="0"/>
              </a:cxn>
              <a:cxn ang="0">
                <a:pos x="22" y="6"/>
              </a:cxn>
              <a:cxn ang="0">
                <a:pos x="16" y="14"/>
              </a:cxn>
              <a:cxn ang="0">
                <a:pos x="2" y="20"/>
              </a:cxn>
              <a:cxn ang="0">
                <a:pos x="0" y="12"/>
              </a:cxn>
              <a:cxn ang="0">
                <a:pos x="12" y="6"/>
              </a:cxn>
              <a:cxn ang="0">
                <a:pos x="18" y="0"/>
              </a:cxn>
            </a:cxnLst>
            <a:rect l="0" t="0" r="r" b="b"/>
            <a:pathLst>
              <a:path w="23" h="21">
                <a:moveTo>
                  <a:pt x="18" y="0"/>
                </a:moveTo>
                <a:lnTo>
                  <a:pt x="22" y="6"/>
                </a:lnTo>
                <a:lnTo>
                  <a:pt x="16" y="14"/>
                </a:lnTo>
                <a:lnTo>
                  <a:pt x="2" y="20"/>
                </a:lnTo>
                <a:lnTo>
                  <a:pt x="0" y="12"/>
                </a:lnTo>
                <a:lnTo>
                  <a:pt x="12" y="6"/>
                </a:lnTo>
                <a:lnTo>
                  <a:pt x="1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2" name="Freeform 749"/>
          <p:cNvSpPr>
            <a:spLocks/>
          </p:cNvSpPr>
          <p:nvPr/>
        </p:nvSpPr>
        <p:spPr bwMode="ltGray">
          <a:xfrm>
            <a:off x="7823916" y="2662255"/>
            <a:ext cx="38735" cy="23813"/>
          </a:xfrm>
          <a:custGeom>
            <a:avLst/>
            <a:gdLst/>
            <a:ahLst/>
            <a:cxnLst>
              <a:cxn ang="0">
                <a:pos x="24" y="0"/>
              </a:cxn>
              <a:cxn ang="0">
                <a:pos x="24" y="6"/>
              </a:cxn>
              <a:cxn ang="0">
                <a:pos x="10" y="12"/>
              </a:cxn>
              <a:cxn ang="0">
                <a:pos x="0" y="10"/>
              </a:cxn>
              <a:cxn ang="0">
                <a:pos x="14" y="6"/>
              </a:cxn>
              <a:cxn ang="0">
                <a:pos x="24" y="0"/>
              </a:cxn>
            </a:cxnLst>
            <a:rect l="0" t="0" r="r" b="b"/>
            <a:pathLst>
              <a:path w="25" h="13">
                <a:moveTo>
                  <a:pt x="24" y="0"/>
                </a:moveTo>
                <a:lnTo>
                  <a:pt x="24" y="6"/>
                </a:lnTo>
                <a:lnTo>
                  <a:pt x="10" y="12"/>
                </a:lnTo>
                <a:lnTo>
                  <a:pt x="0" y="10"/>
                </a:lnTo>
                <a:lnTo>
                  <a:pt x="14" y="6"/>
                </a:lnTo>
                <a:lnTo>
                  <a:pt x="2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3" name="Freeform 750"/>
          <p:cNvSpPr>
            <a:spLocks/>
          </p:cNvSpPr>
          <p:nvPr/>
        </p:nvSpPr>
        <p:spPr bwMode="ltGray">
          <a:xfrm>
            <a:off x="7703064" y="2692418"/>
            <a:ext cx="27889" cy="15875"/>
          </a:xfrm>
          <a:custGeom>
            <a:avLst/>
            <a:gdLst/>
            <a:ahLst/>
            <a:cxnLst>
              <a:cxn ang="0">
                <a:pos x="16" y="0"/>
              </a:cxn>
              <a:cxn ang="0">
                <a:pos x="16" y="4"/>
              </a:cxn>
              <a:cxn ang="0">
                <a:pos x="0" y="8"/>
              </a:cxn>
              <a:cxn ang="0">
                <a:pos x="16" y="0"/>
              </a:cxn>
            </a:cxnLst>
            <a:rect l="0" t="0" r="r" b="b"/>
            <a:pathLst>
              <a:path w="17" h="9">
                <a:moveTo>
                  <a:pt x="16" y="0"/>
                </a:moveTo>
                <a:lnTo>
                  <a:pt x="16" y="4"/>
                </a:lnTo>
                <a:lnTo>
                  <a:pt x="0" y="8"/>
                </a:lnTo>
                <a:lnTo>
                  <a:pt x="1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4" name="Freeform 751"/>
          <p:cNvSpPr>
            <a:spLocks/>
          </p:cNvSpPr>
          <p:nvPr/>
        </p:nvSpPr>
        <p:spPr bwMode="ltGray">
          <a:xfrm>
            <a:off x="5100082" y="3355990"/>
            <a:ext cx="99161" cy="84137"/>
          </a:xfrm>
          <a:custGeom>
            <a:avLst/>
            <a:gdLst/>
            <a:ahLst/>
            <a:cxnLst>
              <a:cxn ang="0">
                <a:pos x="0" y="14"/>
              </a:cxn>
              <a:cxn ang="0">
                <a:pos x="34" y="46"/>
              </a:cxn>
              <a:cxn ang="0">
                <a:pos x="50" y="44"/>
              </a:cxn>
              <a:cxn ang="0">
                <a:pos x="64" y="26"/>
              </a:cxn>
              <a:cxn ang="0">
                <a:pos x="22" y="0"/>
              </a:cxn>
              <a:cxn ang="0">
                <a:pos x="0" y="14"/>
              </a:cxn>
            </a:cxnLst>
            <a:rect l="0" t="0" r="r" b="b"/>
            <a:pathLst>
              <a:path w="65" h="47">
                <a:moveTo>
                  <a:pt x="0" y="14"/>
                </a:moveTo>
                <a:lnTo>
                  <a:pt x="34" y="46"/>
                </a:lnTo>
                <a:lnTo>
                  <a:pt x="50" y="44"/>
                </a:lnTo>
                <a:lnTo>
                  <a:pt x="64" y="26"/>
                </a:lnTo>
                <a:lnTo>
                  <a:pt x="22" y="0"/>
                </a:lnTo>
                <a:lnTo>
                  <a:pt x="0" y="1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5" name="Freeform 752"/>
          <p:cNvSpPr>
            <a:spLocks/>
          </p:cNvSpPr>
          <p:nvPr/>
        </p:nvSpPr>
        <p:spPr bwMode="ltGray">
          <a:xfrm>
            <a:off x="5360380" y="4986345"/>
            <a:ext cx="13945" cy="20638"/>
          </a:xfrm>
          <a:custGeom>
            <a:avLst/>
            <a:gdLst/>
            <a:ahLst/>
            <a:cxnLst>
              <a:cxn ang="0">
                <a:pos x="0" y="10"/>
              </a:cxn>
              <a:cxn ang="0">
                <a:pos x="6" y="4"/>
              </a:cxn>
              <a:cxn ang="0">
                <a:pos x="8" y="0"/>
              </a:cxn>
              <a:cxn ang="0">
                <a:pos x="0" y="2"/>
              </a:cxn>
              <a:cxn ang="0">
                <a:pos x="0" y="10"/>
              </a:cxn>
            </a:cxnLst>
            <a:rect l="0" t="0" r="r" b="b"/>
            <a:pathLst>
              <a:path w="9" h="11">
                <a:moveTo>
                  <a:pt x="0" y="10"/>
                </a:moveTo>
                <a:lnTo>
                  <a:pt x="6" y="4"/>
                </a:lnTo>
                <a:lnTo>
                  <a:pt x="8" y="0"/>
                </a:lnTo>
                <a:lnTo>
                  <a:pt x="0" y="2"/>
                </a:lnTo>
                <a:lnTo>
                  <a:pt x="0"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6" name="Freeform 754"/>
          <p:cNvSpPr>
            <a:spLocks/>
          </p:cNvSpPr>
          <p:nvPr/>
        </p:nvSpPr>
        <p:spPr bwMode="ltGray">
          <a:xfrm>
            <a:off x="7823916" y="6003929"/>
            <a:ext cx="77470" cy="101600"/>
          </a:xfrm>
          <a:custGeom>
            <a:avLst/>
            <a:gdLst/>
            <a:ahLst/>
            <a:cxnLst>
              <a:cxn ang="0">
                <a:pos x="34" y="10"/>
              </a:cxn>
              <a:cxn ang="0">
                <a:pos x="48" y="2"/>
              </a:cxn>
              <a:cxn ang="0">
                <a:pos x="50" y="24"/>
              </a:cxn>
              <a:cxn ang="0">
                <a:pos x="40" y="44"/>
              </a:cxn>
              <a:cxn ang="0">
                <a:pos x="32" y="56"/>
              </a:cxn>
              <a:cxn ang="0">
                <a:pos x="8" y="30"/>
              </a:cxn>
              <a:cxn ang="0">
                <a:pos x="0" y="6"/>
              </a:cxn>
              <a:cxn ang="0">
                <a:pos x="12" y="0"/>
              </a:cxn>
              <a:cxn ang="0">
                <a:pos x="34" y="10"/>
              </a:cxn>
            </a:cxnLst>
            <a:rect l="0" t="0" r="r" b="b"/>
            <a:pathLst>
              <a:path w="51" h="57">
                <a:moveTo>
                  <a:pt x="34" y="10"/>
                </a:moveTo>
                <a:lnTo>
                  <a:pt x="48" y="2"/>
                </a:lnTo>
                <a:lnTo>
                  <a:pt x="50" y="24"/>
                </a:lnTo>
                <a:lnTo>
                  <a:pt x="40" y="44"/>
                </a:lnTo>
                <a:lnTo>
                  <a:pt x="32" y="56"/>
                </a:lnTo>
                <a:lnTo>
                  <a:pt x="8" y="30"/>
                </a:lnTo>
                <a:lnTo>
                  <a:pt x="0" y="6"/>
                </a:lnTo>
                <a:lnTo>
                  <a:pt x="12" y="0"/>
                </a:lnTo>
                <a:lnTo>
                  <a:pt x="34"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nvGrpSpPr>
          <p:cNvPr id="818" name="Group 755"/>
          <p:cNvGrpSpPr>
            <a:grpSpLocks/>
          </p:cNvGrpSpPr>
          <p:nvPr/>
        </p:nvGrpSpPr>
        <p:grpSpPr bwMode="auto">
          <a:xfrm>
            <a:off x="8158585" y="5389610"/>
            <a:ext cx="985415" cy="363539"/>
            <a:chOff x="5231" y="3168"/>
            <a:chExt cx="635" cy="224"/>
          </a:xfrm>
          <a:solidFill>
            <a:schemeClr val="bg2"/>
          </a:solidFill>
        </p:grpSpPr>
        <p:sp>
          <p:nvSpPr>
            <p:cNvPr id="738" name="Freeform 756"/>
            <p:cNvSpPr>
              <a:spLocks/>
            </p:cNvSpPr>
            <p:nvPr/>
          </p:nvSpPr>
          <p:spPr bwMode="ltGray">
            <a:xfrm>
              <a:off x="5312" y="3194"/>
              <a:ext cx="45" cy="53"/>
            </a:xfrm>
            <a:custGeom>
              <a:avLst/>
              <a:gdLst/>
              <a:ahLst/>
              <a:cxnLst>
                <a:cxn ang="0">
                  <a:pos x="0" y="0"/>
                </a:cxn>
                <a:cxn ang="0">
                  <a:pos x="24" y="32"/>
                </a:cxn>
                <a:cxn ang="0">
                  <a:pos x="40" y="46"/>
                </a:cxn>
                <a:cxn ang="0">
                  <a:pos x="44" y="40"/>
                </a:cxn>
                <a:cxn ang="0">
                  <a:pos x="26" y="14"/>
                </a:cxn>
                <a:cxn ang="0">
                  <a:pos x="20" y="4"/>
                </a:cxn>
                <a:cxn ang="0">
                  <a:pos x="0" y="0"/>
                </a:cxn>
              </a:cxnLst>
              <a:rect l="0" t="0" r="r" b="b"/>
              <a:pathLst>
                <a:path w="45" h="47">
                  <a:moveTo>
                    <a:pt x="0" y="0"/>
                  </a:moveTo>
                  <a:lnTo>
                    <a:pt x="24" y="32"/>
                  </a:lnTo>
                  <a:lnTo>
                    <a:pt x="40" y="46"/>
                  </a:lnTo>
                  <a:lnTo>
                    <a:pt x="44" y="40"/>
                  </a:lnTo>
                  <a:lnTo>
                    <a:pt x="26" y="14"/>
                  </a:lnTo>
                  <a:lnTo>
                    <a:pt x="20"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9" name="Freeform 757"/>
            <p:cNvSpPr>
              <a:spLocks/>
            </p:cNvSpPr>
            <p:nvPr/>
          </p:nvSpPr>
          <p:spPr bwMode="ltGray">
            <a:xfrm>
              <a:off x="5505" y="3194"/>
              <a:ext cx="40" cy="31"/>
            </a:xfrm>
            <a:custGeom>
              <a:avLst/>
              <a:gdLst/>
              <a:ahLst/>
              <a:cxnLst>
                <a:cxn ang="0">
                  <a:pos x="0" y="14"/>
                </a:cxn>
                <a:cxn ang="0">
                  <a:pos x="22" y="26"/>
                </a:cxn>
                <a:cxn ang="0">
                  <a:pos x="40" y="26"/>
                </a:cxn>
                <a:cxn ang="0">
                  <a:pos x="34" y="10"/>
                </a:cxn>
                <a:cxn ang="0">
                  <a:pos x="10" y="0"/>
                </a:cxn>
                <a:cxn ang="0">
                  <a:pos x="0" y="14"/>
                </a:cxn>
              </a:cxnLst>
              <a:rect l="0" t="0" r="r" b="b"/>
              <a:pathLst>
                <a:path w="41" h="27">
                  <a:moveTo>
                    <a:pt x="0" y="14"/>
                  </a:moveTo>
                  <a:lnTo>
                    <a:pt x="22" y="26"/>
                  </a:lnTo>
                  <a:lnTo>
                    <a:pt x="40" y="26"/>
                  </a:lnTo>
                  <a:lnTo>
                    <a:pt x="34" y="10"/>
                  </a:lnTo>
                  <a:lnTo>
                    <a:pt x="10" y="0"/>
                  </a:lnTo>
                  <a:lnTo>
                    <a:pt x="0" y="14"/>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0" name="Freeform 758"/>
            <p:cNvSpPr>
              <a:spLocks/>
            </p:cNvSpPr>
            <p:nvPr/>
          </p:nvSpPr>
          <p:spPr bwMode="ltGray">
            <a:xfrm>
              <a:off x="5545" y="3170"/>
              <a:ext cx="35" cy="26"/>
            </a:xfrm>
            <a:custGeom>
              <a:avLst/>
              <a:gdLst/>
              <a:ahLst/>
              <a:cxnLst>
                <a:cxn ang="0">
                  <a:pos x="0" y="8"/>
                </a:cxn>
                <a:cxn ang="0">
                  <a:pos x="4" y="20"/>
                </a:cxn>
                <a:cxn ang="0">
                  <a:pos x="30" y="22"/>
                </a:cxn>
                <a:cxn ang="0">
                  <a:pos x="34" y="0"/>
                </a:cxn>
                <a:cxn ang="0">
                  <a:pos x="0" y="8"/>
                </a:cxn>
              </a:cxnLst>
              <a:rect l="0" t="0" r="r" b="b"/>
              <a:pathLst>
                <a:path w="35" h="23">
                  <a:moveTo>
                    <a:pt x="0" y="8"/>
                  </a:moveTo>
                  <a:lnTo>
                    <a:pt x="4" y="20"/>
                  </a:lnTo>
                  <a:lnTo>
                    <a:pt x="30" y="22"/>
                  </a:lnTo>
                  <a:lnTo>
                    <a:pt x="34" y="0"/>
                  </a:lnTo>
                  <a:lnTo>
                    <a:pt x="0" y="8"/>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1" name="Freeform 759"/>
            <p:cNvSpPr>
              <a:spLocks/>
            </p:cNvSpPr>
            <p:nvPr/>
          </p:nvSpPr>
          <p:spPr bwMode="ltGray">
            <a:xfrm>
              <a:off x="5857" y="3302"/>
              <a:ext cx="9" cy="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2" name="Freeform 760"/>
            <p:cNvSpPr>
              <a:spLocks/>
            </p:cNvSpPr>
            <p:nvPr/>
          </p:nvSpPr>
          <p:spPr bwMode="ltGray">
            <a:xfrm>
              <a:off x="5831" y="3257"/>
              <a:ext cx="17" cy="10"/>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3" name="Freeform 761"/>
            <p:cNvSpPr>
              <a:spLocks/>
            </p:cNvSpPr>
            <p:nvPr/>
          </p:nvSpPr>
          <p:spPr bwMode="ltGray">
            <a:xfrm>
              <a:off x="5811" y="3239"/>
              <a:ext cx="7" cy="19"/>
            </a:xfrm>
            <a:custGeom>
              <a:avLst/>
              <a:gdLst/>
              <a:ahLst/>
              <a:cxnLst>
                <a:cxn ang="0">
                  <a:pos x="0" y="0"/>
                </a:cxn>
                <a:cxn ang="0">
                  <a:pos x="6" y="0"/>
                </a:cxn>
                <a:cxn ang="0">
                  <a:pos x="6" y="16"/>
                </a:cxn>
                <a:cxn ang="0">
                  <a:pos x="2" y="16"/>
                </a:cxn>
                <a:cxn ang="0">
                  <a:pos x="0" y="0"/>
                </a:cxn>
              </a:cxnLst>
              <a:rect l="0" t="0" r="r" b="b"/>
              <a:pathLst>
                <a:path w="7" h="17">
                  <a:moveTo>
                    <a:pt x="0" y="0"/>
                  </a:moveTo>
                  <a:lnTo>
                    <a:pt x="6" y="0"/>
                  </a:lnTo>
                  <a:lnTo>
                    <a:pt x="6" y="16"/>
                  </a:lnTo>
                  <a:lnTo>
                    <a:pt x="2" y="1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4" name="Freeform 762"/>
            <p:cNvSpPr>
              <a:spLocks/>
            </p:cNvSpPr>
            <p:nvPr/>
          </p:nvSpPr>
          <p:spPr bwMode="ltGray">
            <a:xfrm>
              <a:off x="5773" y="3219"/>
              <a:ext cx="9" cy="6"/>
            </a:xfrm>
            <a:custGeom>
              <a:avLst/>
              <a:gdLst/>
              <a:ahLst/>
              <a:cxnLst>
                <a:cxn ang="0">
                  <a:pos x="0" y="0"/>
                </a:cxn>
                <a:cxn ang="0">
                  <a:pos x="8" y="0"/>
                </a:cxn>
                <a:cxn ang="0">
                  <a:pos x="6" y="4"/>
                </a:cxn>
                <a:cxn ang="0">
                  <a:pos x="2" y="4"/>
                </a:cxn>
                <a:cxn ang="0">
                  <a:pos x="0" y="0"/>
                </a:cxn>
              </a:cxnLst>
              <a:rect l="0" t="0" r="r" b="b"/>
              <a:pathLst>
                <a:path w="9" h="5">
                  <a:moveTo>
                    <a:pt x="0" y="0"/>
                  </a:moveTo>
                  <a:lnTo>
                    <a:pt x="8" y="0"/>
                  </a:lnTo>
                  <a:lnTo>
                    <a:pt x="6" y="4"/>
                  </a:lnTo>
                  <a:lnTo>
                    <a:pt x="2"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5" name="Freeform 763"/>
            <p:cNvSpPr>
              <a:spLocks/>
            </p:cNvSpPr>
            <p:nvPr/>
          </p:nvSpPr>
          <p:spPr bwMode="ltGray">
            <a:xfrm>
              <a:off x="5745" y="3212"/>
              <a:ext cx="14" cy="8"/>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6" name="Freeform 764"/>
            <p:cNvSpPr>
              <a:spLocks/>
            </p:cNvSpPr>
            <p:nvPr/>
          </p:nvSpPr>
          <p:spPr bwMode="ltGray">
            <a:xfrm>
              <a:off x="5730" y="3183"/>
              <a:ext cx="12" cy="8"/>
            </a:xfrm>
            <a:custGeom>
              <a:avLst/>
              <a:gdLst/>
              <a:ahLst/>
              <a:cxnLst>
                <a:cxn ang="0">
                  <a:pos x="0" y="0"/>
                </a:cxn>
                <a:cxn ang="0">
                  <a:pos x="12" y="0"/>
                </a:cxn>
                <a:cxn ang="0">
                  <a:pos x="10" y="6"/>
                </a:cxn>
                <a:cxn ang="0">
                  <a:pos x="4" y="6"/>
                </a:cxn>
                <a:cxn ang="0">
                  <a:pos x="0" y="0"/>
                </a:cxn>
              </a:cxnLst>
              <a:rect l="0" t="0" r="r" b="b"/>
              <a:pathLst>
                <a:path w="13" h="7">
                  <a:moveTo>
                    <a:pt x="0" y="0"/>
                  </a:moveTo>
                  <a:lnTo>
                    <a:pt x="12" y="0"/>
                  </a:lnTo>
                  <a:lnTo>
                    <a:pt x="10" y="6"/>
                  </a:lnTo>
                  <a:lnTo>
                    <a:pt x="4" y="6"/>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7" name="Freeform 765"/>
            <p:cNvSpPr>
              <a:spLocks/>
            </p:cNvSpPr>
            <p:nvPr/>
          </p:nvSpPr>
          <p:spPr bwMode="ltGray">
            <a:xfrm>
              <a:off x="5384" y="3212"/>
              <a:ext cx="9" cy="6"/>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8" name="Freeform 766"/>
            <p:cNvSpPr>
              <a:spLocks/>
            </p:cNvSpPr>
            <p:nvPr/>
          </p:nvSpPr>
          <p:spPr bwMode="ltGray">
            <a:xfrm>
              <a:off x="5357" y="3168"/>
              <a:ext cx="18" cy="10"/>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49" name="Freeform 767"/>
            <p:cNvSpPr>
              <a:spLocks/>
            </p:cNvSpPr>
            <p:nvPr/>
          </p:nvSpPr>
          <p:spPr bwMode="ltGray">
            <a:xfrm>
              <a:off x="5257" y="3387"/>
              <a:ext cx="9" cy="5"/>
            </a:xfrm>
            <a:custGeom>
              <a:avLst/>
              <a:gdLst/>
              <a:ahLst/>
              <a:cxnLst>
                <a:cxn ang="0">
                  <a:pos x="0" y="0"/>
                </a:cxn>
                <a:cxn ang="0">
                  <a:pos x="8" y="0"/>
                </a:cxn>
                <a:cxn ang="0">
                  <a:pos x="6" y="4"/>
                </a:cxn>
                <a:cxn ang="0">
                  <a:pos x="4" y="4"/>
                </a:cxn>
                <a:cxn ang="0">
                  <a:pos x="0" y="0"/>
                </a:cxn>
              </a:cxnLst>
              <a:rect l="0" t="0" r="r" b="b"/>
              <a:pathLst>
                <a:path w="9" h="5">
                  <a:moveTo>
                    <a:pt x="0" y="0"/>
                  </a:moveTo>
                  <a:lnTo>
                    <a:pt x="8" y="0"/>
                  </a:lnTo>
                  <a:lnTo>
                    <a:pt x="6" y="4"/>
                  </a:lnTo>
                  <a:lnTo>
                    <a:pt x="4" y="4"/>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50" name="Freeform 768"/>
            <p:cNvSpPr>
              <a:spLocks/>
            </p:cNvSpPr>
            <p:nvPr/>
          </p:nvSpPr>
          <p:spPr bwMode="ltGray">
            <a:xfrm>
              <a:off x="5231" y="3329"/>
              <a:ext cx="17" cy="10"/>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grp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grpSp>
      <p:sp>
        <p:nvSpPr>
          <p:cNvPr id="708" name="Freeform 769"/>
          <p:cNvSpPr>
            <a:spLocks/>
          </p:cNvSpPr>
          <p:nvPr/>
        </p:nvSpPr>
        <p:spPr bwMode="ltGray">
          <a:xfrm>
            <a:off x="8201968" y="6411914"/>
            <a:ext cx="2479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09" name="Freeform 770"/>
          <p:cNvSpPr>
            <a:spLocks/>
          </p:cNvSpPr>
          <p:nvPr/>
        </p:nvSpPr>
        <p:spPr bwMode="ltGray">
          <a:xfrm>
            <a:off x="8257747" y="6578601"/>
            <a:ext cx="2479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0" name="Freeform 771"/>
          <p:cNvSpPr>
            <a:spLocks/>
          </p:cNvSpPr>
          <p:nvPr/>
        </p:nvSpPr>
        <p:spPr bwMode="ltGray">
          <a:xfrm>
            <a:off x="8535089" y="6373814"/>
            <a:ext cx="26339" cy="17463"/>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1" name="Freeform 772"/>
          <p:cNvSpPr>
            <a:spLocks/>
          </p:cNvSpPr>
          <p:nvPr/>
        </p:nvSpPr>
        <p:spPr bwMode="ltGray">
          <a:xfrm>
            <a:off x="8601712" y="6121403"/>
            <a:ext cx="26340" cy="15875"/>
          </a:xfrm>
          <a:custGeom>
            <a:avLst/>
            <a:gdLst/>
            <a:ahLst/>
            <a:cxnLst>
              <a:cxn ang="0">
                <a:pos x="0" y="0"/>
              </a:cxn>
              <a:cxn ang="0">
                <a:pos x="16" y="0"/>
              </a:cxn>
              <a:cxn ang="0">
                <a:pos x="14" y="8"/>
              </a:cxn>
              <a:cxn ang="0">
                <a:pos x="6" y="8"/>
              </a:cxn>
              <a:cxn ang="0">
                <a:pos x="0" y="0"/>
              </a:cxn>
            </a:cxnLst>
            <a:rect l="0" t="0" r="r" b="b"/>
            <a:pathLst>
              <a:path w="17" h="9">
                <a:moveTo>
                  <a:pt x="0" y="0"/>
                </a:moveTo>
                <a:lnTo>
                  <a:pt x="16" y="0"/>
                </a:lnTo>
                <a:lnTo>
                  <a:pt x="14" y="8"/>
                </a:lnTo>
                <a:lnTo>
                  <a:pt x="6" y="8"/>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2" name="Freeform 773"/>
          <p:cNvSpPr>
            <a:spLocks/>
          </p:cNvSpPr>
          <p:nvPr/>
        </p:nvSpPr>
        <p:spPr bwMode="ltGray">
          <a:xfrm>
            <a:off x="1009681" y="1892321"/>
            <a:ext cx="268046" cy="596897"/>
          </a:xfrm>
          <a:custGeom>
            <a:avLst/>
            <a:gdLst/>
            <a:ahLst/>
            <a:cxnLst>
              <a:cxn ang="0">
                <a:pos x="2" y="324"/>
              </a:cxn>
              <a:cxn ang="0">
                <a:pos x="8" y="316"/>
              </a:cxn>
              <a:cxn ang="0">
                <a:pos x="12" y="308"/>
              </a:cxn>
              <a:cxn ang="0">
                <a:pos x="16" y="300"/>
              </a:cxn>
              <a:cxn ang="0">
                <a:pos x="20" y="292"/>
              </a:cxn>
              <a:cxn ang="0">
                <a:pos x="20" y="284"/>
              </a:cxn>
              <a:cxn ang="0">
                <a:pos x="26" y="276"/>
              </a:cxn>
              <a:cxn ang="0">
                <a:pos x="26" y="268"/>
              </a:cxn>
              <a:cxn ang="0">
                <a:pos x="30" y="260"/>
              </a:cxn>
              <a:cxn ang="0">
                <a:pos x="32" y="252"/>
              </a:cxn>
              <a:cxn ang="0">
                <a:pos x="34" y="244"/>
              </a:cxn>
              <a:cxn ang="0">
                <a:pos x="36" y="236"/>
              </a:cxn>
              <a:cxn ang="0">
                <a:pos x="42" y="230"/>
              </a:cxn>
              <a:cxn ang="0">
                <a:pos x="46" y="222"/>
              </a:cxn>
              <a:cxn ang="0">
                <a:pos x="52" y="212"/>
              </a:cxn>
              <a:cxn ang="0">
                <a:pos x="56" y="204"/>
              </a:cxn>
              <a:cxn ang="0">
                <a:pos x="60" y="194"/>
              </a:cxn>
              <a:cxn ang="0">
                <a:pos x="62" y="186"/>
              </a:cxn>
              <a:cxn ang="0">
                <a:pos x="66" y="176"/>
              </a:cxn>
              <a:cxn ang="0">
                <a:pos x="72" y="164"/>
              </a:cxn>
              <a:cxn ang="0">
                <a:pos x="76" y="156"/>
              </a:cxn>
              <a:cxn ang="0">
                <a:pos x="82" y="148"/>
              </a:cxn>
              <a:cxn ang="0">
                <a:pos x="88" y="140"/>
              </a:cxn>
              <a:cxn ang="0">
                <a:pos x="92" y="130"/>
              </a:cxn>
              <a:cxn ang="0">
                <a:pos x="98" y="124"/>
              </a:cxn>
              <a:cxn ang="0">
                <a:pos x="104" y="116"/>
              </a:cxn>
              <a:cxn ang="0">
                <a:pos x="110" y="108"/>
              </a:cxn>
              <a:cxn ang="0">
                <a:pos x="116" y="100"/>
              </a:cxn>
              <a:cxn ang="0">
                <a:pos x="120" y="90"/>
              </a:cxn>
              <a:cxn ang="0">
                <a:pos x="122" y="82"/>
              </a:cxn>
              <a:cxn ang="0">
                <a:pos x="124" y="74"/>
              </a:cxn>
              <a:cxn ang="0">
                <a:pos x="130" y="66"/>
              </a:cxn>
              <a:cxn ang="0">
                <a:pos x="134" y="58"/>
              </a:cxn>
              <a:cxn ang="0">
                <a:pos x="140" y="50"/>
              </a:cxn>
              <a:cxn ang="0">
                <a:pos x="146" y="44"/>
              </a:cxn>
              <a:cxn ang="0">
                <a:pos x="154" y="34"/>
              </a:cxn>
              <a:cxn ang="0">
                <a:pos x="158" y="26"/>
              </a:cxn>
              <a:cxn ang="0">
                <a:pos x="162" y="18"/>
              </a:cxn>
              <a:cxn ang="0">
                <a:pos x="166" y="10"/>
              </a:cxn>
              <a:cxn ang="0">
                <a:pos x="170" y="2"/>
              </a:cxn>
            </a:cxnLst>
            <a:rect l="0" t="0" r="r" b="b"/>
            <a:pathLst>
              <a:path w="173" h="329">
                <a:moveTo>
                  <a:pt x="0" y="328"/>
                </a:moveTo>
                <a:lnTo>
                  <a:pt x="2" y="324"/>
                </a:lnTo>
                <a:lnTo>
                  <a:pt x="6" y="320"/>
                </a:lnTo>
                <a:lnTo>
                  <a:pt x="8" y="316"/>
                </a:lnTo>
                <a:lnTo>
                  <a:pt x="10" y="312"/>
                </a:lnTo>
                <a:lnTo>
                  <a:pt x="12" y="308"/>
                </a:lnTo>
                <a:lnTo>
                  <a:pt x="14" y="304"/>
                </a:lnTo>
                <a:lnTo>
                  <a:pt x="16" y="300"/>
                </a:lnTo>
                <a:lnTo>
                  <a:pt x="18" y="296"/>
                </a:lnTo>
                <a:lnTo>
                  <a:pt x="20" y="292"/>
                </a:lnTo>
                <a:lnTo>
                  <a:pt x="20" y="288"/>
                </a:lnTo>
                <a:lnTo>
                  <a:pt x="20" y="284"/>
                </a:lnTo>
                <a:lnTo>
                  <a:pt x="24" y="280"/>
                </a:lnTo>
                <a:lnTo>
                  <a:pt x="26" y="276"/>
                </a:lnTo>
                <a:lnTo>
                  <a:pt x="26" y="272"/>
                </a:lnTo>
                <a:lnTo>
                  <a:pt x="26" y="268"/>
                </a:lnTo>
                <a:lnTo>
                  <a:pt x="28" y="264"/>
                </a:lnTo>
                <a:lnTo>
                  <a:pt x="30" y="260"/>
                </a:lnTo>
                <a:lnTo>
                  <a:pt x="32" y="256"/>
                </a:lnTo>
                <a:lnTo>
                  <a:pt x="32" y="252"/>
                </a:lnTo>
                <a:lnTo>
                  <a:pt x="34" y="248"/>
                </a:lnTo>
                <a:lnTo>
                  <a:pt x="34" y="244"/>
                </a:lnTo>
                <a:lnTo>
                  <a:pt x="36" y="240"/>
                </a:lnTo>
                <a:lnTo>
                  <a:pt x="36" y="236"/>
                </a:lnTo>
                <a:lnTo>
                  <a:pt x="40" y="234"/>
                </a:lnTo>
                <a:lnTo>
                  <a:pt x="42" y="230"/>
                </a:lnTo>
                <a:lnTo>
                  <a:pt x="44" y="226"/>
                </a:lnTo>
                <a:lnTo>
                  <a:pt x="46" y="222"/>
                </a:lnTo>
                <a:lnTo>
                  <a:pt x="48" y="218"/>
                </a:lnTo>
                <a:lnTo>
                  <a:pt x="52" y="212"/>
                </a:lnTo>
                <a:lnTo>
                  <a:pt x="54" y="208"/>
                </a:lnTo>
                <a:lnTo>
                  <a:pt x="56" y="204"/>
                </a:lnTo>
                <a:lnTo>
                  <a:pt x="58" y="198"/>
                </a:lnTo>
                <a:lnTo>
                  <a:pt x="60" y="194"/>
                </a:lnTo>
                <a:lnTo>
                  <a:pt x="60" y="190"/>
                </a:lnTo>
                <a:lnTo>
                  <a:pt x="62" y="186"/>
                </a:lnTo>
                <a:lnTo>
                  <a:pt x="64" y="182"/>
                </a:lnTo>
                <a:lnTo>
                  <a:pt x="66" y="176"/>
                </a:lnTo>
                <a:lnTo>
                  <a:pt x="68" y="170"/>
                </a:lnTo>
                <a:lnTo>
                  <a:pt x="72" y="164"/>
                </a:lnTo>
                <a:lnTo>
                  <a:pt x="74" y="160"/>
                </a:lnTo>
                <a:lnTo>
                  <a:pt x="76" y="156"/>
                </a:lnTo>
                <a:lnTo>
                  <a:pt x="80" y="152"/>
                </a:lnTo>
                <a:lnTo>
                  <a:pt x="82" y="148"/>
                </a:lnTo>
                <a:lnTo>
                  <a:pt x="86" y="144"/>
                </a:lnTo>
                <a:lnTo>
                  <a:pt x="88" y="140"/>
                </a:lnTo>
                <a:lnTo>
                  <a:pt x="90" y="134"/>
                </a:lnTo>
                <a:lnTo>
                  <a:pt x="92" y="130"/>
                </a:lnTo>
                <a:lnTo>
                  <a:pt x="94" y="126"/>
                </a:lnTo>
                <a:lnTo>
                  <a:pt x="98" y="124"/>
                </a:lnTo>
                <a:lnTo>
                  <a:pt x="100" y="120"/>
                </a:lnTo>
                <a:lnTo>
                  <a:pt x="104" y="116"/>
                </a:lnTo>
                <a:lnTo>
                  <a:pt x="106" y="112"/>
                </a:lnTo>
                <a:lnTo>
                  <a:pt x="110" y="108"/>
                </a:lnTo>
                <a:lnTo>
                  <a:pt x="112" y="104"/>
                </a:lnTo>
                <a:lnTo>
                  <a:pt x="116" y="100"/>
                </a:lnTo>
                <a:lnTo>
                  <a:pt x="116" y="96"/>
                </a:lnTo>
                <a:lnTo>
                  <a:pt x="120" y="90"/>
                </a:lnTo>
                <a:lnTo>
                  <a:pt x="120" y="86"/>
                </a:lnTo>
                <a:lnTo>
                  <a:pt x="122" y="82"/>
                </a:lnTo>
                <a:lnTo>
                  <a:pt x="124" y="78"/>
                </a:lnTo>
                <a:lnTo>
                  <a:pt x="124" y="74"/>
                </a:lnTo>
                <a:lnTo>
                  <a:pt x="128" y="70"/>
                </a:lnTo>
                <a:lnTo>
                  <a:pt x="130" y="66"/>
                </a:lnTo>
                <a:lnTo>
                  <a:pt x="132" y="62"/>
                </a:lnTo>
                <a:lnTo>
                  <a:pt x="134" y="58"/>
                </a:lnTo>
                <a:lnTo>
                  <a:pt x="138" y="54"/>
                </a:lnTo>
                <a:lnTo>
                  <a:pt x="140" y="50"/>
                </a:lnTo>
                <a:lnTo>
                  <a:pt x="144" y="48"/>
                </a:lnTo>
                <a:lnTo>
                  <a:pt x="146" y="44"/>
                </a:lnTo>
                <a:lnTo>
                  <a:pt x="150" y="40"/>
                </a:lnTo>
                <a:lnTo>
                  <a:pt x="154" y="34"/>
                </a:lnTo>
                <a:lnTo>
                  <a:pt x="156" y="30"/>
                </a:lnTo>
                <a:lnTo>
                  <a:pt x="158" y="26"/>
                </a:lnTo>
                <a:lnTo>
                  <a:pt x="160" y="22"/>
                </a:lnTo>
                <a:lnTo>
                  <a:pt x="162" y="18"/>
                </a:lnTo>
                <a:lnTo>
                  <a:pt x="164" y="14"/>
                </a:lnTo>
                <a:lnTo>
                  <a:pt x="166" y="10"/>
                </a:lnTo>
                <a:lnTo>
                  <a:pt x="168" y="6"/>
                </a:lnTo>
                <a:lnTo>
                  <a:pt x="170" y="2"/>
                </a:lnTo>
                <a:lnTo>
                  <a:pt x="17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3" name="Oval 775"/>
          <p:cNvSpPr>
            <a:spLocks noChangeArrowheads="1"/>
          </p:cNvSpPr>
          <p:nvPr/>
        </p:nvSpPr>
        <p:spPr bwMode="ltGray">
          <a:xfrm>
            <a:off x="1798323" y="4233873"/>
            <a:ext cx="4648" cy="3175"/>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14" name="Oval 776"/>
          <p:cNvSpPr>
            <a:spLocks noChangeArrowheads="1"/>
          </p:cNvSpPr>
          <p:nvPr/>
        </p:nvSpPr>
        <p:spPr bwMode="ltGray">
          <a:xfrm>
            <a:off x="2069467" y="4095762"/>
            <a:ext cx="7747" cy="7937"/>
          </a:xfrm>
          <a:prstGeom prst="ellipse">
            <a:avLst/>
          </a:prstGeom>
          <a:solidFill>
            <a:schemeClr val="bg1">
              <a:lumMod val="75000"/>
            </a:schemeClr>
          </a:solidFill>
          <a:ln w="12700">
            <a:solidFill>
              <a:schemeClr val="bg1"/>
            </a:solidFill>
            <a:round/>
            <a:headEnd/>
            <a:tailEn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15" name="Freeform 777"/>
          <p:cNvSpPr>
            <a:spLocks/>
          </p:cNvSpPr>
          <p:nvPr/>
        </p:nvSpPr>
        <p:spPr bwMode="ltGray">
          <a:xfrm>
            <a:off x="2064819" y="4003687"/>
            <a:ext cx="41833" cy="33337"/>
          </a:xfrm>
          <a:custGeom>
            <a:avLst/>
            <a:gdLst/>
            <a:ahLst/>
            <a:cxnLst>
              <a:cxn ang="0">
                <a:pos x="14" y="0"/>
              </a:cxn>
              <a:cxn ang="0">
                <a:pos x="26" y="8"/>
              </a:cxn>
              <a:cxn ang="0">
                <a:pos x="24" y="14"/>
              </a:cxn>
              <a:cxn ang="0">
                <a:pos x="12" y="18"/>
              </a:cxn>
              <a:cxn ang="0">
                <a:pos x="2" y="16"/>
              </a:cxn>
              <a:cxn ang="0">
                <a:pos x="0" y="8"/>
              </a:cxn>
              <a:cxn ang="0">
                <a:pos x="14" y="0"/>
              </a:cxn>
            </a:cxnLst>
            <a:rect l="0" t="0" r="r" b="b"/>
            <a:pathLst>
              <a:path w="27" h="19">
                <a:moveTo>
                  <a:pt x="14" y="0"/>
                </a:moveTo>
                <a:lnTo>
                  <a:pt x="26" y="8"/>
                </a:lnTo>
                <a:lnTo>
                  <a:pt x="24" y="14"/>
                </a:lnTo>
                <a:lnTo>
                  <a:pt x="12" y="18"/>
                </a:lnTo>
                <a:lnTo>
                  <a:pt x="2" y="16"/>
                </a:lnTo>
                <a:lnTo>
                  <a:pt x="0" y="8"/>
                </a:lnTo>
                <a:lnTo>
                  <a:pt x="1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6" name="Freeform 778"/>
          <p:cNvSpPr>
            <a:spLocks/>
          </p:cNvSpPr>
          <p:nvPr/>
        </p:nvSpPr>
        <p:spPr bwMode="ltGray">
          <a:xfrm>
            <a:off x="2091158" y="4054487"/>
            <a:ext cx="24790" cy="34925"/>
          </a:xfrm>
          <a:custGeom>
            <a:avLst/>
            <a:gdLst/>
            <a:ahLst/>
            <a:cxnLst>
              <a:cxn ang="0">
                <a:pos x="8" y="0"/>
              </a:cxn>
              <a:cxn ang="0">
                <a:pos x="16" y="6"/>
              </a:cxn>
              <a:cxn ang="0">
                <a:pos x="16" y="14"/>
              </a:cxn>
              <a:cxn ang="0">
                <a:pos x="0" y="18"/>
              </a:cxn>
              <a:cxn ang="0">
                <a:pos x="2" y="4"/>
              </a:cxn>
              <a:cxn ang="0">
                <a:pos x="8" y="0"/>
              </a:cxn>
            </a:cxnLst>
            <a:rect l="0" t="0" r="r" b="b"/>
            <a:pathLst>
              <a:path w="17" h="19">
                <a:moveTo>
                  <a:pt x="8" y="0"/>
                </a:moveTo>
                <a:lnTo>
                  <a:pt x="16" y="6"/>
                </a:lnTo>
                <a:lnTo>
                  <a:pt x="16" y="14"/>
                </a:lnTo>
                <a:lnTo>
                  <a:pt x="0" y="18"/>
                </a:lnTo>
                <a:lnTo>
                  <a:pt x="2" y="4"/>
                </a:lnTo>
                <a:lnTo>
                  <a:pt x="8"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7" name="Freeform 779"/>
          <p:cNvSpPr>
            <a:spLocks/>
          </p:cNvSpPr>
          <p:nvPr/>
        </p:nvSpPr>
        <p:spPr bwMode="ltGray">
          <a:xfrm>
            <a:off x="2064819" y="4060837"/>
            <a:ext cx="17043" cy="28575"/>
          </a:xfrm>
          <a:custGeom>
            <a:avLst/>
            <a:gdLst/>
            <a:ahLst/>
            <a:cxnLst>
              <a:cxn ang="0">
                <a:pos x="6" y="0"/>
              </a:cxn>
              <a:cxn ang="0">
                <a:pos x="10" y="14"/>
              </a:cxn>
              <a:cxn ang="0">
                <a:pos x="0" y="12"/>
              </a:cxn>
              <a:cxn ang="0">
                <a:pos x="6" y="0"/>
              </a:cxn>
            </a:cxnLst>
            <a:rect l="0" t="0" r="r" b="b"/>
            <a:pathLst>
              <a:path w="11" h="15">
                <a:moveTo>
                  <a:pt x="6" y="0"/>
                </a:moveTo>
                <a:lnTo>
                  <a:pt x="10" y="14"/>
                </a:lnTo>
                <a:lnTo>
                  <a:pt x="0" y="12"/>
                </a:lnTo>
                <a:lnTo>
                  <a:pt x="6"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8" name="Freeform 780"/>
          <p:cNvSpPr>
            <a:spLocks/>
          </p:cNvSpPr>
          <p:nvPr/>
        </p:nvSpPr>
        <p:spPr bwMode="ltGray">
          <a:xfrm>
            <a:off x="2154684" y="4202123"/>
            <a:ext cx="170433" cy="74613"/>
          </a:xfrm>
          <a:custGeom>
            <a:avLst/>
            <a:gdLst/>
            <a:ahLst/>
            <a:cxnLst>
              <a:cxn ang="0">
                <a:pos x="18" y="4"/>
              </a:cxn>
              <a:cxn ang="0">
                <a:pos x="30" y="0"/>
              </a:cxn>
              <a:cxn ang="0">
                <a:pos x="42" y="6"/>
              </a:cxn>
              <a:cxn ang="0">
                <a:pos x="56" y="2"/>
              </a:cxn>
              <a:cxn ang="0">
                <a:pos x="72" y="2"/>
              </a:cxn>
              <a:cxn ang="0">
                <a:pos x="78" y="12"/>
              </a:cxn>
              <a:cxn ang="0">
                <a:pos x="88" y="22"/>
              </a:cxn>
              <a:cxn ang="0">
                <a:pos x="108" y="24"/>
              </a:cxn>
              <a:cxn ang="0">
                <a:pos x="92" y="28"/>
              </a:cxn>
              <a:cxn ang="0">
                <a:pos x="70" y="28"/>
              </a:cxn>
              <a:cxn ang="0">
                <a:pos x="64" y="34"/>
              </a:cxn>
              <a:cxn ang="0">
                <a:pos x="52" y="34"/>
              </a:cxn>
              <a:cxn ang="0">
                <a:pos x="42" y="40"/>
              </a:cxn>
              <a:cxn ang="0">
                <a:pos x="32" y="32"/>
              </a:cxn>
              <a:cxn ang="0">
                <a:pos x="10" y="34"/>
              </a:cxn>
              <a:cxn ang="0">
                <a:pos x="4" y="34"/>
              </a:cxn>
              <a:cxn ang="0">
                <a:pos x="0" y="28"/>
              </a:cxn>
              <a:cxn ang="0">
                <a:pos x="20" y="22"/>
              </a:cxn>
              <a:cxn ang="0">
                <a:pos x="28" y="22"/>
              </a:cxn>
              <a:cxn ang="0">
                <a:pos x="26" y="16"/>
              </a:cxn>
              <a:cxn ang="0">
                <a:pos x="26" y="10"/>
              </a:cxn>
              <a:cxn ang="0">
                <a:pos x="18" y="4"/>
              </a:cxn>
            </a:cxnLst>
            <a:rect l="0" t="0" r="r" b="b"/>
            <a:pathLst>
              <a:path w="109" h="41">
                <a:moveTo>
                  <a:pt x="18" y="4"/>
                </a:moveTo>
                <a:lnTo>
                  <a:pt x="30" y="0"/>
                </a:lnTo>
                <a:lnTo>
                  <a:pt x="42" y="6"/>
                </a:lnTo>
                <a:lnTo>
                  <a:pt x="56" y="2"/>
                </a:lnTo>
                <a:lnTo>
                  <a:pt x="72" y="2"/>
                </a:lnTo>
                <a:lnTo>
                  <a:pt x="78" y="12"/>
                </a:lnTo>
                <a:lnTo>
                  <a:pt x="88" y="22"/>
                </a:lnTo>
                <a:lnTo>
                  <a:pt x="108" y="24"/>
                </a:lnTo>
                <a:lnTo>
                  <a:pt x="92" y="28"/>
                </a:lnTo>
                <a:lnTo>
                  <a:pt x="70" y="28"/>
                </a:lnTo>
                <a:lnTo>
                  <a:pt x="64" y="34"/>
                </a:lnTo>
                <a:lnTo>
                  <a:pt x="52" y="34"/>
                </a:lnTo>
                <a:lnTo>
                  <a:pt x="42" y="40"/>
                </a:lnTo>
                <a:lnTo>
                  <a:pt x="32" y="32"/>
                </a:lnTo>
                <a:lnTo>
                  <a:pt x="10" y="34"/>
                </a:lnTo>
                <a:lnTo>
                  <a:pt x="4" y="34"/>
                </a:lnTo>
                <a:lnTo>
                  <a:pt x="0" y="28"/>
                </a:lnTo>
                <a:lnTo>
                  <a:pt x="20" y="22"/>
                </a:lnTo>
                <a:lnTo>
                  <a:pt x="28" y="22"/>
                </a:lnTo>
                <a:lnTo>
                  <a:pt x="26" y="16"/>
                </a:lnTo>
                <a:lnTo>
                  <a:pt x="26" y="10"/>
                </a:lnTo>
                <a:lnTo>
                  <a:pt x="18" y="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19" name="Freeform 781"/>
          <p:cNvSpPr>
            <a:spLocks/>
          </p:cNvSpPr>
          <p:nvPr/>
        </p:nvSpPr>
        <p:spPr bwMode="ltGray">
          <a:xfrm>
            <a:off x="1903682" y="4111637"/>
            <a:ext cx="258748" cy="103187"/>
          </a:xfrm>
          <a:custGeom>
            <a:avLst/>
            <a:gdLst/>
            <a:ahLst/>
            <a:cxnLst>
              <a:cxn ang="0">
                <a:pos x="82" y="6"/>
              </a:cxn>
              <a:cxn ang="0">
                <a:pos x="70" y="4"/>
              </a:cxn>
              <a:cxn ang="0">
                <a:pos x="52" y="2"/>
              </a:cxn>
              <a:cxn ang="0">
                <a:pos x="38" y="0"/>
              </a:cxn>
              <a:cxn ang="0">
                <a:pos x="20" y="8"/>
              </a:cxn>
              <a:cxn ang="0">
                <a:pos x="10" y="16"/>
              </a:cxn>
              <a:cxn ang="0">
                <a:pos x="0" y="26"/>
              </a:cxn>
              <a:cxn ang="0">
                <a:pos x="12" y="24"/>
              </a:cxn>
              <a:cxn ang="0">
                <a:pos x="24" y="20"/>
              </a:cxn>
              <a:cxn ang="0">
                <a:pos x="36" y="12"/>
              </a:cxn>
              <a:cxn ang="0">
                <a:pos x="46" y="12"/>
              </a:cxn>
              <a:cxn ang="0">
                <a:pos x="42" y="16"/>
              </a:cxn>
              <a:cxn ang="0">
                <a:pos x="36" y="20"/>
              </a:cxn>
              <a:cxn ang="0">
                <a:pos x="46" y="20"/>
              </a:cxn>
              <a:cxn ang="0">
                <a:pos x="58" y="20"/>
              </a:cxn>
              <a:cxn ang="0">
                <a:pos x="74" y="16"/>
              </a:cxn>
              <a:cxn ang="0">
                <a:pos x="74" y="20"/>
              </a:cxn>
              <a:cxn ang="0">
                <a:pos x="78" y="24"/>
              </a:cxn>
              <a:cxn ang="0">
                <a:pos x="98" y="26"/>
              </a:cxn>
              <a:cxn ang="0">
                <a:pos x="100" y="32"/>
              </a:cxn>
              <a:cxn ang="0">
                <a:pos x="102" y="38"/>
              </a:cxn>
              <a:cxn ang="0">
                <a:pos x="106" y="40"/>
              </a:cxn>
              <a:cxn ang="0">
                <a:pos x="120" y="44"/>
              </a:cxn>
              <a:cxn ang="0">
                <a:pos x="122" y="48"/>
              </a:cxn>
              <a:cxn ang="0">
                <a:pos x="112" y="54"/>
              </a:cxn>
              <a:cxn ang="0">
                <a:pos x="136" y="56"/>
              </a:cxn>
              <a:cxn ang="0">
                <a:pos x="150" y="56"/>
              </a:cxn>
              <a:cxn ang="0">
                <a:pos x="154" y="52"/>
              </a:cxn>
              <a:cxn ang="0">
                <a:pos x="164" y="52"/>
              </a:cxn>
              <a:cxn ang="0">
                <a:pos x="166" y="48"/>
              </a:cxn>
              <a:cxn ang="0">
                <a:pos x="162" y="48"/>
              </a:cxn>
              <a:cxn ang="0">
                <a:pos x="156" y="38"/>
              </a:cxn>
              <a:cxn ang="0">
                <a:pos x="146" y="38"/>
              </a:cxn>
              <a:cxn ang="0">
                <a:pos x="144" y="34"/>
              </a:cxn>
              <a:cxn ang="0">
                <a:pos x="136" y="30"/>
              </a:cxn>
              <a:cxn ang="0">
                <a:pos x="120" y="26"/>
              </a:cxn>
              <a:cxn ang="0">
                <a:pos x="114" y="18"/>
              </a:cxn>
              <a:cxn ang="0">
                <a:pos x="102" y="8"/>
              </a:cxn>
              <a:cxn ang="0">
                <a:pos x="104" y="18"/>
              </a:cxn>
              <a:cxn ang="0">
                <a:pos x="96" y="16"/>
              </a:cxn>
              <a:cxn ang="0">
                <a:pos x="88" y="12"/>
              </a:cxn>
              <a:cxn ang="0">
                <a:pos x="82" y="6"/>
              </a:cxn>
            </a:cxnLst>
            <a:rect l="0" t="0" r="r" b="b"/>
            <a:pathLst>
              <a:path w="167" h="57">
                <a:moveTo>
                  <a:pt x="82" y="6"/>
                </a:moveTo>
                <a:lnTo>
                  <a:pt x="70" y="4"/>
                </a:lnTo>
                <a:lnTo>
                  <a:pt x="52" y="2"/>
                </a:lnTo>
                <a:lnTo>
                  <a:pt x="38" y="0"/>
                </a:lnTo>
                <a:lnTo>
                  <a:pt x="20" y="8"/>
                </a:lnTo>
                <a:lnTo>
                  <a:pt x="10" y="16"/>
                </a:lnTo>
                <a:lnTo>
                  <a:pt x="0" y="26"/>
                </a:lnTo>
                <a:lnTo>
                  <a:pt x="12" y="24"/>
                </a:lnTo>
                <a:lnTo>
                  <a:pt x="24" y="20"/>
                </a:lnTo>
                <a:lnTo>
                  <a:pt x="36" y="12"/>
                </a:lnTo>
                <a:lnTo>
                  <a:pt x="46" y="12"/>
                </a:lnTo>
                <a:lnTo>
                  <a:pt x="42" y="16"/>
                </a:lnTo>
                <a:lnTo>
                  <a:pt x="36" y="20"/>
                </a:lnTo>
                <a:lnTo>
                  <a:pt x="46" y="20"/>
                </a:lnTo>
                <a:lnTo>
                  <a:pt x="58" y="20"/>
                </a:lnTo>
                <a:lnTo>
                  <a:pt x="74" y="16"/>
                </a:lnTo>
                <a:lnTo>
                  <a:pt x="74" y="20"/>
                </a:lnTo>
                <a:lnTo>
                  <a:pt x="78" y="24"/>
                </a:lnTo>
                <a:lnTo>
                  <a:pt x="98" y="26"/>
                </a:lnTo>
                <a:lnTo>
                  <a:pt x="100" y="32"/>
                </a:lnTo>
                <a:lnTo>
                  <a:pt x="102" y="38"/>
                </a:lnTo>
                <a:lnTo>
                  <a:pt x="106" y="40"/>
                </a:lnTo>
                <a:lnTo>
                  <a:pt x="120" y="44"/>
                </a:lnTo>
                <a:lnTo>
                  <a:pt x="122" y="48"/>
                </a:lnTo>
                <a:lnTo>
                  <a:pt x="112" y="54"/>
                </a:lnTo>
                <a:lnTo>
                  <a:pt x="136" y="56"/>
                </a:lnTo>
                <a:lnTo>
                  <a:pt x="150" y="56"/>
                </a:lnTo>
                <a:lnTo>
                  <a:pt x="154" y="52"/>
                </a:lnTo>
                <a:lnTo>
                  <a:pt x="164" y="52"/>
                </a:lnTo>
                <a:lnTo>
                  <a:pt x="166" y="48"/>
                </a:lnTo>
                <a:lnTo>
                  <a:pt x="162" y="48"/>
                </a:lnTo>
                <a:lnTo>
                  <a:pt x="156" y="38"/>
                </a:lnTo>
                <a:lnTo>
                  <a:pt x="146" y="38"/>
                </a:lnTo>
                <a:lnTo>
                  <a:pt x="144" y="34"/>
                </a:lnTo>
                <a:lnTo>
                  <a:pt x="136" y="30"/>
                </a:lnTo>
                <a:lnTo>
                  <a:pt x="120" y="26"/>
                </a:lnTo>
                <a:lnTo>
                  <a:pt x="114" y="18"/>
                </a:lnTo>
                <a:lnTo>
                  <a:pt x="102" y="8"/>
                </a:lnTo>
                <a:lnTo>
                  <a:pt x="104" y="18"/>
                </a:lnTo>
                <a:lnTo>
                  <a:pt x="96" y="16"/>
                </a:lnTo>
                <a:lnTo>
                  <a:pt x="88" y="12"/>
                </a:lnTo>
                <a:lnTo>
                  <a:pt x="82"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0" name="Freeform 782"/>
          <p:cNvSpPr>
            <a:spLocks/>
          </p:cNvSpPr>
          <p:nvPr/>
        </p:nvSpPr>
        <p:spPr bwMode="ltGray">
          <a:xfrm>
            <a:off x="2063269" y="4254511"/>
            <a:ext cx="49581" cy="25400"/>
          </a:xfrm>
          <a:custGeom>
            <a:avLst/>
            <a:gdLst/>
            <a:ahLst/>
            <a:cxnLst>
              <a:cxn ang="0">
                <a:pos x="32" y="10"/>
              </a:cxn>
              <a:cxn ang="0">
                <a:pos x="28" y="6"/>
              </a:cxn>
              <a:cxn ang="0">
                <a:pos x="24" y="0"/>
              </a:cxn>
              <a:cxn ang="0">
                <a:pos x="12" y="0"/>
              </a:cxn>
              <a:cxn ang="0">
                <a:pos x="4" y="2"/>
              </a:cxn>
              <a:cxn ang="0">
                <a:pos x="0" y="8"/>
              </a:cxn>
              <a:cxn ang="0">
                <a:pos x="6" y="8"/>
              </a:cxn>
              <a:cxn ang="0">
                <a:pos x="10" y="12"/>
              </a:cxn>
              <a:cxn ang="0">
                <a:pos x="24" y="14"/>
              </a:cxn>
              <a:cxn ang="0">
                <a:pos x="32" y="10"/>
              </a:cxn>
            </a:cxnLst>
            <a:rect l="0" t="0" r="r" b="b"/>
            <a:pathLst>
              <a:path w="33" h="15">
                <a:moveTo>
                  <a:pt x="32" y="10"/>
                </a:moveTo>
                <a:lnTo>
                  <a:pt x="28" y="6"/>
                </a:lnTo>
                <a:lnTo>
                  <a:pt x="24" y="0"/>
                </a:lnTo>
                <a:lnTo>
                  <a:pt x="12" y="0"/>
                </a:lnTo>
                <a:lnTo>
                  <a:pt x="4" y="2"/>
                </a:lnTo>
                <a:lnTo>
                  <a:pt x="0" y="8"/>
                </a:lnTo>
                <a:lnTo>
                  <a:pt x="6" y="8"/>
                </a:lnTo>
                <a:lnTo>
                  <a:pt x="10" y="12"/>
                </a:lnTo>
                <a:lnTo>
                  <a:pt x="24" y="14"/>
                </a:lnTo>
                <a:lnTo>
                  <a:pt x="3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1" name="Freeform 783"/>
          <p:cNvSpPr>
            <a:spLocks/>
          </p:cNvSpPr>
          <p:nvPr/>
        </p:nvSpPr>
        <p:spPr bwMode="ltGray">
          <a:xfrm>
            <a:off x="2322019" y="4246573"/>
            <a:ext cx="41833"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2" name="Freeform 784"/>
          <p:cNvSpPr>
            <a:spLocks/>
          </p:cNvSpPr>
          <p:nvPr/>
        </p:nvSpPr>
        <p:spPr bwMode="ltGray">
          <a:xfrm>
            <a:off x="2377797" y="4271973"/>
            <a:ext cx="10845" cy="7938"/>
          </a:xfrm>
          <a:custGeom>
            <a:avLst/>
            <a:gdLst/>
            <a:ahLst/>
            <a:cxnLst>
              <a:cxn ang="0">
                <a:pos x="0" y="0"/>
              </a:cxn>
              <a:cxn ang="0">
                <a:pos x="6" y="0"/>
              </a:cxn>
              <a:cxn ang="0">
                <a:pos x="6" y="4"/>
              </a:cxn>
              <a:cxn ang="0">
                <a:pos x="2" y="4"/>
              </a:cxn>
              <a:cxn ang="0">
                <a:pos x="0" y="0"/>
              </a:cxn>
            </a:cxnLst>
            <a:rect l="0" t="0" r="r" b="b"/>
            <a:pathLst>
              <a:path w="7" h="5">
                <a:moveTo>
                  <a:pt x="0" y="0"/>
                </a:moveTo>
                <a:lnTo>
                  <a:pt x="6" y="0"/>
                </a:lnTo>
                <a:lnTo>
                  <a:pt x="6" y="4"/>
                </a:lnTo>
                <a:lnTo>
                  <a:pt x="2" y="4"/>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3" name="Freeform 785"/>
          <p:cNvSpPr>
            <a:spLocks/>
          </p:cNvSpPr>
          <p:nvPr/>
        </p:nvSpPr>
        <p:spPr bwMode="ltGray">
          <a:xfrm>
            <a:off x="2402587" y="4281498"/>
            <a:ext cx="4648"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4" name="Freeform 786"/>
          <p:cNvSpPr>
            <a:spLocks/>
          </p:cNvSpPr>
          <p:nvPr/>
        </p:nvSpPr>
        <p:spPr bwMode="ltGray">
          <a:xfrm>
            <a:off x="2419630" y="4291023"/>
            <a:ext cx="7747" cy="14288"/>
          </a:xfrm>
          <a:custGeom>
            <a:avLst/>
            <a:gdLst/>
            <a:ahLst/>
            <a:cxnLst>
              <a:cxn ang="0">
                <a:pos x="4" y="6"/>
              </a:cxn>
              <a:cxn ang="0">
                <a:pos x="0" y="0"/>
              </a:cxn>
              <a:cxn ang="0">
                <a:pos x="4" y="0"/>
              </a:cxn>
              <a:cxn ang="0">
                <a:pos x="4" y="6"/>
              </a:cxn>
            </a:cxnLst>
            <a:rect l="0" t="0" r="r" b="b"/>
            <a:pathLst>
              <a:path w="5" h="7">
                <a:moveTo>
                  <a:pt x="4" y="6"/>
                </a:moveTo>
                <a:lnTo>
                  <a:pt x="0" y="0"/>
                </a:lnTo>
                <a:lnTo>
                  <a:pt x="4" y="0"/>
                </a:lnTo>
                <a:lnTo>
                  <a:pt x="4" y="6"/>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5" name="Freeform 787"/>
          <p:cNvSpPr>
            <a:spLocks/>
          </p:cNvSpPr>
          <p:nvPr/>
        </p:nvSpPr>
        <p:spPr bwMode="ltGray">
          <a:xfrm>
            <a:off x="2424279" y="4300548"/>
            <a:ext cx="7746" cy="6350"/>
          </a:xfrm>
          <a:custGeom>
            <a:avLst/>
            <a:gdLst/>
            <a:ahLst/>
            <a:cxnLst>
              <a:cxn ang="0">
                <a:pos x="0" y="0"/>
              </a:cxn>
              <a:cxn ang="0">
                <a:pos x="4" y="2"/>
              </a:cxn>
              <a:cxn ang="0">
                <a:pos x="0" y="2"/>
              </a:cxn>
              <a:cxn ang="0">
                <a:pos x="0" y="0"/>
              </a:cxn>
            </a:cxnLst>
            <a:rect l="0" t="0" r="r" b="b"/>
            <a:pathLst>
              <a:path w="5" h="3">
                <a:moveTo>
                  <a:pt x="0" y="0"/>
                </a:moveTo>
                <a:lnTo>
                  <a:pt x="4" y="2"/>
                </a:lnTo>
                <a:lnTo>
                  <a:pt x="0"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6" name="Freeform 788"/>
          <p:cNvSpPr>
            <a:spLocks/>
          </p:cNvSpPr>
          <p:nvPr/>
        </p:nvSpPr>
        <p:spPr bwMode="ltGray">
          <a:xfrm>
            <a:off x="2436674" y="432277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7" name="Freeform 789"/>
          <p:cNvSpPr>
            <a:spLocks/>
          </p:cNvSpPr>
          <p:nvPr/>
        </p:nvSpPr>
        <p:spPr bwMode="ltGray">
          <a:xfrm>
            <a:off x="2334414" y="3783025"/>
            <a:ext cx="10845" cy="12700"/>
          </a:xfrm>
          <a:custGeom>
            <a:avLst/>
            <a:gdLst/>
            <a:ahLst/>
            <a:cxnLst>
              <a:cxn ang="0">
                <a:pos x="4" y="0"/>
              </a:cxn>
              <a:cxn ang="0">
                <a:pos x="6" y="2"/>
              </a:cxn>
              <a:cxn ang="0">
                <a:pos x="4" y="4"/>
              </a:cxn>
              <a:cxn ang="0">
                <a:pos x="0" y="6"/>
              </a:cxn>
              <a:cxn ang="0">
                <a:pos x="2" y="4"/>
              </a:cxn>
              <a:cxn ang="0">
                <a:pos x="4" y="0"/>
              </a:cxn>
            </a:cxnLst>
            <a:rect l="0" t="0" r="r" b="b"/>
            <a:pathLst>
              <a:path w="7" h="7">
                <a:moveTo>
                  <a:pt x="4" y="0"/>
                </a:moveTo>
                <a:lnTo>
                  <a:pt x="6" y="2"/>
                </a:lnTo>
                <a:lnTo>
                  <a:pt x="4" y="4"/>
                </a:lnTo>
                <a:lnTo>
                  <a:pt x="0" y="6"/>
                </a:lnTo>
                <a:lnTo>
                  <a:pt x="2" y="4"/>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8" name="Freeform 790"/>
          <p:cNvSpPr>
            <a:spLocks/>
          </p:cNvSpPr>
          <p:nvPr/>
        </p:nvSpPr>
        <p:spPr bwMode="ltGray">
          <a:xfrm>
            <a:off x="2343710" y="3811600"/>
            <a:ext cx="12395" cy="7938"/>
          </a:xfrm>
          <a:custGeom>
            <a:avLst/>
            <a:gdLst/>
            <a:ahLst/>
            <a:cxnLst>
              <a:cxn ang="0">
                <a:pos x="4" y="0"/>
              </a:cxn>
              <a:cxn ang="0">
                <a:pos x="6" y="0"/>
              </a:cxn>
              <a:cxn ang="0">
                <a:pos x="4" y="2"/>
              </a:cxn>
              <a:cxn ang="0">
                <a:pos x="0" y="4"/>
              </a:cxn>
              <a:cxn ang="0">
                <a:pos x="2" y="2"/>
              </a:cxn>
              <a:cxn ang="0">
                <a:pos x="4" y="0"/>
              </a:cxn>
            </a:cxnLst>
            <a:rect l="0" t="0" r="r" b="b"/>
            <a:pathLst>
              <a:path w="7" h="5">
                <a:moveTo>
                  <a:pt x="4" y="0"/>
                </a:moveTo>
                <a:lnTo>
                  <a:pt x="6" y="0"/>
                </a:lnTo>
                <a:lnTo>
                  <a:pt x="4" y="2"/>
                </a:lnTo>
                <a:lnTo>
                  <a:pt x="0" y="4"/>
                </a:lnTo>
                <a:lnTo>
                  <a:pt x="2" y="2"/>
                </a:lnTo>
                <a:lnTo>
                  <a:pt x="4"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29" name="Freeform 791"/>
          <p:cNvSpPr>
            <a:spLocks/>
          </p:cNvSpPr>
          <p:nvPr/>
        </p:nvSpPr>
        <p:spPr bwMode="ltGray">
          <a:xfrm>
            <a:off x="2311172" y="4246573"/>
            <a:ext cx="40284" cy="19050"/>
          </a:xfrm>
          <a:custGeom>
            <a:avLst/>
            <a:gdLst/>
            <a:ahLst/>
            <a:cxnLst>
              <a:cxn ang="0">
                <a:pos x="22" y="10"/>
              </a:cxn>
              <a:cxn ang="0">
                <a:pos x="26" y="4"/>
              </a:cxn>
              <a:cxn ang="0">
                <a:pos x="18" y="0"/>
              </a:cxn>
              <a:cxn ang="0">
                <a:pos x="4" y="0"/>
              </a:cxn>
              <a:cxn ang="0">
                <a:pos x="0" y="8"/>
              </a:cxn>
              <a:cxn ang="0">
                <a:pos x="8" y="8"/>
              </a:cxn>
              <a:cxn ang="0">
                <a:pos x="16" y="8"/>
              </a:cxn>
              <a:cxn ang="0">
                <a:pos x="22" y="10"/>
              </a:cxn>
            </a:cxnLst>
            <a:rect l="0" t="0" r="r" b="b"/>
            <a:pathLst>
              <a:path w="27" h="11">
                <a:moveTo>
                  <a:pt x="22" y="10"/>
                </a:moveTo>
                <a:lnTo>
                  <a:pt x="26" y="4"/>
                </a:lnTo>
                <a:lnTo>
                  <a:pt x="18" y="0"/>
                </a:lnTo>
                <a:lnTo>
                  <a:pt x="4" y="0"/>
                </a:lnTo>
                <a:lnTo>
                  <a:pt x="0" y="8"/>
                </a:lnTo>
                <a:lnTo>
                  <a:pt x="8" y="8"/>
                </a:lnTo>
                <a:lnTo>
                  <a:pt x="16" y="8"/>
                </a:lnTo>
                <a:lnTo>
                  <a:pt x="22" y="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0" name="Freeform 792"/>
          <p:cNvSpPr>
            <a:spLocks/>
          </p:cNvSpPr>
          <p:nvPr/>
        </p:nvSpPr>
        <p:spPr bwMode="ltGray">
          <a:xfrm>
            <a:off x="2390192" y="4281498"/>
            <a:ext cx="4648" cy="6350"/>
          </a:xfrm>
          <a:custGeom>
            <a:avLst/>
            <a:gdLst/>
            <a:ahLst/>
            <a:cxnLst>
              <a:cxn ang="0">
                <a:pos x="0" y="0"/>
              </a:cxn>
              <a:cxn ang="0">
                <a:pos x="2" y="0"/>
              </a:cxn>
              <a:cxn ang="0">
                <a:pos x="2" y="2"/>
              </a:cxn>
              <a:cxn ang="0">
                <a:pos x="0" y="0"/>
              </a:cxn>
            </a:cxnLst>
            <a:rect l="0" t="0" r="r" b="b"/>
            <a:pathLst>
              <a:path w="3" h="3">
                <a:moveTo>
                  <a:pt x="0" y="0"/>
                </a:moveTo>
                <a:lnTo>
                  <a:pt x="2" y="0"/>
                </a:lnTo>
                <a:lnTo>
                  <a:pt x="2" y="2"/>
                </a:lnTo>
                <a:lnTo>
                  <a:pt x="0"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1" name="Freeform 793"/>
          <p:cNvSpPr>
            <a:spLocks/>
          </p:cNvSpPr>
          <p:nvPr/>
        </p:nvSpPr>
        <p:spPr bwMode="ltGray">
          <a:xfrm>
            <a:off x="2424279" y="4322773"/>
            <a:ext cx="10845" cy="19050"/>
          </a:xfrm>
          <a:custGeom>
            <a:avLst/>
            <a:gdLst/>
            <a:ahLst/>
            <a:cxnLst>
              <a:cxn ang="0">
                <a:pos x="2" y="0"/>
              </a:cxn>
              <a:cxn ang="0">
                <a:pos x="0" y="4"/>
              </a:cxn>
              <a:cxn ang="0">
                <a:pos x="2" y="6"/>
              </a:cxn>
              <a:cxn ang="0">
                <a:pos x="2" y="10"/>
              </a:cxn>
              <a:cxn ang="0">
                <a:pos x="4" y="8"/>
              </a:cxn>
              <a:cxn ang="0">
                <a:pos x="6" y="6"/>
              </a:cxn>
              <a:cxn ang="0">
                <a:pos x="6" y="2"/>
              </a:cxn>
              <a:cxn ang="0">
                <a:pos x="2" y="0"/>
              </a:cxn>
            </a:cxnLst>
            <a:rect l="0" t="0" r="r" b="b"/>
            <a:pathLst>
              <a:path w="7" h="11">
                <a:moveTo>
                  <a:pt x="2" y="0"/>
                </a:moveTo>
                <a:lnTo>
                  <a:pt x="0" y="4"/>
                </a:lnTo>
                <a:lnTo>
                  <a:pt x="2" y="6"/>
                </a:lnTo>
                <a:lnTo>
                  <a:pt x="2" y="10"/>
                </a:lnTo>
                <a:lnTo>
                  <a:pt x="4" y="8"/>
                </a:lnTo>
                <a:lnTo>
                  <a:pt x="6" y="6"/>
                </a:lnTo>
                <a:lnTo>
                  <a:pt x="6" y="2"/>
                </a:lnTo>
                <a:lnTo>
                  <a:pt x="2"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2" name="Freeform 794"/>
          <p:cNvSpPr>
            <a:spLocks/>
          </p:cNvSpPr>
          <p:nvPr/>
        </p:nvSpPr>
        <p:spPr bwMode="ltGray">
          <a:xfrm>
            <a:off x="428659" y="1671659"/>
            <a:ext cx="852167" cy="1019171"/>
          </a:xfrm>
          <a:custGeom>
            <a:avLst/>
            <a:gdLst/>
            <a:ahLst/>
            <a:cxnLst>
              <a:cxn ang="0">
                <a:pos x="546" y="139"/>
              </a:cxn>
              <a:cxn ang="0">
                <a:pos x="507" y="127"/>
              </a:cxn>
              <a:cxn ang="0">
                <a:pos x="477" y="70"/>
              </a:cxn>
              <a:cxn ang="0">
                <a:pos x="462" y="85"/>
              </a:cxn>
              <a:cxn ang="0">
                <a:pos x="447" y="52"/>
              </a:cxn>
              <a:cxn ang="0">
                <a:pos x="429" y="49"/>
              </a:cxn>
              <a:cxn ang="0">
                <a:pos x="423" y="4"/>
              </a:cxn>
              <a:cxn ang="0">
                <a:pos x="399" y="25"/>
              </a:cxn>
              <a:cxn ang="0">
                <a:pos x="372" y="4"/>
              </a:cxn>
              <a:cxn ang="0">
                <a:pos x="366" y="34"/>
              </a:cxn>
              <a:cxn ang="0">
                <a:pos x="357" y="61"/>
              </a:cxn>
              <a:cxn ang="0">
                <a:pos x="342" y="37"/>
              </a:cxn>
              <a:cxn ang="0">
                <a:pos x="267" y="91"/>
              </a:cxn>
              <a:cxn ang="0">
                <a:pos x="249" y="139"/>
              </a:cxn>
              <a:cxn ang="0">
                <a:pos x="282" y="205"/>
              </a:cxn>
              <a:cxn ang="0">
                <a:pos x="243" y="202"/>
              </a:cxn>
              <a:cxn ang="0">
                <a:pos x="207" y="199"/>
              </a:cxn>
              <a:cxn ang="0">
                <a:pos x="219" y="178"/>
              </a:cxn>
              <a:cxn ang="0">
                <a:pos x="159" y="199"/>
              </a:cxn>
              <a:cxn ang="0">
                <a:pos x="180" y="232"/>
              </a:cxn>
              <a:cxn ang="0">
                <a:pos x="150" y="238"/>
              </a:cxn>
              <a:cxn ang="0">
                <a:pos x="156" y="262"/>
              </a:cxn>
              <a:cxn ang="0">
                <a:pos x="231" y="250"/>
              </a:cxn>
              <a:cxn ang="0">
                <a:pos x="213" y="307"/>
              </a:cxn>
              <a:cxn ang="0">
                <a:pos x="156" y="325"/>
              </a:cxn>
              <a:cxn ang="0">
                <a:pos x="90" y="364"/>
              </a:cxn>
              <a:cxn ang="0">
                <a:pos x="93" y="430"/>
              </a:cxn>
              <a:cxn ang="0">
                <a:pos x="123" y="448"/>
              </a:cxn>
              <a:cxn ang="0">
                <a:pos x="168" y="499"/>
              </a:cxn>
              <a:cxn ang="0">
                <a:pos x="90" y="562"/>
              </a:cxn>
              <a:cxn ang="0">
                <a:pos x="42" y="586"/>
              </a:cxn>
              <a:cxn ang="0">
                <a:pos x="9" y="628"/>
              </a:cxn>
              <a:cxn ang="0">
                <a:pos x="96" y="586"/>
              </a:cxn>
              <a:cxn ang="0">
                <a:pos x="177" y="532"/>
              </a:cxn>
              <a:cxn ang="0">
                <a:pos x="207" y="499"/>
              </a:cxn>
              <a:cxn ang="0">
                <a:pos x="210" y="478"/>
              </a:cxn>
              <a:cxn ang="0">
                <a:pos x="282" y="421"/>
              </a:cxn>
              <a:cxn ang="0">
                <a:pos x="285" y="442"/>
              </a:cxn>
              <a:cxn ang="0">
                <a:pos x="231" y="499"/>
              </a:cxn>
              <a:cxn ang="0">
                <a:pos x="279" y="481"/>
              </a:cxn>
              <a:cxn ang="0">
                <a:pos x="309" y="484"/>
              </a:cxn>
              <a:cxn ang="0">
                <a:pos x="312" y="454"/>
              </a:cxn>
              <a:cxn ang="0">
                <a:pos x="342" y="469"/>
              </a:cxn>
              <a:cxn ang="0">
                <a:pos x="327" y="490"/>
              </a:cxn>
              <a:cxn ang="0">
                <a:pos x="378" y="502"/>
              </a:cxn>
              <a:cxn ang="0">
                <a:pos x="411" y="439"/>
              </a:cxn>
              <a:cxn ang="0">
                <a:pos x="429" y="355"/>
              </a:cxn>
              <a:cxn ang="0">
                <a:pos x="462" y="280"/>
              </a:cxn>
              <a:cxn ang="0">
                <a:pos x="525" y="181"/>
              </a:cxn>
              <a:cxn ang="0">
                <a:pos x="546" y="139"/>
              </a:cxn>
            </a:cxnLst>
            <a:rect l="0" t="0" r="r" b="b"/>
            <a:pathLst>
              <a:path w="549" h="628">
                <a:moveTo>
                  <a:pt x="546" y="139"/>
                </a:moveTo>
                <a:cubicBezTo>
                  <a:pt x="543" y="130"/>
                  <a:pt x="518" y="138"/>
                  <a:pt x="507" y="127"/>
                </a:cubicBezTo>
                <a:cubicBezTo>
                  <a:pt x="496" y="116"/>
                  <a:pt x="484" y="77"/>
                  <a:pt x="477" y="70"/>
                </a:cubicBezTo>
                <a:cubicBezTo>
                  <a:pt x="470" y="63"/>
                  <a:pt x="467" y="88"/>
                  <a:pt x="462" y="85"/>
                </a:cubicBezTo>
                <a:cubicBezTo>
                  <a:pt x="457" y="82"/>
                  <a:pt x="452" y="58"/>
                  <a:pt x="447" y="52"/>
                </a:cubicBezTo>
                <a:cubicBezTo>
                  <a:pt x="442" y="46"/>
                  <a:pt x="433" y="57"/>
                  <a:pt x="429" y="49"/>
                </a:cubicBezTo>
                <a:cubicBezTo>
                  <a:pt x="425" y="41"/>
                  <a:pt x="428" y="8"/>
                  <a:pt x="423" y="4"/>
                </a:cubicBezTo>
                <a:cubicBezTo>
                  <a:pt x="418" y="0"/>
                  <a:pt x="407" y="25"/>
                  <a:pt x="399" y="25"/>
                </a:cubicBezTo>
                <a:cubicBezTo>
                  <a:pt x="391" y="25"/>
                  <a:pt x="377" y="3"/>
                  <a:pt x="372" y="4"/>
                </a:cubicBezTo>
                <a:cubicBezTo>
                  <a:pt x="367" y="5"/>
                  <a:pt x="368" y="25"/>
                  <a:pt x="366" y="34"/>
                </a:cubicBezTo>
                <a:cubicBezTo>
                  <a:pt x="364" y="43"/>
                  <a:pt x="361" y="61"/>
                  <a:pt x="357" y="61"/>
                </a:cubicBezTo>
                <a:cubicBezTo>
                  <a:pt x="353" y="61"/>
                  <a:pt x="357" y="32"/>
                  <a:pt x="342" y="37"/>
                </a:cubicBezTo>
                <a:cubicBezTo>
                  <a:pt x="327" y="42"/>
                  <a:pt x="282" y="74"/>
                  <a:pt x="267" y="91"/>
                </a:cubicBezTo>
                <a:cubicBezTo>
                  <a:pt x="252" y="108"/>
                  <a:pt x="247" y="120"/>
                  <a:pt x="249" y="139"/>
                </a:cubicBezTo>
                <a:cubicBezTo>
                  <a:pt x="251" y="158"/>
                  <a:pt x="283" y="195"/>
                  <a:pt x="282" y="205"/>
                </a:cubicBezTo>
                <a:cubicBezTo>
                  <a:pt x="281" y="215"/>
                  <a:pt x="255" y="203"/>
                  <a:pt x="243" y="202"/>
                </a:cubicBezTo>
                <a:cubicBezTo>
                  <a:pt x="231" y="201"/>
                  <a:pt x="211" y="203"/>
                  <a:pt x="207" y="199"/>
                </a:cubicBezTo>
                <a:cubicBezTo>
                  <a:pt x="203" y="195"/>
                  <a:pt x="227" y="178"/>
                  <a:pt x="219" y="178"/>
                </a:cubicBezTo>
                <a:cubicBezTo>
                  <a:pt x="211" y="178"/>
                  <a:pt x="165" y="190"/>
                  <a:pt x="159" y="199"/>
                </a:cubicBezTo>
                <a:cubicBezTo>
                  <a:pt x="153" y="208"/>
                  <a:pt x="181" y="226"/>
                  <a:pt x="180" y="232"/>
                </a:cubicBezTo>
                <a:cubicBezTo>
                  <a:pt x="179" y="238"/>
                  <a:pt x="154" y="233"/>
                  <a:pt x="150" y="238"/>
                </a:cubicBezTo>
                <a:cubicBezTo>
                  <a:pt x="146" y="243"/>
                  <a:pt x="143" y="260"/>
                  <a:pt x="156" y="262"/>
                </a:cubicBezTo>
                <a:cubicBezTo>
                  <a:pt x="169" y="264"/>
                  <a:pt x="222" y="243"/>
                  <a:pt x="231" y="250"/>
                </a:cubicBezTo>
                <a:cubicBezTo>
                  <a:pt x="240" y="257"/>
                  <a:pt x="225" y="295"/>
                  <a:pt x="213" y="307"/>
                </a:cubicBezTo>
                <a:cubicBezTo>
                  <a:pt x="201" y="319"/>
                  <a:pt x="176" y="316"/>
                  <a:pt x="156" y="325"/>
                </a:cubicBezTo>
                <a:cubicBezTo>
                  <a:pt x="136" y="334"/>
                  <a:pt x="100" y="347"/>
                  <a:pt x="90" y="364"/>
                </a:cubicBezTo>
                <a:cubicBezTo>
                  <a:pt x="80" y="381"/>
                  <a:pt x="88" y="416"/>
                  <a:pt x="93" y="430"/>
                </a:cubicBezTo>
                <a:cubicBezTo>
                  <a:pt x="98" y="444"/>
                  <a:pt x="111" y="437"/>
                  <a:pt x="123" y="448"/>
                </a:cubicBezTo>
                <a:cubicBezTo>
                  <a:pt x="135" y="459"/>
                  <a:pt x="173" y="480"/>
                  <a:pt x="168" y="499"/>
                </a:cubicBezTo>
                <a:cubicBezTo>
                  <a:pt x="163" y="518"/>
                  <a:pt x="111" y="547"/>
                  <a:pt x="90" y="562"/>
                </a:cubicBezTo>
                <a:cubicBezTo>
                  <a:pt x="69" y="577"/>
                  <a:pt x="55" y="575"/>
                  <a:pt x="42" y="586"/>
                </a:cubicBezTo>
                <a:cubicBezTo>
                  <a:pt x="29" y="597"/>
                  <a:pt x="0" y="628"/>
                  <a:pt x="9" y="628"/>
                </a:cubicBezTo>
                <a:cubicBezTo>
                  <a:pt x="18" y="628"/>
                  <a:pt x="68" y="602"/>
                  <a:pt x="96" y="586"/>
                </a:cubicBezTo>
                <a:cubicBezTo>
                  <a:pt x="124" y="570"/>
                  <a:pt x="158" y="547"/>
                  <a:pt x="177" y="532"/>
                </a:cubicBezTo>
                <a:cubicBezTo>
                  <a:pt x="196" y="517"/>
                  <a:pt x="202" y="508"/>
                  <a:pt x="207" y="499"/>
                </a:cubicBezTo>
                <a:cubicBezTo>
                  <a:pt x="212" y="490"/>
                  <a:pt x="198" y="491"/>
                  <a:pt x="210" y="478"/>
                </a:cubicBezTo>
                <a:cubicBezTo>
                  <a:pt x="222" y="465"/>
                  <a:pt x="269" y="427"/>
                  <a:pt x="282" y="421"/>
                </a:cubicBezTo>
                <a:cubicBezTo>
                  <a:pt x="295" y="415"/>
                  <a:pt x="294" y="429"/>
                  <a:pt x="285" y="442"/>
                </a:cubicBezTo>
                <a:cubicBezTo>
                  <a:pt x="276" y="455"/>
                  <a:pt x="232" y="493"/>
                  <a:pt x="231" y="499"/>
                </a:cubicBezTo>
                <a:cubicBezTo>
                  <a:pt x="230" y="505"/>
                  <a:pt x="266" y="483"/>
                  <a:pt x="279" y="481"/>
                </a:cubicBezTo>
                <a:cubicBezTo>
                  <a:pt x="292" y="479"/>
                  <a:pt x="304" y="488"/>
                  <a:pt x="309" y="484"/>
                </a:cubicBezTo>
                <a:cubicBezTo>
                  <a:pt x="314" y="480"/>
                  <a:pt x="307" y="456"/>
                  <a:pt x="312" y="454"/>
                </a:cubicBezTo>
                <a:cubicBezTo>
                  <a:pt x="317" y="452"/>
                  <a:pt x="340" y="463"/>
                  <a:pt x="342" y="469"/>
                </a:cubicBezTo>
                <a:cubicBezTo>
                  <a:pt x="344" y="475"/>
                  <a:pt x="321" y="485"/>
                  <a:pt x="327" y="490"/>
                </a:cubicBezTo>
                <a:cubicBezTo>
                  <a:pt x="333" y="495"/>
                  <a:pt x="364" y="510"/>
                  <a:pt x="378" y="502"/>
                </a:cubicBezTo>
                <a:cubicBezTo>
                  <a:pt x="392" y="494"/>
                  <a:pt x="403" y="463"/>
                  <a:pt x="411" y="439"/>
                </a:cubicBezTo>
                <a:cubicBezTo>
                  <a:pt x="419" y="415"/>
                  <a:pt x="421" y="381"/>
                  <a:pt x="429" y="355"/>
                </a:cubicBezTo>
                <a:cubicBezTo>
                  <a:pt x="437" y="329"/>
                  <a:pt x="446" y="309"/>
                  <a:pt x="462" y="280"/>
                </a:cubicBezTo>
                <a:cubicBezTo>
                  <a:pt x="478" y="251"/>
                  <a:pt x="511" y="206"/>
                  <a:pt x="525" y="181"/>
                </a:cubicBezTo>
                <a:cubicBezTo>
                  <a:pt x="539" y="156"/>
                  <a:pt x="549" y="148"/>
                  <a:pt x="546" y="139"/>
                </a:cubicBezTo>
                <a:close/>
              </a:path>
            </a:pathLst>
          </a:custGeom>
          <a:solidFill>
            <a:schemeClr val="bg1">
              <a:lumMod val="75000"/>
            </a:schemeClr>
          </a:solid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33" name="Freeform 795"/>
          <p:cNvSpPr>
            <a:spLocks/>
          </p:cNvSpPr>
          <p:nvPr/>
        </p:nvSpPr>
        <p:spPr bwMode="ltGray">
          <a:xfrm>
            <a:off x="1000385" y="1898671"/>
            <a:ext cx="1682642" cy="1536693"/>
          </a:xfrm>
          <a:custGeom>
            <a:avLst/>
            <a:gdLst/>
            <a:ahLst/>
            <a:cxnLst>
              <a:cxn ang="0">
                <a:pos x="244" y="92"/>
              </a:cxn>
              <a:cxn ang="0">
                <a:pos x="262" y="74"/>
              </a:cxn>
              <a:cxn ang="0">
                <a:pos x="295" y="59"/>
              </a:cxn>
              <a:cxn ang="0">
                <a:pos x="355" y="53"/>
              </a:cxn>
              <a:cxn ang="0">
                <a:pos x="388" y="71"/>
              </a:cxn>
              <a:cxn ang="0">
                <a:pos x="460" y="155"/>
              </a:cxn>
              <a:cxn ang="0">
                <a:pos x="466" y="173"/>
              </a:cxn>
              <a:cxn ang="0">
                <a:pos x="463" y="203"/>
              </a:cxn>
              <a:cxn ang="0">
                <a:pos x="547" y="242"/>
              </a:cxn>
              <a:cxn ang="0">
                <a:pos x="580" y="197"/>
              </a:cxn>
              <a:cxn ang="0">
                <a:pos x="670" y="236"/>
              </a:cxn>
              <a:cxn ang="0">
                <a:pos x="751" y="347"/>
              </a:cxn>
              <a:cxn ang="0">
                <a:pos x="706" y="368"/>
              </a:cxn>
              <a:cxn ang="0">
                <a:pos x="649" y="359"/>
              </a:cxn>
              <a:cxn ang="0">
                <a:pos x="679" y="407"/>
              </a:cxn>
              <a:cxn ang="0">
                <a:pos x="604" y="530"/>
              </a:cxn>
              <a:cxn ang="0">
                <a:pos x="631" y="596"/>
              </a:cxn>
              <a:cxn ang="0">
                <a:pos x="712" y="647"/>
              </a:cxn>
              <a:cxn ang="0">
                <a:pos x="730" y="719"/>
              </a:cxn>
              <a:cxn ang="0">
                <a:pos x="787" y="728"/>
              </a:cxn>
              <a:cxn ang="0">
                <a:pos x="829" y="638"/>
              </a:cxn>
              <a:cxn ang="0">
                <a:pos x="859" y="524"/>
              </a:cxn>
              <a:cxn ang="0">
                <a:pos x="859" y="455"/>
              </a:cxn>
              <a:cxn ang="0">
                <a:pos x="916" y="515"/>
              </a:cxn>
              <a:cxn ang="0">
                <a:pos x="940" y="542"/>
              </a:cxn>
              <a:cxn ang="0">
                <a:pos x="955" y="602"/>
              </a:cxn>
              <a:cxn ang="0">
                <a:pos x="1027" y="635"/>
              </a:cxn>
              <a:cxn ang="0">
                <a:pos x="1081" y="734"/>
              </a:cxn>
              <a:cxn ang="0">
                <a:pos x="1018" y="803"/>
              </a:cxn>
              <a:cxn ang="0">
                <a:pos x="946" y="836"/>
              </a:cxn>
              <a:cxn ang="0">
                <a:pos x="922" y="902"/>
              </a:cxn>
              <a:cxn ang="0">
                <a:pos x="886" y="887"/>
              </a:cxn>
              <a:cxn ang="0">
                <a:pos x="859" y="851"/>
              </a:cxn>
              <a:cxn ang="0">
                <a:pos x="787" y="908"/>
              </a:cxn>
              <a:cxn ang="0">
                <a:pos x="715" y="911"/>
              </a:cxn>
              <a:cxn ang="0">
                <a:pos x="523" y="803"/>
              </a:cxn>
              <a:cxn ang="0">
                <a:pos x="376" y="785"/>
              </a:cxn>
              <a:cxn ang="0">
                <a:pos x="163" y="767"/>
              </a:cxn>
              <a:cxn ang="0">
                <a:pos x="85" y="683"/>
              </a:cxn>
              <a:cxn ang="0">
                <a:pos x="67" y="596"/>
              </a:cxn>
              <a:cxn ang="0">
                <a:pos x="67" y="491"/>
              </a:cxn>
              <a:cxn ang="0">
                <a:pos x="73" y="419"/>
              </a:cxn>
              <a:cxn ang="0">
                <a:pos x="46" y="415"/>
              </a:cxn>
              <a:cxn ang="0">
                <a:pos x="43" y="557"/>
              </a:cxn>
              <a:cxn ang="0">
                <a:pos x="30" y="515"/>
              </a:cxn>
              <a:cxn ang="0">
                <a:pos x="28" y="380"/>
              </a:cxn>
              <a:cxn ang="0">
                <a:pos x="37" y="284"/>
              </a:cxn>
              <a:cxn ang="0">
                <a:pos x="181" y="5"/>
              </a:cxn>
            </a:cxnLst>
            <a:rect l="0" t="0" r="r" b="b"/>
            <a:pathLst>
              <a:path w="1084" h="947">
                <a:moveTo>
                  <a:pt x="181" y="5"/>
                </a:moveTo>
                <a:cubicBezTo>
                  <a:pt x="199" y="0"/>
                  <a:pt x="232" y="85"/>
                  <a:pt x="244" y="92"/>
                </a:cubicBezTo>
                <a:cubicBezTo>
                  <a:pt x="256" y="99"/>
                  <a:pt x="247" y="53"/>
                  <a:pt x="250" y="50"/>
                </a:cubicBezTo>
                <a:cubicBezTo>
                  <a:pt x="253" y="47"/>
                  <a:pt x="255" y="77"/>
                  <a:pt x="262" y="74"/>
                </a:cubicBezTo>
                <a:cubicBezTo>
                  <a:pt x="269" y="71"/>
                  <a:pt x="287" y="37"/>
                  <a:pt x="292" y="35"/>
                </a:cubicBezTo>
                <a:cubicBezTo>
                  <a:pt x="297" y="33"/>
                  <a:pt x="292" y="52"/>
                  <a:pt x="295" y="59"/>
                </a:cubicBezTo>
                <a:cubicBezTo>
                  <a:pt x="298" y="66"/>
                  <a:pt x="303" y="78"/>
                  <a:pt x="313" y="77"/>
                </a:cubicBezTo>
                <a:cubicBezTo>
                  <a:pt x="323" y="76"/>
                  <a:pt x="346" y="51"/>
                  <a:pt x="355" y="53"/>
                </a:cubicBezTo>
                <a:cubicBezTo>
                  <a:pt x="364" y="55"/>
                  <a:pt x="362" y="86"/>
                  <a:pt x="367" y="89"/>
                </a:cubicBezTo>
                <a:cubicBezTo>
                  <a:pt x="372" y="92"/>
                  <a:pt x="379" y="65"/>
                  <a:pt x="388" y="71"/>
                </a:cubicBezTo>
                <a:cubicBezTo>
                  <a:pt x="397" y="77"/>
                  <a:pt x="412" y="114"/>
                  <a:pt x="424" y="128"/>
                </a:cubicBezTo>
                <a:cubicBezTo>
                  <a:pt x="436" y="142"/>
                  <a:pt x="451" y="151"/>
                  <a:pt x="460" y="155"/>
                </a:cubicBezTo>
                <a:cubicBezTo>
                  <a:pt x="469" y="159"/>
                  <a:pt x="477" y="152"/>
                  <a:pt x="478" y="155"/>
                </a:cubicBezTo>
                <a:cubicBezTo>
                  <a:pt x="479" y="158"/>
                  <a:pt x="473" y="170"/>
                  <a:pt x="466" y="173"/>
                </a:cubicBezTo>
                <a:cubicBezTo>
                  <a:pt x="459" y="176"/>
                  <a:pt x="436" y="171"/>
                  <a:pt x="436" y="176"/>
                </a:cubicBezTo>
                <a:cubicBezTo>
                  <a:pt x="436" y="181"/>
                  <a:pt x="449" y="198"/>
                  <a:pt x="463" y="203"/>
                </a:cubicBezTo>
                <a:cubicBezTo>
                  <a:pt x="477" y="208"/>
                  <a:pt x="506" y="200"/>
                  <a:pt x="520" y="206"/>
                </a:cubicBezTo>
                <a:cubicBezTo>
                  <a:pt x="534" y="212"/>
                  <a:pt x="542" y="244"/>
                  <a:pt x="547" y="242"/>
                </a:cubicBezTo>
                <a:cubicBezTo>
                  <a:pt x="552" y="240"/>
                  <a:pt x="548" y="201"/>
                  <a:pt x="553" y="194"/>
                </a:cubicBezTo>
                <a:cubicBezTo>
                  <a:pt x="558" y="187"/>
                  <a:pt x="569" y="188"/>
                  <a:pt x="580" y="197"/>
                </a:cubicBezTo>
                <a:cubicBezTo>
                  <a:pt x="591" y="206"/>
                  <a:pt x="607" y="241"/>
                  <a:pt x="622" y="248"/>
                </a:cubicBezTo>
                <a:cubicBezTo>
                  <a:pt x="637" y="255"/>
                  <a:pt x="656" y="227"/>
                  <a:pt x="670" y="236"/>
                </a:cubicBezTo>
                <a:cubicBezTo>
                  <a:pt x="684" y="245"/>
                  <a:pt x="696" y="287"/>
                  <a:pt x="709" y="305"/>
                </a:cubicBezTo>
                <a:cubicBezTo>
                  <a:pt x="722" y="323"/>
                  <a:pt x="745" y="333"/>
                  <a:pt x="751" y="347"/>
                </a:cubicBezTo>
                <a:cubicBezTo>
                  <a:pt x="757" y="361"/>
                  <a:pt x="755" y="386"/>
                  <a:pt x="748" y="389"/>
                </a:cubicBezTo>
                <a:cubicBezTo>
                  <a:pt x="741" y="392"/>
                  <a:pt x="713" y="367"/>
                  <a:pt x="706" y="368"/>
                </a:cubicBezTo>
                <a:cubicBezTo>
                  <a:pt x="699" y="369"/>
                  <a:pt x="712" y="399"/>
                  <a:pt x="703" y="398"/>
                </a:cubicBezTo>
                <a:cubicBezTo>
                  <a:pt x="694" y="397"/>
                  <a:pt x="661" y="363"/>
                  <a:pt x="649" y="359"/>
                </a:cubicBezTo>
                <a:cubicBezTo>
                  <a:pt x="637" y="355"/>
                  <a:pt x="626" y="363"/>
                  <a:pt x="631" y="371"/>
                </a:cubicBezTo>
                <a:cubicBezTo>
                  <a:pt x="636" y="379"/>
                  <a:pt x="682" y="389"/>
                  <a:pt x="679" y="407"/>
                </a:cubicBezTo>
                <a:cubicBezTo>
                  <a:pt x="676" y="425"/>
                  <a:pt x="622" y="462"/>
                  <a:pt x="610" y="482"/>
                </a:cubicBezTo>
                <a:cubicBezTo>
                  <a:pt x="598" y="502"/>
                  <a:pt x="602" y="515"/>
                  <a:pt x="604" y="530"/>
                </a:cubicBezTo>
                <a:cubicBezTo>
                  <a:pt x="606" y="545"/>
                  <a:pt x="618" y="564"/>
                  <a:pt x="622" y="575"/>
                </a:cubicBezTo>
                <a:cubicBezTo>
                  <a:pt x="626" y="586"/>
                  <a:pt x="622" y="590"/>
                  <a:pt x="631" y="596"/>
                </a:cubicBezTo>
                <a:cubicBezTo>
                  <a:pt x="640" y="602"/>
                  <a:pt x="663" y="606"/>
                  <a:pt x="676" y="614"/>
                </a:cubicBezTo>
                <a:cubicBezTo>
                  <a:pt x="689" y="622"/>
                  <a:pt x="702" y="638"/>
                  <a:pt x="712" y="647"/>
                </a:cubicBezTo>
                <a:cubicBezTo>
                  <a:pt x="722" y="656"/>
                  <a:pt x="733" y="656"/>
                  <a:pt x="736" y="668"/>
                </a:cubicBezTo>
                <a:cubicBezTo>
                  <a:pt x="739" y="680"/>
                  <a:pt x="728" y="703"/>
                  <a:pt x="730" y="719"/>
                </a:cubicBezTo>
                <a:cubicBezTo>
                  <a:pt x="732" y="735"/>
                  <a:pt x="739" y="763"/>
                  <a:pt x="748" y="764"/>
                </a:cubicBezTo>
                <a:cubicBezTo>
                  <a:pt x="757" y="765"/>
                  <a:pt x="781" y="743"/>
                  <a:pt x="787" y="728"/>
                </a:cubicBezTo>
                <a:cubicBezTo>
                  <a:pt x="793" y="713"/>
                  <a:pt x="777" y="686"/>
                  <a:pt x="784" y="671"/>
                </a:cubicBezTo>
                <a:cubicBezTo>
                  <a:pt x="791" y="656"/>
                  <a:pt x="822" y="657"/>
                  <a:pt x="829" y="638"/>
                </a:cubicBezTo>
                <a:cubicBezTo>
                  <a:pt x="836" y="619"/>
                  <a:pt x="821" y="576"/>
                  <a:pt x="826" y="557"/>
                </a:cubicBezTo>
                <a:cubicBezTo>
                  <a:pt x="831" y="538"/>
                  <a:pt x="853" y="537"/>
                  <a:pt x="859" y="524"/>
                </a:cubicBezTo>
                <a:cubicBezTo>
                  <a:pt x="865" y="511"/>
                  <a:pt x="862" y="493"/>
                  <a:pt x="862" y="482"/>
                </a:cubicBezTo>
                <a:cubicBezTo>
                  <a:pt x="862" y="471"/>
                  <a:pt x="851" y="455"/>
                  <a:pt x="859" y="455"/>
                </a:cubicBezTo>
                <a:cubicBezTo>
                  <a:pt x="867" y="455"/>
                  <a:pt x="901" y="469"/>
                  <a:pt x="910" y="479"/>
                </a:cubicBezTo>
                <a:cubicBezTo>
                  <a:pt x="919" y="489"/>
                  <a:pt x="911" y="512"/>
                  <a:pt x="916" y="515"/>
                </a:cubicBezTo>
                <a:cubicBezTo>
                  <a:pt x="921" y="518"/>
                  <a:pt x="939" y="495"/>
                  <a:pt x="943" y="500"/>
                </a:cubicBezTo>
                <a:cubicBezTo>
                  <a:pt x="947" y="505"/>
                  <a:pt x="943" y="532"/>
                  <a:pt x="940" y="542"/>
                </a:cubicBezTo>
                <a:cubicBezTo>
                  <a:pt x="937" y="552"/>
                  <a:pt x="922" y="553"/>
                  <a:pt x="925" y="563"/>
                </a:cubicBezTo>
                <a:cubicBezTo>
                  <a:pt x="928" y="573"/>
                  <a:pt x="941" y="603"/>
                  <a:pt x="955" y="602"/>
                </a:cubicBezTo>
                <a:cubicBezTo>
                  <a:pt x="969" y="601"/>
                  <a:pt x="997" y="551"/>
                  <a:pt x="1009" y="557"/>
                </a:cubicBezTo>
                <a:cubicBezTo>
                  <a:pt x="1021" y="563"/>
                  <a:pt x="1026" y="618"/>
                  <a:pt x="1027" y="635"/>
                </a:cubicBezTo>
                <a:cubicBezTo>
                  <a:pt x="1028" y="652"/>
                  <a:pt x="1009" y="645"/>
                  <a:pt x="1018" y="662"/>
                </a:cubicBezTo>
                <a:cubicBezTo>
                  <a:pt x="1027" y="679"/>
                  <a:pt x="1078" y="715"/>
                  <a:pt x="1081" y="734"/>
                </a:cubicBezTo>
                <a:cubicBezTo>
                  <a:pt x="1084" y="753"/>
                  <a:pt x="1049" y="765"/>
                  <a:pt x="1039" y="776"/>
                </a:cubicBezTo>
                <a:cubicBezTo>
                  <a:pt x="1029" y="787"/>
                  <a:pt x="1028" y="796"/>
                  <a:pt x="1018" y="803"/>
                </a:cubicBezTo>
                <a:cubicBezTo>
                  <a:pt x="1008" y="810"/>
                  <a:pt x="988" y="812"/>
                  <a:pt x="976" y="818"/>
                </a:cubicBezTo>
                <a:cubicBezTo>
                  <a:pt x="964" y="824"/>
                  <a:pt x="954" y="827"/>
                  <a:pt x="946" y="836"/>
                </a:cubicBezTo>
                <a:cubicBezTo>
                  <a:pt x="938" y="845"/>
                  <a:pt x="929" y="864"/>
                  <a:pt x="925" y="875"/>
                </a:cubicBezTo>
                <a:cubicBezTo>
                  <a:pt x="921" y="886"/>
                  <a:pt x="925" y="895"/>
                  <a:pt x="922" y="902"/>
                </a:cubicBezTo>
                <a:cubicBezTo>
                  <a:pt x="919" y="909"/>
                  <a:pt x="910" y="919"/>
                  <a:pt x="904" y="917"/>
                </a:cubicBezTo>
                <a:cubicBezTo>
                  <a:pt x="898" y="915"/>
                  <a:pt x="887" y="898"/>
                  <a:pt x="886" y="887"/>
                </a:cubicBezTo>
                <a:cubicBezTo>
                  <a:pt x="885" y="876"/>
                  <a:pt x="902" y="854"/>
                  <a:pt x="898" y="848"/>
                </a:cubicBezTo>
                <a:cubicBezTo>
                  <a:pt x="894" y="842"/>
                  <a:pt x="870" y="842"/>
                  <a:pt x="859" y="851"/>
                </a:cubicBezTo>
                <a:cubicBezTo>
                  <a:pt x="848" y="860"/>
                  <a:pt x="847" y="890"/>
                  <a:pt x="835" y="899"/>
                </a:cubicBezTo>
                <a:cubicBezTo>
                  <a:pt x="823" y="908"/>
                  <a:pt x="803" y="900"/>
                  <a:pt x="787" y="908"/>
                </a:cubicBezTo>
                <a:cubicBezTo>
                  <a:pt x="771" y="916"/>
                  <a:pt x="751" y="947"/>
                  <a:pt x="739" y="947"/>
                </a:cubicBezTo>
                <a:cubicBezTo>
                  <a:pt x="727" y="947"/>
                  <a:pt x="731" y="925"/>
                  <a:pt x="715" y="911"/>
                </a:cubicBezTo>
                <a:cubicBezTo>
                  <a:pt x="699" y="897"/>
                  <a:pt x="675" y="881"/>
                  <a:pt x="643" y="863"/>
                </a:cubicBezTo>
                <a:cubicBezTo>
                  <a:pt x="611" y="845"/>
                  <a:pt x="549" y="816"/>
                  <a:pt x="523" y="803"/>
                </a:cubicBezTo>
                <a:cubicBezTo>
                  <a:pt x="497" y="790"/>
                  <a:pt x="508" y="788"/>
                  <a:pt x="484" y="785"/>
                </a:cubicBezTo>
                <a:cubicBezTo>
                  <a:pt x="460" y="782"/>
                  <a:pt x="412" y="788"/>
                  <a:pt x="376" y="785"/>
                </a:cubicBezTo>
                <a:cubicBezTo>
                  <a:pt x="340" y="782"/>
                  <a:pt x="300" y="770"/>
                  <a:pt x="265" y="767"/>
                </a:cubicBezTo>
                <a:cubicBezTo>
                  <a:pt x="230" y="764"/>
                  <a:pt x="189" y="770"/>
                  <a:pt x="163" y="767"/>
                </a:cubicBezTo>
                <a:cubicBezTo>
                  <a:pt x="137" y="764"/>
                  <a:pt x="122" y="763"/>
                  <a:pt x="109" y="749"/>
                </a:cubicBezTo>
                <a:cubicBezTo>
                  <a:pt x="96" y="735"/>
                  <a:pt x="86" y="703"/>
                  <a:pt x="85" y="683"/>
                </a:cubicBezTo>
                <a:cubicBezTo>
                  <a:pt x="84" y="663"/>
                  <a:pt x="103" y="643"/>
                  <a:pt x="100" y="629"/>
                </a:cubicBezTo>
                <a:cubicBezTo>
                  <a:pt x="97" y="615"/>
                  <a:pt x="68" y="612"/>
                  <a:pt x="67" y="596"/>
                </a:cubicBezTo>
                <a:cubicBezTo>
                  <a:pt x="66" y="580"/>
                  <a:pt x="94" y="550"/>
                  <a:pt x="94" y="533"/>
                </a:cubicBezTo>
                <a:cubicBezTo>
                  <a:pt x="94" y="516"/>
                  <a:pt x="67" y="504"/>
                  <a:pt x="67" y="491"/>
                </a:cubicBezTo>
                <a:cubicBezTo>
                  <a:pt x="67" y="478"/>
                  <a:pt x="96" y="464"/>
                  <a:pt x="97" y="452"/>
                </a:cubicBezTo>
                <a:cubicBezTo>
                  <a:pt x="98" y="440"/>
                  <a:pt x="78" y="437"/>
                  <a:pt x="73" y="419"/>
                </a:cubicBezTo>
                <a:cubicBezTo>
                  <a:pt x="68" y="401"/>
                  <a:pt x="71" y="342"/>
                  <a:pt x="67" y="341"/>
                </a:cubicBezTo>
                <a:cubicBezTo>
                  <a:pt x="63" y="340"/>
                  <a:pt x="49" y="388"/>
                  <a:pt x="46" y="415"/>
                </a:cubicBezTo>
                <a:cubicBezTo>
                  <a:pt x="43" y="442"/>
                  <a:pt x="48" y="479"/>
                  <a:pt x="48" y="503"/>
                </a:cubicBezTo>
                <a:cubicBezTo>
                  <a:pt x="48" y="527"/>
                  <a:pt x="47" y="539"/>
                  <a:pt x="43" y="557"/>
                </a:cubicBezTo>
                <a:cubicBezTo>
                  <a:pt x="39" y="575"/>
                  <a:pt x="26" y="617"/>
                  <a:pt x="24" y="610"/>
                </a:cubicBezTo>
                <a:cubicBezTo>
                  <a:pt x="22" y="603"/>
                  <a:pt x="30" y="542"/>
                  <a:pt x="30" y="515"/>
                </a:cubicBezTo>
                <a:cubicBezTo>
                  <a:pt x="30" y="488"/>
                  <a:pt x="25" y="470"/>
                  <a:pt x="25" y="448"/>
                </a:cubicBezTo>
                <a:cubicBezTo>
                  <a:pt x="25" y="426"/>
                  <a:pt x="32" y="394"/>
                  <a:pt x="28" y="380"/>
                </a:cubicBezTo>
                <a:cubicBezTo>
                  <a:pt x="24" y="366"/>
                  <a:pt x="0" y="378"/>
                  <a:pt x="1" y="362"/>
                </a:cubicBezTo>
                <a:cubicBezTo>
                  <a:pt x="2" y="346"/>
                  <a:pt x="23" y="319"/>
                  <a:pt x="37" y="284"/>
                </a:cubicBezTo>
                <a:cubicBezTo>
                  <a:pt x="51" y="249"/>
                  <a:pt x="61" y="195"/>
                  <a:pt x="85" y="149"/>
                </a:cubicBezTo>
                <a:cubicBezTo>
                  <a:pt x="109" y="103"/>
                  <a:pt x="161" y="35"/>
                  <a:pt x="181" y="5"/>
                </a:cubicBezTo>
                <a:close/>
              </a:path>
            </a:pathLst>
          </a:custGeom>
          <a:solidFill>
            <a:srgbClr val="AFFFD3"/>
          </a:solidFill>
          <a:ln w="12700" cap="flat" cmpd="sng">
            <a:solidFill>
              <a:schemeClr val="bg1"/>
            </a:solidFill>
            <a:prstDash val="solid"/>
            <a:round/>
            <a:headEnd type="none" w="med" len="med"/>
            <a:tailEnd type="none" w="med" len="med"/>
          </a:ln>
          <a:effectLst/>
        </p:spPr>
        <p:txBody>
          <a:bodyPr wrap="none" anchor="ctr"/>
          <a:lstStyle/>
          <a:p>
            <a:pPr algn="ctr" eaLnBrk="0" fontAlgn="base" hangingPunct="0">
              <a:spcBef>
                <a:spcPct val="0"/>
              </a:spcBef>
              <a:spcAft>
                <a:spcPct val="0"/>
              </a:spcAft>
            </a:pPr>
            <a:endParaRPr lang="en-GB" sz="2400" dirty="0">
              <a:solidFill>
                <a:srgbClr val="000000"/>
              </a:solidFill>
            </a:endParaRPr>
          </a:p>
        </p:txBody>
      </p:sp>
      <p:sp>
        <p:nvSpPr>
          <p:cNvPr id="734" name="Freeform 796"/>
          <p:cNvSpPr>
            <a:spLocks/>
          </p:cNvSpPr>
          <p:nvPr/>
        </p:nvSpPr>
        <p:spPr bwMode="ltGray">
          <a:xfrm>
            <a:off x="4782456" y="4248161"/>
            <a:ext cx="430732" cy="492123"/>
          </a:xfrm>
          <a:custGeom>
            <a:avLst/>
            <a:gdLst/>
            <a:ahLst/>
            <a:cxnLst>
              <a:cxn ang="0">
                <a:pos x="107" y="0"/>
              </a:cxn>
              <a:cxn ang="0">
                <a:pos x="111" y="0"/>
              </a:cxn>
              <a:cxn ang="0">
                <a:pos x="121" y="12"/>
              </a:cxn>
              <a:cxn ang="0">
                <a:pos x="122" y="21"/>
              </a:cxn>
              <a:cxn ang="0">
                <a:pos x="124" y="25"/>
              </a:cxn>
              <a:cxn ang="0">
                <a:pos x="126" y="37"/>
              </a:cxn>
              <a:cxn ang="0">
                <a:pos x="130" y="45"/>
              </a:cxn>
              <a:cxn ang="0">
                <a:pos x="132" y="52"/>
              </a:cxn>
              <a:cxn ang="0">
                <a:pos x="132" y="56"/>
              </a:cxn>
              <a:cxn ang="0">
                <a:pos x="132" y="52"/>
              </a:cxn>
              <a:cxn ang="0">
                <a:pos x="140" y="54"/>
              </a:cxn>
              <a:cxn ang="0">
                <a:pos x="142" y="62"/>
              </a:cxn>
              <a:cxn ang="0">
                <a:pos x="148" y="60"/>
              </a:cxn>
              <a:cxn ang="0">
                <a:pos x="157" y="64"/>
              </a:cxn>
              <a:cxn ang="0">
                <a:pos x="161" y="68"/>
              </a:cxn>
              <a:cxn ang="0">
                <a:pos x="165" y="72"/>
              </a:cxn>
              <a:cxn ang="0">
                <a:pos x="167" y="80"/>
              </a:cxn>
              <a:cxn ang="0">
                <a:pos x="171" y="84"/>
              </a:cxn>
              <a:cxn ang="0">
                <a:pos x="181" y="91"/>
              </a:cxn>
              <a:cxn ang="0">
                <a:pos x="194" y="101"/>
              </a:cxn>
              <a:cxn ang="0">
                <a:pos x="185" y="105"/>
              </a:cxn>
              <a:cxn ang="0">
                <a:pos x="175" y="113"/>
              </a:cxn>
              <a:cxn ang="0">
                <a:pos x="169" y="122"/>
              </a:cxn>
              <a:cxn ang="0">
                <a:pos x="169" y="132"/>
              </a:cxn>
              <a:cxn ang="0">
                <a:pos x="177" y="132"/>
              </a:cxn>
              <a:cxn ang="0">
                <a:pos x="185" y="134"/>
              </a:cxn>
              <a:cxn ang="0">
                <a:pos x="192" y="136"/>
              </a:cxn>
              <a:cxn ang="0">
                <a:pos x="189" y="140"/>
              </a:cxn>
              <a:cxn ang="0">
                <a:pos x="191" y="148"/>
              </a:cxn>
              <a:cxn ang="0">
                <a:pos x="198" y="161"/>
              </a:cxn>
              <a:cxn ang="0">
                <a:pos x="202" y="165"/>
              </a:cxn>
              <a:cxn ang="0">
                <a:pos x="214" y="173"/>
              </a:cxn>
              <a:cxn ang="0">
                <a:pos x="241" y="183"/>
              </a:cxn>
              <a:cxn ang="0">
                <a:pos x="262" y="188"/>
              </a:cxn>
              <a:cxn ang="0">
                <a:pos x="278" y="190"/>
              </a:cxn>
              <a:cxn ang="0">
                <a:pos x="227" y="243"/>
              </a:cxn>
              <a:cxn ang="0">
                <a:pos x="210" y="245"/>
              </a:cxn>
              <a:cxn ang="0">
                <a:pos x="204" y="247"/>
              </a:cxn>
              <a:cxn ang="0">
                <a:pos x="200" y="251"/>
              </a:cxn>
              <a:cxn ang="0">
                <a:pos x="194" y="256"/>
              </a:cxn>
              <a:cxn ang="0">
                <a:pos x="179" y="256"/>
              </a:cxn>
              <a:cxn ang="0">
                <a:pos x="171" y="254"/>
              </a:cxn>
              <a:cxn ang="0">
                <a:pos x="169" y="260"/>
              </a:cxn>
              <a:cxn ang="0">
                <a:pos x="140" y="256"/>
              </a:cxn>
              <a:cxn ang="0">
                <a:pos x="132" y="262"/>
              </a:cxn>
              <a:cxn ang="0">
                <a:pos x="132" y="266"/>
              </a:cxn>
              <a:cxn ang="0">
                <a:pos x="128" y="270"/>
              </a:cxn>
              <a:cxn ang="0">
                <a:pos x="115" y="266"/>
              </a:cxn>
              <a:cxn ang="0">
                <a:pos x="107" y="266"/>
              </a:cxn>
              <a:cxn ang="0">
                <a:pos x="107" y="264"/>
              </a:cxn>
              <a:cxn ang="0">
                <a:pos x="103" y="256"/>
              </a:cxn>
              <a:cxn ang="0">
                <a:pos x="89" y="247"/>
              </a:cxn>
              <a:cxn ang="0">
                <a:pos x="84" y="245"/>
              </a:cxn>
              <a:cxn ang="0">
                <a:pos x="72" y="243"/>
              </a:cxn>
              <a:cxn ang="0">
                <a:pos x="62" y="241"/>
              </a:cxn>
              <a:cxn ang="0">
                <a:pos x="51" y="225"/>
              </a:cxn>
              <a:cxn ang="0">
                <a:pos x="0" y="181"/>
              </a:cxn>
              <a:cxn ang="0">
                <a:pos x="86" y="19"/>
              </a:cxn>
              <a:cxn ang="0">
                <a:pos x="107" y="0"/>
              </a:cxn>
            </a:cxnLst>
            <a:rect l="0" t="0" r="r" b="b"/>
            <a:pathLst>
              <a:path w="279" h="271">
                <a:moveTo>
                  <a:pt x="107" y="0"/>
                </a:moveTo>
                <a:lnTo>
                  <a:pt x="111" y="0"/>
                </a:lnTo>
                <a:lnTo>
                  <a:pt x="121" y="12"/>
                </a:lnTo>
                <a:lnTo>
                  <a:pt x="122" y="21"/>
                </a:lnTo>
                <a:lnTo>
                  <a:pt x="124" y="25"/>
                </a:lnTo>
                <a:lnTo>
                  <a:pt x="126" y="37"/>
                </a:lnTo>
                <a:lnTo>
                  <a:pt x="130" y="45"/>
                </a:lnTo>
                <a:lnTo>
                  <a:pt x="132" y="52"/>
                </a:lnTo>
                <a:lnTo>
                  <a:pt x="132" y="56"/>
                </a:lnTo>
                <a:lnTo>
                  <a:pt x="132" y="52"/>
                </a:lnTo>
                <a:lnTo>
                  <a:pt x="140" y="54"/>
                </a:lnTo>
                <a:lnTo>
                  <a:pt x="142" y="62"/>
                </a:lnTo>
                <a:lnTo>
                  <a:pt x="148" y="60"/>
                </a:lnTo>
                <a:lnTo>
                  <a:pt x="157" y="64"/>
                </a:lnTo>
                <a:lnTo>
                  <a:pt x="161" y="68"/>
                </a:lnTo>
                <a:lnTo>
                  <a:pt x="165" y="72"/>
                </a:lnTo>
                <a:lnTo>
                  <a:pt x="167" y="80"/>
                </a:lnTo>
                <a:lnTo>
                  <a:pt x="171" y="84"/>
                </a:lnTo>
                <a:lnTo>
                  <a:pt x="181" y="91"/>
                </a:lnTo>
                <a:lnTo>
                  <a:pt x="194" y="101"/>
                </a:lnTo>
                <a:lnTo>
                  <a:pt x="185" y="105"/>
                </a:lnTo>
                <a:lnTo>
                  <a:pt x="175" y="113"/>
                </a:lnTo>
                <a:lnTo>
                  <a:pt x="169" y="122"/>
                </a:lnTo>
                <a:lnTo>
                  <a:pt x="169" y="132"/>
                </a:lnTo>
                <a:lnTo>
                  <a:pt x="177" y="132"/>
                </a:lnTo>
                <a:lnTo>
                  <a:pt x="185" y="134"/>
                </a:lnTo>
                <a:lnTo>
                  <a:pt x="192" y="136"/>
                </a:lnTo>
                <a:lnTo>
                  <a:pt x="189" y="140"/>
                </a:lnTo>
                <a:lnTo>
                  <a:pt x="191" y="148"/>
                </a:lnTo>
                <a:lnTo>
                  <a:pt x="198" y="161"/>
                </a:lnTo>
                <a:lnTo>
                  <a:pt x="202" y="165"/>
                </a:lnTo>
                <a:lnTo>
                  <a:pt x="214" y="173"/>
                </a:lnTo>
                <a:lnTo>
                  <a:pt x="241" y="183"/>
                </a:lnTo>
                <a:lnTo>
                  <a:pt x="262" y="188"/>
                </a:lnTo>
                <a:lnTo>
                  <a:pt x="278" y="190"/>
                </a:lnTo>
                <a:lnTo>
                  <a:pt x="227" y="243"/>
                </a:lnTo>
                <a:lnTo>
                  <a:pt x="210" y="245"/>
                </a:lnTo>
                <a:lnTo>
                  <a:pt x="204" y="247"/>
                </a:lnTo>
                <a:lnTo>
                  <a:pt x="200" y="251"/>
                </a:lnTo>
                <a:lnTo>
                  <a:pt x="194" y="256"/>
                </a:lnTo>
                <a:lnTo>
                  <a:pt x="179" y="256"/>
                </a:lnTo>
                <a:lnTo>
                  <a:pt x="171" y="254"/>
                </a:lnTo>
                <a:lnTo>
                  <a:pt x="169" y="260"/>
                </a:lnTo>
                <a:lnTo>
                  <a:pt x="140" y="256"/>
                </a:lnTo>
                <a:lnTo>
                  <a:pt x="132" y="262"/>
                </a:lnTo>
                <a:lnTo>
                  <a:pt x="132" y="266"/>
                </a:lnTo>
                <a:lnTo>
                  <a:pt x="128" y="270"/>
                </a:lnTo>
                <a:lnTo>
                  <a:pt x="115" y="266"/>
                </a:lnTo>
                <a:lnTo>
                  <a:pt x="107" y="266"/>
                </a:lnTo>
                <a:lnTo>
                  <a:pt x="107" y="264"/>
                </a:lnTo>
                <a:lnTo>
                  <a:pt x="103" y="256"/>
                </a:lnTo>
                <a:lnTo>
                  <a:pt x="89" y="247"/>
                </a:lnTo>
                <a:lnTo>
                  <a:pt x="84" y="245"/>
                </a:lnTo>
                <a:lnTo>
                  <a:pt x="72" y="243"/>
                </a:lnTo>
                <a:lnTo>
                  <a:pt x="62" y="241"/>
                </a:lnTo>
                <a:lnTo>
                  <a:pt x="51" y="225"/>
                </a:lnTo>
                <a:lnTo>
                  <a:pt x="0" y="181"/>
                </a:lnTo>
                <a:lnTo>
                  <a:pt x="86" y="19"/>
                </a:lnTo>
                <a:lnTo>
                  <a:pt x="107" y="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5" name="Freeform 797"/>
          <p:cNvSpPr>
            <a:spLocks/>
          </p:cNvSpPr>
          <p:nvPr/>
        </p:nvSpPr>
        <p:spPr bwMode="ltGray">
          <a:xfrm>
            <a:off x="5143465" y="3462352"/>
            <a:ext cx="520596" cy="576261"/>
          </a:xfrm>
          <a:custGeom>
            <a:avLst/>
            <a:gdLst/>
            <a:ahLst/>
            <a:cxnLst>
              <a:cxn ang="0">
                <a:pos x="294" y="316"/>
              </a:cxn>
              <a:cxn ang="0">
                <a:pos x="270" y="312"/>
              </a:cxn>
              <a:cxn ang="0">
                <a:pos x="248" y="308"/>
              </a:cxn>
              <a:cxn ang="0">
                <a:pos x="234" y="304"/>
              </a:cxn>
              <a:cxn ang="0">
                <a:pos x="222" y="302"/>
              </a:cxn>
              <a:cxn ang="0">
                <a:pos x="214" y="282"/>
              </a:cxn>
              <a:cxn ang="0">
                <a:pos x="210" y="272"/>
              </a:cxn>
              <a:cxn ang="0">
                <a:pos x="184" y="274"/>
              </a:cxn>
              <a:cxn ang="0">
                <a:pos x="166" y="274"/>
              </a:cxn>
              <a:cxn ang="0">
                <a:pos x="142" y="262"/>
              </a:cxn>
              <a:cxn ang="0">
                <a:pos x="130" y="250"/>
              </a:cxn>
              <a:cxn ang="0">
                <a:pos x="108" y="226"/>
              </a:cxn>
              <a:cxn ang="0">
                <a:pos x="92" y="202"/>
              </a:cxn>
              <a:cxn ang="0">
                <a:pos x="70" y="194"/>
              </a:cxn>
              <a:cxn ang="0">
                <a:pos x="64" y="184"/>
              </a:cxn>
              <a:cxn ang="0">
                <a:pos x="62" y="164"/>
              </a:cxn>
              <a:cxn ang="0">
                <a:pos x="50" y="148"/>
              </a:cxn>
              <a:cxn ang="0">
                <a:pos x="34" y="130"/>
              </a:cxn>
              <a:cxn ang="0">
                <a:pos x="26" y="122"/>
              </a:cxn>
              <a:cxn ang="0">
                <a:pos x="28" y="110"/>
              </a:cxn>
              <a:cxn ang="0">
                <a:pos x="38" y="84"/>
              </a:cxn>
              <a:cxn ang="0">
                <a:pos x="12" y="68"/>
              </a:cxn>
              <a:cxn ang="0">
                <a:pos x="6" y="48"/>
              </a:cxn>
              <a:cxn ang="0">
                <a:pos x="2" y="46"/>
              </a:cxn>
              <a:cxn ang="0">
                <a:pos x="2" y="30"/>
              </a:cxn>
              <a:cxn ang="0">
                <a:pos x="0" y="10"/>
              </a:cxn>
              <a:cxn ang="0">
                <a:pos x="10" y="0"/>
              </a:cxn>
              <a:cxn ang="0">
                <a:pos x="24" y="18"/>
              </a:cxn>
              <a:cxn ang="0">
                <a:pos x="54" y="16"/>
              </a:cxn>
              <a:cxn ang="0">
                <a:pos x="70" y="20"/>
              </a:cxn>
              <a:cxn ang="0">
                <a:pos x="70" y="34"/>
              </a:cxn>
              <a:cxn ang="0">
                <a:pos x="80" y="54"/>
              </a:cxn>
              <a:cxn ang="0">
                <a:pos x="106" y="66"/>
              </a:cxn>
              <a:cxn ang="0">
                <a:pos x="132" y="78"/>
              </a:cxn>
              <a:cxn ang="0">
                <a:pos x="166" y="80"/>
              </a:cxn>
              <a:cxn ang="0">
                <a:pos x="176" y="64"/>
              </a:cxn>
              <a:cxn ang="0">
                <a:pos x="182" y="52"/>
              </a:cxn>
              <a:cxn ang="0">
                <a:pos x="204" y="52"/>
              </a:cxn>
              <a:cxn ang="0">
                <a:pos x="226" y="52"/>
              </a:cxn>
              <a:cxn ang="0">
                <a:pos x="244" y="62"/>
              </a:cxn>
              <a:cxn ang="0">
                <a:pos x="254" y="74"/>
              </a:cxn>
              <a:cxn ang="0">
                <a:pos x="266" y="86"/>
              </a:cxn>
              <a:cxn ang="0">
                <a:pos x="282" y="96"/>
              </a:cxn>
              <a:cxn ang="0">
                <a:pos x="312" y="216"/>
              </a:cxn>
              <a:cxn ang="0">
                <a:pos x="300" y="310"/>
              </a:cxn>
            </a:cxnLst>
            <a:rect l="0" t="0" r="r" b="b"/>
            <a:pathLst>
              <a:path w="339" h="317">
                <a:moveTo>
                  <a:pt x="300" y="310"/>
                </a:moveTo>
                <a:lnTo>
                  <a:pt x="294" y="316"/>
                </a:lnTo>
                <a:lnTo>
                  <a:pt x="284" y="316"/>
                </a:lnTo>
                <a:lnTo>
                  <a:pt x="270" y="312"/>
                </a:lnTo>
                <a:lnTo>
                  <a:pt x="254" y="306"/>
                </a:lnTo>
                <a:lnTo>
                  <a:pt x="248" y="308"/>
                </a:lnTo>
                <a:lnTo>
                  <a:pt x="244" y="304"/>
                </a:lnTo>
                <a:lnTo>
                  <a:pt x="234" y="304"/>
                </a:lnTo>
                <a:lnTo>
                  <a:pt x="228" y="304"/>
                </a:lnTo>
                <a:lnTo>
                  <a:pt x="222" y="302"/>
                </a:lnTo>
                <a:lnTo>
                  <a:pt x="216" y="290"/>
                </a:lnTo>
                <a:lnTo>
                  <a:pt x="214" y="282"/>
                </a:lnTo>
                <a:lnTo>
                  <a:pt x="214" y="278"/>
                </a:lnTo>
                <a:lnTo>
                  <a:pt x="210" y="272"/>
                </a:lnTo>
                <a:lnTo>
                  <a:pt x="194" y="270"/>
                </a:lnTo>
                <a:lnTo>
                  <a:pt x="184" y="274"/>
                </a:lnTo>
                <a:lnTo>
                  <a:pt x="176" y="280"/>
                </a:lnTo>
                <a:lnTo>
                  <a:pt x="166" y="274"/>
                </a:lnTo>
                <a:lnTo>
                  <a:pt x="158" y="274"/>
                </a:lnTo>
                <a:lnTo>
                  <a:pt x="142" y="262"/>
                </a:lnTo>
                <a:lnTo>
                  <a:pt x="140" y="256"/>
                </a:lnTo>
                <a:lnTo>
                  <a:pt x="130" y="250"/>
                </a:lnTo>
                <a:lnTo>
                  <a:pt x="120" y="250"/>
                </a:lnTo>
                <a:lnTo>
                  <a:pt x="108" y="226"/>
                </a:lnTo>
                <a:lnTo>
                  <a:pt x="102" y="212"/>
                </a:lnTo>
                <a:lnTo>
                  <a:pt x="92" y="202"/>
                </a:lnTo>
                <a:lnTo>
                  <a:pt x="74" y="206"/>
                </a:lnTo>
                <a:lnTo>
                  <a:pt x="70" y="194"/>
                </a:lnTo>
                <a:lnTo>
                  <a:pt x="70" y="182"/>
                </a:lnTo>
                <a:lnTo>
                  <a:pt x="64" y="184"/>
                </a:lnTo>
                <a:lnTo>
                  <a:pt x="58" y="176"/>
                </a:lnTo>
                <a:lnTo>
                  <a:pt x="62" y="164"/>
                </a:lnTo>
                <a:lnTo>
                  <a:pt x="60" y="158"/>
                </a:lnTo>
                <a:lnTo>
                  <a:pt x="50" y="148"/>
                </a:lnTo>
                <a:lnTo>
                  <a:pt x="34" y="144"/>
                </a:lnTo>
                <a:lnTo>
                  <a:pt x="34" y="130"/>
                </a:lnTo>
                <a:lnTo>
                  <a:pt x="30" y="130"/>
                </a:lnTo>
                <a:lnTo>
                  <a:pt x="26" y="122"/>
                </a:lnTo>
                <a:lnTo>
                  <a:pt x="26" y="116"/>
                </a:lnTo>
                <a:lnTo>
                  <a:pt x="28" y="110"/>
                </a:lnTo>
                <a:lnTo>
                  <a:pt x="30" y="102"/>
                </a:lnTo>
                <a:lnTo>
                  <a:pt x="38" y="84"/>
                </a:lnTo>
                <a:lnTo>
                  <a:pt x="20" y="80"/>
                </a:lnTo>
                <a:lnTo>
                  <a:pt x="12" y="68"/>
                </a:lnTo>
                <a:lnTo>
                  <a:pt x="12" y="62"/>
                </a:lnTo>
                <a:lnTo>
                  <a:pt x="6" y="48"/>
                </a:lnTo>
                <a:lnTo>
                  <a:pt x="4" y="48"/>
                </a:lnTo>
                <a:lnTo>
                  <a:pt x="2" y="46"/>
                </a:lnTo>
                <a:lnTo>
                  <a:pt x="0" y="40"/>
                </a:lnTo>
                <a:lnTo>
                  <a:pt x="2" y="30"/>
                </a:lnTo>
                <a:lnTo>
                  <a:pt x="0" y="18"/>
                </a:lnTo>
                <a:lnTo>
                  <a:pt x="0" y="10"/>
                </a:lnTo>
                <a:lnTo>
                  <a:pt x="6" y="8"/>
                </a:lnTo>
                <a:lnTo>
                  <a:pt x="10" y="0"/>
                </a:lnTo>
                <a:lnTo>
                  <a:pt x="16" y="8"/>
                </a:lnTo>
                <a:lnTo>
                  <a:pt x="24" y="18"/>
                </a:lnTo>
                <a:lnTo>
                  <a:pt x="36" y="24"/>
                </a:lnTo>
                <a:lnTo>
                  <a:pt x="54" y="16"/>
                </a:lnTo>
                <a:lnTo>
                  <a:pt x="62" y="10"/>
                </a:lnTo>
                <a:lnTo>
                  <a:pt x="70" y="20"/>
                </a:lnTo>
                <a:lnTo>
                  <a:pt x="62" y="28"/>
                </a:lnTo>
                <a:lnTo>
                  <a:pt x="70" y="34"/>
                </a:lnTo>
                <a:lnTo>
                  <a:pt x="80" y="42"/>
                </a:lnTo>
                <a:lnTo>
                  <a:pt x="80" y="54"/>
                </a:lnTo>
                <a:lnTo>
                  <a:pt x="94" y="58"/>
                </a:lnTo>
                <a:lnTo>
                  <a:pt x="106" y="66"/>
                </a:lnTo>
                <a:lnTo>
                  <a:pt x="118" y="74"/>
                </a:lnTo>
                <a:lnTo>
                  <a:pt x="132" y="78"/>
                </a:lnTo>
                <a:lnTo>
                  <a:pt x="148" y="80"/>
                </a:lnTo>
                <a:lnTo>
                  <a:pt x="166" y="80"/>
                </a:lnTo>
                <a:lnTo>
                  <a:pt x="162" y="66"/>
                </a:lnTo>
                <a:lnTo>
                  <a:pt x="176" y="64"/>
                </a:lnTo>
                <a:lnTo>
                  <a:pt x="176" y="60"/>
                </a:lnTo>
                <a:lnTo>
                  <a:pt x="182" y="52"/>
                </a:lnTo>
                <a:lnTo>
                  <a:pt x="196" y="50"/>
                </a:lnTo>
                <a:lnTo>
                  <a:pt x="204" y="52"/>
                </a:lnTo>
                <a:lnTo>
                  <a:pt x="210" y="48"/>
                </a:lnTo>
                <a:lnTo>
                  <a:pt x="226" y="52"/>
                </a:lnTo>
                <a:lnTo>
                  <a:pt x="232" y="60"/>
                </a:lnTo>
                <a:lnTo>
                  <a:pt x="244" y="62"/>
                </a:lnTo>
                <a:lnTo>
                  <a:pt x="252" y="70"/>
                </a:lnTo>
                <a:lnTo>
                  <a:pt x="254" y="74"/>
                </a:lnTo>
                <a:lnTo>
                  <a:pt x="262" y="78"/>
                </a:lnTo>
                <a:lnTo>
                  <a:pt x="266" y="86"/>
                </a:lnTo>
                <a:lnTo>
                  <a:pt x="278" y="90"/>
                </a:lnTo>
                <a:lnTo>
                  <a:pt x="282" y="96"/>
                </a:lnTo>
                <a:lnTo>
                  <a:pt x="286" y="118"/>
                </a:lnTo>
                <a:lnTo>
                  <a:pt x="312" y="216"/>
                </a:lnTo>
                <a:lnTo>
                  <a:pt x="338" y="278"/>
                </a:lnTo>
                <a:lnTo>
                  <a:pt x="300" y="310"/>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6" name="Freeform 798"/>
          <p:cNvSpPr>
            <a:spLocks/>
          </p:cNvSpPr>
          <p:nvPr/>
        </p:nvSpPr>
        <p:spPr bwMode="ltGray">
          <a:xfrm>
            <a:off x="5564900" y="3568714"/>
            <a:ext cx="316076" cy="360360"/>
          </a:xfrm>
          <a:custGeom>
            <a:avLst/>
            <a:gdLst/>
            <a:ahLst/>
            <a:cxnLst>
              <a:cxn ang="0">
                <a:pos x="10" y="178"/>
              </a:cxn>
              <a:cxn ang="0">
                <a:pos x="4" y="168"/>
              </a:cxn>
              <a:cxn ang="0">
                <a:pos x="18" y="152"/>
              </a:cxn>
              <a:cxn ang="0">
                <a:pos x="20" y="148"/>
              </a:cxn>
              <a:cxn ang="0">
                <a:pos x="18" y="136"/>
              </a:cxn>
              <a:cxn ang="0">
                <a:pos x="12" y="130"/>
              </a:cxn>
              <a:cxn ang="0">
                <a:pos x="8" y="130"/>
              </a:cxn>
              <a:cxn ang="0">
                <a:pos x="4" y="134"/>
              </a:cxn>
              <a:cxn ang="0">
                <a:pos x="4" y="116"/>
              </a:cxn>
              <a:cxn ang="0">
                <a:pos x="2" y="100"/>
              </a:cxn>
              <a:cxn ang="0">
                <a:pos x="6" y="94"/>
              </a:cxn>
              <a:cxn ang="0">
                <a:pos x="0" y="88"/>
              </a:cxn>
              <a:cxn ang="0">
                <a:pos x="0" y="66"/>
              </a:cxn>
              <a:cxn ang="0">
                <a:pos x="6" y="62"/>
              </a:cxn>
              <a:cxn ang="0">
                <a:pos x="8" y="52"/>
              </a:cxn>
              <a:cxn ang="0">
                <a:pos x="20" y="52"/>
              </a:cxn>
              <a:cxn ang="0">
                <a:pos x="28" y="54"/>
              </a:cxn>
              <a:cxn ang="0">
                <a:pos x="30" y="58"/>
              </a:cxn>
              <a:cxn ang="0">
                <a:pos x="40" y="60"/>
              </a:cxn>
              <a:cxn ang="0">
                <a:pos x="42" y="50"/>
              </a:cxn>
              <a:cxn ang="0">
                <a:pos x="58" y="44"/>
              </a:cxn>
              <a:cxn ang="0">
                <a:pos x="66" y="32"/>
              </a:cxn>
              <a:cxn ang="0">
                <a:pos x="70" y="28"/>
              </a:cxn>
              <a:cxn ang="0">
                <a:pos x="68" y="22"/>
              </a:cxn>
              <a:cxn ang="0">
                <a:pos x="72" y="20"/>
              </a:cxn>
              <a:cxn ang="0">
                <a:pos x="80" y="18"/>
              </a:cxn>
              <a:cxn ang="0">
                <a:pos x="92" y="20"/>
              </a:cxn>
              <a:cxn ang="0">
                <a:pos x="108" y="20"/>
              </a:cxn>
              <a:cxn ang="0">
                <a:pos x="108" y="24"/>
              </a:cxn>
              <a:cxn ang="0">
                <a:pos x="118" y="22"/>
              </a:cxn>
              <a:cxn ang="0">
                <a:pos x="122" y="32"/>
              </a:cxn>
              <a:cxn ang="0">
                <a:pos x="140" y="24"/>
              </a:cxn>
              <a:cxn ang="0">
                <a:pos x="146" y="20"/>
              </a:cxn>
              <a:cxn ang="0">
                <a:pos x="156" y="20"/>
              </a:cxn>
              <a:cxn ang="0">
                <a:pos x="158" y="14"/>
              </a:cxn>
              <a:cxn ang="0">
                <a:pos x="162" y="8"/>
              </a:cxn>
              <a:cxn ang="0">
                <a:pos x="164" y="4"/>
              </a:cxn>
              <a:cxn ang="0">
                <a:pos x="170" y="0"/>
              </a:cxn>
              <a:cxn ang="0">
                <a:pos x="174" y="6"/>
              </a:cxn>
              <a:cxn ang="0">
                <a:pos x="176" y="10"/>
              </a:cxn>
              <a:cxn ang="0">
                <a:pos x="176" y="16"/>
              </a:cxn>
              <a:cxn ang="0">
                <a:pos x="178" y="18"/>
              </a:cxn>
              <a:cxn ang="0">
                <a:pos x="178" y="28"/>
              </a:cxn>
              <a:cxn ang="0">
                <a:pos x="182" y="38"/>
              </a:cxn>
              <a:cxn ang="0">
                <a:pos x="204" y="36"/>
              </a:cxn>
              <a:cxn ang="0">
                <a:pos x="156" y="154"/>
              </a:cxn>
              <a:cxn ang="0">
                <a:pos x="72" y="198"/>
              </a:cxn>
              <a:cxn ang="0">
                <a:pos x="22" y="188"/>
              </a:cxn>
              <a:cxn ang="0">
                <a:pos x="10" y="178"/>
              </a:cxn>
            </a:cxnLst>
            <a:rect l="0" t="0" r="r" b="b"/>
            <a:pathLst>
              <a:path w="205" h="199">
                <a:moveTo>
                  <a:pt x="10" y="178"/>
                </a:moveTo>
                <a:lnTo>
                  <a:pt x="4" y="168"/>
                </a:lnTo>
                <a:lnTo>
                  <a:pt x="18" y="152"/>
                </a:lnTo>
                <a:lnTo>
                  <a:pt x="20" y="148"/>
                </a:lnTo>
                <a:lnTo>
                  <a:pt x="18" y="136"/>
                </a:lnTo>
                <a:lnTo>
                  <a:pt x="12" y="130"/>
                </a:lnTo>
                <a:lnTo>
                  <a:pt x="8" y="130"/>
                </a:lnTo>
                <a:lnTo>
                  <a:pt x="4" y="134"/>
                </a:lnTo>
                <a:lnTo>
                  <a:pt x="4" y="116"/>
                </a:lnTo>
                <a:lnTo>
                  <a:pt x="2" y="100"/>
                </a:lnTo>
                <a:lnTo>
                  <a:pt x="6" y="94"/>
                </a:lnTo>
                <a:lnTo>
                  <a:pt x="0" y="88"/>
                </a:lnTo>
                <a:lnTo>
                  <a:pt x="0" y="66"/>
                </a:lnTo>
                <a:lnTo>
                  <a:pt x="6" y="62"/>
                </a:lnTo>
                <a:lnTo>
                  <a:pt x="8" y="52"/>
                </a:lnTo>
                <a:lnTo>
                  <a:pt x="20" y="52"/>
                </a:lnTo>
                <a:lnTo>
                  <a:pt x="28" y="54"/>
                </a:lnTo>
                <a:lnTo>
                  <a:pt x="30" y="58"/>
                </a:lnTo>
                <a:lnTo>
                  <a:pt x="40" y="60"/>
                </a:lnTo>
                <a:lnTo>
                  <a:pt x="42" y="50"/>
                </a:lnTo>
                <a:lnTo>
                  <a:pt x="58" y="44"/>
                </a:lnTo>
                <a:lnTo>
                  <a:pt x="66" y="32"/>
                </a:lnTo>
                <a:lnTo>
                  <a:pt x="70" y="28"/>
                </a:lnTo>
                <a:lnTo>
                  <a:pt x="68" y="22"/>
                </a:lnTo>
                <a:lnTo>
                  <a:pt x="72" y="20"/>
                </a:lnTo>
                <a:lnTo>
                  <a:pt x="80" y="18"/>
                </a:lnTo>
                <a:lnTo>
                  <a:pt x="92" y="20"/>
                </a:lnTo>
                <a:lnTo>
                  <a:pt x="108" y="20"/>
                </a:lnTo>
                <a:lnTo>
                  <a:pt x="108" y="24"/>
                </a:lnTo>
                <a:lnTo>
                  <a:pt x="118" y="22"/>
                </a:lnTo>
                <a:lnTo>
                  <a:pt x="122" y="32"/>
                </a:lnTo>
                <a:lnTo>
                  <a:pt x="140" y="24"/>
                </a:lnTo>
                <a:lnTo>
                  <a:pt x="146" y="20"/>
                </a:lnTo>
                <a:lnTo>
                  <a:pt x="156" y="20"/>
                </a:lnTo>
                <a:lnTo>
                  <a:pt x="158" y="14"/>
                </a:lnTo>
                <a:lnTo>
                  <a:pt x="162" y="8"/>
                </a:lnTo>
                <a:lnTo>
                  <a:pt x="164" y="4"/>
                </a:lnTo>
                <a:lnTo>
                  <a:pt x="170" y="0"/>
                </a:lnTo>
                <a:lnTo>
                  <a:pt x="174" y="6"/>
                </a:lnTo>
                <a:lnTo>
                  <a:pt x="176" y="10"/>
                </a:lnTo>
                <a:lnTo>
                  <a:pt x="176" y="16"/>
                </a:lnTo>
                <a:lnTo>
                  <a:pt x="178" y="18"/>
                </a:lnTo>
                <a:lnTo>
                  <a:pt x="178" y="28"/>
                </a:lnTo>
                <a:lnTo>
                  <a:pt x="182" y="38"/>
                </a:lnTo>
                <a:lnTo>
                  <a:pt x="204" y="36"/>
                </a:lnTo>
                <a:lnTo>
                  <a:pt x="156" y="154"/>
                </a:lnTo>
                <a:lnTo>
                  <a:pt x="72" y="198"/>
                </a:lnTo>
                <a:lnTo>
                  <a:pt x="22" y="188"/>
                </a:lnTo>
                <a:lnTo>
                  <a:pt x="10" y="178"/>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37" name="Freeform 799"/>
          <p:cNvSpPr>
            <a:spLocks/>
          </p:cNvSpPr>
          <p:nvPr/>
        </p:nvSpPr>
        <p:spPr bwMode="ltGray">
          <a:xfrm>
            <a:off x="5258120" y="3346465"/>
            <a:ext cx="419886" cy="333374"/>
          </a:xfrm>
          <a:custGeom>
            <a:avLst/>
            <a:gdLst/>
            <a:ahLst/>
            <a:cxnLst>
              <a:cxn ang="0">
                <a:pos x="268" y="132"/>
              </a:cxn>
              <a:cxn ang="0">
                <a:pos x="268" y="106"/>
              </a:cxn>
              <a:cxn ang="0">
                <a:pos x="230" y="94"/>
              </a:cxn>
              <a:cxn ang="0">
                <a:pos x="202" y="80"/>
              </a:cxn>
              <a:cxn ang="0">
                <a:pos x="182" y="62"/>
              </a:cxn>
              <a:cxn ang="0">
                <a:pos x="166" y="40"/>
              </a:cxn>
              <a:cxn ang="0">
                <a:pos x="142" y="36"/>
              </a:cxn>
              <a:cxn ang="0">
                <a:pos x="110" y="16"/>
              </a:cxn>
              <a:cxn ang="0">
                <a:pos x="86" y="16"/>
              </a:cxn>
              <a:cxn ang="0">
                <a:pos x="68" y="22"/>
              </a:cxn>
              <a:cxn ang="0">
                <a:pos x="40" y="12"/>
              </a:cxn>
              <a:cxn ang="0">
                <a:pos x="4" y="0"/>
              </a:cxn>
              <a:cxn ang="0">
                <a:pos x="18" y="14"/>
              </a:cxn>
              <a:cxn ang="0">
                <a:pos x="6" y="24"/>
              </a:cxn>
              <a:cxn ang="0">
                <a:pos x="10" y="62"/>
              </a:cxn>
              <a:cxn ang="0">
                <a:pos x="6" y="108"/>
              </a:cxn>
              <a:cxn ang="0">
                <a:pos x="20" y="122"/>
              </a:cxn>
              <a:cxn ang="0">
                <a:pos x="72" y="144"/>
              </a:cxn>
              <a:cxn ang="0">
                <a:pos x="88" y="130"/>
              </a:cxn>
              <a:cxn ang="0">
                <a:pos x="100" y="124"/>
              </a:cxn>
              <a:cxn ang="0">
                <a:pos x="114" y="116"/>
              </a:cxn>
              <a:cxn ang="0">
                <a:pos x="128" y="116"/>
              </a:cxn>
              <a:cxn ang="0">
                <a:pos x="148" y="116"/>
              </a:cxn>
              <a:cxn ang="0">
                <a:pos x="168" y="126"/>
              </a:cxn>
              <a:cxn ang="0">
                <a:pos x="178" y="138"/>
              </a:cxn>
              <a:cxn ang="0">
                <a:pos x="188" y="150"/>
              </a:cxn>
              <a:cxn ang="0">
                <a:pos x="206" y="158"/>
              </a:cxn>
              <a:cxn ang="0">
                <a:pos x="226" y="176"/>
              </a:cxn>
              <a:cxn ang="0">
                <a:pos x="238" y="182"/>
              </a:cxn>
              <a:cxn ang="0">
                <a:pos x="254" y="166"/>
              </a:cxn>
              <a:cxn ang="0">
                <a:pos x="268" y="150"/>
              </a:cxn>
              <a:cxn ang="0">
                <a:pos x="268" y="144"/>
              </a:cxn>
            </a:cxnLst>
            <a:rect l="0" t="0" r="r" b="b"/>
            <a:pathLst>
              <a:path w="271" h="183">
                <a:moveTo>
                  <a:pt x="268" y="144"/>
                </a:moveTo>
                <a:lnTo>
                  <a:pt x="268" y="132"/>
                </a:lnTo>
                <a:lnTo>
                  <a:pt x="270" y="116"/>
                </a:lnTo>
                <a:lnTo>
                  <a:pt x="268" y="106"/>
                </a:lnTo>
                <a:lnTo>
                  <a:pt x="246" y="100"/>
                </a:lnTo>
                <a:lnTo>
                  <a:pt x="230" y="94"/>
                </a:lnTo>
                <a:lnTo>
                  <a:pt x="212" y="96"/>
                </a:lnTo>
                <a:lnTo>
                  <a:pt x="202" y="80"/>
                </a:lnTo>
                <a:lnTo>
                  <a:pt x="192" y="72"/>
                </a:lnTo>
                <a:lnTo>
                  <a:pt x="182" y="62"/>
                </a:lnTo>
                <a:lnTo>
                  <a:pt x="172" y="54"/>
                </a:lnTo>
                <a:lnTo>
                  <a:pt x="166" y="40"/>
                </a:lnTo>
                <a:lnTo>
                  <a:pt x="148" y="40"/>
                </a:lnTo>
                <a:lnTo>
                  <a:pt x="142" y="36"/>
                </a:lnTo>
                <a:lnTo>
                  <a:pt x="132" y="24"/>
                </a:lnTo>
                <a:lnTo>
                  <a:pt x="110" y="16"/>
                </a:lnTo>
                <a:lnTo>
                  <a:pt x="102" y="22"/>
                </a:lnTo>
                <a:lnTo>
                  <a:pt x="86" y="16"/>
                </a:lnTo>
                <a:lnTo>
                  <a:pt x="82" y="24"/>
                </a:lnTo>
                <a:lnTo>
                  <a:pt x="68" y="22"/>
                </a:lnTo>
                <a:lnTo>
                  <a:pt x="54" y="14"/>
                </a:lnTo>
                <a:lnTo>
                  <a:pt x="40" y="12"/>
                </a:lnTo>
                <a:lnTo>
                  <a:pt x="20" y="0"/>
                </a:lnTo>
                <a:lnTo>
                  <a:pt x="4" y="0"/>
                </a:lnTo>
                <a:lnTo>
                  <a:pt x="12" y="4"/>
                </a:lnTo>
                <a:lnTo>
                  <a:pt x="18" y="14"/>
                </a:lnTo>
                <a:lnTo>
                  <a:pt x="20" y="24"/>
                </a:lnTo>
                <a:lnTo>
                  <a:pt x="6" y="24"/>
                </a:lnTo>
                <a:lnTo>
                  <a:pt x="0" y="26"/>
                </a:lnTo>
                <a:lnTo>
                  <a:pt x="10" y="62"/>
                </a:lnTo>
                <a:lnTo>
                  <a:pt x="22" y="92"/>
                </a:lnTo>
                <a:lnTo>
                  <a:pt x="6" y="108"/>
                </a:lnTo>
                <a:lnTo>
                  <a:pt x="6" y="118"/>
                </a:lnTo>
                <a:lnTo>
                  <a:pt x="20" y="122"/>
                </a:lnTo>
                <a:lnTo>
                  <a:pt x="42" y="138"/>
                </a:lnTo>
                <a:lnTo>
                  <a:pt x="72" y="144"/>
                </a:lnTo>
                <a:lnTo>
                  <a:pt x="90" y="144"/>
                </a:lnTo>
                <a:lnTo>
                  <a:pt x="88" y="130"/>
                </a:lnTo>
                <a:lnTo>
                  <a:pt x="98" y="128"/>
                </a:lnTo>
                <a:lnTo>
                  <a:pt x="100" y="124"/>
                </a:lnTo>
                <a:lnTo>
                  <a:pt x="104" y="118"/>
                </a:lnTo>
                <a:lnTo>
                  <a:pt x="114" y="116"/>
                </a:lnTo>
                <a:lnTo>
                  <a:pt x="122" y="114"/>
                </a:lnTo>
                <a:lnTo>
                  <a:pt x="128" y="116"/>
                </a:lnTo>
                <a:lnTo>
                  <a:pt x="134" y="114"/>
                </a:lnTo>
                <a:lnTo>
                  <a:pt x="148" y="116"/>
                </a:lnTo>
                <a:lnTo>
                  <a:pt x="156" y="124"/>
                </a:lnTo>
                <a:lnTo>
                  <a:pt x="168" y="126"/>
                </a:lnTo>
                <a:lnTo>
                  <a:pt x="176" y="134"/>
                </a:lnTo>
                <a:lnTo>
                  <a:pt x="178" y="138"/>
                </a:lnTo>
                <a:lnTo>
                  <a:pt x="186" y="142"/>
                </a:lnTo>
                <a:lnTo>
                  <a:pt x="188" y="150"/>
                </a:lnTo>
                <a:lnTo>
                  <a:pt x="202" y="154"/>
                </a:lnTo>
                <a:lnTo>
                  <a:pt x="206" y="158"/>
                </a:lnTo>
                <a:lnTo>
                  <a:pt x="206" y="172"/>
                </a:lnTo>
                <a:lnTo>
                  <a:pt x="226" y="176"/>
                </a:lnTo>
                <a:lnTo>
                  <a:pt x="228" y="180"/>
                </a:lnTo>
                <a:lnTo>
                  <a:pt x="238" y="182"/>
                </a:lnTo>
                <a:lnTo>
                  <a:pt x="240" y="172"/>
                </a:lnTo>
                <a:lnTo>
                  <a:pt x="254" y="166"/>
                </a:lnTo>
                <a:lnTo>
                  <a:pt x="262" y="154"/>
                </a:lnTo>
                <a:lnTo>
                  <a:pt x="268" y="150"/>
                </a:lnTo>
                <a:lnTo>
                  <a:pt x="264" y="144"/>
                </a:lnTo>
                <a:lnTo>
                  <a:pt x="268" y="144"/>
                </a:lnTo>
              </a:path>
            </a:pathLst>
          </a:custGeom>
          <a:solidFill>
            <a:schemeClr val="bg1">
              <a:lumMod val="75000"/>
            </a:schemeClr>
          </a:solidFill>
          <a:ln w="12700" cap="rnd" cmpd="sng">
            <a:solidFill>
              <a:schemeClr val="bg1"/>
            </a:solidFill>
            <a:prstDash val="solid"/>
            <a:round/>
            <a:headEnd type="none" w="med" len="med"/>
            <a:tailEnd type="none" w="med" len="med"/>
          </a:ln>
          <a:effectLst/>
        </p:spPr>
        <p:txBody>
          <a:bodyPr/>
          <a:lstStyle/>
          <a:p>
            <a:pPr algn="ctr" eaLnBrk="0" fontAlgn="base" hangingPunct="0">
              <a:spcBef>
                <a:spcPct val="0"/>
              </a:spcBef>
              <a:spcAft>
                <a:spcPct val="0"/>
              </a:spcAft>
            </a:pPr>
            <a:endParaRPr lang="en-GB" sz="2400" dirty="0">
              <a:solidFill>
                <a:srgbClr val="000000"/>
              </a:solidFill>
            </a:endParaRPr>
          </a:p>
        </p:txBody>
      </p:sp>
      <p:sp>
        <p:nvSpPr>
          <p:cNvPr id="784" name="Rectangular Callout 783"/>
          <p:cNvSpPr/>
          <p:nvPr/>
        </p:nvSpPr>
        <p:spPr bwMode="auto">
          <a:xfrm>
            <a:off x="3357874" y="3236742"/>
            <a:ext cx="795528" cy="310896"/>
          </a:xfrm>
          <a:prstGeom prst="wedgeRectCallout">
            <a:avLst>
              <a:gd name="adj1" fmla="val 54407"/>
              <a:gd name="adj2" fmla="val -87986"/>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FR</a:t>
            </a:r>
            <a:endParaRPr lang="en-GB" sz="1200" b="1" dirty="0">
              <a:solidFill>
                <a:srgbClr val="FFFFFF"/>
              </a:solidFill>
            </a:endParaRPr>
          </a:p>
        </p:txBody>
      </p:sp>
      <p:sp>
        <p:nvSpPr>
          <p:cNvPr id="785" name="Rectangular Callout 784"/>
          <p:cNvSpPr/>
          <p:nvPr/>
        </p:nvSpPr>
        <p:spPr bwMode="auto">
          <a:xfrm>
            <a:off x="1296062" y="2135988"/>
            <a:ext cx="914400" cy="310896"/>
          </a:xfrm>
          <a:prstGeom prst="wedgeRectCallout">
            <a:avLst>
              <a:gd name="adj1" fmla="val 1141"/>
              <a:gd name="adj2" fmla="val 104253"/>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200" b="1" dirty="0">
                <a:solidFill>
                  <a:srgbClr val="FFFFFF"/>
                </a:solidFill>
              </a:rPr>
              <a:t>CPA, CA</a:t>
            </a:r>
            <a:endParaRPr lang="en-GB" sz="1200" b="1" dirty="0">
              <a:solidFill>
                <a:srgbClr val="FFFFFF"/>
              </a:solidFill>
            </a:endParaRPr>
          </a:p>
        </p:txBody>
      </p:sp>
      <p:sp>
        <p:nvSpPr>
          <p:cNvPr id="786" name="Title 1"/>
          <p:cNvSpPr txBox="1">
            <a:spLocks/>
          </p:cNvSpPr>
          <p:nvPr/>
        </p:nvSpPr>
        <p:spPr bwMode="auto">
          <a:xfrm>
            <a:off x="667918" y="533400"/>
            <a:ext cx="8095082"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Times New Roman" pitchFamily="18" charset="0"/>
              </a:defRPr>
            </a:lvl2pPr>
            <a:lvl3pPr algn="l" rtl="0" eaLnBrk="1" fontAlgn="base" hangingPunct="1">
              <a:spcBef>
                <a:spcPct val="0"/>
              </a:spcBef>
              <a:spcAft>
                <a:spcPct val="0"/>
              </a:spcAft>
              <a:defRPr sz="3200">
                <a:solidFill>
                  <a:schemeClr val="tx2"/>
                </a:solidFill>
                <a:latin typeface="Times New Roman" pitchFamily="18" charset="0"/>
              </a:defRPr>
            </a:lvl3pPr>
            <a:lvl4pPr algn="l" rtl="0" eaLnBrk="1" fontAlgn="base" hangingPunct="1">
              <a:spcBef>
                <a:spcPct val="0"/>
              </a:spcBef>
              <a:spcAft>
                <a:spcPct val="0"/>
              </a:spcAft>
              <a:defRPr sz="3200">
                <a:solidFill>
                  <a:schemeClr val="tx2"/>
                </a:solidFill>
                <a:latin typeface="Times New Roman" pitchFamily="18" charset="0"/>
              </a:defRPr>
            </a:lvl4pPr>
            <a:lvl5pPr algn="l" rtl="0" eaLnBrk="1" fontAlgn="base" hangingPunct="1">
              <a:spcBef>
                <a:spcPct val="0"/>
              </a:spcBef>
              <a:spcAft>
                <a:spcPct val="0"/>
              </a:spcAft>
              <a:defRPr sz="3200">
                <a:solidFill>
                  <a:schemeClr val="tx2"/>
                </a:solidFill>
                <a:latin typeface="Times New Roman" pitchFamily="18" charset="0"/>
              </a:defRPr>
            </a:lvl5pPr>
            <a:lvl6pPr marL="457200" algn="l" rtl="0" eaLnBrk="1" fontAlgn="base" hangingPunct="1">
              <a:spcBef>
                <a:spcPct val="0"/>
              </a:spcBef>
              <a:spcAft>
                <a:spcPct val="0"/>
              </a:spcAft>
              <a:defRPr sz="3200">
                <a:solidFill>
                  <a:schemeClr val="tx2"/>
                </a:solidFill>
                <a:latin typeface="Times New Roman" pitchFamily="18" charset="0"/>
              </a:defRPr>
            </a:lvl6pPr>
            <a:lvl7pPr marL="914400" algn="l" rtl="0" eaLnBrk="1" fontAlgn="base" hangingPunct="1">
              <a:spcBef>
                <a:spcPct val="0"/>
              </a:spcBef>
              <a:spcAft>
                <a:spcPct val="0"/>
              </a:spcAft>
              <a:defRPr sz="3200">
                <a:solidFill>
                  <a:schemeClr val="tx2"/>
                </a:solidFill>
                <a:latin typeface="Times New Roman" pitchFamily="18" charset="0"/>
              </a:defRPr>
            </a:lvl7pPr>
            <a:lvl8pPr marL="1371600" algn="l" rtl="0" eaLnBrk="1" fontAlgn="base" hangingPunct="1">
              <a:spcBef>
                <a:spcPct val="0"/>
              </a:spcBef>
              <a:spcAft>
                <a:spcPct val="0"/>
              </a:spcAft>
              <a:defRPr sz="3200">
                <a:solidFill>
                  <a:schemeClr val="tx2"/>
                </a:solidFill>
                <a:latin typeface="Times New Roman" pitchFamily="18" charset="0"/>
              </a:defRPr>
            </a:lvl8pPr>
            <a:lvl9pPr marL="1828800" algn="l" rtl="0" eaLnBrk="1" fontAlgn="base" hangingPunct="1">
              <a:spcBef>
                <a:spcPct val="0"/>
              </a:spcBef>
              <a:spcAft>
                <a:spcPct val="0"/>
              </a:spcAft>
              <a:defRPr sz="3200">
                <a:solidFill>
                  <a:schemeClr val="tx2"/>
                </a:solidFill>
                <a:latin typeface="Times New Roman" pitchFamily="18" charset="0"/>
              </a:defRPr>
            </a:lvl9pPr>
          </a:lstStyle>
          <a:p>
            <a:r>
              <a:rPr lang="en-US" sz="2800" kern="0" dirty="0" smtClean="0">
                <a:solidFill>
                  <a:srgbClr val="000000"/>
                </a:solidFill>
              </a:rPr>
              <a:t>ISO 20022 for Cards</a:t>
            </a:r>
            <a:br>
              <a:rPr lang="en-US" sz="2800" kern="0" dirty="0" smtClean="0">
                <a:solidFill>
                  <a:srgbClr val="000000"/>
                </a:solidFill>
              </a:rPr>
            </a:br>
            <a:r>
              <a:rPr lang="en-US" sz="2800" kern="0" dirty="0" smtClean="0">
                <a:solidFill>
                  <a:srgbClr val="000000"/>
                </a:solidFill>
              </a:rPr>
              <a:t>From discussion to implementation - </a:t>
            </a:r>
            <a:r>
              <a:rPr lang="en-US" sz="2800" kern="0" dirty="0" err="1" smtClean="0">
                <a:solidFill>
                  <a:srgbClr val="000000"/>
                </a:solidFill>
              </a:rPr>
              <a:t>EPASorg</a:t>
            </a:r>
            <a:endParaRPr lang="en-GB" sz="2800" kern="0" dirty="0">
              <a:solidFill>
                <a:srgbClr val="000000"/>
              </a:solidFill>
            </a:endParaRPr>
          </a:p>
        </p:txBody>
      </p:sp>
      <p:sp>
        <p:nvSpPr>
          <p:cNvPr id="788" name="TextBox 787"/>
          <p:cNvSpPr txBox="1"/>
          <p:nvPr/>
        </p:nvSpPr>
        <p:spPr>
          <a:xfrm>
            <a:off x="4701113" y="6435821"/>
            <a:ext cx="1348446" cy="253916"/>
          </a:xfrm>
          <a:prstGeom prst="rect">
            <a:avLst/>
          </a:prstGeom>
          <a:noFill/>
        </p:spPr>
        <p:txBody>
          <a:bodyPr wrap="none" rtlCol="0">
            <a:spAutoFit/>
          </a:bodyPr>
          <a:lstStyle/>
          <a:p>
            <a:r>
              <a:rPr lang="en-GB" sz="1050" dirty="0">
                <a:solidFill>
                  <a:srgbClr val="000000"/>
                </a:solidFill>
              </a:rPr>
              <a:t>Snapshot </a:t>
            </a:r>
            <a:r>
              <a:rPr lang="en-GB" sz="1050" dirty="0" smtClean="0">
                <a:solidFill>
                  <a:srgbClr val="000000"/>
                </a:solidFill>
              </a:rPr>
              <a:t>Jan 2015</a:t>
            </a:r>
            <a:endParaRPr lang="en-GB" sz="1050" dirty="0">
              <a:solidFill>
                <a:srgbClr val="000000"/>
              </a:solidFill>
            </a:endParaRPr>
          </a:p>
        </p:txBody>
      </p:sp>
      <p:pic>
        <p:nvPicPr>
          <p:cNvPr id="78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
        <p:nvSpPr>
          <p:cNvPr id="789" name="Slide Number Placeholder 3"/>
          <p:cNvSpPr>
            <a:spLocks noGrp="1"/>
          </p:cNvSpPr>
          <p:nvPr>
            <p:ph type="sldNum" sz="quarter" idx="11"/>
          </p:nvPr>
        </p:nvSpPr>
        <p:spPr>
          <a:xfrm>
            <a:off x="8153400" y="6403975"/>
            <a:ext cx="762000" cy="228600"/>
          </a:xfrm>
        </p:spPr>
        <p:txBody>
          <a:bodyPr/>
          <a:lstStyle/>
          <a:p>
            <a:fld id="{EA52E39D-21CE-4915-B848-429A65988FB2}" type="slidenum">
              <a:rPr lang="en-GB" smtClean="0">
                <a:solidFill>
                  <a:srgbClr val="000000"/>
                </a:solidFill>
              </a:rPr>
              <a:pPr/>
              <a:t>13</a:t>
            </a:fld>
            <a:endParaRPr lang="en-GB" dirty="0">
              <a:solidFill>
                <a:srgbClr val="000000"/>
              </a:solidFill>
            </a:endParaRPr>
          </a:p>
        </p:txBody>
      </p:sp>
    </p:spTree>
    <p:extLst>
      <p:ext uri="{BB962C8B-B14F-4D97-AF65-F5344CB8AC3E}">
        <p14:creationId xmlns:p14="http://schemas.microsoft.com/office/powerpoint/2010/main" val="30981542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pPr>
              <a:lnSpc>
                <a:spcPct val="150000"/>
              </a:lnSpc>
            </a:pPr>
            <a:r>
              <a:rPr lang="en-GB" dirty="0"/>
              <a:t>ISO 20022 Refresher</a:t>
            </a:r>
          </a:p>
          <a:p>
            <a:pPr>
              <a:lnSpc>
                <a:spcPct val="150000"/>
              </a:lnSpc>
            </a:pPr>
            <a:r>
              <a:rPr lang="en-GB" dirty="0"/>
              <a:t>Who is using ISO 20022?</a:t>
            </a:r>
          </a:p>
          <a:p>
            <a:pPr>
              <a:lnSpc>
                <a:spcPct val="150000"/>
              </a:lnSpc>
            </a:pPr>
            <a:r>
              <a:rPr lang="en-GB" dirty="0">
                <a:solidFill>
                  <a:srgbClr val="009BBB"/>
                </a:solidFill>
              </a:rPr>
              <a:t>ISO 20022 in practice</a:t>
            </a:r>
          </a:p>
          <a:p>
            <a:pPr>
              <a:lnSpc>
                <a:spcPct val="150000"/>
              </a:lnSpc>
            </a:pPr>
            <a:r>
              <a:rPr lang="en-GB" dirty="0" smtClean="0"/>
              <a:t>How to get the best out of two worlds?</a:t>
            </a:r>
          </a:p>
          <a:p>
            <a:pPr>
              <a:lnSpc>
                <a:spcPct val="150000"/>
              </a:lnSpc>
            </a:pPr>
            <a:endParaRPr lang="en-GB" dirty="0" smtClean="0"/>
          </a:p>
          <a:p>
            <a:pPr>
              <a:lnSpc>
                <a:spcPct val="150000"/>
              </a:lnSpc>
            </a:pPr>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14</a:t>
            </a:fld>
            <a:endParaRPr lang="en-GB" dirty="0">
              <a:solidFill>
                <a:srgbClr val="000000"/>
              </a:solidFill>
            </a:endParaRPr>
          </a:p>
        </p:txBody>
      </p:sp>
      <p:pic>
        <p:nvPicPr>
          <p:cNvPr id="5" name="Picture 4"/>
          <p:cNvPicPr>
            <a:picLocks noChangeAspect="1" noChangeArrowheads="1"/>
          </p:cNvPicPr>
          <p:nvPr/>
        </p:nvPicPr>
        <p:blipFill>
          <a:blip r:embed="rId3"/>
          <a:srcRect/>
          <a:stretch>
            <a:fillRect/>
          </a:stretch>
        </p:blipFill>
        <p:spPr bwMode="auto">
          <a:xfrm>
            <a:off x="8281987" y="1"/>
            <a:ext cx="862013" cy="830262"/>
          </a:xfrm>
          <a:prstGeom prst="rect">
            <a:avLst/>
          </a:prstGeom>
          <a:noFill/>
          <a:ln w="9525">
            <a:noFill/>
            <a:miter lim="800000"/>
            <a:headEnd/>
            <a:tailEnd/>
          </a:ln>
        </p:spPr>
      </p:pic>
    </p:spTree>
    <p:extLst>
      <p:ext uri="{BB962C8B-B14F-4D97-AF65-F5344CB8AC3E}">
        <p14:creationId xmlns:p14="http://schemas.microsoft.com/office/powerpoint/2010/main" val="3529250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15</a:t>
            </a:fld>
            <a:endParaRPr lang="en-GB"/>
          </a:p>
        </p:txBody>
      </p:sp>
      <p:sp>
        <p:nvSpPr>
          <p:cNvPr id="6" name="Title 5"/>
          <p:cNvSpPr>
            <a:spLocks noGrp="1"/>
          </p:cNvSpPr>
          <p:nvPr>
            <p:ph type="title"/>
          </p:nvPr>
        </p:nvSpPr>
        <p:spPr/>
        <p:txBody>
          <a:bodyPr/>
          <a:lstStyle/>
          <a:p>
            <a:r>
              <a:rPr lang="en-GB" dirty="0" smtClean="0"/>
              <a:t>The business model is just a set of stories</a:t>
            </a:r>
            <a:br>
              <a:rPr lang="en-GB" dirty="0" smtClean="0"/>
            </a:br>
            <a:r>
              <a:rPr lang="en-GB" sz="2400" dirty="0" smtClean="0"/>
              <a:t>And to tell the stories, we use some conventions</a:t>
            </a:r>
            <a:endParaRPr lang="en-GB" sz="2400"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060848"/>
            <a:ext cx="4267200"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914400" y="3975373"/>
            <a:ext cx="8229600" cy="1384995"/>
          </a:xfrm>
          <a:prstGeom prst="rect">
            <a:avLst/>
          </a:prstGeom>
          <a:noFill/>
        </p:spPr>
        <p:txBody>
          <a:bodyPr wrap="square" rtlCol="0">
            <a:spAutoFit/>
          </a:bodyPr>
          <a:lstStyle/>
          <a:p>
            <a:pPr defTabSz="404813"/>
            <a:r>
              <a:rPr lang="en-GB" sz="1400" dirty="0" smtClean="0"/>
              <a:t>A Securities trade is a kind of trade</a:t>
            </a:r>
          </a:p>
          <a:p>
            <a:pPr defTabSz="404813"/>
            <a:r>
              <a:rPr lang="en-GB" sz="1400" dirty="0" smtClean="0"/>
              <a:t>A Commercial trade is a kind of trade</a:t>
            </a:r>
          </a:p>
          <a:p>
            <a:pPr defTabSz="404813"/>
            <a:r>
              <a:rPr lang="en-GB" sz="1400" dirty="0" smtClean="0"/>
              <a:t>These types of trades inherit from the elements and the associations of Trade</a:t>
            </a:r>
          </a:p>
          <a:p>
            <a:pPr defTabSz="404813"/>
            <a:endParaRPr lang="en-GB" sz="1400" dirty="0"/>
          </a:p>
          <a:p>
            <a:pPr defTabSz="404813"/>
            <a:r>
              <a:rPr lang="en-GB" sz="1400" dirty="0" smtClean="0"/>
              <a:t>The relationship between commercial and securities trade versus Trade is “or”: </a:t>
            </a:r>
          </a:p>
          <a:p>
            <a:pPr defTabSz="404813"/>
            <a:r>
              <a:rPr lang="en-GB" sz="1400" dirty="0" smtClean="0"/>
              <a:t>	a trade is a commercial trade </a:t>
            </a:r>
            <a:r>
              <a:rPr lang="en-GB" sz="1400" dirty="0" smtClean="0">
                <a:solidFill>
                  <a:srgbClr val="FF0000"/>
                </a:solidFill>
              </a:rPr>
              <a:t>or</a:t>
            </a:r>
            <a:r>
              <a:rPr lang="en-GB" sz="1400" dirty="0" smtClean="0"/>
              <a:t> a securities trade</a:t>
            </a:r>
            <a:endParaRPr lang="en-GB" dirty="0" smtClean="0"/>
          </a:p>
        </p:txBody>
      </p:sp>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8708682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16</a:t>
            </a:fld>
            <a:endParaRPr lang="en-GB"/>
          </a:p>
        </p:txBody>
      </p:sp>
      <p:sp>
        <p:nvSpPr>
          <p:cNvPr id="6" name="Title 5"/>
          <p:cNvSpPr>
            <a:spLocks noGrp="1"/>
          </p:cNvSpPr>
          <p:nvPr>
            <p:ph type="title"/>
          </p:nvPr>
        </p:nvSpPr>
        <p:spPr/>
        <p:txBody>
          <a:bodyPr/>
          <a:lstStyle/>
          <a:p>
            <a:r>
              <a:rPr lang="en-GB" dirty="0" smtClean="0"/>
              <a:t>Some more conventions....</a:t>
            </a:r>
            <a:endParaRPr lang="en-GB" dirty="0"/>
          </a:p>
        </p:txBody>
      </p:sp>
      <p:sp>
        <p:nvSpPr>
          <p:cNvPr id="11" name="TextBox 10"/>
          <p:cNvSpPr txBox="1"/>
          <p:nvPr/>
        </p:nvSpPr>
        <p:spPr>
          <a:xfrm>
            <a:off x="539552" y="4074774"/>
            <a:ext cx="5657061" cy="1384995"/>
          </a:xfrm>
          <a:prstGeom prst="rect">
            <a:avLst/>
          </a:prstGeom>
          <a:noFill/>
        </p:spPr>
        <p:txBody>
          <a:bodyPr wrap="none" rtlCol="0">
            <a:spAutoFit/>
          </a:bodyPr>
          <a:lstStyle/>
          <a:p>
            <a:pPr defTabSz="404813"/>
            <a:r>
              <a:rPr lang="en-GB" sz="1400" dirty="0" smtClean="0"/>
              <a:t>Bidirectional </a:t>
            </a:r>
            <a:r>
              <a:rPr lang="en-GB" sz="1400" dirty="0" smtClean="0"/>
              <a:t>relations</a:t>
            </a:r>
            <a:endParaRPr lang="en-GB" sz="1400" dirty="0" smtClean="0"/>
          </a:p>
          <a:p>
            <a:pPr defTabSz="404813"/>
            <a:r>
              <a:rPr lang="en-GB" sz="1400" dirty="0" smtClean="0"/>
              <a:t>Account has a Balance and Balance is part of Account</a:t>
            </a:r>
          </a:p>
          <a:p>
            <a:pPr defTabSz="404813"/>
            <a:r>
              <a:rPr lang="en-GB" sz="1400" dirty="0" smtClean="0"/>
              <a:t>Entry is part of Balance and Balance has Entries</a:t>
            </a:r>
          </a:p>
          <a:p>
            <a:pPr defTabSz="404813"/>
            <a:endParaRPr lang="en-GB" sz="1400" dirty="0" smtClean="0"/>
          </a:p>
          <a:p>
            <a:pPr defTabSz="404813"/>
            <a:r>
              <a:rPr lang="en-GB" sz="1400" dirty="0"/>
              <a:t>The relationship between </a:t>
            </a:r>
            <a:r>
              <a:rPr lang="en-GB" sz="1400" dirty="0" smtClean="0"/>
              <a:t>Balance and Entry versus Account is “and”:</a:t>
            </a:r>
          </a:p>
          <a:p>
            <a:pPr defTabSz="404813"/>
            <a:r>
              <a:rPr lang="en-GB" sz="1400" dirty="0"/>
              <a:t>	</a:t>
            </a:r>
            <a:r>
              <a:rPr lang="en-GB" sz="1400" dirty="0" smtClean="0"/>
              <a:t>an account is associated with a balance </a:t>
            </a:r>
            <a:r>
              <a:rPr lang="en-GB" sz="1400" dirty="0" smtClean="0">
                <a:solidFill>
                  <a:srgbClr val="FF0000"/>
                </a:solidFill>
              </a:rPr>
              <a:t>and</a:t>
            </a:r>
            <a:r>
              <a:rPr lang="en-GB" sz="1400" dirty="0" smtClean="0"/>
              <a:t> entries.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700808"/>
            <a:ext cx="59340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2603724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17</a:t>
            </a:fld>
            <a:endParaRPr lang="en-GB"/>
          </a:p>
        </p:txBody>
      </p:sp>
      <p:sp>
        <p:nvSpPr>
          <p:cNvPr id="6" name="Title 5"/>
          <p:cNvSpPr>
            <a:spLocks noGrp="1"/>
          </p:cNvSpPr>
          <p:nvPr>
            <p:ph type="title"/>
          </p:nvPr>
        </p:nvSpPr>
        <p:spPr/>
        <p:txBody>
          <a:bodyPr/>
          <a:lstStyle/>
          <a:p>
            <a:r>
              <a:rPr lang="en-GB" dirty="0" smtClean="0"/>
              <a:t>Business </a:t>
            </a:r>
            <a:r>
              <a:rPr lang="en-GB" dirty="0" err="1" smtClean="0"/>
              <a:t>modeling</a:t>
            </a:r>
            <a:r>
              <a:rPr lang="en-GB" dirty="0" smtClean="0"/>
              <a:t> Concepts</a:t>
            </a:r>
            <a:endParaRPr lang="en-GB" dirty="0"/>
          </a:p>
        </p:txBody>
      </p:sp>
      <p:sp>
        <p:nvSpPr>
          <p:cNvPr id="3" name="TextBox 2"/>
          <p:cNvSpPr txBox="1"/>
          <p:nvPr/>
        </p:nvSpPr>
        <p:spPr>
          <a:xfrm>
            <a:off x="1043608" y="2492896"/>
            <a:ext cx="3685624" cy="1200329"/>
          </a:xfrm>
          <a:prstGeom prst="rect">
            <a:avLst/>
          </a:prstGeom>
          <a:noFill/>
        </p:spPr>
        <p:txBody>
          <a:bodyPr wrap="none" rtlCol="0">
            <a:spAutoFit/>
          </a:bodyPr>
          <a:lstStyle/>
          <a:p>
            <a:r>
              <a:rPr lang="en-GB" dirty="0" smtClean="0">
                <a:solidFill>
                  <a:srgbClr val="FF0000"/>
                </a:solidFill>
              </a:rPr>
              <a:t>Domains and Business Processes</a:t>
            </a:r>
          </a:p>
          <a:p>
            <a:r>
              <a:rPr lang="en-GB" dirty="0"/>
              <a:t>Obligations</a:t>
            </a:r>
          </a:p>
          <a:p>
            <a:r>
              <a:rPr lang="en-GB" dirty="0" smtClean="0"/>
              <a:t>Trades</a:t>
            </a:r>
          </a:p>
          <a:p>
            <a:r>
              <a:rPr lang="en-GB" dirty="0" smtClean="0"/>
              <a:t>Parties and </a:t>
            </a:r>
            <a:r>
              <a:rPr lang="en-GB" dirty="0" smtClean="0"/>
              <a:t>Roles</a:t>
            </a:r>
            <a:endParaRPr lang="en-GB" dirty="0" smtClean="0"/>
          </a:p>
        </p:txBody>
      </p:sp>
      <p:pic>
        <p:nvPicPr>
          <p:cNvPr id="7"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1385035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18</a:t>
            </a:fld>
            <a:endParaRPr lang="en-GB"/>
          </a:p>
        </p:txBody>
      </p:sp>
      <p:sp>
        <p:nvSpPr>
          <p:cNvPr id="6" name="Title 5"/>
          <p:cNvSpPr>
            <a:spLocks noGrp="1"/>
          </p:cNvSpPr>
          <p:nvPr>
            <p:ph type="title"/>
          </p:nvPr>
        </p:nvSpPr>
        <p:spPr/>
        <p:txBody>
          <a:bodyPr/>
          <a:lstStyle/>
          <a:p>
            <a:r>
              <a:rPr lang="en-GB" dirty="0" smtClean="0"/>
              <a:t>Domains / Business Processes</a:t>
            </a:r>
            <a:endParaRPr lang="en-GB" dirty="0"/>
          </a:p>
        </p:txBody>
      </p:sp>
      <p:sp>
        <p:nvSpPr>
          <p:cNvPr id="3" name="TextBox 2"/>
          <p:cNvSpPr txBox="1"/>
          <p:nvPr/>
        </p:nvSpPr>
        <p:spPr>
          <a:xfrm>
            <a:off x="827584" y="1628800"/>
            <a:ext cx="4314001" cy="5078313"/>
          </a:xfrm>
          <a:prstGeom prst="rect">
            <a:avLst/>
          </a:prstGeom>
          <a:noFill/>
        </p:spPr>
        <p:txBody>
          <a:bodyPr wrap="none" rtlCol="0">
            <a:spAutoFit/>
          </a:bodyPr>
          <a:lstStyle/>
          <a:p>
            <a:r>
              <a:rPr lang="en-GB" sz="1800" dirty="0" smtClean="0"/>
              <a:t>Payments</a:t>
            </a:r>
          </a:p>
          <a:p>
            <a:r>
              <a:rPr lang="en-GB" sz="1800" dirty="0"/>
              <a:t>	</a:t>
            </a:r>
            <a:r>
              <a:rPr lang="en-GB" sz="1800" dirty="0" smtClean="0"/>
              <a:t>Credit Transfer</a:t>
            </a:r>
          </a:p>
          <a:p>
            <a:r>
              <a:rPr lang="en-GB" sz="1800" dirty="0"/>
              <a:t>	</a:t>
            </a:r>
            <a:r>
              <a:rPr lang="en-GB" sz="1800" dirty="0" smtClean="0"/>
              <a:t>Direct Debit</a:t>
            </a:r>
          </a:p>
          <a:p>
            <a:r>
              <a:rPr lang="en-GB" sz="1800" dirty="0"/>
              <a:t>	</a:t>
            </a:r>
            <a:r>
              <a:rPr lang="en-GB" sz="1800" dirty="0" smtClean="0"/>
              <a:t>Payment Initiation</a:t>
            </a:r>
          </a:p>
          <a:p>
            <a:r>
              <a:rPr lang="en-GB" sz="1800" dirty="0" smtClean="0"/>
              <a:t>Payment Cards</a:t>
            </a:r>
          </a:p>
          <a:p>
            <a:r>
              <a:rPr lang="en-GB" sz="1800" dirty="0" smtClean="0"/>
              <a:t>Bank </a:t>
            </a:r>
            <a:r>
              <a:rPr lang="en-GB" sz="1800" dirty="0" smtClean="0"/>
              <a:t>Account Management</a:t>
            </a:r>
          </a:p>
          <a:p>
            <a:r>
              <a:rPr lang="en-GB" sz="1800" dirty="0" smtClean="0"/>
              <a:t>Exceptions and Investigations</a:t>
            </a:r>
          </a:p>
          <a:p>
            <a:r>
              <a:rPr lang="en-GB" sz="1800" dirty="0" smtClean="0"/>
              <a:t>Commercial Trade</a:t>
            </a:r>
          </a:p>
          <a:p>
            <a:r>
              <a:rPr lang="en-GB" sz="1800" dirty="0"/>
              <a:t>	</a:t>
            </a:r>
            <a:r>
              <a:rPr lang="en-GB" sz="1800" dirty="0" smtClean="0"/>
              <a:t>Invoice Financing</a:t>
            </a:r>
          </a:p>
          <a:p>
            <a:r>
              <a:rPr lang="en-GB" sz="1800" dirty="0" smtClean="0"/>
              <a:t>	Guarantees</a:t>
            </a:r>
          </a:p>
          <a:p>
            <a:r>
              <a:rPr lang="en-GB" sz="1800" dirty="0"/>
              <a:t>Securities Settlement and </a:t>
            </a:r>
            <a:r>
              <a:rPr lang="en-GB" sz="1800" dirty="0" smtClean="0"/>
              <a:t>Reconciliation</a:t>
            </a:r>
          </a:p>
          <a:p>
            <a:r>
              <a:rPr lang="en-GB" sz="1800" dirty="0"/>
              <a:t>	</a:t>
            </a:r>
            <a:r>
              <a:rPr lang="en-GB" sz="1800" dirty="0" smtClean="0"/>
              <a:t>Securities Order</a:t>
            </a:r>
            <a:endParaRPr lang="en-GB" sz="1800" dirty="0"/>
          </a:p>
          <a:p>
            <a:r>
              <a:rPr lang="en-GB" sz="1800" dirty="0"/>
              <a:t>	Post Trade Matching</a:t>
            </a:r>
          </a:p>
          <a:p>
            <a:r>
              <a:rPr lang="en-GB" sz="1800" dirty="0"/>
              <a:t>	Collateral </a:t>
            </a:r>
            <a:endParaRPr lang="en-GB" sz="1800" dirty="0" smtClean="0"/>
          </a:p>
          <a:p>
            <a:r>
              <a:rPr lang="en-GB" sz="1800" dirty="0" smtClean="0"/>
              <a:t>Corporate Action</a:t>
            </a:r>
          </a:p>
          <a:p>
            <a:r>
              <a:rPr lang="en-GB" sz="1800" dirty="0"/>
              <a:t>	</a:t>
            </a:r>
            <a:r>
              <a:rPr lang="en-GB" sz="1800" dirty="0" smtClean="0"/>
              <a:t>Proxy Voting</a:t>
            </a:r>
          </a:p>
          <a:p>
            <a:r>
              <a:rPr lang="en-GB" sz="1800" dirty="0"/>
              <a:t>Investment Funds</a:t>
            </a:r>
          </a:p>
          <a:p>
            <a:r>
              <a:rPr lang="en-GB" sz="1800" dirty="0" smtClean="0"/>
              <a:t>Treasury</a:t>
            </a:r>
          </a:p>
        </p:txBody>
      </p:sp>
      <p:pic>
        <p:nvPicPr>
          <p:cNvPr id="7"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5436463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19</a:t>
            </a:fld>
            <a:endParaRPr lang="en-GB"/>
          </a:p>
        </p:txBody>
      </p:sp>
      <p:sp>
        <p:nvSpPr>
          <p:cNvPr id="6" name="Title 5"/>
          <p:cNvSpPr>
            <a:spLocks noGrp="1"/>
          </p:cNvSpPr>
          <p:nvPr>
            <p:ph type="title"/>
          </p:nvPr>
        </p:nvSpPr>
        <p:spPr/>
        <p:txBody>
          <a:bodyPr/>
          <a:lstStyle/>
          <a:p>
            <a:r>
              <a:rPr lang="en-GB" dirty="0" smtClean="0"/>
              <a:t>Concepts</a:t>
            </a:r>
            <a:endParaRPr lang="en-GB" dirty="0"/>
          </a:p>
        </p:txBody>
      </p:sp>
      <p:sp>
        <p:nvSpPr>
          <p:cNvPr id="3" name="TextBox 2"/>
          <p:cNvSpPr txBox="1"/>
          <p:nvPr/>
        </p:nvSpPr>
        <p:spPr>
          <a:xfrm>
            <a:off x="1043608" y="2492896"/>
            <a:ext cx="2005677" cy="1200329"/>
          </a:xfrm>
          <a:prstGeom prst="rect">
            <a:avLst/>
          </a:prstGeom>
          <a:noFill/>
        </p:spPr>
        <p:txBody>
          <a:bodyPr wrap="none" rtlCol="0">
            <a:spAutoFit/>
          </a:bodyPr>
          <a:lstStyle/>
          <a:p>
            <a:r>
              <a:rPr lang="en-GB" dirty="0" smtClean="0"/>
              <a:t>Domains</a:t>
            </a:r>
          </a:p>
          <a:p>
            <a:r>
              <a:rPr lang="en-GB" dirty="0">
                <a:solidFill>
                  <a:srgbClr val="FF0000"/>
                </a:solidFill>
              </a:rPr>
              <a:t>Obligations</a:t>
            </a:r>
          </a:p>
          <a:p>
            <a:r>
              <a:rPr lang="en-GB" dirty="0" smtClean="0"/>
              <a:t>Trades</a:t>
            </a:r>
          </a:p>
          <a:p>
            <a:r>
              <a:rPr lang="en-GB" dirty="0" smtClean="0"/>
              <a:t>Parties and </a:t>
            </a:r>
            <a:r>
              <a:rPr lang="en-GB" dirty="0" smtClean="0"/>
              <a:t>Roles</a:t>
            </a:r>
            <a:endParaRPr lang="en-GB" dirty="0"/>
          </a:p>
        </p:txBody>
      </p:sp>
      <p:pic>
        <p:nvPicPr>
          <p:cNvPr id="7"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6158799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Obligation</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20</a:t>
            </a:fld>
            <a:endParaRPr lang="en-GB"/>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2034"/>
            <a:ext cx="9144000" cy="5259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a:off x="5720" y="2215720"/>
            <a:ext cx="9144000" cy="4176464"/>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12" name="Cloud Callout 11"/>
          <p:cNvSpPr/>
          <p:nvPr/>
        </p:nvSpPr>
        <p:spPr bwMode="auto">
          <a:xfrm>
            <a:off x="2267744" y="3212976"/>
            <a:ext cx="3528392" cy="1277304"/>
          </a:xfrm>
          <a:prstGeom prst="cloudCallout">
            <a:avLst>
              <a:gd name="adj1" fmla="val -1781"/>
              <a:gd name="adj2" fmla="val -155947"/>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An obligation is often created by a trade and its execution, it is offset by an obligation</a:t>
            </a:r>
            <a:r>
              <a:rPr kumimoji="0" lang="en-GB" sz="1000" b="0" i="0" u="none" strike="noStrike" cap="none" normalizeH="0" dirty="0" smtClean="0">
                <a:ln>
                  <a:noFill/>
                </a:ln>
                <a:solidFill>
                  <a:schemeClr val="tx1">
                    <a:lumMod val="50000"/>
                    <a:lumOff val="50000"/>
                  </a:schemeClr>
                </a:solidFill>
                <a:effectLst/>
                <a:latin typeface="Arial" charset="0"/>
              </a:rPr>
              <a:t> fulfilment. In some cases the fulfilment may create a new obligation (e.g. netting</a:t>
            </a:r>
            <a:r>
              <a:rPr lang="en-GB" sz="1000" dirty="0" smtClean="0">
                <a:solidFill>
                  <a:schemeClr val="tx1">
                    <a:lumMod val="50000"/>
                    <a:lumOff val="50000"/>
                  </a:schemeClr>
                </a:solidFill>
              </a:rPr>
              <a:t>).</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67774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Obligation</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21</a:t>
            </a:fld>
            <a:endParaRPr lang="en-GB"/>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2034"/>
            <a:ext cx="9144000" cy="5259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3347864" y="1268760"/>
            <a:ext cx="5796136" cy="4968552"/>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6" name="Cloud Callout 5"/>
          <p:cNvSpPr/>
          <p:nvPr/>
        </p:nvSpPr>
        <p:spPr bwMode="auto">
          <a:xfrm>
            <a:off x="4355976" y="2564904"/>
            <a:ext cx="2664296" cy="792088"/>
          </a:xfrm>
          <a:prstGeom prst="cloudCallout">
            <a:avLst>
              <a:gd name="adj1" fmla="val -95125"/>
              <a:gd name="adj2" fmla="val 487"/>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Obligation for the seller to deliver the securities to the buyer.</a:t>
            </a:r>
          </a:p>
        </p:txBody>
      </p:sp>
      <p:sp>
        <p:nvSpPr>
          <p:cNvPr id="7" name="Cloud Callout 6"/>
          <p:cNvSpPr/>
          <p:nvPr/>
        </p:nvSpPr>
        <p:spPr bwMode="auto">
          <a:xfrm>
            <a:off x="3312521" y="5445224"/>
            <a:ext cx="2664296" cy="792088"/>
          </a:xfrm>
          <a:prstGeom prst="cloudCallout">
            <a:avLst>
              <a:gd name="adj1" fmla="val -95125"/>
              <a:gd name="adj2" fmla="val 487"/>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Obligation for the seller to deliver the goods or services to the buyer.</a:t>
            </a:r>
          </a:p>
        </p:txBody>
      </p:sp>
      <p:sp>
        <p:nvSpPr>
          <p:cNvPr id="8" name="Cloud Callout 7"/>
          <p:cNvSpPr/>
          <p:nvPr/>
        </p:nvSpPr>
        <p:spPr bwMode="auto">
          <a:xfrm>
            <a:off x="3635896" y="4005064"/>
            <a:ext cx="2664296" cy="792088"/>
          </a:xfrm>
          <a:prstGeom prst="cloudCallout">
            <a:avLst>
              <a:gd name="adj1" fmla="val -95125"/>
              <a:gd name="adj2" fmla="val 487"/>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Obligation for the debtor to deliver the cash to the creditor..</a:t>
            </a:r>
          </a:p>
        </p:txBody>
      </p:sp>
      <p:pic>
        <p:nvPicPr>
          <p:cNvPr id="9"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96518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Obligation Fulfilment</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22</a:t>
            </a:fld>
            <a:endParaRPr lang="en-GB"/>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2034"/>
            <a:ext cx="9144000" cy="5259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511649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23</a:t>
            </a:fld>
            <a:endParaRPr lang="en-GB"/>
          </a:p>
        </p:txBody>
      </p:sp>
      <p:sp>
        <p:nvSpPr>
          <p:cNvPr id="6" name="Title 5"/>
          <p:cNvSpPr>
            <a:spLocks noGrp="1"/>
          </p:cNvSpPr>
          <p:nvPr>
            <p:ph type="title"/>
          </p:nvPr>
        </p:nvSpPr>
        <p:spPr/>
        <p:txBody>
          <a:bodyPr/>
          <a:lstStyle/>
          <a:p>
            <a:r>
              <a:rPr lang="en-GB" dirty="0" smtClean="0"/>
              <a:t>Concepts</a:t>
            </a:r>
            <a:endParaRPr lang="en-GB" dirty="0"/>
          </a:p>
        </p:txBody>
      </p:sp>
      <p:sp>
        <p:nvSpPr>
          <p:cNvPr id="3" name="TextBox 2"/>
          <p:cNvSpPr txBox="1"/>
          <p:nvPr/>
        </p:nvSpPr>
        <p:spPr>
          <a:xfrm>
            <a:off x="1043608" y="2492896"/>
            <a:ext cx="2005677" cy="1200329"/>
          </a:xfrm>
          <a:prstGeom prst="rect">
            <a:avLst/>
          </a:prstGeom>
          <a:noFill/>
        </p:spPr>
        <p:txBody>
          <a:bodyPr wrap="none" rtlCol="0">
            <a:spAutoFit/>
          </a:bodyPr>
          <a:lstStyle/>
          <a:p>
            <a:r>
              <a:rPr lang="en-GB" dirty="0" smtClean="0"/>
              <a:t>Domains</a:t>
            </a:r>
          </a:p>
          <a:p>
            <a:r>
              <a:rPr lang="en-GB" dirty="0"/>
              <a:t>Obligations</a:t>
            </a:r>
          </a:p>
          <a:p>
            <a:r>
              <a:rPr lang="en-GB" dirty="0" smtClean="0">
                <a:solidFill>
                  <a:srgbClr val="FF0000"/>
                </a:solidFill>
              </a:rPr>
              <a:t>Trades</a:t>
            </a:r>
          </a:p>
          <a:p>
            <a:r>
              <a:rPr lang="en-GB" dirty="0" smtClean="0"/>
              <a:t>Parties and </a:t>
            </a:r>
            <a:r>
              <a:rPr lang="en-GB" dirty="0" smtClean="0"/>
              <a:t>Roles</a:t>
            </a:r>
            <a:endParaRPr lang="en-GB" dirty="0"/>
          </a:p>
        </p:txBody>
      </p:sp>
      <p:pic>
        <p:nvPicPr>
          <p:cNvPr id="7"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41057733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24</a:t>
            </a:fld>
            <a:endParaRPr lang="en-GB"/>
          </a:p>
        </p:txBody>
      </p:sp>
      <p:sp>
        <p:nvSpPr>
          <p:cNvPr id="6" name="Title 5"/>
          <p:cNvSpPr>
            <a:spLocks noGrp="1"/>
          </p:cNvSpPr>
          <p:nvPr>
            <p:ph type="title"/>
          </p:nvPr>
        </p:nvSpPr>
        <p:spPr/>
        <p:txBody>
          <a:bodyPr/>
          <a:lstStyle/>
          <a:p>
            <a:r>
              <a:rPr lang="en-GB" dirty="0" smtClean="0"/>
              <a:t>Trade</a:t>
            </a:r>
            <a:endParaRPr lang="en-GB" dirty="0"/>
          </a:p>
        </p:txBody>
      </p:sp>
      <p:sp>
        <p:nvSpPr>
          <p:cNvPr id="2" name="Rectangle 1"/>
          <p:cNvSpPr/>
          <p:nvPr/>
        </p:nvSpPr>
        <p:spPr bwMode="auto">
          <a:xfrm>
            <a:off x="35496" y="3212976"/>
            <a:ext cx="9108504" cy="3096344"/>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7" name="Cloud Callout 6"/>
          <p:cNvSpPr/>
          <p:nvPr/>
        </p:nvSpPr>
        <p:spPr bwMode="auto">
          <a:xfrm>
            <a:off x="539552" y="1734144"/>
            <a:ext cx="3168352" cy="853914"/>
          </a:xfrm>
          <a:prstGeom prst="cloudCallout">
            <a:avLst>
              <a:gd name="adj1" fmla="val 55638"/>
              <a:gd name="adj2" fmla="val 113924"/>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000" dirty="0">
                <a:solidFill>
                  <a:schemeClr val="tx1">
                    <a:lumMod val="50000"/>
                    <a:lumOff val="50000"/>
                  </a:schemeClr>
                </a:solidFill>
              </a:rPr>
              <a:t> An Order and a Settlement are part of a </a:t>
            </a:r>
            <a:r>
              <a:rPr lang="en-US" sz="1000" dirty="0" smtClean="0">
                <a:solidFill>
                  <a:schemeClr val="tx1">
                    <a:lumMod val="50000"/>
                    <a:lumOff val="50000"/>
                  </a:schemeClr>
                </a:solidFill>
              </a:rPr>
              <a:t>Trade. </a:t>
            </a:r>
            <a:r>
              <a:rPr kumimoji="0" lang="en-GB" sz="1000" b="0" i="0" u="none" strike="noStrike" cap="none" normalizeH="0" baseline="0" dirty="0" smtClean="0">
                <a:ln>
                  <a:noFill/>
                </a:ln>
                <a:solidFill>
                  <a:schemeClr val="tx1">
                    <a:lumMod val="50000"/>
                    <a:lumOff val="50000"/>
                  </a:schemeClr>
                </a:solidFill>
                <a:effectLst/>
                <a:latin typeface="Arial" charset="0"/>
              </a:rPr>
              <a:t>A trade has an order and a settlement.</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 y="3195769"/>
            <a:ext cx="9144000" cy="290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35496" y="3789040"/>
            <a:ext cx="9108504" cy="2160240"/>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8"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90218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 y="3195769"/>
            <a:ext cx="9144000" cy="290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1"/>
          </p:nvPr>
        </p:nvSpPr>
        <p:spPr/>
        <p:txBody>
          <a:bodyPr/>
          <a:lstStyle/>
          <a:p>
            <a:fld id="{EA52E39D-21CE-4915-B848-429A65988FB2}" type="slidenum">
              <a:rPr lang="en-GB" smtClean="0"/>
              <a:pPr/>
              <a:t>25</a:t>
            </a:fld>
            <a:endParaRPr lang="en-GB"/>
          </a:p>
        </p:txBody>
      </p:sp>
      <p:sp>
        <p:nvSpPr>
          <p:cNvPr id="6" name="Title 5"/>
          <p:cNvSpPr>
            <a:spLocks noGrp="1"/>
          </p:cNvSpPr>
          <p:nvPr>
            <p:ph type="title"/>
          </p:nvPr>
        </p:nvSpPr>
        <p:spPr/>
        <p:txBody>
          <a:bodyPr/>
          <a:lstStyle/>
          <a:p>
            <a:r>
              <a:rPr lang="en-GB" dirty="0" smtClean="0"/>
              <a:t>Trade (Order)</a:t>
            </a:r>
            <a:endParaRPr lang="en-GB" dirty="0"/>
          </a:p>
        </p:txBody>
      </p:sp>
      <p:sp>
        <p:nvSpPr>
          <p:cNvPr id="2" name="Rectangle 1"/>
          <p:cNvSpPr/>
          <p:nvPr/>
        </p:nvSpPr>
        <p:spPr bwMode="auto">
          <a:xfrm>
            <a:off x="2411760" y="2204864"/>
            <a:ext cx="6696744" cy="4032448"/>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7" name="Cloud Callout 6"/>
          <p:cNvSpPr/>
          <p:nvPr/>
        </p:nvSpPr>
        <p:spPr bwMode="auto">
          <a:xfrm>
            <a:off x="251520" y="1206934"/>
            <a:ext cx="3240360" cy="997930"/>
          </a:xfrm>
          <a:prstGeom prst="cloudCallout">
            <a:avLst>
              <a:gd name="adj1" fmla="val -13816"/>
              <a:gd name="adj2" fmla="val 134289"/>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An order can be</a:t>
            </a:r>
            <a:r>
              <a:rPr kumimoji="0" lang="en-GB" sz="1000" b="0" i="0" u="none" strike="noStrike" cap="none" normalizeH="0" dirty="0" smtClean="0">
                <a:ln>
                  <a:noFill/>
                </a:ln>
                <a:solidFill>
                  <a:schemeClr val="tx1">
                    <a:lumMod val="50000"/>
                    <a:lumOff val="50000"/>
                  </a:schemeClr>
                </a:solidFill>
                <a:effectLst/>
                <a:latin typeface="Arial" charset="0"/>
              </a:rPr>
              <a:t> a purchase order, a securities order or its subtype, an investment fund order (redemption or subscription)</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9"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49431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 y="3195769"/>
            <a:ext cx="9144000" cy="290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1"/>
          </p:nvPr>
        </p:nvSpPr>
        <p:spPr/>
        <p:txBody>
          <a:bodyPr/>
          <a:lstStyle/>
          <a:p>
            <a:fld id="{EA52E39D-21CE-4915-B848-429A65988FB2}" type="slidenum">
              <a:rPr lang="en-GB" smtClean="0"/>
              <a:pPr/>
              <a:t>26</a:t>
            </a:fld>
            <a:endParaRPr lang="en-GB"/>
          </a:p>
        </p:txBody>
      </p:sp>
      <p:sp>
        <p:nvSpPr>
          <p:cNvPr id="6" name="Title 5"/>
          <p:cNvSpPr>
            <a:spLocks noGrp="1"/>
          </p:cNvSpPr>
          <p:nvPr>
            <p:ph type="title"/>
          </p:nvPr>
        </p:nvSpPr>
        <p:spPr/>
        <p:txBody>
          <a:bodyPr/>
          <a:lstStyle/>
          <a:p>
            <a:r>
              <a:rPr lang="en-GB" dirty="0" smtClean="0"/>
              <a:t>Trade</a:t>
            </a:r>
            <a:endParaRPr lang="en-GB" dirty="0"/>
          </a:p>
        </p:txBody>
      </p:sp>
      <p:sp>
        <p:nvSpPr>
          <p:cNvPr id="2" name="Rectangle 1"/>
          <p:cNvSpPr/>
          <p:nvPr/>
        </p:nvSpPr>
        <p:spPr bwMode="auto">
          <a:xfrm>
            <a:off x="174" y="2187207"/>
            <a:ext cx="2411586" cy="3834081"/>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solidFill>
                <a:schemeClr val="tx1">
                  <a:lumMod val="50000"/>
                  <a:lumOff val="50000"/>
                </a:schemeClr>
              </a:solidFill>
              <a:effectLst/>
              <a:latin typeface="Arial" charset="0"/>
            </a:endParaRPr>
          </a:p>
        </p:txBody>
      </p:sp>
      <p:sp>
        <p:nvSpPr>
          <p:cNvPr id="7" name="Rectangle 6"/>
          <p:cNvSpPr/>
          <p:nvPr/>
        </p:nvSpPr>
        <p:spPr bwMode="auto">
          <a:xfrm>
            <a:off x="6228184" y="4509120"/>
            <a:ext cx="2752825" cy="792088"/>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solidFill>
                <a:schemeClr val="tx1">
                  <a:lumMod val="50000"/>
                  <a:lumOff val="50000"/>
                </a:schemeClr>
              </a:solidFill>
              <a:effectLst/>
              <a:latin typeface="Arial" charset="0"/>
            </a:endParaRPr>
          </a:p>
        </p:txBody>
      </p:sp>
      <p:sp>
        <p:nvSpPr>
          <p:cNvPr id="8" name="Rectangle 7"/>
          <p:cNvSpPr/>
          <p:nvPr/>
        </p:nvSpPr>
        <p:spPr bwMode="auto">
          <a:xfrm>
            <a:off x="5004048" y="5301208"/>
            <a:ext cx="3600400" cy="1556792"/>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solidFill>
                <a:schemeClr val="tx1">
                  <a:lumMod val="50000"/>
                  <a:lumOff val="50000"/>
                </a:schemeClr>
              </a:solidFill>
              <a:effectLst/>
              <a:latin typeface="Arial" charset="0"/>
            </a:endParaRPr>
          </a:p>
        </p:txBody>
      </p:sp>
      <p:sp>
        <p:nvSpPr>
          <p:cNvPr id="9" name="Cloud Callout 8"/>
          <p:cNvSpPr/>
          <p:nvPr/>
        </p:nvSpPr>
        <p:spPr bwMode="auto">
          <a:xfrm>
            <a:off x="4999591" y="1095838"/>
            <a:ext cx="3168352" cy="1397058"/>
          </a:xfrm>
          <a:prstGeom prst="cloudCallout">
            <a:avLst>
              <a:gd name="adj1" fmla="val -59486"/>
              <a:gd name="adj2" fmla="val 95480"/>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A trade can be</a:t>
            </a:r>
            <a:r>
              <a:rPr kumimoji="0" lang="en-GB" sz="1000" b="0" i="0" u="none" strike="noStrike" cap="none" normalizeH="0" dirty="0" smtClean="0">
                <a:ln>
                  <a:noFill/>
                </a:ln>
                <a:solidFill>
                  <a:schemeClr val="tx1">
                    <a:lumMod val="50000"/>
                    <a:lumOff val="50000"/>
                  </a:schemeClr>
                </a:solidFill>
                <a:effectLst/>
                <a:latin typeface="Arial" charset="0"/>
              </a:rPr>
              <a:t> a securities trade and its execution in the market, a treasury trade or a commercial trade. An investment fund transaction is a subset of a securities trade.</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11" name="Rectangle 10"/>
          <p:cNvSpPr/>
          <p:nvPr/>
        </p:nvSpPr>
        <p:spPr bwMode="auto">
          <a:xfrm>
            <a:off x="6732240" y="2492896"/>
            <a:ext cx="2411760" cy="2016224"/>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solidFill>
                <a:schemeClr val="tx1">
                  <a:lumMod val="50000"/>
                  <a:lumOff val="50000"/>
                </a:schemeClr>
              </a:solidFill>
              <a:effectLst/>
              <a:latin typeface="Arial" charset="0"/>
            </a:endParaRPr>
          </a:p>
        </p:txBody>
      </p:sp>
      <p:sp>
        <p:nvSpPr>
          <p:cNvPr id="12" name="Rectangle 11"/>
          <p:cNvSpPr/>
          <p:nvPr/>
        </p:nvSpPr>
        <p:spPr bwMode="auto">
          <a:xfrm>
            <a:off x="5499720" y="2659786"/>
            <a:ext cx="3644280" cy="1057246"/>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solidFill>
                <a:schemeClr val="tx1">
                  <a:lumMod val="50000"/>
                  <a:lumOff val="50000"/>
                </a:schemeClr>
              </a:solidFill>
              <a:effectLst/>
              <a:latin typeface="Arial" charset="0"/>
            </a:endParaRPr>
          </a:p>
        </p:txBody>
      </p:sp>
      <p:sp>
        <p:nvSpPr>
          <p:cNvPr id="13" name="Rectangle 12"/>
          <p:cNvSpPr/>
          <p:nvPr/>
        </p:nvSpPr>
        <p:spPr bwMode="auto">
          <a:xfrm>
            <a:off x="5499720" y="2812186"/>
            <a:ext cx="3644280" cy="760830"/>
          </a:xfrm>
          <a:prstGeom prst="rect">
            <a:avLst/>
          </a:prstGeom>
          <a:solidFill>
            <a:schemeClr val="bg1"/>
          </a:solidFill>
          <a:ln w="381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solidFill>
                <a:schemeClr val="tx1">
                  <a:lumMod val="50000"/>
                  <a:lumOff val="50000"/>
                </a:schemeClr>
              </a:solidFill>
              <a:effectLst/>
              <a:latin typeface="Arial" charset="0"/>
            </a:endParaRPr>
          </a:p>
        </p:txBody>
      </p:sp>
      <p:pic>
        <p:nvPicPr>
          <p:cNvPr id="15"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57532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 y="3195769"/>
            <a:ext cx="9144000" cy="290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1"/>
          </p:nvPr>
        </p:nvSpPr>
        <p:spPr/>
        <p:txBody>
          <a:bodyPr/>
          <a:lstStyle/>
          <a:p>
            <a:fld id="{EA52E39D-21CE-4915-B848-429A65988FB2}" type="slidenum">
              <a:rPr lang="en-GB" smtClean="0"/>
              <a:pPr/>
              <a:t>27</a:t>
            </a:fld>
            <a:endParaRPr lang="en-GB"/>
          </a:p>
        </p:txBody>
      </p:sp>
      <p:sp>
        <p:nvSpPr>
          <p:cNvPr id="6" name="Title 5"/>
          <p:cNvSpPr>
            <a:spLocks noGrp="1"/>
          </p:cNvSpPr>
          <p:nvPr>
            <p:ph type="title"/>
          </p:nvPr>
        </p:nvSpPr>
        <p:spPr/>
        <p:txBody>
          <a:bodyPr/>
          <a:lstStyle/>
          <a:p>
            <a:r>
              <a:rPr lang="en-GB" dirty="0" smtClean="0"/>
              <a:t>Trade (Settlement)</a:t>
            </a:r>
            <a:endParaRPr lang="en-GB" dirty="0"/>
          </a:p>
        </p:txBody>
      </p:sp>
      <p:sp>
        <p:nvSpPr>
          <p:cNvPr id="2" name="Rectangle 1"/>
          <p:cNvSpPr/>
          <p:nvPr/>
        </p:nvSpPr>
        <p:spPr bwMode="auto">
          <a:xfrm>
            <a:off x="174" y="2276872"/>
            <a:ext cx="6372026" cy="3647858"/>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7" name="Rectangle 6"/>
          <p:cNvSpPr/>
          <p:nvPr/>
        </p:nvSpPr>
        <p:spPr bwMode="auto">
          <a:xfrm>
            <a:off x="107503" y="3717032"/>
            <a:ext cx="6624735" cy="792088"/>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8" name="Cloud Callout 7"/>
          <p:cNvSpPr/>
          <p:nvPr/>
        </p:nvSpPr>
        <p:spPr bwMode="auto">
          <a:xfrm>
            <a:off x="5156462" y="1700808"/>
            <a:ext cx="3151555" cy="965010"/>
          </a:xfrm>
          <a:prstGeom prst="cloudCallout">
            <a:avLst>
              <a:gd name="adj1" fmla="val 6741"/>
              <a:gd name="adj2" fmla="val 92724"/>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Settlement information can be related to cash, securities or the settlement of a commercial trade.</a:t>
            </a:r>
          </a:p>
        </p:txBody>
      </p:sp>
      <p:pic>
        <p:nvPicPr>
          <p:cNvPr id="10"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703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 y="3195769"/>
            <a:ext cx="9144000" cy="2908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1"/>
          </p:nvPr>
        </p:nvSpPr>
        <p:spPr/>
        <p:txBody>
          <a:bodyPr/>
          <a:lstStyle/>
          <a:p>
            <a:fld id="{EA52E39D-21CE-4915-B848-429A65988FB2}" type="slidenum">
              <a:rPr lang="en-GB" smtClean="0"/>
              <a:pPr/>
              <a:t>28</a:t>
            </a:fld>
            <a:endParaRPr lang="en-GB"/>
          </a:p>
        </p:txBody>
      </p:sp>
      <p:sp>
        <p:nvSpPr>
          <p:cNvPr id="6" name="Title 5"/>
          <p:cNvSpPr>
            <a:spLocks noGrp="1"/>
          </p:cNvSpPr>
          <p:nvPr>
            <p:ph type="title"/>
          </p:nvPr>
        </p:nvSpPr>
        <p:spPr/>
        <p:txBody>
          <a:bodyPr/>
          <a:lstStyle/>
          <a:p>
            <a:r>
              <a:rPr lang="en-GB" dirty="0" smtClean="0"/>
              <a:t>Trade (Full)</a:t>
            </a:r>
            <a:endParaRPr lang="en-GB" dirty="0"/>
          </a:p>
        </p:txBody>
      </p:sp>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6626116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Transactions and Payments</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29</a:t>
            </a:fld>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4565"/>
            <a:ext cx="9144000" cy="4191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loud Callout 5"/>
          <p:cNvSpPr/>
          <p:nvPr/>
        </p:nvSpPr>
        <p:spPr bwMode="auto">
          <a:xfrm>
            <a:off x="5724128" y="1023830"/>
            <a:ext cx="3419872" cy="2261154"/>
          </a:xfrm>
          <a:prstGeom prst="cloudCallout">
            <a:avLst>
              <a:gd name="adj1" fmla="val -48291"/>
              <a:gd name="adj2" fmla="val 43258"/>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A securities trade may lead to a payment  versus securities,</a:t>
            </a:r>
            <a:r>
              <a:rPr kumimoji="0" lang="en-GB" sz="1000" b="0" i="0" u="none" strike="noStrike" cap="none" normalizeH="0" dirty="0" smtClean="0">
                <a:ln>
                  <a:noFill/>
                </a:ln>
                <a:solidFill>
                  <a:schemeClr val="tx1">
                    <a:lumMod val="50000"/>
                    <a:lumOff val="50000"/>
                  </a:schemeClr>
                </a:solidFill>
                <a:effectLst/>
                <a:latin typeface="Arial" charset="0"/>
              </a:rPr>
              <a:t> an FX trade will be settled by the payment of the currencies, a commercial trade will consist of a payment versus goods, each banking transaction (e.g. mortgage) leads to a payment.</a:t>
            </a:r>
          </a:p>
          <a:p>
            <a:pPr marL="0" marR="0" indent="0" algn="l" defTabSz="914400" rtl="0" eaLnBrk="0" fontAlgn="base" latinLnBrk="0" hangingPunct="0">
              <a:lnSpc>
                <a:spcPct val="100000"/>
              </a:lnSpc>
              <a:spcBef>
                <a:spcPct val="0"/>
              </a:spcBef>
              <a:spcAft>
                <a:spcPct val="0"/>
              </a:spcAft>
              <a:buClrTx/>
              <a:buSzTx/>
              <a:buFontTx/>
              <a:buNone/>
              <a:tabLst/>
            </a:pPr>
            <a:r>
              <a:rPr lang="en-GB" sz="1000" baseline="0" dirty="0" smtClean="0">
                <a:solidFill>
                  <a:schemeClr val="tx1">
                    <a:lumMod val="50000"/>
                    <a:lumOff val="50000"/>
                  </a:schemeClr>
                </a:solidFill>
              </a:rPr>
              <a:t>Corporate actions too may create payment obligations.</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51653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A52E39D-21CE-4915-B848-429A65988FB2}" type="slidenum">
              <a:rPr lang="en-GB" smtClean="0"/>
              <a:pPr/>
              <a:t>30</a:t>
            </a:fld>
            <a:endParaRPr lang="en-GB"/>
          </a:p>
        </p:txBody>
      </p:sp>
      <p:sp>
        <p:nvSpPr>
          <p:cNvPr id="6" name="Title 5"/>
          <p:cNvSpPr>
            <a:spLocks noGrp="1"/>
          </p:cNvSpPr>
          <p:nvPr>
            <p:ph type="title"/>
          </p:nvPr>
        </p:nvSpPr>
        <p:spPr/>
        <p:txBody>
          <a:bodyPr/>
          <a:lstStyle/>
          <a:p>
            <a:r>
              <a:rPr lang="en-GB" dirty="0" smtClean="0"/>
              <a:t>Concepts</a:t>
            </a:r>
            <a:endParaRPr lang="en-GB" dirty="0"/>
          </a:p>
        </p:txBody>
      </p:sp>
      <p:sp>
        <p:nvSpPr>
          <p:cNvPr id="3" name="TextBox 2"/>
          <p:cNvSpPr txBox="1"/>
          <p:nvPr/>
        </p:nvSpPr>
        <p:spPr>
          <a:xfrm>
            <a:off x="1043608" y="2492896"/>
            <a:ext cx="2005677" cy="1200329"/>
          </a:xfrm>
          <a:prstGeom prst="rect">
            <a:avLst/>
          </a:prstGeom>
          <a:noFill/>
        </p:spPr>
        <p:txBody>
          <a:bodyPr wrap="none" rtlCol="0">
            <a:spAutoFit/>
          </a:bodyPr>
          <a:lstStyle/>
          <a:p>
            <a:r>
              <a:rPr lang="en-GB" dirty="0" smtClean="0"/>
              <a:t>Domains</a:t>
            </a:r>
          </a:p>
          <a:p>
            <a:r>
              <a:rPr lang="en-GB" dirty="0"/>
              <a:t>Obligations</a:t>
            </a:r>
          </a:p>
          <a:p>
            <a:r>
              <a:rPr lang="en-GB" dirty="0" smtClean="0"/>
              <a:t>Trades</a:t>
            </a:r>
          </a:p>
          <a:p>
            <a:r>
              <a:rPr lang="en-GB" dirty="0" smtClean="0">
                <a:solidFill>
                  <a:srgbClr val="FF0000"/>
                </a:solidFill>
              </a:rPr>
              <a:t>Parties and </a:t>
            </a:r>
            <a:r>
              <a:rPr lang="en-GB" dirty="0" smtClean="0">
                <a:solidFill>
                  <a:srgbClr val="FF0000"/>
                </a:solidFill>
              </a:rPr>
              <a:t>Roles</a:t>
            </a:r>
            <a:endParaRPr lang="en-GB" dirty="0"/>
          </a:p>
        </p:txBody>
      </p:sp>
      <p:pic>
        <p:nvPicPr>
          <p:cNvPr id="7"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8490255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Parties and Roles</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31</a:t>
            </a:fld>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4864"/>
            <a:ext cx="9144000" cy="341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a:off x="4139952" y="2276872"/>
            <a:ext cx="4896544" cy="3528392"/>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7" name="Cloud Callout 6"/>
          <p:cNvSpPr/>
          <p:nvPr/>
        </p:nvSpPr>
        <p:spPr bwMode="auto">
          <a:xfrm>
            <a:off x="3275856" y="1348160"/>
            <a:ext cx="2520280" cy="1072728"/>
          </a:xfrm>
          <a:prstGeom prst="cloudCallout">
            <a:avLst>
              <a:gd name="adj1" fmla="val -44963"/>
              <a:gd name="adj2" fmla="val 72355"/>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Role players are parties or systems. A party is a person or an organisation (financial or not financial).</a:t>
            </a:r>
          </a:p>
        </p:txBody>
      </p:sp>
      <p:pic>
        <p:nvPicPr>
          <p:cNvPr id="8"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9859393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Parties and Roles</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32</a:t>
            </a:fld>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4864"/>
            <a:ext cx="9144000" cy="341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0" y="2204864"/>
            <a:ext cx="4139952" cy="3668763"/>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9" name="Cloud Callout 8"/>
          <p:cNvSpPr/>
          <p:nvPr/>
        </p:nvSpPr>
        <p:spPr bwMode="auto">
          <a:xfrm>
            <a:off x="827584" y="2132856"/>
            <a:ext cx="3168352" cy="1512168"/>
          </a:xfrm>
          <a:prstGeom prst="cloudCallout">
            <a:avLst>
              <a:gd name="adj1" fmla="val 102630"/>
              <a:gd name="adj2" fmla="val -20326"/>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Roles are specified in the context of a business domain. A payment role is</a:t>
            </a:r>
            <a:r>
              <a:rPr kumimoji="0" lang="en-GB" sz="1000" b="0" i="0" u="none" strike="noStrike" cap="none" normalizeH="0" dirty="0" smtClean="0">
                <a:ln>
                  <a:noFill/>
                </a:ln>
                <a:solidFill>
                  <a:schemeClr val="tx1">
                    <a:lumMod val="50000"/>
                    <a:lumOff val="50000"/>
                  </a:schemeClr>
                </a:solidFill>
                <a:effectLst/>
                <a:latin typeface="Arial" charset="0"/>
              </a:rPr>
              <a:t> related to payments</a:t>
            </a:r>
            <a:r>
              <a:rPr kumimoji="0" lang="en-GB" sz="1000" b="0" i="0" u="none" strike="noStrike" cap="none" normalizeH="0" baseline="0" dirty="0" smtClean="0">
                <a:ln>
                  <a:noFill/>
                </a:ln>
                <a:solidFill>
                  <a:schemeClr val="tx1">
                    <a:lumMod val="50000"/>
                    <a:lumOff val="50000"/>
                  </a:schemeClr>
                </a:solidFill>
                <a:effectLst/>
                <a:latin typeface="Arial" charset="0"/>
              </a:rPr>
              <a:t>. These roles can be specialised by other roles</a:t>
            </a:r>
            <a:r>
              <a:rPr kumimoji="0" lang="en-GB" sz="1000" b="0" i="0" u="none" strike="noStrike" cap="none" normalizeH="0" dirty="0" smtClean="0">
                <a:ln>
                  <a:noFill/>
                </a:ln>
                <a:solidFill>
                  <a:schemeClr val="tx1">
                    <a:lumMod val="50000"/>
                    <a:lumOff val="50000"/>
                  </a:schemeClr>
                </a:solidFill>
                <a:effectLst/>
                <a:latin typeface="Arial" charset="0"/>
              </a:rPr>
              <a:t> e.g. card issuer is a subset of card party role.</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808844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Parties and Roles</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33</a:t>
            </a:fld>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4864"/>
            <a:ext cx="9144000" cy="341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447045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Party Identification</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34</a:t>
            </a:fld>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5270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0" y="1700808"/>
            <a:ext cx="4932040" cy="4464496"/>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4" name="Rectangle 3"/>
          <p:cNvSpPr/>
          <p:nvPr/>
        </p:nvSpPr>
        <p:spPr bwMode="auto">
          <a:xfrm>
            <a:off x="4644008" y="3527400"/>
            <a:ext cx="2880320" cy="2664296"/>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8" name="Cloud Callout 7"/>
          <p:cNvSpPr/>
          <p:nvPr/>
        </p:nvSpPr>
        <p:spPr bwMode="auto">
          <a:xfrm>
            <a:off x="1619672" y="2093469"/>
            <a:ext cx="2520280" cy="715156"/>
          </a:xfrm>
          <a:prstGeom prst="cloudCallout">
            <a:avLst>
              <a:gd name="adj1" fmla="val 124688"/>
              <a:gd name="adj2" fmla="val -122593"/>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An address identifies a party..</a:t>
            </a:r>
          </a:p>
        </p:txBody>
      </p:sp>
      <p:pic>
        <p:nvPicPr>
          <p:cNvPr id="9"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2639658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Party Identification</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35</a:t>
            </a:fld>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5270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4139952" y="1124744"/>
            <a:ext cx="4968552" cy="5040560"/>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4" name="Rectangle 3"/>
          <p:cNvSpPr/>
          <p:nvPr/>
        </p:nvSpPr>
        <p:spPr bwMode="auto">
          <a:xfrm>
            <a:off x="3275856" y="4005064"/>
            <a:ext cx="864096" cy="1368152"/>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7" name="Cloud Callout 6"/>
          <p:cNvSpPr/>
          <p:nvPr/>
        </p:nvSpPr>
        <p:spPr bwMode="auto">
          <a:xfrm>
            <a:off x="4211960" y="3645024"/>
            <a:ext cx="3024336" cy="936104"/>
          </a:xfrm>
          <a:prstGeom prst="cloudCallout">
            <a:avLst>
              <a:gd name="adj1" fmla="val -87627"/>
              <a:gd name="adj2" fmla="val -13461"/>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A party is identified by different codes, identifiers, text which</a:t>
            </a:r>
            <a:r>
              <a:rPr kumimoji="0" lang="en-GB" sz="1000" b="0" i="0" u="none" strike="noStrike" cap="none" normalizeH="0" dirty="0" smtClean="0">
                <a:ln>
                  <a:noFill/>
                </a:ln>
                <a:solidFill>
                  <a:schemeClr val="tx1">
                    <a:lumMod val="50000"/>
                    <a:lumOff val="50000"/>
                  </a:schemeClr>
                </a:solidFill>
                <a:effectLst/>
                <a:latin typeface="Arial" charset="0"/>
              </a:rPr>
              <a:t> may differ per party type.</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8"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5875711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Party Identification</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36</a:t>
            </a:fld>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09557"/>
            <a:ext cx="9144000" cy="5270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4788024" y="1124744"/>
            <a:ext cx="4320480" cy="2232248"/>
          </a:xfrm>
          <a:prstGeom prst="rect">
            <a:avLst/>
          </a:prstGeom>
          <a:solidFill>
            <a:schemeClr val="bg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
        <p:nvSpPr>
          <p:cNvPr id="6" name="Cloud Callout 5"/>
          <p:cNvSpPr/>
          <p:nvPr/>
        </p:nvSpPr>
        <p:spPr bwMode="auto">
          <a:xfrm>
            <a:off x="6084168" y="2066516"/>
            <a:ext cx="1440160" cy="1002444"/>
          </a:xfrm>
          <a:prstGeom prst="cloudCallout">
            <a:avLst>
              <a:gd name="adj1" fmla="val -90539"/>
              <a:gd name="adj2" fmla="val 96996"/>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lumMod val="50000"/>
                    <a:lumOff val="50000"/>
                  </a:schemeClr>
                </a:solidFill>
                <a:effectLst/>
                <a:latin typeface="Arial" charset="0"/>
              </a:rPr>
              <a:t>A name is also used to identify a party.</a:t>
            </a:r>
          </a:p>
        </p:txBody>
      </p:sp>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42739754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Party Identification</a:t>
            </a:r>
            <a:endParaRPr lang="en-GB" dirty="0"/>
          </a:p>
        </p:txBody>
      </p:sp>
      <p:sp>
        <p:nvSpPr>
          <p:cNvPr id="5" name="Slide Number Placeholder 4"/>
          <p:cNvSpPr>
            <a:spLocks noGrp="1"/>
          </p:cNvSpPr>
          <p:nvPr>
            <p:ph type="sldNum" sz="quarter" idx="11"/>
          </p:nvPr>
        </p:nvSpPr>
        <p:spPr/>
        <p:txBody>
          <a:bodyPr/>
          <a:lstStyle/>
          <a:p>
            <a:fld id="{EA52E39D-21CE-4915-B848-429A65988FB2}" type="slidenum">
              <a:rPr lang="en-GB" smtClean="0"/>
              <a:pPr/>
              <a:t>37</a:t>
            </a:fld>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5270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4833421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payment card business process flow</a:t>
            </a:r>
            <a:endParaRPr lang="en-GB"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8140" y="1063279"/>
            <a:ext cx="3891516" cy="5746774"/>
          </a:xfrm>
        </p:spPr>
      </p:pic>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38</a:t>
            </a:fld>
            <a:endParaRPr lang="en-GB" dirty="0">
              <a:solidFill>
                <a:srgbClr val="000000"/>
              </a:solidFill>
            </a:endParaRPr>
          </a:p>
        </p:txBody>
      </p:sp>
    </p:spTree>
    <p:extLst>
      <p:ext uri="{BB962C8B-B14F-4D97-AF65-F5344CB8AC3E}">
        <p14:creationId xmlns:p14="http://schemas.microsoft.com/office/powerpoint/2010/main" val="1829715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snippet from the Web Payments API 1.0 </a:t>
            </a:r>
            <a:endParaRPr lang="en-GB"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88243"/>
            <a:ext cx="7620000" cy="3827688"/>
          </a:xfrm>
        </p:spPr>
      </p:pic>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39</a:t>
            </a:fld>
            <a:endParaRPr lang="en-GB" dirty="0">
              <a:solidFill>
                <a:srgbClr val="000000"/>
              </a:solidFill>
            </a:endParaRPr>
          </a:p>
        </p:txBody>
      </p:sp>
      <p:pic>
        <p:nvPicPr>
          <p:cNvPr id="6"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9637002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t>
            </a:r>
            <a:r>
              <a:rPr lang="en-US" dirty="0"/>
              <a:t> </a:t>
            </a:r>
            <a:r>
              <a:rPr lang="en-US" dirty="0"/>
              <a:t>Card </a:t>
            </a:r>
            <a:r>
              <a:rPr lang="en-US" dirty="0" err="1" smtClean="0"/>
              <a:t>authorisation</a:t>
            </a:r>
            <a:r>
              <a:rPr lang="en-US" dirty="0" smtClean="0"/>
              <a:t> </a:t>
            </a:r>
            <a:r>
              <a:rPr lang="en-US" dirty="0"/>
              <a:t>and completion through an intermediary agent </a:t>
            </a:r>
            <a:endParaRPr lang="en-GB"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9340" y="2333964"/>
            <a:ext cx="7026695" cy="4524036"/>
          </a:xfrm>
        </p:spPr>
      </p:pic>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40</a:t>
            </a:fld>
            <a:endParaRPr lang="en-GB" dirty="0">
              <a:solidFill>
                <a:srgbClr val="000000"/>
              </a:solidFill>
            </a:endParaRP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7"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
        <p:nvSpPr>
          <p:cNvPr id="9" name="Cloud Callout 8"/>
          <p:cNvSpPr/>
          <p:nvPr/>
        </p:nvSpPr>
        <p:spPr bwMode="auto">
          <a:xfrm>
            <a:off x="6007395" y="1022626"/>
            <a:ext cx="3136606" cy="1444128"/>
          </a:xfrm>
          <a:prstGeom prst="cloudCallout">
            <a:avLst>
              <a:gd name="adj1" fmla="val -96669"/>
              <a:gd name="adj2" fmla="val 59188"/>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1000" dirty="0" smtClean="0"/>
              <a:t>A typical PSP: provides </a:t>
            </a:r>
            <a:r>
              <a:rPr lang="en-US" sz="1000" dirty="0"/>
              <a:t>value-added services such as switching to different acquirers, loyalty processing, aggregation of low value payments, etc. </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Tree>
    <p:extLst>
      <p:ext uri="{BB962C8B-B14F-4D97-AF65-F5344CB8AC3E}">
        <p14:creationId xmlns:p14="http://schemas.microsoft.com/office/powerpoint/2010/main" val="51584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74404" y="2840665"/>
            <a:ext cx="7620000" cy="1143000"/>
          </a:xfrm>
        </p:spPr>
        <p:txBody>
          <a:bodyPr/>
          <a:lstStyle/>
          <a:p>
            <a:pPr algn="ctr"/>
            <a:r>
              <a:rPr lang="en-GB" dirty="0" smtClean="0"/>
              <a:t>Defining the content of the flows</a:t>
            </a:r>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41</a:t>
            </a:fld>
            <a:endParaRPr lang="en-GB" dirty="0">
              <a:solidFill>
                <a:srgbClr val="000000"/>
              </a:solidFill>
            </a:endParaRPr>
          </a:p>
        </p:txBody>
      </p:sp>
      <p:pic>
        <p:nvPicPr>
          <p:cNvPr id="5"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0644609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 Logical Layer</a:t>
            </a:r>
            <a:endParaRPr lang="en-GB" dirty="0"/>
          </a:p>
        </p:txBody>
      </p:sp>
      <p:sp>
        <p:nvSpPr>
          <p:cNvPr id="5" name="Slide Number Placeholder 4"/>
          <p:cNvSpPr>
            <a:spLocks noGrp="1"/>
          </p:cNvSpPr>
          <p:nvPr>
            <p:ph type="sldNum" sz="quarter" idx="11"/>
          </p:nvPr>
        </p:nvSpPr>
        <p:spPr/>
        <p:txBody>
          <a:bodyPr/>
          <a:lstStyle/>
          <a:p>
            <a:fld id="{F17889F7-7963-4A16-ADF8-FEE4D97DC541}" type="slidenum">
              <a:rPr lang="en-GB" smtClean="0"/>
              <a:pPr/>
              <a:t>42</a:t>
            </a:fld>
            <a:endParaRPr lang="en-GB"/>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772816"/>
            <a:ext cx="6739935" cy="442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loud Callout 7"/>
          <p:cNvSpPr/>
          <p:nvPr/>
        </p:nvSpPr>
        <p:spPr bwMode="auto">
          <a:xfrm>
            <a:off x="6963735" y="901869"/>
            <a:ext cx="1861287" cy="1591085"/>
          </a:xfrm>
          <a:prstGeom prst="cloudCallout">
            <a:avLst>
              <a:gd name="adj1" fmla="val -90539"/>
              <a:gd name="adj2" fmla="val 96996"/>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000" dirty="0" smtClean="0">
                <a:solidFill>
                  <a:schemeClr val="tx1">
                    <a:lumMod val="50000"/>
                    <a:lumOff val="50000"/>
                  </a:schemeClr>
                </a:solidFill>
                <a:latin typeface="Arial" charset="0"/>
              </a:rPr>
              <a:t>Elements in the Logical Layer refer to the </a:t>
            </a:r>
            <a:r>
              <a:rPr lang="en-GB" sz="1000" dirty="0" smtClean="0">
                <a:solidFill>
                  <a:schemeClr val="tx1">
                    <a:lumMod val="50000"/>
                    <a:lumOff val="50000"/>
                  </a:schemeClr>
                </a:solidFill>
                <a:latin typeface="Arial" charset="0"/>
              </a:rPr>
              <a:t>Business </a:t>
            </a:r>
            <a:r>
              <a:rPr lang="en-GB" sz="1000" dirty="0" smtClean="0">
                <a:solidFill>
                  <a:schemeClr val="tx1">
                    <a:lumMod val="50000"/>
                    <a:lumOff val="50000"/>
                  </a:schemeClr>
                </a:solidFill>
                <a:latin typeface="Arial" charset="0"/>
              </a:rPr>
              <a:t>layer for their definitions</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9" name="Picture 4"/>
          <p:cNvPicPr>
            <a:picLocks noChangeAspect="1" noChangeArrowheads="1"/>
          </p:cNvPicPr>
          <p:nvPr/>
        </p:nvPicPr>
        <p:blipFill>
          <a:blip r:embed="rId4"/>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6486122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404" y="2840665"/>
            <a:ext cx="7620000" cy="1143000"/>
          </a:xfrm>
        </p:spPr>
        <p:txBody>
          <a:bodyPr/>
          <a:lstStyle/>
          <a:p>
            <a:pPr algn="ctr"/>
            <a:r>
              <a:rPr lang="en-GB" dirty="0" smtClean="0"/>
              <a:t>Giving each</a:t>
            </a:r>
            <a:r>
              <a:rPr lang="en-GB" dirty="0" smtClean="0"/>
              <a:t> flow a syntax jacket</a:t>
            </a:r>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43</a:t>
            </a:fld>
            <a:endParaRPr lang="en-GB" dirty="0">
              <a:solidFill>
                <a:srgbClr val="000000"/>
              </a:solidFill>
            </a:endParaRPr>
          </a:p>
        </p:txBody>
      </p:sp>
      <p:pic>
        <p:nvPicPr>
          <p:cNvPr id="5"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9097362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02" y="0"/>
            <a:ext cx="6610350" cy="6705600"/>
          </a:xfrm>
          <a:prstGeom prst="rect">
            <a:avLst/>
          </a:prstGeom>
        </p:spPr>
      </p:pic>
      <p:sp>
        <p:nvSpPr>
          <p:cNvPr id="5" name="Slide Number Placeholder 4"/>
          <p:cNvSpPr>
            <a:spLocks noGrp="1"/>
          </p:cNvSpPr>
          <p:nvPr>
            <p:ph type="sldNum" sz="quarter" idx="11"/>
          </p:nvPr>
        </p:nvSpPr>
        <p:spPr/>
        <p:txBody>
          <a:bodyPr/>
          <a:lstStyle/>
          <a:p>
            <a:fld id="{F17889F7-7963-4A16-ADF8-FEE4D97DC541}" type="slidenum">
              <a:rPr lang="en-GB" smtClean="0"/>
              <a:pPr/>
              <a:t>44</a:t>
            </a:fld>
            <a:endParaRPr lang="en-GB"/>
          </a:p>
        </p:txBody>
      </p:sp>
      <p:sp>
        <p:nvSpPr>
          <p:cNvPr id="8" name="Cloud Callout 7"/>
          <p:cNvSpPr/>
          <p:nvPr/>
        </p:nvSpPr>
        <p:spPr bwMode="auto">
          <a:xfrm>
            <a:off x="7080692" y="830262"/>
            <a:ext cx="1861287" cy="1168659"/>
          </a:xfrm>
          <a:prstGeom prst="cloudCallout">
            <a:avLst>
              <a:gd name="adj1" fmla="val -100250"/>
              <a:gd name="adj2" fmla="val 26031"/>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000" dirty="0" smtClean="0">
                <a:solidFill>
                  <a:schemeClr val="tx1">
                    <a:lumMod val="50000"/>
                    <a:lumOff val="50000"/>
                  </a:schemeClr>
                </a:solidFill>
                <a:latin typeface="Arial" charset="0"/>
              </a:rPr>
              <a:t>The </a:t>
            </a:r>
            <a:r>
              <a:rPr lang="en-GB" sz="1000" dirty="0" smtClean="0">
                <a:solidFill>
                  <a:schemeClr val="tx1">
                    <a:lumMod val="50000"/>
                    <a:lumOff val="50000"/>
                  </a:schemeClr>
                </a:solidFill>
                <a:latin typeface="Arial" charset="0"/>
              </a:rPr>
              <a:t>context of the Card payment transaction</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pic>
        <p:nvPicPr>
          <p:cNvPr id="9" name="Picture 4"/>
          <p:cNvPicPr>
            <a:picLocks noChangeAspect="1" noChangeArrowheads="1"/>
          </p:cNvPicPr>
          <p:nvPr/>
        </p:nvPicPr>
        <p:blipFill>
          <a:blip r:embed="rId4"/>
          <a:srcRect/>
          <a:stretch>
            <a:fillRect/>
          </a:stretch>
        </p:blipFill>
        <p:spPr bwMode="auto">
          <a:xfrm>
            <a:off x="8281987" y="0"/>
            <a:ext cx="862013" cy="830262"/>
          </a:xfrm>
          <a:prstGeom prst="rect">
            <a:avLst/>
          </a:prstGeom>
          <a:noFill/>
          <a:ln w="9525">
            <a:noFill/>
            <a:miter lim="800000"/>
            <a:headEnd/>
            <a:tailEnd/>
          </a:ln>
        </p:spPr>
      </p:pic>
      <p:sp>
        <p:nvSpPr>
          <p:cNvPr id="10" name="Cloud Callout 9"/>
          <p:cNvSpPr/>
          <p:nvPr/>
        </p:nvSpPr>
        <p:spPr bwMode="auto">
          <a:xfrm>
            <a:off x="1200891" y="4831649"/>
            <a:ext cx="1659266" cy="984361"/>
          </a:xfrm>
          <a:prstGeom prst="cloudCallout">
            <a:avLst>
              <a:gd name="adj1" fmla="val 111854"/>
              <a:gd name="adj2" fmla="val -57140"/>
            </a:avLst>
          </a:prstGeom>
          <a:solidFill>
            <a:schemeClr val="bg1"/>
          </a:solidFill>
          <a:ln w="38100"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000" dirty="0" smtClean="0">
                <a:solidFill>
                  <a:schemeClr val="tx1">
                    <a:lumMod val="50000"/>
                    <a:lumOff val="50000"/>
                  </a:schemeClr>
                </a:solidFill>
                <a:latin typeface="Arial" charset="0"/>
              </a:rPr>
              <a:t>Transaction Informatio</a:t>
            </a:r>
            <a:r>
              <a:rPr lang="en-GB" sz="1000" dirty="0">
                <a:solidFill>
                  <a:schemeClr val="tx1">
                    <a:lumMod val="50000"/>
                    <a:lumOff val="50000"/>
                  </a:schemeClr>
                </a:solidFill>
                <a:latin typeface="Arial" charset="0"/>
              </a:rPr>
              <a:t>n</a:t>
            </a:r>
            <a:endParaRPr kumimoji="0" lang="en-GB" sz="1000" b="0" i="0" u="none" strike="noStrike" cap="none" normalizeH="0" baseline="0" dirty="0" smtClean="0">
              <a:ln>
                <a:noFill/>
              </a:ln>
              <a:solidFill>
                <a:schemeClr val="tx1">
                  <a:lumMod val="50000"/>
                  <a:lumOff val="50000"/>
                </a:schemeClr>
              </a:solidFill>
              <a:effectLst/>
              <a:latin typeface="Arial" charset="0"/>
            </a:endParaRPr>
          </a:p>
        </p:txBody>
      </p:sp>
    </p:spTree>
    <p:extLst>
      <p:ext uri="{BB962C8B-B14F-4D97-AF65-F5344CB8AC3E}">
        <p14:creationId xmlns:p14="http://schemas.microsoft.com/office/powerpoint/2010/main" val="221895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3000"/>
                            </p:stCondLst>
                            <p:childTnLst>
                              <p:par>
                                <p:cTn id="9" presetID="10" presetClass="entr" presetSubtype="0" fill="hold" grpId="0" nodeType="afterEffect">
                                  <p:stCondLst>
                                    <p:cond delay="10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pPr>
              <a:lnSpc>
                <a:spcPct val="150000"/>
              </a:lnSpc>
            </a:pPr>
            <a:r>
              <a:rPr lang="en-GB" dirty="0"/>
              <a:t>ISO 20022 Refresher</a:t>
            </a:r>
          </a:p>
          <a:p>
            <a:pPr>
              <a:lnSpc>
                <a:spcPct val="150000"/>
              </a:lnSpc>
            </a:pPr>
            <a:r>
              <a:rPr lang="en-GB" dirty="0"/>
              <a:t>Who is using ISO 20022?</a:t>
            </a:r>
          </a:p>
          <a:p>
            <a:pPr>
              <a:lnSpc>
                <a:spcPct val="150000"/>
              </a:lnSpc>
            </a:pPr>
            <a:r>
              <a:rPr lang="en-GB" dirty="0"/>
              <a:t>ISO 20022 in practice</a:t>
            </a:r>
          </a:p>
          <a:p>
            <a:pPr>
              <a:lnSpc>
                <a:spcPct val="150000"/>
              </a:lnSpc>
            </a:pPr>
            <a:r>
              <a:rPr lang="en-GB" dirty="0">
                <a:solidFill>
                  <a:srgbClr val="009BBB"/>
                </a:solidFill>
              </a:rPr>
              <a:t>How to get the best out of two worlds?</a:t>
            </a:r>
          </a:p>
          <a:p>
            <a:pPr>
              <a:lnSpc>
                <a:spcPct val="150000"/>
              </a:lnSpc>
            </a:pPr>
            <a:endParaRPr lang="en-GB" dirty="0" smtClean="0"/>
          </a:p>
          <a:p>
            <a:pPr>
              <a:lnSpc>
                <a:spcPct val="150000"/>
              </a:lnSpc>
            </a:pPr>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45</a:t>
            </a:fld>
            <a:endParaRPr lang="en-GB" dirty="0">
              <a:solidFill>
                <a:srgbClr val="000000"/>
              </a:solidFill>
            </a:endParaRPr>
          </a:p>
        </p:txBody>
      </p:sp>
      <p:pic>
        <p:nvPicPr>
          <p:cNvPr id="5" name="Picture 4"/>
          <p:cNvPicPr>
            <a:picLocks noChangeAspect="1" noChangeArrowheads="1"/>
          </p:cNvPicPr>
          <p:nvPr/>
        </p:nvPicPr>
        <p:blipFill>
          <a:blip r:embed="rId3"/>
          <a:srcRect/>
          <a:stretch>
            <a:fillRect/>
          </a:stretch>
        </p:blipFill>
        <p:spPr bwMode="auto">
          <a:xfrm>
            <a:off x="8281987" y="1"/>
            <a:ext cx="862013" cy="830262"/>
          </a:xfrm>
          <a:prstGeom prst="rect">
            <a:avLst/>
          </a:prstGeom>
          <a:noFill/>
          <a:ln w="9525">
            <a:noFill/>
            <a:miter lim="800000"/>
            <a:headEnd/>
            <a:tailEnd/>
          </a:ln>
        </p:spPr>
      </p:pic>
    </p:spTree>
    <p:extLst>
      <p:ext uri="{BB962C8B-B14F-4D97-AF65-F5344CB8AC3E}">
        <p14:creationId xmlns:p14="http://schemas.microsoft.com/office/powerpoint/2010/main" val="38000467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a:t>
            </a:r>
            <a:r>
              <a:rPr lang="en-GB" dirty="0" smtClean="0"/>
              <a:t>can we collaborate</a:t>
            </a:r>
            <a:r>
              <a:rPr lang="en-GB" dirty="0" smtClean="0"/>
              <a:t>? </a:t>
            </a:r>
            <a:br>
              <a:rPr lang="en-GB" dirty="0" smtClean="0"/>
            </a:br>
            <a:r>
              <a:rPr lang="en-GB" dirty="0" smtClean="0"/>
              <a:t>Some thoughts...</a:t>
            </a:r>
            <a:r>
              <a:rPr lang="en-GB" dirty="0"/>
              <a:t/>
            </a:r>
            <a:br>
              <a:rPr lang="en-GB" dirty="0"/>
            </a:br>
            <a:endParaRPr lang="en-GB" dirty="0"/>
          </a:p>
        </p:txBody>
      </p:sp>
      <p:sp>
        <p:nvSpPr>
          <p:cNvPr id="3" name="Content Placeholder 2"/>
          <p:cNvSpPr>
            <a:spLocks noGrp="1"/>
          </p:cNvSpPr>
          <p:nvPr>
            <p:ph idx="1"/>
          </p:nvPr>
        </p:nvSpPr>
        <p:spPr>
          <a:xfrm>
            <a:off x="838200" y="1881964"/>
            <a:ext cx="7620000" cy="4726172"/>
          </a:xfrm>
        </p:spPr>
        <p:txBody>
          <a:bodyPr/>
          <a:lstStyle/>
          <a:p>
            <a:pPr marL="19050" indent="0">
              <a:buNone/>
            </a:pPr>
            <a:r>
              <a:rPr lang="en-GB" dirty="0" smtClean="0"/>
              <a:t>The ISO 20022 repository is a pot of gold, waiting to be collected</a:t>
            </a:r>
          </a:p>
          <a:p>
            <a:pPr marL="19050" indent="0">
              <a:buNone/>
            </a:pPr>
            <a:r>
              <a:rPr lang="en-GB" dirty="0" smtClean="0"/>
              <a:t>W3C has a vast technology experience</a:t>
            </a:r>
            <a:endParaRPr lang="en-GB" dirty="0" smtClean="0"/>
          </a:p>
          <a:p>
            <a:pPr marL="476250" indent="-457200">
              <a:buFont typeface="+mj-lt"/>
              <a:buAutoNum type="arabicPeriod"/>
            </a:pPr>
            <a:endParaRPr lang="en-GB" dirty="0"/>
          </a:p>
          <a:p>
            <a:pPr marL="476250" indent="-457200">
              <a:buFont typeface="+mj-lt"/>
              <a:buAutoNum type="arabicPeriod"/>
            </a:pPr>
            <a:endParaRPr lang="en-GB" dirty="0" smtClean="0"/>
          </a:p>
          <a:p>
            <a:pPr marL="476250" indent="-457200">
              <a:buFont typeface="+mj-lt"/>
              <a:buAutoNum type="arabicPeriod"/>
            </a:pPr>
            <a:r>
              <a:rPr lang="en-GB" dirty="0" smtClean="0"/>
              <a:t>W3C Payments WG to become </a:t>
            </a:r>
            <a:r>
              <a:rPr lang="en-GB" dirty="0" smtClean="0"/>
              <a:t>the submitting organisation for web </a:t>
            </a:r>
            <a:r>
              <a:rPr lang="en-GB" dirty="0" smtClean="0"/>
              <a:t>payments messages?</a:t>
            </a:r>
            <a:endParaRPr lang="en-GB" dirty="0" smtClean="0"/>
          </a:p>
          <a:p>
            <a:pPr marL="457200" indent="-457200">
              <a:buFont typeface="+mj-lt"/>
              <a:buAutoNum type="arabicPeriod"/>
            </a:pPr>
            <a:endParaRPr lang="en-GB" dirty="0" smtClean="0"/>
          </a:p>
          <a:p>
            <a:pPr marL="457200" indent="-457200">
              <a:buFont typeface="+mj-lt"/>
              <a:buAutoNum type="arabicPeriod"/>
            </a:pPr>
            <a:endParaRPr lang="en-GB" dirty="0"/>
          </a:p>
          <a:p>
            <a:pPr marL="457200" indent="-457200">
              <a:buFont typeface="+mj-lt"/>
              <a:buAutoNum type="arabicPeriod"/>
            </a:pPr>
            <a:r>
              <a:rPr lang="en-GB" dirty="0" smtClean="0"/>
              <a:t>The TSG is working on extending the ISO 20022 specification to contain API calls.</a:t>
            </a:r>
          </a:p>
          <a:p>
            <a:pPr lvl="2"/>
            <a:r>
              <a:rPr lang="en-GB" dirty="0" smtClean="0"/>
              <a:t>Web Payments IG (or WG?) to </a:t>
            </a:r>
            <a:r>
              <a:rPr lang="en-GB" dirty="0" smtClean="0"/>
              <a:t>liaise with the </a:t>
            </a:r>
            <a:r>
              <a:rPr lang="en-GB" dirty="0" smtClean="0"/>
              <a:t>TSG (Technical Support Group – responsible for the technical side of the ISO 20022 standard)?</a:t>
            </a:r>
            <a:endParaRPr lang="en-GB" dirty="0"/>
          </a:p>
          <a:p>
            <a:pPr lvl="0"/>
            <a:endParaRPr lang="en-GB" dirty="0"/>
          </a:p>
          <a:p>
            <a:pPr marL="0" lvl="0" indent="0">
              <a:buNone/>
            </a:pPr>
            <a:endParaRPr lang="en-GB" dirty="0"/>
          </a:p>
          <a:p>
            <a:endParaRPr lang="en-GB" dirty="0"/>
          </a:p>
        </p:txBody>
      </p:sp>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46</a:t>
            </a:fld>
            <a:endParaRPr lang="en-GB" dirty="0">
              <a:solidFill>
                <a:srgbClr val="000000"/>
              </a:solidFill>
            </a:endParaRPr>
          </a:p>
        </p:txBody>
      </p:sp>
      <p:pic>
        <p:nvPicPr>
          <p:cNvPr id="5"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6275512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6070" t="12309" r="3764" b="20899"/>
          <a:stretch/>
        </p:blipFill>
        <p:spPr>
          <a:xfrm>
            <a:off x="95692" y="3147238"/>
            <a:ext cx="6674307" cy="3710762"/>
          </a:xfrm>
        </p:spPr>
      </p:pic>
      <p:sp>
        <p:nvSpPr>
          <p:cNvPr id="4" name="Slide Number Placeholder 3"/>
          <p:cNvSpPr>
            <a:spLocks noGrp="1"/>
          </p:cNvSpPr>
          <p:nvPr>
            <p:ph type="sldNum" sz="quarter" idx="11"/>
          </p:nvPr>
        </p:nvSpPr>
        <p:spPr/>
        <p:txBody>
          <a:bodyPr/>
          <a:lstStyle/>
          <a:p>
            <a:fld id="{EA52E39D-21CE-4915-B848-429A65988FB2}" type="slidenum">
              <a:rPr lang="en-GB" smtClean="0">
                <a:solidFill>
                  <a:srgbClr val="000000"/>
                </a:solidFill>
              </a:rPr>
              <a:pPr/>
              <a:t>47</a:t>
            </a:fld>
            <a:endParaRPr lang="en-GB" dirty="0">
              <a:solidFill>
                <a:srgbClr val="000000"/>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68" y="563526"/>
            <a:ext cx="6985590" cy="2686050"/>
          </a:xfrm>
          <a:prstGeom prst="rect">
            <a:avLst/>
          </a:prstGeom>
        </p:spPr>
      </p:pic>
    </p:spTree>
    <p:extLst>
      <p:ext uri="{BB962C8B-B14F-4D97-AF65-F5344CB8AC3E}">
        <p14:creationId xmlns:p14="http://schemas.microsoft.com/office/powerpoint/2010/main" val="17051955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8446" y="2809875"/>
            <a:ext cx="5690982" cy="1107996"/>
          </a:xfrm>
          <a:prstGeom prst="rect">
            <a:avLst/>
          </a:prstGeom>
          <a:noFill/>
        </p:spPr>
        <p:txBody>
          <a:bodyPr wrap="none" rtlCol="0">
            <a:spAutoFit/>
          </a:bodyPr>
          <a:lstStyle/>
          <a:p>
            <a:r>
              <a:rPr lang="en-GB" sz="6600" dirty="0" smtClean="0"/>
              <a:t>Back-up slides</a:t>
            </a:r>
            <a:endParaRPr lang="en-GB" sz="6600" dirty="0"/>
          </a:p>
        </p:txBody>
      </p:sp>
      <p:pic>
        <p:nvPicPr>
          <p:cNvPr id="3" name="Picture 4"/>
          <p:cNvPicPr>
            <a:picLocks noChangeAspect="1" noChangeArrowheads="1"/>
          </p:cNvPicPr>
          <p:nvPr/>
        </p:nvPicPr>
        <p:blipFill>
          <a:blip r:embed="rId2"/>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34984330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788" y="0"/>
            <a:ext cx="4924425" cy="690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16749153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07720" y="502919"/>
            <a:ext cx="9250680" cy="1143001"/>
          </a:xfrm>
        </p:spPr>
        <p:txBody>
          <a:bodyPr/>
          <a:lstStyle/>
          <a:p>
            <a:r>
              <a:rPr lang="en-GB" dirty="0"/>
              <a:t>Standards are created globally and used</a:t>
            </a:r>
            <a:br>
              <a:rPr lang="en-GB" dirty="0"/>
            </a:br>
            <a:r>
              <a:rPr lang="en-GB" dirty="0"/>
              <a:t>locally: market practice and </a:t>
            </a:r>
            <a:r>
              <a:rPr lang="en-GB" dirty="0" smtClean="0"/>
              <a:t>variants</a:t>
            </a:r>
            <a:endParaRPr lang="en-GB" dirty="0"/>
          </a:p>
        </p:txBody>
      </p:sp>
      <p:pic>
        <p:nvPicPr>
          <p:cNvPr id="1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20737"/>
          <a:stretch/>
        </p:blipFill>
        <p:spPr bwMode="auto">
          <a:xfrm>
            <a:off x="425191" y="2100106"/>
            <a:ext cx="3902969" cy="4541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18" name="Group 17"/>
          <p:cNvGrpSpPr/>
          <p:nvPr/>
        </p:nvGrpSpPr>
        <p:grpSpPr>
          <a:xfrm>
            <a:off x="5883290" y="5265864"/>
            <a:ext cx="1269657" cy="1266908"/>
            <a:chOff x="3570939" y="2887930"/>
            <a:chExt cx="1372133" cy="1369162"/>
          </a:xfrm>
        </p:grpSpPr>
        <p:sp>
          <p:nvSpPr>
            <p:cNvPr id="19" name="Oval 18"/>
            <p:cNvSpPr/>
            <p:nvPr/>
          </p:nvSpPr>
          <p:spPr bwMode="auto">
            <a:xfrm>
              <a:off x="3606071" y="2977286"/>
              <a:ext cx="1279806" cy="1279806"/>
            </a:xfrm>
            <a:prstGeom prst="ellipse">
              <a:avLst/>
            </a:prstGeom>
            <a:solidFill>
              <a:srgbClr val="AEAD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
          <p:nvSpPr>
            <p:cNvPr id="20" name="TextBox 19"/>
            <p:cNvSpPr txBox="1"/>
            <p:nvPr/>
          </p:nvSpPr>
          <p:spPr>
            <a:xfrm>
              <a:off x="3570939" y="3476074"/>
              <a:ext cx="1372133" cy="337360"/>
            </a:xfrm>
            <a:prstGeom prst="rect">
              <a:avLst/>
            </a:prstGeom>
            <a:noFill/>
          </p:spPr>
          <p:txBody>
            <a:bodyPr wrap="square" lIns="65306" tIns="32653" rIns="65306" bIns="32653" rtlCol="0">
              <a:spAutoFit/>
            </a:bodyPr>
            <a:lstStyle/>
            <a:p>
              <a:pPr algn="ctr"/>
              <a:r>
                <a:rPr lang="en-US" sz="1600" dirty="0" err="1" smtClean="0">
                  <a:solidFill>
                    <a:schemeClr val="bg1"/>
                  </a:solidFill>
                  <a:latin typeface="+mj-lt"/>
                </a:rPr>
                <a:t>MyStandards</a:t>
              </a:r>
              <a:endParaRPr lang="en-GB" sz="1600" dirty="0">
                <a:solidFill>
                  <a:schemeClr val="bg1"/>
                </a:solidFill>
                <a:latin typeface="+mj-lt"/>
              </a:endParaRPr>
            </a:p>
          </p:txBody>
        </p:sp>
        <p:sp>
          <p:nvSpPr>
            <p:cNvPr id="21" name="Oval 20"/>
            <p:cNvSpPr/>
            <p:nvPr/>
          </p:nvSpPr>
          <p:spPr bwMode="auto">
            <a:xfrm>
              <a:off x="3606071" y="2914858"/>
              <a:ext cx="320002" cy="320002"/>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pic>
          <p:nvPicPr>
            <p:cNvPr id="23" name="Picture 11"/>
            <p:cNvPicPr>
              <a:picLocks noChangeAspect="1" noChangeArrowheads="1"/>
            </p:cNvPicPr>
            <p:nvPr/>
          </p:nvPicPr>
          <p:blipFill>
            <a:blip r:embed="rId4" cstate="print">
              <a:clrChange>
                <a:clrFrom>
                  <a:srgbClr val="FEFFFD"/>
                </a:clrFrom>
                <a:clrTo>
                  <a:srgbClr val="FEFFFD">
                    <a:alpha val="0"/>
                  </a:srgbClr>
                </a:clrTo>
              </a:clrChange>
            </a:blip>
            <a:srcRect/>
            <a:stretch>
              <a:fillRect/>
            </a:stretch>
          </p:blipFill>
          <p:spPr bwMode="auto">
            <a:xfrm>
              <a:off x="3606071" y="2887930"/>
              <a:ext cx="304442" cy="304442"/>
            </a:xfrm>
            <a:prstGeom prst="rect">
              <a:avLst/>
            </a:prstGeom>
            <a:noFill/>
          </p:spPr>
        </p:pic>
      </p:grpSp>
      <p:sp>
        <p:nvSpPr>
          <p:cNvPr id="24" name="TextBox 23"/>
          <p:cNvSpPr txBox="1"/>
          <p:nvPr/>
        </p:nvSpPr>
        <p:spPr>
          <a:xfrm>
            <a:off x="5807066" y="2675076"/>
            <a:ext cx="3384260"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rgbClr val="009BBB"/>
                </a:solidFill>
              </a:rPr>
              <a:t>Removing optional </a:t>
            </a:r>
            <a:r>
              <a:rPr lang="en-US" dirty="0">
                <a:solidFill>
                  <a:srgbClr val="009BBB"/>
                </a:solidFill>
              </a:rPr>
              <a:t>e</a:t>
            </a:r>
            <a:r>
              <a:rPr lang="en-US" dirty="0" smtClean="0">
                <a:solidFill>
                  <a:srgbClr val="009BBB"/>
                </a:solidFill>
              </a:rPr>
              <a:t>lements</a:t>
            </a:r>
            <a:endParaRPr lang="en-GB" dirty="0">
              <a:solidFill>
                <a:srgbClr val="009BBB"/>
              </a:solidFill>
            </a:endParaRPr>
          </a:p>
        </p:txBody>
      </p:sp>
      <p:sp>
        <p:nvSpPr>
          <p:cNvPr id="25" name="TextBox 24"/>
          <p:cNvSpPr txBox="1"/>
          <p:nvPr/>
        </p:nvSpPr>
        <p:spPr>
          <a:xfrm>
            <a:off x="12969240" y="3276600"/>
            <a:ext cx="3267241" cy="461665"/>
          </a:xfrm>
          <a:prstGeom prst="rect">
            <a:avLst/>
          </a:prstGeom>
          <a:noFill/>
        </p:spPr>
        <p:txBody>
          <a:bodyPr wrap="none" rtlCol="0">
            <a:spAutoFit/>
          </a:bodyPr>
          <a:lstStyle/>
          <a:p>
            <a:r>
              <a:rPr lang="en-US" dirty="0" smtClean="0">
                <a:solidFill>
                  <a:srgbClr val="CC6633"/>
                </a:solidFill>
              </a:rPr>
              <a:t>Limiting the </a:t>
            </a:r>
            <a:r>
              <a:rPr lang="en-US" dirty="0">
                <a:solidFill>
                  <a:srgbClr val="CC6633"/>
                </a:solidFill>
              </a:rPr>
              <a:t>r</a:t>
            </a:r>
            <a:r>
              <a:rPr lang="en-US" dirty="0" smtClean="0">
                <a:solidFill>
                  <a:srgbClr val="CC6633"/>
                </a:solidFill>
              </a:rPr>
              <a:t>epetitions</a:t>
            </a:r>
            <a:endParaRPr lang="en-GB" dirty="0">
              <a:solidFill>
                <a:srgbClr val="CC6633"/>
              </a:solidFill>
            </a:endParaRPr>
          </a:p>
        </p:txBody>
      </p:sp>
      <p:sp>
        <p:nvSpPr>
          <p:cNvPr id="26" name="TextBox 25"/>
          <p:cNvSpPr txBox="1"/>
          <p:nvPr/>
        </p:nvSpPr>
        <p:spPr>
          <a:xfrm>
            <a:off x="5807066" y="3659191"/>
            <a:ext cx="1768433"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rgbClr val="CC6633"/>
                </a:solidFill>
              </a:rPr>
              <a:t>Limit options</a:t>
            </a:r>
            <a:endParaRPr lang="en-GB" dirty="0">
              <a:solidFill>
                <a:srgbClr val="CC6633"/>
              </a:solidFill>
            </a:endParaRPr>
          </a:p>
        </p:txBody>
      </p:sp>
      <p:sp>
        <p:nvSpPr>
          <p:cNvPr id="27" name="TextBox 26"/>
          <p:cNvSpPr txBox="1"/>
          <p:nvPr/>
        </p:nvSpPr>
        <p:spPr>
          <a:xfrm>
            <a:off x="5807066" y="4007546"/>
            <a:ext cx="2691763"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rgbClr val="009BBB"/>
                </a:solidFill>
              </a:rPr>
              <a:t>Restricting data </a:t>
            </a:r>
            <a:r>
              <a:rPr lang="en-US" dirty="0">
                <a:solidFill>
                  <a:srgbClr val="009BBB"/>
                </a:solidFill>
              </a:rPr>
              <a:t>t</a:t>
            </a:r>
            <a:r>
              <a:rPr lang="en-US" dirty="0" smtClean="0">
                <a:solidFill>
                  <a:srgbClr val="009BBB"/>
                </a:solidFill>
              </a:rPr>
              <a:t>ypes</a:t>
            </a:r>
            <a:endParaRPr lang="en-GB" dirty="0">
              <a:solidFill>
                <a:srgbClr val="009BBB"/>
              </a:solidFill>
            </a:endParaRPr>
          </a:p>
        </p:txBody>
      </p:sp>
      <p:sp>
        <p:nvSpPr>
          <p:cNvPr id="28" name="TextBox 27"/>
          <p:cNvSpPr txBox="1"/>
          <p:nvPr/>
        </p:nvSpPr>
        <p:spPr>
          <a:xfrm>
            <a:off x="5807066" y="4361104"/>
            <a:ext cx="2473754" cy="369332"/>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rgbClr val="CC6633"/>
                </a:solidFill>
              </a:rPr>
              <a:t>Reducing code </a:t>
            </a:r>
            <a:r>
              <a:rPr lang="en-US" dirty="0">
                <a:solidFill>
                  <a:srgbClr val="CC6633"/>
                </a:solidFill>
              </a:rPr>
              <a:t>l</a:t>
            </a:r>
            <a:r>
              <a:rPr lang="en-US" dirty="0" smtClean="0">
                <a:solidFill>
                  <a:srgbClr val="CC6633"/>
                </a:solidFill>
              </a:rPr>
              <a:t>ists</a:t>
            </a:r>
            <a:endParaRPr lang="en-GB" dirty="0">
              <a:solidFill>
                <a:srgbClr val="CC6633"/>
              </a:solidFill>
            </a:endParaRPr>
          </a:p>
        </p:txBody>
      </p:sp>
      <p:sp>
        <p:nvSpPr>
          <p:cNvPr id="29" name="TextBox 28"/>
          <p:cNvSpPr txBox="1"/>
          <p:nvPr/>
        </p:nvSpPr>
        <p:spPr>
          <a:xfrm>
            <a:off x="5807066" y="3028634"/>
            <a:ext cx="2973891" cy="646331"/>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rgbClr val="827C34"/>
                </a:solidFill>
              </a:rPr>
              <a:t>Make optional </a:t>
            </a:r>
            <a:r>
              <a:rPr lang="en-US" dirty="0">
                <a:solidFill>
                  <a:srgbClr val="827C34"/>
                </a:solidFill>
              </a:rPr>
              <a:t>e</a:t>
            </a:r>
            <a:r>
              <a:rPr lang="en-US" dirty="0" smtClean="0">
                <a:solidFill>
                  <a:srgbClr val="827C34"/>
                </a:solidFill>
              </a:rPr>
              <a:t>lements </a:t>
            </a:r>
            <a:br>
              <a:rPr lang="en-US" dirty="0" smtClean="0">
                <a:solidFill>
                  <a:srgbClr val="827C34"/>
                </a:solidFill>
              </a:rPr>
            </a:br>
            <a:r>
              <a:rPr lang="en-US" dirty="0" smtClean="0">
                <a:solidFill>
                  <a:srgbClr val="827C34"/>
                </a:solidFill>
              </a:rPr>
              <a:t>mandatory</a:t>
            </a:r>
            <a:endParaRPr lang="en-GB" dirty="0">
              <a:solidFill>
                <a:srgbClr val="827C34"/>
              </a:solidFill>
            </a:endParaRPr>
          </a:p>
        </p:txBody>
      </p:sp>
      <p:pic>
        <p:nvPicPr>
          <p:cNvPr id="3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78314"/>
          <a:stretch/>
        </p:blipFill>
        <p:spPr bwMode="auto">
          <a:xfrm>
            <a:off x="4420152" y="2112050"/>
            <a:ext cx="1067852" cy="4541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5532252" y="2014514"/>
            <a:ext cx="3262432" cy="646331"/>
          </a:xfrm>
          <a:prstGeom prst="rect">
            <a:avLst/>
          </a:prstGeom>
          <a:noFill/>
        </p:spPr>
        <p:txBody>
          <a:bodyPr wrap="none" rtlCol="0">
            <a:spAutoFit/>
          </a:bodyPr>
          <a:lstStyle/>
          <a:p>
            <a:r>
              <a:rPr lang="en-GB" dirty="0" smtClean="0"/>
              <a:t>How to create, share and test </a:t>
            </a:r>
            <a:br>
              <a:rPr lang="en-GB" dirty="0" smtClean="0"/>
            </a:br>
            <a:r>
              <a:rPr lang="en-GB" dirty="0" smtClean="0"/>
              <a:t>market practice?</a:t>
            </a:r>
            <a:endParaRPr lang="en-GB" dirty="0"/>
          </a:p>
        </p:txBody>
      </p:sp>
      <p:grpSp>
        <p:nvGrpSpPr>
          <p:cNvPr id="22" name="Group 21"/>
          <p:cNvGrpSpPr/>
          <p:nvPr/>
        </p:nvGrpSpPr>
        <p:grpSpPr>
          <a:xfrm>
            <a:off x="7352107" y="5267597"/>
            <a:ext cx="1269657" cy="1266908"/>
            <a:chOff x="3570939" y="2887930"/>
            <a:chExt cx="1372133" cy="1369162"/>
          </a:xfrm>
        </p:grpSpPr>
        <p:sp>
          <p:nvSpPr>
            <p:cNvPr id="30" name="Oval 29"/>
            <p:cNvSpPr/>
            <p:nvPr/>
          </p:nvSpPr>
          <p:spPr bwMode="auto">
            <a:xfrm>
              <a:off x="3606071" y="2977286"/>
              <a:ext cx="1279806" cy="1279806"/>
            </a:xfrm>
            <a:prstGeom prst="ellipse">
              <a:avLst/>
            </a:prstGeom>
            <a:solidFill>
              <a:srgbClr val="AEAD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
          <p:nvSpPr>
            <p:cNvPr id="31" name="TextBox 30"/>
            <p:cNvSpPr txBox="1"/>
            <p:nvPr/>
          </p:nvSpPr>
          <p:spPr>
            <a:xfrm>
              <a:off x="3570939" y="3337424"/>
              <a:ext cx="1372133" cy="603454"/>
            </a:xfrm>
            <a:prstGeom prst="rect">
              <a:avLst/>
            </a:prstGeom>
            <a:noFill/>
          </p:spPr>
          <p:txBody>
            <a:bodyPr wrap="square" lIns="65306" tIns="32653" rIns="65306" bIns="32653" rtlCol="0">
              <a:spAutoFit/>
            </a:bodyPr>
            <a:lstStyle/>
            <a:p>
              <a:pPr algn="ctr"/>
              <a:r>
                <a:rPr lang="en-US" sz="1600" dirty="0" smtClean="0">
                  <a:solidFill>
                    <a:schemeClr val="bg1"/>
                  </a:solidFill>
                  <a:latin typeface="+mj-lt"/>
                </a:rPr>
                <a:t>Readiness</a:t>
              </a:r>
              <a:br>
                <a:rPr lang="en-US" sz="1600" dirty="0" smtClean="0">
                  <a:solidFill>
                    <a:schemeClr val="bg1"/>
                  </a:solidFill>
                  <a:latin typeface="+mj-lt"/>
                </a:rPr>
              </a:br>
              <a:r>
                <a:rPr lang="en-US" sz="1600" dirty="0" smtClean="0">
                  <a:solidFill>
                    <a:schemeClr val="bg1"/>
                  </a:solidFill>
                  <a:latin typeface="+mj-lt"/>
                </a:rPr>
                <a:t>Portal</a:t>
              </a:r>
              <a:endParaRPr lang="en-GB" sz="1600" dirty="0">
                <a:solidFill>
                  <a:schemeClr val="bg1"/>
                </a:solidFill>
                <a:latin typeface="+mj-lt"/>
              </a:endParaRPr>
            </a:p>
          </p:txBody>
        </p:sp>
        <p:sp>
          <p:nvSpPr>
            <p:cNvPr id="32" name="Oval 31"/>
            <p:cNvSpPr/>
            <p:nvPr/>
          </p:nvSpPr>
          <p:spPr bwMode="auto">
            <a:xfrm>
              <a:off x="3606071" y="2914858"/>
              <a:ext cx="320002" cy="320002"/>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pic>
          <p:nvPicPr>
            <p:cNvPr id="33" name="Picture 11"/>
            <p:cNvPicPr>
              <a:picLocks noChangeAspect="1" noChangeArrowheads="1"/>
            </p:cNvPicPr>
            <p:nvPr/>
          </p:nvPicPr>
          <p:blipFill>
            <a:blip r:embed="rId4" cstate="print">
              <a:clrChange>
                <a:clrFrom>
                  <a:srgbClr val="FEFFFD"/>
                </a:clrFrom>
                <a:clrTo>
                  <a:srgbClr val="FEFFFD">
                    <a:alpha val="0"/>
                  </a:srgbClr>
                </a:clrTo>
              </a:clrChange>
            </a:blip>
            <a:srcRect/>
            <a:stretch>
              <a:fillRect/>
            </a:stretch>
          </p:blipFill>
          <p:spPr bwMode="auto">
            <a:xfrm>
              <a:off x="3606071" y="2887930"/>
              <a:ext cx="304442" cy="304442"/>
            </a:xfrm>
            <a:prstGeom prst="rect">
              <a:avLst/>
            </a:prstGeom>
            <a:noFill/>
          </p:spPr>
        </p:pic>
      </p:grpSp>
      <p:sp>
        <p:nvSpPr>
          <p:cNvPr id="35" name="TextBox 34"/>
          <p:cNvSpPr txBox="1"/>
          <p:nvPr/>
        </p:nvSpPr>
        <p:spPr>
          <a:xfrm>
            <a:off x="5554553" y="4759040"/>
            <a:ext cx="3031599" cy="369332"/>
          </a:xfrm>
          <a:prstGeom prst="rect">
            <a:avLst/>
          </a:prstGeom>
          <a:noFill/>
        </p:spPr>
        <p:txBody>
          <a:bodyPr wrap="none" rtlCol="0">
            <a:spAutoFit/>
          </a:bodyPr>
          <a:lstStyle/>
          <a:p>
            <a:r>
              <a:rPr lang="en-GB" dirty="0" smtClean="0"/>
              <a:t>Based on community needs</a:t>
            </a:r>
            <a:endParaRPr lang="en-GB" dirty="0"/>
          </a:p>
        </p:txBody>
      </p:sp>
      <p:pic>
        <p:nvPicPr>
          <p:cNvPr id="36" name="Picture 4"/>
          <p:cNvPicPr>
            <a:picLocks noChangeAspect="1" noChangeArrowheads="1"/>
          </p:cNvPicPr>
          <p:nvPr/>
        </p:nvPicPr>
        <p:blipFill>
          <a:blip r:embed="rId5"/>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2404434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8" grpId="0"/>
      <p:bldP spid="29" grpId="0"/>
      <p:bldP spid="2" grpId="0"/>
      <p:bldP spid="3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2"/>
          <p:cNvSpPr>
            <a:spLocks noGrp="1"/>
          </p:cNvSpPr>
          <p:nvPr>
            <p:ph type="ftr" sz="quarter" idx="10"/>
          </p:nvPr>
        </p:nvSpPr>
        <p:spPr>
          <a:noFill/>
        </p:spPr>
        <p:txBody>
          <a:bodyPr/>
          <a:lstStyle/>
          <a:p>
            <a:r>
              <a:rPr lang="en-US" altLang="en-US" smtClean="0"/>
              <a:t>ISO_20022_LV_v115</a:t>
            </a:r>
          </a:p>
        </p:txBody>
      </p:sp>
      <p:grpSp>
        <p:nvGrpSpPr>
          <p:cNvPr id="46083" name="Group 2"/>
          <p:cNvGrpSpPr>
            <a:grpSpLocks/>
          </p:cNvGrpSpPr>
          <p:nvPr/>
        </p:nvGrpSpPr>
        <p:grpSpPr bwMode="auto">
          <a:xfrm>
            <a:off x="-222251" y="1"/>
            <a:ext cx="9366250" cy="1011237"/>
            <a:chOff x="-140" y="0"/>
            <a:chExt cx="5900" cy="637"/>
          </a:xfrm>
        </p:grpSpPr>
        <p:sp>
          <p:nvSpPr>
            <p:cNvPr id="46113" name="Rectangle 3"/>
            <p:cNvSpPr>
              <a:spLocks noChangeArrowheads="1"/>
            </p:cNvSpPr>
            <p:nvPr/>
          </p:nvSpPr>
          <p:spPr bwMode="white">
            <a:xfrm>
              <a:off x="-140" y="133"/>
              <a:ext cx="5760" cy="504"/>
            </a:xfrm>
            <a:prstGeom prst="rect">
              <a:avLst/>
            </a:prstGeom>
            <a:noFill/>
            <a:ln w="12700">
              <a:solidFill>
                <a:schemeClr val="accent1"/>
              </a:solidFill>
              <a:miter lim="800000"/>
              <a:headEnd/>
              <a:tailEnd/>
            </a:ln>
          </p:spPr>
          <p:txBody>
            <a:bodyPr wrap="none" anchor="ctr"/>
            <a:lstStyle/>
            <a:p>
              <a:pPr eaLnBrk="0" hangingPunct="0"/>
              <a:endParaRPr lang="en-GB" altLang="en-US" sz="1600">
                <a:solidFill>
                  <a:srgbClr val="FF0000"/>
                </a:solidFill>
              </a:endParaRPr>
            </a:p>
          </p:txBody>
        </p:sp>
        <p:pic>
          <p:nvPicPr>
            <p:cNvPr id="46114" name="Picture 4"/>
            <p:cNvPicPr>
              <a:picLocks noChangeAspect="1" noChangeArrowheads="1"/>
            </p:cNvPicPr>
            <p:nvPr/>
          </p:nvPicPr>
          <p:blipFill>
            <a:blip r:embed="rId3"/>
            <a:srcRect/>
            <a:stretch>
              <a:fillRect/>
            </a:stretch>
          </p:blipFill>
          <p:spPr bwMode="auto">
            <a:xfrm>
              <a:off x="5217" y="0"/>
              <a:ext cx="543" cy="523"/>
            </a:xfrm>
            <a:prstGeom prst="rect">
              <a:avLst/>
            </a:prstGeom>
            <a:noFill/>
            <a:ln w="9525">
              <a:noFill/>
              <a:miter lim="800000"/>
              <a:headEnd/>
              <a:tailEnd/>
            </a:ln>
          </p:spPr>
        </p:pic>
      </p:grpSp>
      <p:sp>
        <p:nvSpPr>
          <p:cNvPr id="46084" name="Oval 5"/>
          <p:cNvSpPr>
            <a:spLocks noChangeArrowheads="1"/>
          </p:cNvSpPr>
          <p:nvPr/>
        </p:nvSpPr>
        <p:spPr bwMode="auto">
          <a:xfrm>
            <a:off x="2317750" y="2979738"/>
            <a:ext cx="2092325" cy="776287"/>
          </a:xfrm>
          <a:prstGeom prst="ellipse">
            <a:avLst/>
          </a:prstGeom>
          <a:noFill/>
          <a:ln w="38100">
            <a:solidFill>
              <a:schemeClr val="accent1"/>
            </a:solidFill>
            <a:round/>
            <a:headEnd type="none" w="sm" len="sm"/>
            <a:tailEnd type="none" w="sm" len="sm"/>
          </a:ln>
        </p:spPr>
        <p:txBody>
          <a:bodyPr wrap="none" anchor="ctr"/>
          <a:lstStyle/>
          <a:p>
            <a:pPr algn="ctr" eaLnBrk="0" hangingPunct="0">
              <a:lnSpc>
                <a:spcPct val="95000"/>
              </a:lnSpc>
              <a:spcBef>
                <a:spcPct val="15000"/>
              </a:spcBef>
            </a:pPr>
            <a:r>
              <a:rPr lang="fr-BE" altLang="en-US" sz="1600" b="1">
                <a:solidFill>
                  <a:srgbClr val="FF0000"/>
                </a:solidFill>
              </a:rPr>
              <a:t>Card payments</a:t>
            </a:r>
            <a:endParaRPr lang="en-US" altLang="en-US" sz="1600" b="1">
              <a:solidFill>
                <a:srgbClr val="FF0000"/>
              </a:solidFill>
            </a:endParaRPr>
          </a:p>
        </p:txBody>
      </p:sp>
      <p:sp>
        <p:nvSpPr>
          <p:cNvPr id="46085" name="Rectangle 6"/>
          <p:cNvSpPr>
            <a:spLocks noGrp="1" noChangeArrowheads="1"/>
          </p:cNvSpPr>
          <p:nvPr>
            <p:ph type="title"/>
          </p:nvPr>
        </p:nvSpPr>
        <p:spPr>
          <a:xfrm>
            <a:off x="174515" y="118287"/>
            <a:ext cx="7677150" cy="890588"/>
          </a:xfrm>
        </p:spPr>
        <p:txBody>
          <a:bodyPr/>
          <a:lstStyle/>
          <a:p>
            <a:r>
              <a:rPr lang="en-GB" altLang="en-US" smtClean="0"/>
              <a:t>ISO 20022 compliance at model level </a:t>
            </a:r>
          </a:p>
        </p:txBody>
      </p:sp>
      <p:sp>
        <p:nvSpPr>
          <p:cNvPr id="46086" name="AutoShape 7"/>
          <p:cNvSpPr>
            <a:spLocks noChangeArrowheads="1"/>
          </p:cNvSpPr>
          <p:nvPr/>
        </p:nvSpPr>
        <p:spPr bwMode="auto">
          <a:xfrm>
            <a:off x="3459163" y="1606550"/>
            <a:ext cx="1462087" cy="1322388"/>
          </a:xfrm>
          <a:prstGeom prst="flowChartMagneticDisk">
            <a:avLst/>
          </a:prstGeom>
          <a:solidFill>
            <a:srgbClr val="003300"/>
          </a:solidFill>
          <a:ln w="38100">
            <a:solidFill>
              <a:schemeClr val="accent1"/>
            </a:solidFill>
            <a:round/>
            <a:headEnd/>
            <a:tailEnd/>
          </a:ln>
        </p:spPr>
        <p:txBody>
          <a:bodyPr wrap="none" anchor="ctr"/>
          <a:lstStyle/>
          <a:p>
            <a:pPr algn="ctr" eaLnBrk="0" hangingPunct="0"/>
            <a:endParaRPr lang="en-GB" altLang="en-US" sz="1500">
              <a:solidFill>
                <a:srgbClr val="FFFFFF"/>
              </a:solidFill>
            </a:endParaRPr>
          </a:p>
        </p:txBody>
      </p:sp>
      <p:sp>
        <p:nvSpPr>
          <p:cNvPr id="46087" name="Text Box 8"/>
          <p:cNvSpPr txBox="1">
            <a:spLocks noChangeArrowheads="1"/>
          </p:cNvSpPr>
          <p:nvPr/>
        </p:nvSpPr>
        <p:spPr bwMode="auto">
          <a:xfrm>
            <a:off x="3608388" y="1662113"/>
            <a:ext cx="1179512" cy="320675"/>
          </a:xfrm>
          <a:prstGeom prst="rect">
            <a:avLst/>
          </a:prstGeom>
          <a:noFill/>
          <a:ln w="12700">
            <a:noFill/>
            <a:miter lim="800000"/>
            <a:headEnd/>
            <a:tailEnd/>
          </a:ln>
        </p:spPr>
        <p:txBody>
          <a:bodyPr wrap="none" anchor="ctr">
            <a:spAutoFit/>
          </a:bodyPr>
          <a:lstStyle/>
          <a:p>
            <a:pPr algn="ctr" eaLnBrk="0" hangingPunct="0"/>
            <a:r>
              <a:rPr lang="en-US" altLang="en-US" sz="1500" b="1">
                <a:solidFill>
                  <a:srgbClr val="FFFFFF"/>
                </a:solidFill>
              </a:rPr>
              <a:t>Repository</a:t>
            </a:r>
          </a:p>
        </p:txBody>
      </p:sp>
      <p:grpSp>
        <p:nvGrpSpPr>
          <p:cNvPr id="46088" name="Group 9"/>
          <p:cNvGrpSpPr>
            <a:grpSpLocks/>
          </p:cNvGrpSpPr>
          <p:nvPr/>
        </p:nvGrpSpPr>
        <p:grpSpPr bwMode="auto">
          <a:xfrm>
            <a:off x="3457575" y="2330450"/>
            <a:ext cx="1485900" cy="147638"/>
            <a:chOff x="624" y="2400"/>
            <a:chExt cx="1632" cy="384"/>
          </a:xfrm>
        </p:grpSpPr>
        <p:sp>
          <p:nvSpPr>
            <p:cNvPr id="46111" name="Arc 10"/>
            <p:cNvSpPr>
              <a:spLocks/>
            </p:cNvSpPr>
            <p:nvPr/>
          </p:nvSpPr>
          <p:spPr bwMode="auto">
            <a:xfrm flipV="1">
              <a:off x="1440" y="2400"/>
              <a:ext cx="816" cy="38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accent1"/>
              </a:solidFill>
              <a:prstDash val="dash"/>
              <a:round/>
              <a:headEnd/>
              <a:tailEnd/>
            </a:ln>
          </p:spPr>
          <p:txBody>
            <a:bodyPr wrap="none" anchor="ctr"/>
            <a:lstStyle/>
            <a:p>
              <a:endParaRPr lang="en-US"/>
            </a:p>
          </p:txBody>
        </p:sp>
        <p:sp>
          <p:nvSpPr>
            <p:cNvPr id="46112" name="Arc 11"/>
            <p:cNvSpPr>
              <a:spLocks/>
            </p:cNvSpPr>
            <p:nvPr/>
          </p:nvSpPr>
          <p:spPr bwMode="auto">
            <a:xfrm flipH="1" flipV="1">
              <a:off x="624" y="2400"/>
              <a:ext cx="816" cy="38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accent1"/>
              </a:solidFill>
              <a:prstDash val="dash"/>
              <a:round/>
              <a:headEnd/>
              <a:tailEnd/>
            </a:ln>
          </p:spPr>
          <p:txBody>
            <a:bodyPr wrap="none" anchor="ctr"/>
            <a:lstStyle/>
            <a:p>
              <a:endParaRPr lang="en-US"/>
            </a:p>
          </p:txBody>
        </p:sp>
      </p:grpSp>
      <p:sp>
        <p:nvSpPr>
          <p:cNvPr id="46089" name="Text Box 12"/>
          <p:cNvSpPr txBox="1">
            <a:spLocks noChangeArrowheads="1"/>
          </p:cNvSpPr>
          <p:nvPr/>
        </p:nvSpPr>
        <p:spPr bwMode="auto">
          <a:xfrm>
            <a:off x="3614738" y="2087563"/>
            <a:ext cx="1116012" cy="320675"/>
          </a:xfrm>
          <a:prstGeom prst="rect">
            <a:avLst/>
          </a:prstGeom>
          <a:noFill/>
          <a:ln w="12700">
            <a:noFill/>
            <a:miter lim="800000"/>
            <a:headEnd/>
            <a:tailEnd/>
          </a:ln>
        </p:spPr>
        <p:txBody>
          <a:bodyPr wrap="none" anchor="ctr">
            <a:spAutoFit/>
          </a:bodyPr>
          <a:lstStyle/>
          <a:p>
            <a:pPr algn="ctr" eaLnBrk="0" hangingPunct="0"/>
            <a:r>
              <a:rPr lang="en-US" altLang="en-US" sz="1500" b="1">
                <a:solidFill>
                  <a:srgbClr val="FFFFFF"/>
                </a:solidFill>
              </a:rPr>
              <a:t>Dictionary</a:t>
            </a:r>
          </a:p>
        </p:txBody>
      </p:sp>
      <p:sp>
        <p:nvSpPr>
          <p:cNvPr id="46090" name="Text Box 13"/>
          <p:cNvSpPr txBox="1">
            <a:spLocks noChangeArrowheads="1"/>
          </p:cNvSpPr>
          <p:nvPr/>
        </p:nvSpPr>
        <p:spPr bwMode="auto">
          <a:xfrm>
            <a:off x="3622675" y="2519363"/>
            <a:ext cx="1104900" cy="320675"/>
          </a:xfrm>
          <a:prstGeom prst="rect">
            <a:avLst/>
          </a:prstGeom>
          <a:noFill/>
          <a:ln w="12700">
            <a:noFill/>
            <a:miter lim="800000"/>
            <a:headEnd/>
            <a:tailEnd/>
          </a:ln>
        </p:spPr>
        <p:txBody>
          <a:bodyPr wrap="none" anchor="ctr">
            <a:spAutoFit/>
          </a:bodyPr>
          <a:lstStyle/>
          <a:p>
            <a:pPr algn="ctr" eaLnBrk="0" hangingPunct="0"/>
            <a:r>
              <a:rPr lang="en-US" altLang="en-US" sz="1500" b="1">
                <a:solidFill>
                  <a:srgbClr val="FFFFFF"/>
                </a:solidFill>
              </a:rPr>
              <a:t>Catalogue</a:t>
            </a:r>
          </a:p>
        </p:txBody>
      </p:sp>
      <p:sp>
        <p:nvSpPr>
          <p:cNvPr id="46091" name="Oval 14"/>
          <p:cNvSpPr>
            <a:spLocks noChangeArrowheads="1"/>
          </p:cNvSpPr>
          <p:nvPr/>
        </p:nvSpPr>
        <p:spPr bwMode="auto">
          <a:xfrm>
            <a:off x="4838700" y="2928938"/>
            <a:ext cx="2092325" cy="852487"/>
          </a:xfrm>
          <a:prstGeom prst="ellipse">
            <a:avLst/>
          </a:prstGeom>
          <a:noFill/>
          <a:ln w="38100">
            <a:solidFill>
              <a:schemeClr val="accent1"/>
            </a:solidFill>
            <a:round/>
            <a:headEnd type="none" w="sm" len="sm"/>
            <a:tailEnd type="none" w="sm" len="sm"/>
          </a:ln>
        </p:spPr>
        <p:txBody>
          <a:bodyPr wrap="none" anchor="ctr"/>
          <a:lstStyle/>
          <a:p>
            <a:pPr algn="ctr" eaLnBrk="0" hangingPunct="0">
              <a:lnSpc>
                <a:spcPct val="95000"/>
              </a:lnSpc>
              <a:spcBef>
                <a:spcPct val="15000"/>
              </a:spcBef>
            </a:pPr>
            <a:r>
              <a:rPr lang="fr-BE" altLang="en-US" sz="1600" b="1">
                <a:solidFill>
                  <a:srgbClr val="FF0000"/>
                </a:solidFill>
              </a:rPr>
              <a:t>Payments clearing</a:t>
            </a:r>
          </a:p>
          <a:p>
            <a:pPr algn="ctr" eaLnBrk="0" hangingPunct="0">
              <a:lnSpc>
                <a:spcPct val="95000"/>
              </a:lnSpc>
              <a:spcBef>
                <a:spcPct val="15000"/>
              </a:spcBef>
            </a:pPr>
            <a:r>
              <a:rPr lang="fr-BE" altLang="en-US" sz="1600" b="1">
                <a:solidFill>
                  <a:srgbClr val="FF0000"/>
                </a:solidFill>
              </a:rPr>
              <a:t> &amp; settlement</a:t>
            </a:r>
            <a:endParaRPr lang="en-US" altLang="en-US" sz="1600" b="1">
              <a:solidFill>
                <a:srgbClr val="FF0000"/>
              </a:solidFill>
            </a:endParaRPr>
          </a:p>
        </p:txBody>
      </p:sp>
      <p:sp>
        <p:nvSpPr>
          <p:cNvPr id="46092" name="Rectangle 15"/>
          <p:cNvSpPr>
            <a:spLocks noChangeArrowheads="1"/>
          </p:cNvSpPr>
          <p:nvPr/>
        </p:nvSpPr>
        <p:spPr bwMode="auto">
          <a:xfrm>
            <a:off x="381000" y="2965450"/>
            <a:ext cx="1625600" cy="854075"/>
          </a:xfrm>
          <a:prstGeom prst="rect">
            <a:avLst/>
          </a:prstGeom>
          <a:noFill/>
          <a:ln w="28575">
            <a:solidFill>
              <a:schemeClr val="accent1"/>
            </a:solidFill>
            <a:miter lim="800000"/>
            <a:headEnd/>
            <a:tailEnd/>
          </a:ln>
        </p:spPr>
        <p:txBody>
          <a:bodyPr>
            <a:spAutoFit/>
          </a:bodyPr>
          <a:lstStyle/>
          <a:p>
            <a:pPr eaLnBrk="0" hangingPunct="0"/>
            <a:r>
              <a:rPr lang="en-US" altLang="en-US" sz="1600" b="1" dirty="0">
                <a:solidFill>
                  <a:srgbClr val="FF0000"/>
                </a:solidFill>
              </a:rPr>
              <a:t>ISO 20022 message models</a:t>
            </a:r>
          </a:p>
        </p:txBody>
      </p:sp>
      <p:sp>
        <p:nvSpPr>
          <p:cNvPr id="46093" name="Rectangle 16"/>
          <p:cNvSpPr>
            <a:spLocks noChangeArrowheads="1"/>
          </p:cNvSpPr>
          <p:nvPr/>
        </p:nvSpPr>
        <p:spPr bwMode="auto">
          <a:xfrm>
            <a:off x="387350" y="1879600"/>
            <a:ext cx="1625600" cy="830997"/>
          </a:xfrm>
          <a:prstGeom prst="rect">
            <a:avLst/>
          </a:prstGeom>
          <a:noFill/>
          <a:ln w="28575">
            <a:solidFill>
              <a:schemeClr val="accent1"/>
            </a:solidFill>
            <a:miter lim="800000"/>
            <a:headEnd/>
            <a:tailEnd/>
          </a:ln>
        </p:spPr>
        <p:txBody>
          <a:bodyPr>
            <a:spAutoFit/>
          </a:bodyPr>
          <a:lstStyle/>
          <a:p>
            <a:pPr eaLnBrk="0" hangingPunct="0"/>
            <a:r>
              <a:rPr lang="en-US" altLang="en-US" sz="1600" b="1" dirty="0">
                <a:solidFill>
                  <a:srgbClr val="FF0000"/>
                </a:solidFill>
              </a:rPr>
              <a:t>ISO 20022 </a:t>
            </a:r>
            <a:r>
              <a:rPr lang="en-US" altLang="en-US" sz="1600" b="1" dirty="0" smtClean="0">
                <a:solidFill>
                  <a:srgbClr val="FF0000"/>
                </a:solidFill>
              </a:rPr>
              <a:t>Business models</a:t>
            </a:r>
            <a:endParaRPr lang="en-US" altLang="en-US" sz="1600" b="1" dirty="0">
              <a:solidFill>
                <a:srgbClr val="FF0000"/>
              </a:solidFill>
            </a:endParaRPr>
          </a:p>
        </p:txBody>
      </p:sp>
      <p:pic>
        <p:nvPicPr>
          <p:cNvPr id="46094" name="Picture 17" descr="Message"/>
          <p:cNvPicPr>
            <a:picLocks noChangeAspect="1" noChangeArrowheads="1"/>
          </p:cNvPicPr>
          <p:nvPr/>
        </p:nvPicPr>
        <p:blipFill>
          <a:blip r:embed="rId4"/>
          <a:srcRect/>
          <a:stretch>
            <a:fillRect/>
          </a:stretch>
        </p:blipFill>
        <p:spPr bwMode="auto">
          <a:xfrm>
            <a:off x="2876550" y="4003675"/>
            <a:ext cx="809625" cy="584200"/>
          </a:xfrm>
          <a:prstGeom prst="rect">
            <a:avLst/>
          </a:prstGeom>
          <a:solidFill>
            <a:srgbClr val="92D050"/>
          </a:solidFill>
          <a:ln w="9525">
            <a:noFill/>
            <a:miter lim="800000"/>
            <a:headEnd/>
            <a:tailEnd/>
          </a:ln>
        </p:spPr>
      </p:pic>
      <p:pic>
        <p:nvPicPr>
          <p:cNvPr id="46095" name="Picture 18" descr="Message"/>
          <p:cNvPicPr>
            <a:picLocks noChangeAspect="1" noChangeArrowheads="1"/>
          </p:cNvPicPr>
          <p:nvPr/>
        </p:nvPicPr>
        <p:blipFill>
          <a:blip r:embed="rId4"/>
          <a:srcRect/>
          <a:stretch>
            <a:fillRect/>
          </a:stretch>
        </p:blipFill>
        <p:spPr bwMode="auto">
          <a:xfrm>
            <a:off x="5532438" y="4051300"/>
            <a:ext cx="809625" cy="584200"/>
          </a:xfrm>
          <a:prstGeom prst="rect">
            <a:avLst/>
          </a:prstGeom>
          <a:solidFill>
            <a:schemeClr val="accent1"/>
          </a:solidFill>
          <a:ln w="9525">
            <a:noFill/>
            <a:miter lim="800000"/>
            <a:headEnd/>
            <a:tailEnd/>
          </a:ln>
        </p:spPr>
      </p:pic>
      <p:sp>
        <p:nvSpPr>
          <p:cNvPr id="46096" name="Text Box 19"/>
          <p:cNvSpPr txBox="1">
            <a:spLocks noChangeArrowheads="1"/>
          </p:cNvSpPr>
          <p:nvPr/>
        </p:nvSpPr>
        <p:spPr bwMode="auto">
          <a:xfrm>
            <a:off x="2090738" y="4716463"/>
            <a:ext cx="2454275" cy="338137"/>
          </a:xfrm>
          <a:prstGeom prst="rect">
            <a:avLst/>
          </a:prstGeom>
          <a:noFill/>
          <a:ln w="28575">
            <a:solidFill>
              <a:srgbClr val="92D050"/>
            </a:solidFill>
            <a:miter lim="800000"/>
            <a:headEnd/>
            <a:tailEnd/>
          </a:ln>
        </p:spPr>
        <p:txBody>
          <a:bodyPr wrap="none" anchor="ctr">
            <a:spAutoFit/>
          </a:bodyPr>
          <a:lstStyle/>
          <a:p>
            <a:pPr algn="ctr" eaLnBrk="0" hangingPunct="0"/>
            <a:r>
              <a:rPr lang="en-US" altLang="en-US" sz="1600">
                <a:solidFill>
                  <a:srgbClr val="FF0000"/>
                </a:solidFill>
              </a:rPr>
              <a:t>ISO 20022 ASN.1 syntax</a:t>
            </a:r>
          </a:p>
        </p:txBody>
      </p:sp>
      <p:sp>
        <p:nvSpPr>
          <p:cNvPr id="46097" name="Text Box 20"/>
          <p:cNvSpPr txBox="1">
            <a:spLocks noChangeArrowheads="1"/>
          </p:cNvSpPr>
          <p:nvPr/>
        </p:nvSpPr>
        <p:spPr bwMode="auto">
          <a:xfrm>
            <a:off x="4838700" y="4741863"/>
            <a:ext cx="2289175" cy="339725"/>
          </a:xfrm>
          <a:prstGeom prst="rect">
            <a:avLst/>
          </a:prstGeom>
          <a:noFill/>
          <a:ln w="28575">
            <a:solidFill>
              <a:schemeClr val="accent1"/>
            </a:solidFill>
            <a:miter lim="800000"/>
            <a:headEnd/>
            <a:tailEnd/>
          </a:ln>
        </p:spPr>
        <p:txBody>
          <a:bodyPr wrap="none" anchor="ctr">
            <a:spAutoFit/>
          </a:bodyPr>
          <a:lstStyle/>
          <a:p>
            <a:pPr algn="ctr" eaLnBrk="0" hangingPunct="0"/>
            <a:r>
              <a:rPr lang="en-US" altLang="en-US" sz="1600">
                <a:solidFill>
                  <a:srgbClr val="FF0000"/>
                </a:solidFill>
              </a:rPr>
              <a:t>ISO 20022 XML syntax</a:t>
            </a:r>
          </a:p>
        </p:txBody>
      </p:sp>
      <p:sp>
        <p:nvSpPr>
          <p:cNvPr id="46098" name="Line 21"/>
          <p:cNvSpPr>
            <a:spLocks noChangeShapeType="1"/>
          </p:cNvSpPr>
          <p:nvPr/>
        </p:nvSpPr>
        <p:spPr bwMode="auto">
          <a:xfrm>
            <a:off x="4913313" y="2641600"/>
            <a:ext cx="609600" cy="304800"/>
          </a:xfrm>
          <a:prstGeom prst="line">
            <a:avLst/>
          </a:prstGeom>
          <a:noFill/>
          <a:ln w="28575">
            <a:solidFill>
              <a:schemeClr val="accent1"/>
            </a:solidFill>
            <a:round/>
            <a:headEnd/>
            <a:tailEnd type="triangle" w="med" len="lg"/>
          </a:ln>
        </p:spPr>
        <p:txBody>
          <a:bodyPr wrap="none" anchor="ctr"/>
          <a:lstStyle/>
          <a:p>
            <a:endParaRPr lang="en-US"/>
          </a:p>
        </p:txBody>
      </p:sp>
      <p:sp>
        <p:nvSpPr>
          <p:cNvPr id="46099" name="Line 22"/>
          <p:cNvSpPr>
            <a:spLocks noChangeShapeType="1"/>
          </p:cNvSpPr>
          <p:nvPr/>
        </p:nvSpPr>
        <p:spPr bwMode="auto">
          <a:xfrm rot="20754465" flipH="1">
            <a:off x="5897563" y="3794125"/>
            <a:ext cx="93662" cy="333375"/>
          </a:xfrm>
          <a:prstGeom prst="line">
            <a:avLst/>
          </a:prstGeom>
          <a:noFill/>
          <a:ln w="28575">
            <a:solidFill>
              <a:schemeClr val="accent1"/>
            </a:solidFill>
            <a:round/>
            <a:headEnd/>
            <a:tailEnd type="triangle" w="med" len="lg"/>
          </a:ln>
        </p:spPr>
        <p:txBody>
          <a:bodyPr wrap="none" anchor="ctr"/>
          <a:lstStyle/>
          <a:p>
            <a:endParaRPr lang="en-US"/>
          </a:p>
        </p:txBody>
      </p:sp>
      <p:sp>
        <p:nvSpPr>
          <p:cNvPr id="46100" name="Line 23"/>
          <p:cNvSpPr>
            <a:spLocks noChangeShapeType="1"/>
          </p:cNvSpPr>
          <p:nvPr/>
        </p:nvSpPr>
        <p:spPr bwMode="auto">
          <a:xfrm>
            <a:off x="4151313" y="2932113"/>
            <a:ext cx="1371600" cy="1254125"/>
          </a:xfrm>
          <a:prstGeom prst="line">
            <a:avLst/>
          </a:prstGeom>
          <a:noFill/>
          <a:ln w="28575">
            <a:solidFill>
              <a:schemeClr val="accent1"/>
            </a:solidFill>
            <a:round/>
            <a:headEnd/>
            <a:tailEnd type="triangle" w="med" len="lg"/>
          </a:ln>
        </p:spPr>
        <p:txBody>
          <a:bodyPr wrap="none" anchor="ctr"/>
          <a:lstStyle/>
          <a:p>
            <a:endParaRPr lang="en-US"/>
          </a:p>
        </p:txBody>
      </p:sp>
      <p:sp>
        <p:nvSpPr>
          <p:cNvPr id="46101" name="Line 24"/>
          <p:cNvSpPr>
            <a:spLocks noChangeShapeType="1"/>
          </p:cNvSpPr>
          <p:nvPr/>
        </p:nvSpPr>
        <p:spPr bwMode="auto">
          <a:xfrm rot="446061" flipH="1">
            <a:off x="2973388" y="2603500"/>
            <a:ext cx="442912" cy="442913"/>
          </a:xfrm>
          <a:prstGeom prst="line">
            <a:avLst/>
          </a:prstGeom>
          <a:noFill/>
          <a:ln w="28575">
            <a:solidFill>
              <a:schemeClr val="accent1"/>
            </a:solidFill>
            <a:round/>
            <a:headEnd/>
            <a:tailEnd type="triangle" w="med" len="lg"/>
          </a:ln>
        </p:spPr>
        <p:txBody>
          <a:bodyPr wrap="none" anchor="ctr"/>
          <a:lstStyle/>
          <a:p>
            <a:endParaRPr lang="en-US"/>
          </a:p>
        </p:txBody>
      </p:sp>
      <p:sp>
        <p:nvSpPr>
          <p:cNvPr id="46102" name="Line 25"/>
          <p:cNvSpPr>
            <a:spLocks noChangeShapeType="1"/>
          </p:cNvSpPr>
          <p:nvPr/>
        </p:nvSpPr>
        <p:spPr bwMode="auto">
          <a:xfrm rot="20754465" flipH="1">
            <a:off x="3267075" y="3762375"/>
            <a:ext cx="93663" cy="333375"/>
          </a:xfrm>
          <a:prstGeom prst="line">
            <a:avLst/>
          </a:prstGeom>
          <a:noFill/>
          <a:ln w="28575">
            <a:solidFill>
              <a:srgbClr val="92D050"/>
            </a:solidFill>
            <a:round/>
            <a:headEnd/>
            <a:tailEnd type="triangle" w="med" len="lg"/>
          </a:ln>
        </p:spPr>
        <p:txBody>
          <a:bodyPr wrap="none" anchor="ctr"/>
          <a:lstStyle/>
          <a:p>
            <a:endParaRPr lang="en-US"/>
          </a:p>
        </p:txBody>
      </p:sp>
      <p:sp>
        <p:nvSpPr>
          <p:cNvPr id="46103" name="Rectangle 26"/>
          <p:cNvSpPr>
            <a:spLocks noChangeArrowheads="1"/>
          </p:cNvSpPr>
          <p:nvPr/>
        </p:nvSpPr>
        <p:spPr bwMode="auto">
          <a:xfrm>
            <a:off x="393700" y="3981450"/>
            <a:ext cx="1625600" cy="838200"/>
          </a:xfrm>
          <a:prstGeom prst="rect">
            <a:avLst/>
          </a:prstGeom>
          <a:noFill/>
          <a:ln w="28575">
            <a:solidFill>
              <a:schemeClr val="accent1"/>
            </a:solidFill>
            <a:miter lim="800000"/>
            <a:headEnd/>
            <a:tailEnd/>
          </a:ln>
        </p:spPr>
        <p:txBody>
          <a:bodyPr>
            <a:spAutoFit/>
          </a:bodyPr>
          <a:lstStyle/>
          <a:p>
            <a:pPr eaLnBrk="0" hangingPunct="0"/>
            <a:r>
              <a:rPr lang="en-US" altLang="en-US" sz="1600" b="1">
                <a:solidFill>
                  <a:srgbClr val="FF0000"/>
                </a:solidFill>
              </a:rPr>
              <a:t>physical message representation</a:t>
            </a:r>
          </a:p>
        </p:txBody>
      </p:sp>
      <p:sp>
        <p:nvSpPr>
          <p:cNvPr id="46104" name="Line 27"/>
          <p:cNvSpPr>
            <a:spLocks noChangeShapeType="1"/>
          </p:cNvSpPr>
          <p:nvPr/>
        </p:nvSpPr>
        <p:spPr bwMode="auto">
          <a:xfrm flipV="1">
            <a:off x="4430713" y="3352800"/>
            <a:ext cx="393700" cy="0"/>
          </a:xfrm>
          <a:prstGeom prst="line">
            <a:avLst/>
          </a:prstGeom>
          <a:noFill/>
          <a:ln w="28575">
            <a:solidFill>
              <a:schemeClr val="accent1"/>
            </a:solidFill>
            <a:round/>
            <a:headEnd/>
            <a:tailEnd type="triangle" w="med" len="lg"/>
          </a:ln>
        </p:spPr>
        <p:txBody>
          <a:bodyPr wrap="none" anchor="ctr"/>
          <a:lstStyle/>
          <a:p>
            <a:endParaRPr lang="en-US"/>
          </a:p>
        </p:txBody>
      </p:sp>
      <p:grpSp>
        <p:nvGrpSpPr>
          <p:cNvPr id="46105" name="Group 28"/>
          <p:cNvGrpSpPr>
            <a:grpSpLocks/>
          </p:cNvGrpSpPr>
          <p:nvPr/>
        </p:nvGrpSpPr>
        <p:grpSpPr bwMode="auto">
          <a:xfrm>
            <a:off x="2306638" y="1785938"/>
            <a:ext cx="942975" cy="741362"/>
            <a:chOff x="3677" y="909"/>
            <a:chExt cx="954" cy="723"/>
          </a:xfrm>
        </p:grpSpPr>
        <p:pic>
          <p:nvPicPr>
            <p:cNvPr id="46107" name="Picture 29" descr="lego"/>
            <p:cNvPicPr>
              <a:picLocks noChangeAspect="1" noChangeArrowheads="1"/>
            </p:cNvPicPr>
            <p:nvPr/>
          </p:nvPicPr>
          <p:blipFill>
            <a:blip r:embed="rId5"/>
            <a:srcRect/>
            <a:stretch>
              <a:fillRect/>
            </a:stretch>
          </p:blipFill>
          <p:spPr bwMode="auto">
            <a:xfrm>
              <a:off x="4029" y="1244"/>
              <a:ext cx="517" cy="388"/>
            </a:xfrm>
            <a:prstGeom prst="rect">
              <a:avLst/>
            </a:prstGeom>
            <a:noFill/>
            <a:ln w="9525">
              <a:noFill/>
              <a:miter lim="800000"/>
              <a:headEnd/>
              <a:tailEnd/>
            </a:ln>
          </p:spPr>
        </p:pic>
        <p:pic>
          <p:nvPicPr>
            <p:cNvPr id="46108" name="Picture 30" descr="lego_large"/>
            <p:cNvPicPr>
              <a:picLocks noChangeAspect="1" noChangeArrowheads="1"/>
            </p:cNvPicPr>
            <p:nvPr/>
          </p:nvPicPr>
          <p:blipFill>
            <a:blip r:embed="rId6"/>
            <a:srcRect/>
            <a:stretch>
              <a:fillRect/>
            </a:stretch>
          </p:blipFill>
          <p:spPr bwMode="auto">
            <a:xfrm>
              <a:off x="4072" y="943"/>
              <a:ext cx="559" cy="419"/>
            </a:xfrm>
            <a:prstGeom prst="rect">
              <a:avLst/>
            </a:prstGeom>
            <a:noFill/>
            <a:ln w="9525">
              <a:noFill/>
              <a:miter lim="800000"/>
              <a:headEnd/>
              <a:tailEnd/>
            </a:ln>
          </p:spPr>
        </p:pic>
        <p:pic>
          <p:nvPicPr>
            <p:cNvPr id="46109" name="Picture 31" descr="lego_small"/>
            <p:cNvPicPr>
              <a:picLocks noChangeAspect="1" noChangeArrowheads="1"/>
            </p:cNvPicPr>
            <p:nvPr/>
          </p:nvPicPr>
          <p:blipFill>
            <a:blip r:embed="rId7"/>
            <a:srcRect/>
            <a:stretch>
              <a:fillRect/>
            </a:stretch>
          </p:blipFill>
          <p:spPr bwMode="auto">
            <a:xfrm>
              <a:off x="3869" y="1178"/>
              <a:ext cx="310" cy="310"/>
            </a:xfrm>
            <a:prstGeom prst="rect">
              <a:avLst/>
            </a:prstGeom>
            <a:noFill/>
            <a:ln w="9525">
              <a:noFill/>
              <a:miter lim="800000"/>
              <a:headEnd/>
              <a:tailEnd/>
            </a:ln>
          </p:spPr>
        </p:pic>
        <p:pic>
          <p:nvPicPr>
            <p:cNvPr id="46110" name="Picture 32" descr="lego"/>
            <p:cNvPicPr>
              <a:picLocks noChangeAspect="1" noChangeArrowheads="1"/>
            </p:cNvPicPr>
            <p:nvPr/>
          </p:nvPicPr>
          <p:blipFill>
            <a:blip r:embed="rId5"/>
            <a:srcRect/>
            <a:stretch>
              <a:fillRect/>
            </a:stretch>
          </p:blipFill>
          <p:spPr bwMode="auto">
            <a:xfrm>
              <a:off x="3677" y="909"/>
              <a:ext cx="517" cy="388"/>
            </a:xfrm>
            <a:prstGeom prst="rect">
              <a:avLst/>
            </a:prstGeom>
            <a:noFill/>
            <a:ln w="9525">
              <a:noFill/>
              <a:miter lim="800000"/>
              <a:headEnd/>
              <a:tailEnd/>
            </a:ln>
          </p:spPr>
        </p:pic>
      </p:grpSp>
      <p:sp>
        <p:nvSpPr>
          <p:cNvPr id="46106" name="Line 33"/>
          <p:cNvSpPr>
            <a:spLocks noChangeShapeType="1"/>
          </p:cNvSpPr>
          <p:nvPr/>
        </p:nvSpPr>
        <p:spPr bwMode="auto">
          <a:xfrm flipV="1">
            <a:off x="3686175" y="4318000"/>
            <a:ext cx="1874838" cy="0"/>
          </a:xfrm>
          <a:prstGeom prst="line">
            <a:avLst/>
          </a:prstGeom>
          <a:noFill/>
          <a:ln w="28575">
            <a:solidFill>
              <a:srgbClr val="92D050"/>
            </a:solidFill>
            <a:round/>
            <a:headEnd/>
            <a:tailEnd type="triangle" w="med" len="lg"/>
          </a:ln>
        </p:spPr>
        <p:txBody>
          <a:bodyPr wrap="none" anchor="ctr"/>
          <a:lstStyle/>
          <a:p>
            <a:endParaRPr lang="en-US"/>
          </a:p>
        </p:txBody>
      </p:sp>
    </p:spTree>
    <p:extLst>
      <p:ext uri="{BB962C8B-B14F-4D97-AF65-F5344CB8AC3E}">
        <p14:creationId xmlns:p14="http://schemas.microsoft.com/office/powerpoint/2010/main" val="979534941"/>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9"/>
          <p:cNvSpPr>
            <a:spLocks noGrp="1"/>
          </p:cNvSpPr>
          <p:nvPr>
            <p:ph type="sldNum" sz="quarter" idx="4294967295"/>
          </p:nvPr>
        </p:nvSpPr>
        <p:spPr>
          <a:xfrm>
            <a:off x="8153400" y="6403975"/>
            <a:ext cx="762000" cy="228600"/>
          </a:xfrm>
          <a:prstGeom prst="rect">
            <a:avLst/>
          </a:prstGeom>
        </p:spPr>
        <p:txBody>
          <a:bodyPr/>
          <a:lstStyle/>
          <a:p>
            <a:fld id="{D19D9202-4890-4E58-94BF-D2477459B591}" type="slidenum">
              <a:rPr lang="en-GB" smtClean="0"/>
              <a:pPr/>
              <a:t>52</a:t>
            </a:fld>
            <a:endParaRPr lang="en-GB" dirty="0"/>
          </a:p>
        </p:txBody>
      </p:sp>
      <p:sp>
        <p:nvSpPr>
          <p:cNvPr id="9" name="Rectangle 8"/>
          <p:cNvSpPr/>
          <p:nvPr/>
        </p:nvSpPr>
        <p:spPr>
          <a:xfrm>
            <a:off x="871366" y="1770175"/>
            <a:ext cx="2189241" cy="923330"/>
          </a:xfrm>
          <a:prstGeom prst="rect">
            <a:avLst/>
          </a:prstGeom>
        </p:spPr>
        <p:txBody>
          <a:bodyPr wrap="square">
            <a:spAutoFit/>
          </a:bodyPr>
          <a:lstStyle/>
          <a:p>
            <a:r>
              <a:rPr lang="en-US" dirty="0">
                <a:solidFill>
                  <a:srgbClr val="B5A300"/>
                </a:solidFill>
              </a:rPr>
              <a:t>Open, neutral methodology to develop </a:t>
            </a:r>
            <a:r>
              <a:rPr lang="en-US" dirty="0" smtClean="0">
                <a:solidFill>
                  <a:srgbClr val="B5A300"/>
                </a:solidFill>
              </a:rPr>
              <a:t>standards</a:t>
            </a:r>
            <a:endParaRPr lang="en-GB" dirty="0">
              <a:solidFill>
                <a:srgbClr val="B5A300"/>
              </a:solidFill>
            </a:endParaRPr>
          </a:p>
        </p:txBody>
      </p:sp>
      <p:sp>
        <p:nvSpPr>
          <p:cNvPr id="12" name="TextBox 11"/>
          <p:cNvSpPr txBox="1"/>
          <p:nvPr/>
        </p:nvSpPr>
        <p:spPr>
          <a:xfrm>
            <a:off x="1659256" y="2658013"/>
            <a:ext cx="1569660" cy="369332"/>
          </a:xfrm>
          <a:prstGeom prst="rect">
            <a:avLst/>
          </a:prstGeom>
          <a:noFill/>
        </p:spPr>
        <p:txBody>
          <a:bodyPr wrap="none" rtlCol="0">
            <a:spAutoFit/>
          </a:bodyPr>
          <a:lstStyle/>
          <a:p>
            <a:r>
              <a:rPr lang="en-GB" dirty="0" smtClean="0">
                <a:solidFill>
                  <a:schemeClr val="bg1"/>
                </a:solidFill>
              </a:rPr>
              <a:t>Key concepts</a:t>
            </a:r>
            <a:endParaRPr lang="en-GB" dirty="0">
              <a:solidFill>
                <a:schemeClr val="bg1"/>
              </a:solidFill>
            </a:endParaRPr>
          </a:p>
        </p:txBody>
      </p:sp>
      <p:sp>
        <p:nvSpPr>
          <p:cNvPr id="13" name="TextBox 12"/>
          <p:cNvSpPr txBox="1"/>
          <p:nvPr/>
        </p:nvSpPr>
        <p:spPr>
          <a:xfrm>
            <a:off x="876391" y="2894189"/>
            <a:ext cx="2153154" cy="830997"/>
          </a:xfrm>
          <a:prstGeom prst="rect">
            <a:avLst/>
          </a:prstGeom>
          <a:noFill/>
        </p:spPr>
        <p:txBody>
          <a:bodyPr wrap="none" rtlCol="0">
            <a:spAutoFit/>
          </a:bodyPr>
          <a:lstStyle/>
          <a:p>
            <a:pPr algn="ctr"/>
            <a:r>
              <a:rPr lang="en-GB" sz="2400" dirty="0" smtClean="0">
                <a:solidFill>
                  <a:srgbClr val="B5A300"/>
                </a:solidFill>
              </a:rPr>
              <a:t>Everyone</a:t>
            </a:r>
            <a:r>
              <a:rPr lang="en-GB" sz="2400" dirty="0" smtClean="0">
                <a:solidFill>
                  <a:srgbClr val="000000"/>
                </a:solidFill>
              </a:rPr>
              <a:t> can </a:t>
            </a:r>
            <a:br>
              <a:rPr lang="en-GB" sz="2400" dirty="0" smtClean="0">
                <a:solidFill>
                  <a:srgbClr val="000000"/>
                </a:solidFill>
              </a:rPr>
            </a:br>
            <a:r>
              <a:rPr lang="en-GB" sz="2400" dirty="0" smtClean="0">
                <a:solidFill>
                  <a:srgbClr val="000000"/>
                </a:solidFill>
              </a:rPr>
              <a:t>participate</a:t>
            </a:r>
            <a:endParaRPr lang="en-GB" sz="2400" dirty="0">
              <a:solidFill>
                <a:srgbClr val="000000"/>
              </a:solidFill>
            </a:endParaRPr>
          </a:p>
        </p:txBody>
      </p:sp>
      <p:sp>
        <p:nvSpPr>
          <p:cNvPr id="15" name="Round Diagonal Corner Rectangle 14"/>
          <p:cNvSpPr/>
          <p:nvPr/>
        </p:nvSpPr>
        <p:spPr>
          <a:xfrm>
            <a:off x="759985" y="2814306"/>
            <a:ext cx="2386584" cy="1005840"/>
          </a:xfrm>
          <a:prstGeom prst="round2DiagRect">
            <a:avLst/>
          </a:prstGeom>
          <a:noFill/>
          <a:ln>
            <a:solidFill>
              <a:srgbClr val="B5A3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 Same Side Corner Rectangle 15"/>
          <p:cNvSpPr/>
          <p:nvPr/>
        </p:nvSpPr>
        <p:spPr>
          <a:xfrm flipH="1">
            <a:off x="3382108" y="1729746"/>
            <a:ext cx="2396900" cy="1037995"/>
          </a:xfrm>
          <a:prstGeom prst="round2SameRect">
            <a:avLst/>
          </a:prstGeom>
          <a:noFill/>
          <a:ln>
            <a:solidFill>
              <a:srgbClr val="CC663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740383" y="1889436"/>
            <a:ext cx="1624163" cy="830997"/>
          </a:xfrm>
          <a:prstGeom prst="rect">
            <a:avLst/>
          </a:prstGeom>
          <a:noFill/>
        </p:spPr>
        <p:txBody>
          <a:bodyPr wrap="none" rtlCol="0">
            <a:spAutoFit/>
          </a:bodyPr>
          <a:lstStyle/>
          <a:p>
            <a:r>
              <a:rPr lang="en-GB" sz="2400" dirty="0" smtClean="0">
                <a:solidFill>
                  <a:srgbClr val="000000"/>
                </a:solidFill>
              </a:rPr>
              <a:t>Ease of </a:t>
            </a:r>
            <a:br>
              <a:rPr lang="en-GB" sz="2400" dirty="0" smtClean="0">
                <a:solidFill>
                  <a:srgbClr val="000000"/>
                </a:solidFill>
              </a:rPr>
            </a:br>
            <a:r>
              <a:rPr lang="en-GB" sz="2400" dirty="0" smtClean="0">
                <a:solidFill>
                  <a:srgbClr val="CC6633"/>
                </a:solidFill>
              </a:rPr>
              <a:t>integration</a:t>
            </a:r>
            <a:endParaRPr lang="en-GB" sz="2400" dirty="0">
              <a:solidFill>
                <a:srgbClr val="CC6633"/>
              </a:solidFill>
            </a:endParaRPr>
          </a:p>
        </p:txBody>
      </p:sp>
      <p:sp>
        <p:nvSpPr>
          <p:cNvPr id="18" name="Round Diagonal Corner Rectangle 17"/>
          <p:cNvSpPr/>
          <p:nvPr/>
        </p:nvSpPr>
        <p:spPr>
          <a:xfrm>
            <a:off x="759986" y="4058401"/>
            <a:ext cx="2386584" cy="1005840"/>
          </a:xfrm>
          <a:prstGeom prst="round2DiagRect">
            <a:avLst/>
          </a:prstGeom>
          <a:noFill/>
          <a:ln>
            <a:solidFill>
              <a:srgbClr val="766A62"/>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973534" y="4187598"/>
            <a:ext cx="1709122" cy="1200329"/>
          </a:xfrm>
          <a:prstGeom prst="rect">
            <a:avLst/>
          </a:prstGeom>
          <a:noFill/>
        </p:spPr>
        <p:txBody>
          <a:bodyPr wrap="none" rtlCol="0">
            <a:spAutoFit/>
          </a:bodyPr>
          <a:lstStyle/>
          <a:p>
            <a:pPr algn="ctr"/>
            <a:r>
              <a:rPr lang="en-GB" sz="2400" dirty="0" smtClean="0">
                <a:solidFill>
                  <a:srgbClr val="000000"/>
                </a:solidFill>
              </a:rPr>
              <a:t>Greater</a:t>
            </a:r>
            <a:br>
              <a:rPr lang="en-GB" sz="2400" dirty="0" smtClean="0">
                <a:solidFill>
                  <a:srgbClr val="000000"/>
                </a:solidFill>
              </a:rPr>
            </a:br>
            <a:r>
              <a:rPr lang="en-GB" sz="2400" dirty="0" smtClean="0">
                <a:solidFill>
                  <a:srgbClr val="766A62"/>
                </a:solidFill>
              </a:rPr>
              <a:t>automation</a:t>
            </a:r>
            <a:r>
              <a:rPr lang="en-GB" sz="2400" dirty="0" smtClean="0">
                <a:solidFill>
                  <a:srgbClr val="000000"/>
                </a:solidFill>
              </a:rPr>
              <a:t/>
            </a:r>
            <a:br>
              <a:rPr lang="en-GB" sz="2400" dirty="0" smtClean="0">
                <a:solidFill>
                  <a:srgbClr val="000000"/>
                </a:solidFill>
              </a:rPr>
            </a:br>
            <a:endParaRPr lang="en-GB" sz="2400" dirty="0">
              <a:solidFill>
                <a:srgbClr val="000000"/>
              </a:solidFill>
            </a:endParaRPr>
          </a:p>
        </p:txBody>
      </p:sp>
      <p:sp>
        <p:nvSpPr>
          <p:cNvPr id="20" name="Round Diagonal Corner Rectangle 19"/>
          <p:cNvSpPr/>
          <p:nvPr/>
        </p:nvSpPr>
        <p:spPr>
          <a:xfrm flipH="1">
            <a:off x="6096758" y="2793742"/>
            <a:ext cx="2381585" cy="1005840"/>
          </a:xfrm>
          <a:prstGeom prst="round2DiagRect">
            <a:avLst/>
          </a:prstGeom>
          <a:noFill/>
          <a:ln>
            <a:solidFill>
              <a:srgbClr val="009BB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9BBB"/>
              </a:solidFill>
            </a:endParaRPr>
          </a:p>
        </p:txBody>
      </p:sp>
      <p:sp>
        <p:nvSpPr>
          <p:cNvPr id="21" name="TextBox 20"/>
          <p:cNvSpPr txBox="1"/>
          <p:nvPr/>
        </p:nvSpPr>
        <p:spPr>
          <a:xfrm>
            <a:off x="5865110" y="3017896"/>
            <a:ext cx="3012912" cy="461665"/>
          </a:xfrm>
          <a:prstGeom prst="rect">
            <a:avLst/>
          </a:prstGeom>
          <a:noFill/>
        </p:spPr>
        <p:txBody>
          <a:bodyPr wrap="square" rtlCol="0">
            <a:spAutoFit/>
          </a:bodyPr>
          <a:lstStyle/>
          <a:p>
            <a:pPr algn="ctr"/>
            <a:r>
              <a:rPr lang="en-GB" sz="2400" dirty="0" smtClean="0">
                <a:solidFill>
                  <a:srgbClr val="009BBB"/>
                </a:solidFill>
              </a:rPr>
              <a:t>Future</a:t>
            </a:r>
            <a:r>
              <a:rPr lang="en-GB" sz="2400" dirty="0" smtClean="0">
                <a:solidFill>
                  <a:srgbClr val="000000"/>
                </a:solidFill>
              </a:rPr>
              <a:t>-proof</a:t>
            </a:r>
            <a:endParaRPr lang="en-GB" sz="2400" dirty="0">
              <a:solidFill>
                <a:srgbClr val="000000"/>
              </a:solidFill>
            </a:endParaRPr>
          </a:p>
        </p:txBody>
      </p:sp>
      <p:sp>
        <p:nvSpPr>
          <p:cNvPr id="22" name="Round Diagonal Corner Rectangle 21"/>
          <p:cNvSpPr/>
          <p:nvPr/>
        </p:nvSpPr>
        <p:spPr>
          <a:xfrm flipV="1">
            <a:off x="6100212" y="4060863"/>
            <a:ext cx="2352223" cy="1005840"/>
          </a:xfrm>
          <a:prstGeom prst="round2DiagRect">
            <a:avLst/>
          </a:prstGeom>
          <a:noFill/>
          <a:ln>
            <a:solidFill>
              <a:srgbClr val="2C5E4F"/>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3084992" y="5425509"/>
            <a:ext cx="3104935" cy="830997"/>
          </a:xfrm>
          <a:prstGeom prst="rect">
            <a:avLst/>
          </a:prstGeom>
          <a:noFill/>
        </p:spPr>
        <p:txBody>
          <a:bodyPr wrap="square" rtlCol="0">
            <a:spAutoFit/>
          </a:bodyPr>
          <a:lstStyle/>
          <a:p>
            <a:pPr algn="ctr"/>
            <a:r>
              <a:rPr lang="en-GB" sz="2400" dirty="0" smtClean="0">
                <a:solidFill>
                  <a:srgbClr val="CC6633"/>
                </a:solidFill>
              </a:rPr>
              <a:t>End-to-end</a:t>
            </a:r>
            <a:r>
              <a:rPr lang="en-GB" sz="2400" dirty="0" smtClean="0">
                <a:solidFill>
                  <a:srgbClr val="000000"/>
                </a:solidFill>
              </a:rPr>
              <a:t> business-centric approach</a:t>
            </a:r>
            <a:endParaRPr lang="en-GB" sz="2400" dirty="0">
              <a:solidFill>
                <a:srgbClr val="000000"/>
              </a:solidFill>
            </a:endParaRPr>
          </a:p>
        </p:txBody>
      </p:sp>
      <p:sp>
        <p:nvSpPr>
          <p:cNvPr id="24" name="Round Same Side Corner Rectangle 23"/>
          <p:cNvSpPr/>
          <p:nvPr/>
        </p:nvSpPr>
        <p:spPr>
          <a:xfrm flipH="1" flipV="1">
            <a:off x="3133758" y="5303585"/>
            <a:ext cx="3004553" cy="1116987"/>
          </a:xfrm>
          <a:prstGeom prst="round2SameRect">
            <a:avLst/>
          </a:prstGeom>
          <a:noFill/>
          <a:ln>
            <a:solidFill>
              <a:srgbClr val="F0AB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6084566" y="4148669"/>
            <a:ext cx="2319563" cy="830997"/>
          </a:xfrm>
          <a:prstGeom prst="rect">
            <a:avLst/>
          </a:prstGeom>
          <a:noFill/>
        </p:spPr>
        <p:txBody>
          <a:bodyPr wrap="square" rtlCol="0">
            <a:spAutoFit/>
          </a:bodyPr>
          <a:lstStyle/>
          <a:p>
            <a:pPr algn="ctr"/>
            <a:r>
              <a:rPr lang="en-GB" sz="2400" dirty="0" smtClean="0">
                <a:solidFill>
                  <a:srgbClr val="000000"/>
                </a:solidFill>
              </a:rPr>
              <a:t>Allows for</a:t>
            </a:r>
            <a:br>
              <a:rPr lang="en-GB" sz="2400" dirty="0" smtClean="0">
                <a:solidFill>
                  <a:srgbClr val="000000"/>
                </a:solidFill>
              </a:rPr>
            </a:br>
            <a:r>
              <a:rPr lang="en-GB" sz="2400" dirty="0" smtClean="0">
                <a:solidFill>
                  <a:srgbClr val="2C5E4F"/>
                </a:solidFill>
              </a:rPr>
              <a:t>interoperability</a:t>
            </a:r>
            <a:endParaRPr lang="en-GB" sz="2400" dirty="0">
              <a:solidFill>
                <a:srgbClr val="2C5E4F"/>
              </a:solidFill>
            </a:endParaRPr>
          </a:p>
        </p:txBody>
      </p:sp>
      <p:sp>
        <p:nvSpPr>
          <p:cNvPr id="7" name="Rectangle 6"/>
          <p:cNvSpPr/>
          <p:nvPr/>
        </p:nvSpPr>
        <p:spPr>
          <a:xfrm rot="1262493" flipH="1">
            <a:off x="3165764" y="3069211"/>
            <a:ext cx="2661295" cy="1996556"/>
          </a:xfrm>
          <a:prstGeom prst="rect">
            <a:avLst/>
          </a:prstGeom>
          <a:noFill/>
          <a:ln w="101600">
            <a:solidFill>
              <a:srgbClr val="CC6633"/>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871366" y="5208810"/>
            <a:ext cx="2189241" cy="646331"/>
          </a:xfrm>
          <a:prstGeom prst="rect">
            <a:avLst/>
          </a:prstGeom>
        </p:spPr>
        <p:txBody>
          <a:bodyPr wrap="square">
            <a:spAutoFit/>
          </a:bodyPr>
          <a:lstStyle/>
          <a:p>
            <a:r>
              <a:rPr lang="en-US" dirty="0" smtClean="0">
                <a:solidFill>
                  <a:srgbClr val="766A62"/>
                </a:solidFill>
              </a:rPr>
              <a:t>Rich, structured</a:t>
            </a:r>
            <a:br>
              <a:rPr lang="en-US" dirty="0" smtClean="0">
                <a:solidFill>
                  <a:srgbClr val="766A62"/>
                </a:solidFill>
              </a:rPr>
            </a:br>
            <a:r>
              <a:rPr lang="en-US" dirty="0" smtClean="0">
                <a:solidFill>
                  <a:srgbClr val="766A62"/>
                </a:solidFill>
              </a:rPr>
              <a:t>data</a:t>
            </a:r>
            <a:endParaRPr lang="en-GB" dirty="0">
              <a:solidFill>
                <a:srgbClr val="766A62"/>
              </a:solidFill>
            </a:endParaRPr>
          </a:p>
        </p:txBody>
      </p:sp>
      <p:sp>
        <p:nvSpPr>
          <p:cNvPr id="28" name="Rectangle 27"/>
          <p:cNvSpPr/>
          <p:nvPr/>
        </p:nvSpPr>
        <p:spPr>
          <a:xfrm>
            <a:off x="6084566" y="1545994"/>
            <a:ext cx="2793456" cy="1200329"/>
          </a:xfrm>
          <a:prstGeom prst="rect">
            <a:avLst/>
          </a:prstGeom>
        </p:spPr>
        <p:txBody>
          <a:bodyPr wrap="square">
            <a:spAutoFit/>
          </a:bodyPr>
          <a:lstStyle/>
          <a:p>
            <a:r>
              <a:rPr lang="en-US" dirty="0" smtClean="0">
                <a:solidFill>
                  <a:srgbClr val="CC6633"/>
                </a:solidFill>
              </a:rPr>
              <a:t>Re-usable message components, electronic message formats (XML Schema’s), character set</a:t>
            </a:r>
            <a:endParaRPr lang="en-GB" dirty="0">
              <a:solidFill>
                <a:srgbClr val="CC6633"/>
              </a:solidFill>
            </a:endParaRPr>
          </a:p>
        </p:txBody>
      </p:sp>
      <p:sp>
        <p:nvSpPr>
          <p:cNvPr id="29" name="Rectangle 28"/>
          <p:cNvSpPr/>
          <p:nvPr/>
        </p:nvSpPr>
        <p:spPr>
          <a:xfrm>
            <a:off x="6084566" y="1925934"/>
            <a:ext cx="2189241" cy="646331"/>
          </a:xfrm>
          <a:prstGeom prst="rect">
            <a:avLst/>
          </a:prstGeom>
        </p:spPr>
        <p:txBody>
          <a:bodyPr wrap="square">
            <a:spAutoFit/>
          </a:bodyPr>
          <a:lstStyle/>
          <a:p>
            <a:r>
              <a:rPr lang="en-US" dirty="0" smtClean="0">
                <a:solidFill>
                  <a:srgbClr val="009BBB"/>
                </a:solidFill>
              </a:rPr>
              <a:t>Syntax-independent model</a:t>
            </a:r>
            <a:endParaRPr lang="en-GB" dirty="0">
              <a:solidFill>
                <a:srgbClr val="009BBB"/>
              </a:solidFill>
            </a:endParaRPr>
          </a:p>
        </p:txBody>
      </p:sp>
      <p:sp>
        <p:nvSpPr>
          <p:cNvPr id="30" name="Rectangle 29"/>
          <p:cNvSpPr/>
          <p:nvPr/>
        </p:nvSpPr>
        <p:spPr>
          <a:xfrm>
            <a:off x="781119" y="5303586"/>
            <a:ext cx="2189241" cy="1200329"/>
          </a:xfrm>
          <a:prstGeom prst="rect">
            <a:avLst/>
          </a:prstGeom>
        </p:spPr>
        <p:txBody>
          <a:bodyPr wrap="square">
            <a:spAutoFit/>
          </a:bodyPr>
          <a:lstStyle/>
          <a:p>
            <a:r>
              <a:rPr lang="en-US" dirty="0" smtClean="0">
                <a:solidFill>
                  <a:srgbClr val="CC6633"/>
                </a:solidFill>
              </a:rPr>
              <a:t>Scenario-based standards facilitating</a:t>
            </a:r>
            <a:br>
              <a:rPr lang="en-US" dirty="0" smtClean="0">
                <a:solidFill>
                  <a:srgbClr val="CC6633"/>
                </a:solidFill>
              </a:rPr>
            </a:br>
            <a:r>
              <a:rPr lang="en-US" dirty="0" smtClean="0">
                <a:solidFill>
                  <a:srgbClr val="CC6633"/>
                </a:solidFill>
              </a:rPr>
              <a:t>market practice</a:t>
            </a:r>
            <a:endParaRPr lang="en-GB" dirty="0">
              <a:solidFill>
                <a:srgbClr val="CC6633"/>
              </a:solidFill>
            </a:endParaRPr>
          </a:p>
        </p:txBody>
      </p:sp>
      <p:sp>
        <p:nvSpPr>
          <p:cNvPr id="31" name="Rectangle 30"/>
          <p:cNvSpPr/>
          <p:nvPr/>
        </p:nvSpPr>
        <p:spPr>
          <a:xfrm>
            <a:off x="6423169" y="5226923"/>
            <a:ext cx="2189241" cy="1200329"/>
          </a:xfrm>
          <a:prstGeom prst="rect">
            <a:avLst/>
          </a:prstGeom>
        </p:spPr>
        <p:txBody>
          <a:bodyPr wrap="square">
            <a:spAutoFit/>
          </a:bodyPr>
          <a:lstStyle/>
          <a:p>
            <a:r>
              <a:rPr lang="en-US" dirty="0" smtClean="0">
                <a:solidFill>
                  <a:srgbClr val="2C5E4F"/>
                </a:solidFill>
              </a:rPr>
              <a:t>Data dictionary approach allowing referencing by other standards</a:t>
            </a:r>
            <a:endParaRPr lang="en-GB" dirty="0">
              <a:solidFill>
                <a:srgbClr val="2C5E4F"/>
              </a:solidFill>
            </a:endParaRPr>
          </a:p>
        </p:txBody>
      </p:sp>
      <p:pic>
        <p:nvPicPr>
          <p:cNvPr id="35" name="Picture 34" descr="Lite_easy.jpg"/>
          <p:cNvPicPr>
            <a:picLocks noChangeAspect="1"/>
          </p:cNvPicPr>
          <p:nvPr/>
        </p:nvPicPr>
        <p:blipFill>
          <a:blip r:embed="rId3" cstate="print">
            <a:clrChange>
              <a:clrFrom>
                <a:srgbClr val="FFFFFF"/>
              </a:clrFrom>
              <a:clrTo>
                <a:srgbClr val="FFFFFF">
                  <a:alpha val="0"/>
                </a:srgbClr>
              </a:clrTo>
            </a:clrChange>
          </a:blip>
          <a:stretch>
            <a:fillRect/>
          </a:stretch>
        </p:blipFill>
        <p:spPr>
          <a:xfrm>
            <a:off x="-2435559" y="3633216"/>
            <a:ext cx="1813767" cy="2565442"/>
          </a:xfrm>
          <a:prstGeom prst="rect">
            <a:avLst/>
          </a:prstGeom>
        </p:spPr>
      </p:pic>
      <p:pic>
        <p:nvPicPr>
          <p:cNvPr id="36" name="Picture 35" descr="SDK_thumbsup.jpg"/>
          <p:cNvPicPr>
            <a:picLocks noChangeAspect="1"/>
          </p:cNvPicPr>
          <p:nvPr/>
        </p:nvPicPr>
        <p:blipFill rotWithShape="1">
          <a:blip r:embed="rId4" cstate="print">
            <a:clrChange>
              <a:clrFrom>
                <a:srgbClr val="FFFFFF"/>
              </a:clrFrom>
              <a:clrTo>
                <a:srgbClr val="FFFFFF">
                  <a:alpha val="0"/>
                </a:srgbClr>
              </a:clrTo>
            </a:clrChange>
          </a:blip>
          <a:srcRect l="5627" r="35037"/>
          <a:stretch/>
        </p:blipFill>
        <p:spPr>
          <a:xfrm rot="1211519">
            <a:off x="3341294" y="2598745"/>
            <a:ext cx="2112769" cy="2375010"/>
          </a:xfrm>
          <a:prstGeom prst="rect">
            <a:avLst/>
          </a:prstGeom>
        </p:spPr>
      </p:pic>
      <p:pic>
        <p:nvPicPr>
          <p:cNvPr id="37" name="Picture 36" descr="Connect_pc.jpg"/>
          <p:cNvPicPr>
            <a:picLocks noChangeAspect="1"/>
          </p:cNvPicPr>
          <p:nvPr/>
        </p:nvPicPr>
        <p:blipFill>
          <a:blip r:embed="rId5" cstate="print">
            <a:clrChange>
              <a:clrFrom>
                <a:srgbClr val="FFFFFF"/>
              </a:clrFrom>
              <a:clrTo>
                <a:srgbClr val="FFFFFF">
                  <a:alpha val="0"/>
                </a:srgbClr>
              </a:clrTo>
            </a:clrChange>
          </a:blip>
          <a:stretch>
            <a:fillRect/>
          </a:stretch>
        </p:blipFill>
        <p:spPr>
          <a:xfrm>
            <a:off x="3074679" y="3115923"/>
            <a:ext cx="2675898" cy="2006924"/>
          </a:xfrm>
          <a:prstGeom prst="rect">
            <a:avLst/>
          </a:prstGeom>
        </p:spPr>
      </p:pic>
      <p:pic>
        <p:nvPicPr>
          <p:cNvPr id="39" name="Picture 38" descr="SDK_arrows.jpg"/>
          <p:cNvPicPr>
            <a:picLocks noChangeAspect="1"/>
          </p:cNvPicPr>
          <p:nvPr/>
        </p:nvPicPr>
        <p:blipFill>
          <a:blip r:embed="rId6" cstate="print">
            <a:clrChange>
              <a:clrFrom>
                <a:srgbClr val="FFFFFF"/>
              </a:clrFrom>
              <a:clrTo>
                <a:srgbClr val="FFFFFF">
                  <a:alpha val="0"/>
                </a:srgbClr>
              </a:clrTo>
            </a:clrChange>
          </a:blip>
          <a:stretch>
            <a:fillRect/>
          </a:stretch>
        </p:blipFill>
        <p:spPr>
          <a:xfrm>
            <a:off x="3503041" y="3323607"/>
            <a:ext cx="2098846" cy="1798711"/>
          </a:xfrm>
          <a:prstGeom prst="rect">
            <a:avLst/>
          </a:prstGeom>
        </p:spPr>
      </p:pic>
      <p:pic>
        <p:nvPicPr>
          <p:cNvPr id="40" name="Picture 39" descr="SDK_arrows.jpg"/>
          <p:cNvPicPr>
            <a:picLocks noChangeAspect="1"/>
          </p:cNvPicPr>
          <p:nvPr/>
        </p:nvPicPr>
        <p:blipFill>
          <a:blip r:embed="rId6" cstate="print">
            <a:clrChange>
              <a:clrFrom>
                <a:srgbClr val="FFFFFF"/>
              </a:clrFrom>
              <a:clrTo>
                <a:srgbClr val="FFFFFF">
                  <a:alpha val="0"/>
                </a:srgbClr>
              </a:clrTo>
            </a:clrChange>
          </a:blip>
          <a:stretch>
            <a:fillRect/>
          </a:stretch>
        </p:blipFill>
        <p:spPr>
          <a:xfrm>
            <a:off x="6472313" y="5137666"/>
            <a:ext cx="2098846" cy="1798711"/>
          </a:xfrm>
          <a:prstGeom prst="rect">
            <a:avLst/>
          </a:prstGeom>
        </p:spPr>
      </p:pic>
      <p:pic>
        <p:nvPicPr>
          <p:cNvPr id="4099" name="Picture 3" descr="\\IOD-File01\iod\cvanes\ISO20022_tape.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28916" y="3115923"/>
            <a:ext cx="2509861" cy="250986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IOD-File01\iod\cvanes\ISO20022_tape.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2065" y="5122847"/>
            <a:ext cx="1561805" cy="156180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descr="SDK_thumbsup.jpg"/>
          <p:cNvPicPr>
            <a:picLocks noChangeAspect="1"/>
          </p:cNvPicPr>
          <p:nvPr/>
        </p:nvPicPr>
        <p:blipFill rotWithShape="1">
          <a:blip r:embed="rId4" cstate="print">
            <a:clrChange>
              <a:clrFrom>
                <a:srgbClr val="FFFFFF"/>
              </a:clrFrom>
              <a:clrTo>
                <a:srgbClr val="FFFFFF">
                  <a:alpha val="0"/>
                </a:srgbClr>
              </a:clrTo>
            </a:clrChange>
          </a:blip>
          <a:srcRect l="5627" r="35037"/>
          <a:stretch/>
        </p:blipFill>
        <p:spPr>
          <a:xfrm>
            <a:off x="1172065" y="782183"/>
            <a:ext cx="1700885" cy="1912002"/>
          </a:xfrm>
          <a:prstGeom prst="rect">
            <a:avLst/>
          </a:prstGeom>
        </p:spPr>
      </p:pic>
      <p:sp>
        <p:nvSpPr>
          <p:cNvPr id="45" name="Rectangle 44"/>
          <p:cNvSpPr/>
          <p:nvPr/>
        </p:nvSpPr>
        <p:spPr>
          <a:xfrm rot="1262493" flipH="1">
            <a:off x="3171860" y="3075307"/>
            <a:ext cx="2661295" cy="1996556"/>
          </a:xfrm>
          <a:prstGeom prst="rect">
            <a:avLst/>
          </a:prstGeom>
          <a:noFill/>
          <a:ln w="101600">
            <a:solidFill>
              <a:srgbClr val="009BBB"/>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8" name="Picture 2" descr="\\IOD-File01\iod\cvanes\ISO20022_value.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28464" y="3097245"/>
            <a:ext cx="3048000" cy="2154237"/>
          </a:xfrm>
          <a:prstGeom prst="rect">
            <a:avLst/>
          </a:prstGeom>
          <a:noFill/>
          <a:extLst>
            <a:ext uri="{909E8E84-426E-40DD-AFC4-6F175D3DCCD1}">
              <a14:hiddenFill xmlns:a14="http://schemas.microsoft.com/office/drawing/2010/main">
                <a:solidFill>
                  <a:srgbClr val="FFFFFF"/>
                </a:solidFill>
              </a14:hiddenFill>
            </a:ext>
          </a:extLst>
        </p:spPr>
      </p:pic>
      <p:sp>
        <p:nvSpPr>
          <p:cNvPr id="41" name="Round Diagonal Corner Rectangle 40"/>
          <p:cNvSpPr/>
          <p:nvPr/>
        </p:nvSpPr>
        <p:spPr>
          <a:xfrm flipH="1" flipV="1">
            <a:off x="6095513" y="307574"/>
            <a:ext cx="2393017" cy="1116987"/>
          </a:xfrm>
          <a:prstGeom prst="round2DiagRect">
            <a:avLst/>
          </a:prstGeom>
          <a:noFill/>
          <a:ln>
            <a:solidFill>
              <a:srgbClr val="F0AB00"/>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6194425" y="512064"/>
            <a:ext cx="1937639" cy="707886"/>
          </a:xfrm>
          <a:prstGeom prst="rect">
            <a:avLst/>
          </a:prstGeom>
          <a:noFill/>
        </p:spPr>
        <p:txBody>
          <a:bodyPr wrap="square" rtlCol="0">
            <a:spAutoFit/>
          </a:bodyPr>
          <a:lstStyle/>
          <a:p>
            <a:r>
              <a:rPr lang="en-GB" sz="2000" dirty="0" smtClean="0"/>
              <a:t>The standard is being used!</a:t>
            </a:r>
            <a:endParaRPr lang="en-GB" sz="2000" dirty="0"/>
          </a:p>
        </p:txBody>
      </p:sp>
      <p:sp>
        <p:nvSpPr>
          <p:cNvPr id="42" name="Oval 41"/>
          <p:cNvSpPr/>
          <p:nvPr/>
        </p:nvSpPr>
        <p:spPr bwMode="auto">
          <a:xfrm>
            <a:off x="4747867" y="508370"/>
            <a:ext cx="1077023" cy="1077023"/>
          </a:xfrm>
          <a:prstGeom prst="ellipse">
            <a:avLst/>
          </a:prstGeom>
          <a:blipFill>
            <a:blip r:embed="rId10"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dirty="0">
              <a:solidFill>
                <a:prstClr val="black"/>
              </a:solidFill>
              <a:latin typeface="Arial" charset="0"/>
            </a:endParaRPr>
          </a:p>
        </p:txBody>
      </p:sp>
      <p:pic>
        <p:nvPicPr>
          <p:cNvPr id="38" name="Picture 37" descr="Connect_pc.jpg"/>
          <p:cNvPicPr>
            <a:picLocks noChangeAspect="1"/>
          </p:cNvPicPr>
          <p:nvPr/>
        </p:nvPicPr>
        <p:blipFill>
          <a:blip r:embed="rId5" cstate="print">
            <a:clrChange>
              <a:clrFrom>
                <a:srgbClr val="FFFFFF"/>
              </a:clrFrom>
              <a:clrTo>
                <a:srgbClr val="FFFFFF">
                  <a:alpha val="0"/>
                </a:srgbClr>
              </a:clrTo>
            </a:clrChange>
          </a:blip>
          <a:stretch>
            <a:fillRect/>
          </a:stretch>
        </p:blipFill>
        <p:spPr>
          <a:xfrm>
            <a:off x="6151861" y="1417415"/>
            <a:ext cx="2135495" cy="1399506"/>
          </a:xfrm>
          <a:prstGeom prst="rect">
            <a:avLst/>
          </a:prstGeom>
        </p:spPr>
      </p:pic>
      <p:sp>
        <p:nvSpPr>
          <p:cNvPr id="3" name="Title 2"/>
          <p:cNvSpPr>
            <a:spLocks noGrp="1"/>
          </p:cNvSpPr>
          <p:nvPr>
            <p:ph type="title"/>
          </p:nvPr>
        </p:nvSpPr>
        <p:spPr/>
        <p:txBody>
          <a:bodyPr/>
          <a:lstStyle/>
          <a:p>
            <a:r>
              <a:rPr lang="en-GB" sz="2800" dirty="0" smtClean="0"/>
              <a:t>A summary</a:t>
            </a:r>
            <a:br>
              <a:rPr lang="en-GB" sz="2800" dirty="0" smtClean="0"/>
            </a:br>
            <a:r>
              <a:rPr lang="en-GB" sz="2800" dirty="0" smtClean="0"/>
              <a:t>The power of ISO 20022</a:t>
            </a:r>
            <a:endParaRPr lang="en-GB" sz="2800" dirty="0"/>
          </a:p>
        </p:txBody>
      </p:sp>
      <p:pic>
        <p:nvPicPr>
          <p:cNvPr id="46" name="Picture 4"/>
          <p:cNvPicPr>
            <a:picLocks noChangeAspect="1" noChangeArrowheads="1"/>
          </p:cNvPicPr>
          <p:nvPr/>
        </p:nvPicPr>
        <p:blipFill>
          <a:blip r:embed="rId11"/>
          <a:srcRect/>
          <a:stretch>
            <a:fillRect/>
          </a:stretch>
        </p:blipFill>
        <p:spPr bwMode="auto">
          <a:xfrm>
            <a:off x="8281987" y="0"/>
            <a:ext cx="862013" cy="830262"/>
          </a:xfrm>
          <a:prstGeom prst="rect">
            <a:avLst/>
          </a:prstGeom>
          <a:noFill/>
          <a:ln w="9525">
            <a:noFill/>
            <a:miter lim="800000"/>
            <a:headEnd/>
            <a:tailEnd/>
          </a:ln>
        </p:spPr>
      </p:pic>
    </p:spTree>
    <p:extLst>
      <p:ext uri="{BB962C8B-B14F-4D97-AF65-F5344CB8AC3E}">
        <p14:creationId xmlns:p14="http://schemas.microsoft.com/office/powerpoint/2010/main" val="2644473833"/>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par>
                                <p:cTn id="22" presetID="10" presetClass="entr" presetSubtype="0" fill="hold" nodeType="withEffect">
                                  <p:stCondLst>
                                    <p:cond delay="0"/>
                                  </p:stCondLst>
                                  <p:childTnLst>
                                    <p:set>
                                      <p:cBhvr>
                                        <p:cTn id="23" dur="1" fill="hold">
                                          <p:stCondLst>
                                            <p:cond delay="0"/>
                                          </p:stCondLst>
                                        </p:cTn>
                                        <p:tgtEl>
                                          <p:spTgt spid="4099"/>
                                        </p:tgtEl>
                                        <p:attrNameLst>
                                          <p:attrName>style.visibility</p:attrName>
                                        </p:attrNameLst>
                                      </p:cBhvr>
                                      <p:to>
                                        <p:strVal val="visible"/>
                                      </p:to>
                                    </p:set>
                                    <p:animEffect transition="in" filter="fade">
                                      <p:cBhvr>
                                        <p:cTn id="24" dur="500"/>
                                        <p:tgtEl>
                                          <p:spTgt spid="409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xit" presetSubtype="0" fill="hold" nodeType="withEffect">
                                  <p:stCondLst>
                                    <p:cond delay="0"/>
                                  </p:stCondLst>
                                  <p:childTnLst>
                                    <p:animEffect transition="out" filter="fade">
                                      <p:cBhvr>
                                        <p:cTn id="29" dur="500"/>
                                        <p:tgtEl>
                                          <p:spTgt spid="36"/>
                                        </p:tgtEl>
                                      </p:cBhvr>
                                    </p:animEffect>
                                    <p:set>
                                      <p:cBhvr>
                                        <p:cTn id="30" dur="1" fill="hold">
                                          <p:stCondLst>
                                            <p:cond delay="499"/>
                                          </p:stCondLst>
                                        </p:cTn>
                                        <p:tgtEl>
                                          <p:spTgt spid="36"/>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27"/>
                                        </p:tgtEl>
                                      </p:cBhvr>
                                    </p:animEffect>
                                    <p:set>
                                      <p:cBhvr>
                                        <p:cTn id="41" dur="1" fill="hold">
                                          <p:stCondLst>
                                            <p:cond delay="499"/>
                                          </p:stCondLst>
                                        </p:cTn>
                                        <p:tgtEl>
                                          <p:spTgt spid="27"/>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xit" presetSubtype="0" fill="hold" nodeType="withEffect">
                                  <p:stCondLst>
                                    <p:cond delay="0"/>
                                  </p:stCondLst>
                                  <p:childTnLst>
                                    <p:animEffect transition="out" filter="fade">
                                      <p:cBhvr>
                                        <p:cTn id="52" dur="500"/>
                                        <p:tgtEl>
                                          <p:spTgt spid="4099"/>
                                        </p:tgtEl>
                                      </p:cBhvr>
                                    </p:animEffect>
                                    <p:set>
                                      <p:cBhvr>
                                        <p:cTn id="53" dur="1" fill="hold">
                                          <p:stCondLst>
                                            <p:cond delay="499"/>
                                          </p:stCondLst>
                                        </p:cTn>
                                        <p:tgtEl>
                                          <p:spTgt spid="4099"/>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30"/>
                                        </p:tgtEl>
                                      </p:cBhvr>
                                    </p:animEffect>
                                    <p:set>
                                      <p:cBhvr>
                                        <p:cTn id="56" dur="1" fill="hold">
                                          <p:stCondLst>
                                            <p:cond delay="499"/>
                                          </p:stCondLst>
                                        </p:cTn>
                                        <p:tgtEl>
                                          <p:spTgt spid="30"/>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par>
                                <p:cTn id="66" presetID="10"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par>
                                <p:cTn id="72" presetID="6" presetClass="entr" presetSubtype="16" fill="hold"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circle(in)">
                                      <p:cBhvr>
                                        <p:cTn id="74" dur="500"/>
                                        <p:tgtEl>
                                          <p:spTgt spid="3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grpId="1" nodeType="clickEffect">
                                  <p:stCondLst>
                                    <p:cond delay="0"/>
                                  </p:stCondLst>
                                  <p:childTnLst>
                                    <p:animEffect transition="out" filter="fade">
                                      <p:cBhvr>
                                        <p:cTn id="78" dur="500"/>
                                        <p:tgtEl>
                                          <p:spTgt spid="28"/>
                                        </p:tgtEl>
                                      </p:cBhvr>
                                    </p:animEffect>
                                    <p:set>
                                      <p:cBhvr>
                                        <p:cTn id="79" dur="1" fill="hold">
                                          <p:stCondLst>
                                            <p:cond delay="499"/>
                                          </p:stCondLst>
                                        </p:cTn>
                                        <p:tgtEl>
                                          <p:spTgt spid="28"/>
                                        </p:tgtEl>
                                        <p:attrNameLst>
                                          <p:attrName>style.visibility</p:attrName>
                                        </p:attrNameLst>
                                      </p:cBhvr>
                                      <p:to>
                                        <p:strVal val="hidden"/>
                                      </p:to>
                                    </p:set>
                                  </p:childTnLst>
                                </p:cTn>
                              </p:par>
                              <p:par>
                                <p:cTn id="80" presetID="1"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childTnLst>
                                </p:cTn>
                              </p:par>
                              <p:par>
                                <p:cTn id="82" presetID="10" presetClass="entr" presetSubtype="0"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500"/>
                                        <p:tgtEl>
                                          <p:spTgt spid="2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500"/>
                                        <p:tgtEl>
                                          <p:spTgt spid="38"/>
                                        </p:tgtEl>
                                      </p:cBhvr>
                                    </p:animEffect>
                                  </p:childTnLst>
                                </p:cTn>
                              </p:par>
                              <p:par>
                                <p:cTn id="93" presetID="10" presetClass="exit" presetSubtype="0" fill="hold" nodeType="withEffect">
                                  <p:stCondLst>
                                    <p:cond delay="0"/>
                                  </p:stCondLst>
                                  <p:childTnLst>
                                    <p:animEffect transition="out" filter="fade">
                                      <p:cBhvr>
                                        <p:cTn id="94" dur="500"/>
                                        <p:tgtEl>
                                          <p:spTgt spid="37"/>
                                        </p:tgtEl>
                                      </p:cBhvr>
                                    </p:animEffect>
                                    <p:set>
                                      <p:cBhvr>
                                        <p:cTn id="95" dur="1" fill="hold">
                                          <p:stCondLst>
                                            <p:cond delay="499"/>
                                          </p:stCondLst>
                                        </p:cTn>
                                        <p:tgtEl>
                                          <p:spTgt spid="37"/>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29"/>
                                        </p:tgtEl>
                                      </p:cBhvr>
                                    </p:animEffect>
                                    <p:set>
                                      <p:cBhvr>
                                        <p:cTn id="98" dur="1" fill="hold">
                                          <p:stCondLst>
                                            <p:cond delay="499"/>
                                          </p:stCondLst>
                                        </p:cTn>
                                        <p:tgtEl>
                                          <p:spTgt spid="29"/>
                                        </p:tgtEl>
                                        <p:attrNameLst>
                                          <p:attrName>style.visibility</p:attrName>
                                        </p:attrNameLst>
                                      </p:cBhvr>
                                      <p:to>
                                        <p:strVal val="hidden"/>
                                      </p:to>
                                    </p:set>
                                  </p:childTnLst>
                                </p:cTn>
                              </p:par>
                              <p:par>
                                <p:cTn id="99" presetID="10" presetClass="entr" presetSubtype="0" fill="hold"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fade">
                                      <p:cBhvr>
                                        <p:cTn id="104" dur="500"/>
                                        <p:tgtEl>
                                          <p:spTgt spid="2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500"/>
                                        <p:tgtEl>
                                          <p:spTgt spid="22"/>
                                        </p:tgtEl>
                                      </p:cBhvr>
                                    </p:animEffect>
                                  </p:childTnLst>
                                </p:cTn>
                              </p:par>
                              <p:par>
                                <p:cTn id="108" presetID="1" presetClass="entr" presetSubtype="0" fill="hold" grpId="0" nodeType="withEffect">
                                  <p:stCondLst>
                                    <p:cond delay="0"/>
                                  </p:stCondLst>
                                  <p:childTnLst>
                                    <p:set>
                                      <p:cBhvr>
                                        <p:cTn id="109" dur="1" fill="hold">
                                          <p:stCondLst>
                                            <p:cond delay="0"/>
                                          </p:stCondLst>
                                        </p:cTn>
                                        <p:tgtEl>
                                          <p:spTgt spid="31"/>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2"/>
                                        </p:tgtEl>
                                        <p:attrNameLst>
                                          <p:attrName>style.visibility</p:attrName>
                                        </p:attrNameLst>
                                      </p:cBhvr>
                                      <p:to>
                                        <p:strVal val="visible"/>
                                      </p:to>
                                    </p:set>
                                    <p:animEffect transition="in" filter="fade">
                                      <p:cBhvr>
                                        <p:cTn id="117" dur="500"/>
                                        <p:tgtEl>
                                          <p:spTgt spid="4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fade">
                                      <p:cBhvr>
                                        <p:cTn id="120" dur="500"/>
                                        <p:tgtEl>
                                          <p:spTgt spid="4"/>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40"/>
                                        </p:tgtEl>
                                        <p:attrNameLst>
                                          <p:attrName>style.visibility</p:attrName>
                                        </p:attrNameLst>
                                      </p:cBhvr>
                                      <p:to>
                                        <p:strVal val="visible"/>
                                      </p:to>
                                    </p:set>
                                    <p:animEffect transition="in" filter="fade">
                                      <p:cBhvr>
                                        <p:cTn id="125" dur="500"/>
                                        <p:tgtEl>
                                          <p:spTgt spid="40"/>
                                        </p:tgtEl>
                                      </p:cBhvr>
                                    </p:animEffect>
                                  </p:childTnLst>
                                </p:cTn>
                              </p:par>
                              <p:par>
                                <p:cTn id="126" presetID="10" presetClass="entr" presetSubtype="0" fill="hold" nodeType="withEffect">
                                  <p:stCondLst>
                                    <p:cond delay="0"/>
                                  </p:stCondLst>
                                  <p:childTnLst>
                                    <p:set>
                                      <p:cBhvr>
                                        <p:cTn id="127" dur="1" fill="hold">
                                          <p:stCondLst>
                                            <p:cond delay="0"/>
                                          </p:stCondLst>
                                        </p:cTn>
                                        <p:tgtEl>
                                          <p:spTgt spid="4098"/>
                                        </p:tgtEl>
                                        <p:attrNameLst>
                                          <p:attrName>style.visibility</p:attrName>
                                        </p:attrNameLst>
                                      </p:cBhvr>
                                      <p:to>
                                        <p:strVal val="visible"/>
                                      </p:to>
                                    </p:set>
                                    <p:animEffect transition="in" filter="fade">
                                      <p:cBhvr>
                                        <p:cTn id="128" dur="500"/>
                                        <p:tgtEl>
                                          <p:spTgt spid="4098"/>
                                        </p:tgtEl>
                                      </p:cBhvr>
                                    </p:animEffect>
                                  </p:childTnLst>
                                </p:cTn>
                              </p:par>
                              <p:par>
                                <p:cTn id="129" presetID="10" presetClass="exit" presetSubtype="0" fill="hold" grpId="1" nodeType="withEffect">
                                  <p:stCondLst>
                                    <p:cond delay="0"/>
                                  </p:stCondLst>
                                  <p:childTnLst>
                                    <p:animEffect transition="out" filter="fade">
                                      <p:cBhvr>
                                        <p:cTn id="130" dur="500"/>
                                        <p:tgtEl>
                                          <p:spTgt spid="31"/>
                                        </p:tgtEl>
                                      </p:cBhvr>
                                    </p:animEffect>
                                    <p:set>
                                      <p:cBhvr>
                                        <p:cTn id="131" dur="1" fill="hold">
                                          <p:stCondLst>
                                            <p:cond delay="499"/>
                                          </p:stCondLst>
                                        </p:cTn>
                                        <p:tgtEl>
                                          <p:spTgt spid="31"/>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500"/>
                                        <p:tgtEl>
                                          <p:spTgt spid="39"/>
                                        </p:tgtEl>
                                      </p:cBhvr>
                                    </p:animEffect>
                                    <p:set>
                                      <p:cBhvr>
                                        <p:cTn id="134" dur="1" fill="hold">
                                          <p:stCondLst>
                                            <p:cond delay="499"/>
                                          </p:stCondLst>
                                        </p:cTn>
                                        <p:tgtEl>
                                          <p:spTgt spid="39"/>
                                        </p:tgtEl>
                                        <p:attrNameLst>
                                          <p:attrName>style.visibility</p:attrName>
                                        </p:attrNameLst>
                                      </p:cBhvr>
                                      <p:to>
                                        <p:strVal val="hidden"/>
                                      </p:to>
                                    </p:set>
                                  </p:childTnLst>
                                </p:cTn>
                              </p:par>
                              <p:par>
                                <p:cTn id="135" presetID="21" presetClass="entr" presetSubtype="1" fill="hold" grpId="0" nodeType="withEffect">
                                  <p:stCondLst>
                                    <p:cond delay="0"/>
                                  </p:stCondLst>
                                  <p:childTnLst>
                                    <p:set>
                                      <p:cBhvr>
                                        <p:cTn id="136" dur="1" fill="hold">
                                          <p:stCondLst>
                                            <p:cond delay="0"/>
                                          </p:stCondLst>
                                        </p:cTn>
                                        <p:tgtEl>
                                          <p:spTgt spid="45"/>
                                        </p:tgtEl>
                                        <p:attrNameLst>
                                          <p:attrName>style.visibility</p:attrName>
                                        </p:attrNameLst>
                                      </p:cBhvr>
                                      <p:to>
                                        <p:strVal val="visible"/>
                                      </p:to>
                                    </p:set>
                                    <p:animEffect transition="in" filter="wheel(1)">
                                      <p:cBhvr>
                                        <p:cTn id="1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3" grpId="0"/>
      <p:bldP spid="15" grpId="0" animBg="1"/>
      <p:bldP spid="16" grpId="0" animBg="1"/>
      <p:bldP spid="17" grpId="0"/>
      <p:bldP spid="18" grpId="0" animBg="1"/>
      <p:bldP spid="19" grpId="0"/>
      <p:bldP spid="20" grpId="0" animBg="1"/>
      <p:bldP spid="21" grpId="0"/>
      <p:bldP spid="22" grpId="0" animBg="1"/>
      <p:bldP spid="23" grpId="0"/>
      <p:bldP spid="24" grpId="0" animBg="1"/>
      <p:bldP spid="25" grpId="0"/>
      <p:bldP spid="27" grpId="0"/>
      <p:bldP spid="27" grpId="1"/>
      <p:bldP spid="28" grpId="0"/>
      <p:bldP spid="28" grpId="1"/>
      <p:bldP spid="29" grpId="0"/>
      <p:bldP spid="29" grpId="1"/>
      <p:bldP spid="30" grpId="0"/>
      <p:bldP spid="30" grpId="1"/>
      <p:bldP spid="31" grpId="0"/>
      <p:bldP spid="31" grpId="1"/>
      <p:bldP spid="45" grpId="0" animBg="1"/>
      <p:bldP spid="41" grpId="0" animBg="1"/>
      <p:bldP spid="4" grpId="0"/>
      <p:bldP spid="42" grpId="0" animBg="1"/>
    </p:bldLst>
  </p:timing>
</p:sld>
</file>

<file path=ppt/theme/theme1.xml><?xml version="1.0" encoding="utf-8"?>
<a:theme xmlns:a="http://schemas.openxmlformats.org/drawingml/2006/main" name="External_ISO 20022 - Connecting the dots">
  <a:themeElements>
    <a:clrScheme name="SWIFT_PPT_Template_20080923 1">
      <a:dk1>
        <a:srgbClr val="000000"/>
      </a:dk1>
      <a:lt1>
        <a:srgbClr val="FFFFFF"/>
      </a:lt1>
      <a:dk2>
        <a:srgbClr val="000000"/>
      </a:dk2>
      <a:lt2>
        <a:srgbClr val="C0C0C0"/>
      </a:lt2>
      <a:accent1>
        <a:srgbClr val="766A62"/>
      </a:accent1>
      <a:accent2>
        <a:srgbClr val="CC6633"/>
      </a:accent2>
      <a:accent3>
        <a:srgbClr val="FFFFFF"/>
      </a:accent3>
      <a:accent4>
        <a:srgbClr val="000000"/>
      </a:accent4>
      <a:accent5>
        <a:srgbClr val="BDB9B7"/>
      </a:accent5>
      <a:accent6>
        <a:srgbClr val="B95C2D"/>
      </a:accent6>
      <a:hlink>
        <a:srgbClr val="B5A300"/>
      </a:hlink>
      <a:folHlink>
        <a:srgbClr val="97233F"/>
      </a:folHlink>
    </a:clrScheme>
    <a:fontScheme name="SWIFT_PPT_Template_20080923">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WIFT_PPT_Template_20080923 1">
        <a:dk1>
          <a:srgbClr val="000000"/>
        </a:dk1>
        <a:lt1>
          <a:srgbClr val="FFFFFF"/>
        </a:lt1>
        <a:dk2>
          <a:srgbClr val="000000"/>
        </a:dk2>
        <a:lt2>
          <a:srgbClr val="C0C0C0"/>
        </a:lt2>
        <a:accent1>
          <a:srgbClr val="766A62"/>
        </a:accent1>
        <a:accent2>
          <a:srgbClr val="CC6633"/>
        </a:accent2>
        <a:accent3>
          <a:srgbClr val="FFFFFF"/>
        </a:accent3>
        <a:accent4>
          <a:srgbClr val="000000"/>
        </a:accent4>
        <a:accent5>
          <a:srgbClr val="BDB9B7"/>
        </a:accent5>
        <a:accent6>
          <a:srgbClr val="B95C2D"/>
        </a:accent6>
        <a:hlink>
          <a:srgbClr val="B5A300"/>
        </a:hlink>
        <a:folHlink>
          <a:srgbClr val="97233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WIFT_PPT_Template_20080902">
  <a:themeElements>
    <a:clrScheme name="SWIFT PPT Template 20080902 1">
      <a:dk1>
        <a:srgbClr val="000000"/>
      </a:dk1>
      <a:lt1>
        <a:srgbClr val="FFFFFF"/>
      </a:lt1>
      <a:dk2>
        <a:srgbClr val="000000"/>
      </a:dk2>
      <a:lt2>
        <a:srgbClr val="C0C0C0"/>
      </a:lt2>
      <a:accent1>
        <a:srgbClr val="766A62"/>
      </a:accent1>
      <a:accent2>
        <a:srgbClr val="CC6633"/>
      </a:accent2>
      <a:accent3>
        <a:srgbClr val="FFFFFF"/>
      </a:accent3>
      <a:accent4>
        <a:srgbClr val="000000"/>
      </a:accent4>
      <a:accent5>
        <a:srgbClr val="BDB9B7"/>
      </a:accent5>
      <a:accent6>
        <a:srgbClr val="B95C2D"/>
      </a:accent6>
      <a:hlink>
        <a:srgbClr val="B5A300"/>
      </a:hlink>
      <a:folHlink>
        <a:srgbClr val="97233F"/>
      </a:folHlink>
    </a:clrScheme>
    <a:fontScheme name="SWIFT PPT Template 20080902">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BBB"/>
        </a:solidFill>
        <a:ln>
          <a:solidFill>
            <a:srgbClr val="009BBB"/>
          </a:solidFill>
        </a:ln>
      </a:spPr>
      <a:bodyPr rtlCol="0" anchor="ctr"/>
      <a:lstStyle>
        <a:defPPr algn="ctr">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SWIFT PPT Template 20080902 1">
        <a:dk1>
          <a:srgbClr val="000000"/>
        </a:dk1>
        <a:lt1>
          <a:srgbClr val="FFFFFF"/>
        </a:lt1>
        <a:dk2>
          <a:srgbClr val="000000"/>
        </a:dk2>
        <a:lt2>
          <a:srgbClr val="C0C0C0"/>
        </a:lt2>
        <a:accent1>
          <a:srgbClr val="766A62"/>
        </a:accent1>
        <a:accent2>
          <a:srgbClr val="CC6633"/>
        </a:accent2>
        <a:accent3>
          <a:srgbClr val="FFFFFF"/>
        </a:accent3>
        <a:accent4>
          <a:srgbClr val="000000"/>
        </a:accent4>
        <a:accent5>
          <a:srgbClr val="BDB9B7"/>
        </a:accent5>
        <a:accent6>
          <a:srgbClr val="B95C2D"/>
        </a:accent6>
        <a:hlink>
          <a:srgbClr val="B5A300"/>
        </a:hlink>
        <a:folHlink>
          <a:srgbClr val="97233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3893cfbf-5935-464e-a2c5-0f7de141152c">SW-AAAAC-58295</_dlc_DocId>
    <_dlc_DocIdUrl xmlns="3893cfbf-5935-464e-a2c5-0f7de141152c">
      <Url>https://planet2.swift.com/ourzone/workspaces/Standards%20Team/ISO20022salessupport/_layouts/DocIdRedir.aspx?ID=SW-AAAAC-58295</Url>
      <Description>SW-AAAAC-58295</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PSWSDocument" ma:contentTypeID="0x0101004C9DECB2D12E4C3EA904DFA9AD5B12500042CC96E5F217424BB34C74BE409A9975" ma:contentTypeVersion="15" ma:contentTypeDescription="PlanetSwift Workspace Document" ma:contentTypeScope="" ma:versionID="0ae81cdcc3053188794a6c1ab795b053">
  <xsd:schema xmlns:xsd="http://www.w3.org/2001/XMLSchema" xmlns:xs="http://www.w3.org/2001/XMLSchema" xmlns:p="http://schemas.microsoft.com/office/2006/metadata/properties" xmlns:ns1="http://schemas.microsoft.com/sharepoint/v3" xmlns:ns3="3893cfbf-5935-464e-a2c5-0f7de141152c" targetNamespace="http://schemas.microsoft.com/office/2006/metadata/properties" ma:root="true" ma:fieldsID="eddb410d623e39bcfd36edac49171951" ns1:_="" ns3:_="">
    <xsd:import namespace="http://schemas.microsoft.com/sharepoint/v3"/>
    <xsd:import namespace="3893cfbf-5935-464e-a2c5-0f7de141152c"/>
    <xsd:element name="properties">
      <xsd:complexType>
        <xsd:sequence>
          <xsd:element name="documentManagement">
            <xsd:complexType>
              <xsd:all>
                <xsd:element ref="ns1:Discuss"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iscuss" ma:index="8" nillable="true" ma:displayName="Discuss" ma:internalName="Discus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93cfbf-5935-464e-a2c5-0f7de141152c"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Nintex conditional workflow start</Name>
    <Synchronization>Synchronous</Synchronization>
    <Type>10001</Type>
    <SequenceNumber>50000</SequenceNumber>
    <Assembly>Nintex.Workflow, Version=1.0.0.0, Culture=neutral, PublicKeyToken=913f6bae0ca5ae12</Assembly>
    <Class>Nintex.Workflow.ConditionalWorkflowStartReceiver</Class>
    <Data>16/12/2014 20:16:55</Data>
    <Filter/>
  </Receiver>
  <Receiver>
    <Name>Nintex conditional workflow start</Name>
    <Synchronization>Synchronous</Synchronization>
    <Type>10002</Type>
    <SequenceNumber>50000</SequenceNumber>
    <Assembly>Nintex.Workflow, Version=1.0.0.0, Culture=neutral, PublicKeyToken=913f6bae0ca5ae12</Assembly>
    <Class>Nintex.Workflow.ConditionalWorkflowStartReceiver</Class>
    <Data>16/12/2014 20:16:55</Data>
    <Filter/>
  </Receiver>
  <Receiver>
    <Name>Nintex conditional workflow start</Name>
    <Synchronization>Synchronous</Synchronization>
    <Type>2</Type>
    <SequenceNumber>50000</SequenceNumber>
    <Assembly>Nintex.Workflow, Version=1.0.0.0, Culture=neutral, PublicKeyToken=913f6bae0ca5ae12</Assembly>
    <Class>Nintex.Workflow.ConditionalWorkflowStartReceiver</Class>
    <Data>16/12/2014 20:16:55</Data>
    <Filter/>
  </Receiver>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6FCF57-612C-404E-BA1C-C41E3163B8EC}">
  <ds:schemaRefs>
    <ds:schemaRef ds:uri="http://schemas.microsoft.com/office/2006/documentManagement/types"/>
    <ds:schemaRef ds:uri="http://schemas.openxmlformats.org/package/2006/metadata/core-properties"/>
    <ds:schemaRef ds:uri="3893cfbf-5935-464e-a2c5-0f7de141152c"/>
    <ds:schemaRef ds:uri="http://purl.org/dc/terms/"/>
    <ds:schemaRef ds:uri="http://www.w3.org/XML/1998/namespace"/>
    <ds:schemaRef ds:uri="http://schemas.microsoft.com/office/infopath/2007/PartnerControls"/>
    <ds:schemaRef ds:uri="http://purl.org/dc/elements/1.1/"/>
    <ds:schemaRef ds:uri="http://schemas.microsoft.com/sharepoint/v3"/>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E0C9B697-A55E-415B-80ED-6DD59B1728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893cfbf-5935-464e-a2c5-0f7de14115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65BC6F-3120-4AE9-AEFF-F15D2F6B9DEE}">
  <ds:schemaRefs>
    <ds:schemaRef ds:uri="http://schemas.microsoft.com/sharepoint/events"/>
  </ds:schemaRefs>
</ds:datastoreItem>
</file>

<file path=customXml/itemProps4.xml><?xml version="1.0" encoding="utf-8"?>
<ds:datastoreItem xmlns:ds="http://schemas.openxmlformats.org/officeDocument/2006/customXml" ds:itemID="{8A160948-F728-4E8F-8911-61CA77CD42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External_ISO 20022 - Connecting the dots</Template>
  <TotalTime>1705</TotalTime>
  <Words>2772</Words>
  <Application>Microsoft Office PowerPoint</Application>
  <PresentationFormat>On-screen Show (4:3)</PresentationFormat>
  <Paragraphs>508</Paragraphs>
  <Slides>52</Slides>
  <Notes>19</Notes>
  <HiddenSlides>15</HiddenSlides>
  <MMClips>0</MMClips>
  <ScaleCrop>false</ScaleCrop>
  <HeadingPairs>
    <vt:vector size="4" baseType="variant">
      <vt:variant>
        <vt:lpstr>Theme</vt:lpstr>
      </vt:variant>
      <vt:variant>
        <vt:i4>2</vt:i4>
      </vt:variant>
      <vt:variant>
        <vt:lpstr>Slide Titles</vt:lpstr>
      </vt:variant>
      <vt:variant>
        <vt:i4>52</vt:i4>
      </vt:variant>
    </vt:vector>
  </HeadingPairs>
  <TitlesOfParts>
    <vt:vector size="54" baseType="lpstr">
      <vt:lpstr>External_ISO 20022 - Connecting the dots</vt:lpstr>
      <vt:lpstr>SWIFT_PPT_Template_20080902</vt:lpstr>
      <vt:lpstr>Agenda</vt:lpstr>
      <vt:lpstr>PowerPoint Presentation</vt:lpstr>
      <vt:lpstr>What is ISO 20022?  </vt:lpstr>
      <vt:lpstr>PowerPoint Presentation</vt:lpstr>
      <vt:lpstr>Advantages of ISO 20022</vt:lpstr>
      <vt:lpstr>ISO 20022   The registration process (1/2)</vt:lpstr>
      <vt:lpstr>ISO 20022   The registration process (2/2)</vt:lpstr>
      <vt:lpstr>Standards are created globally and used locally: market practice and variants</vt:lpstr>
      <vt:lpstr>PowerPoint Presentation</vt:lpstr>
      <vt:lpstr>Agenda</vt:lpstr>
      <vt:lpstr>Who is using ISO 20022?  </vt:lpstr>
      <vt:lpstr>ISO 20022 adoption in the corporate-to-bank space</vt:lpstr>
      <vt:lpstr>PowerPoint Presentation</vt:lpstr>
      <vt:lpstr>Agenda</vt:lpstr>
      <vt:lpstr>The business model is just a set of stories And to tell the stories, we use some conventions</vt:lpstr>
      <vt:lpstr>Some more conventions....</vt:lpstr>
      <vt:lpstr>Business modeling Concepts</vt:lpstr>
      <vt:lpstr>Domains / Business Processes</vt:lpstr>
      <vt:lpstr>Concepts</vt:lpstr>
      <vt:lpstr>Obligation</vt:lpstr>
      <vt:lpstr>Obligation</vt:lpstr>
      <vt:lpstr>Obligation Fulfilment</vt:lpstr>
      <vt:lpstr>Concepts</vt:lpstr>
      <vt:lpstr>Trade</vt:lpstr>
      <vt:lpstr>Trade (Order)</vt:lpstr>
      <vt:lpstr>Trade</vt:lpstr>
      <vt:lpstr>Trade (Settlement)</vt:lpstr>
      <vt:lpstr>Trade (Full)</vt:lpstr>
      <vt:lpstr>Transactions and Payments</vt:lpstr>
      <vt:lpstr>Concepts</vt:lpstr>
      <vt:lpstr>Parties and Roles</vt:lpstr>
      <vt:lpstr>Parties and Roles</vt:lpstr>
      <vt:lpstr>Parties and Roles</vt:lpstr>
      <vt:lpstr>Party Identification</vt:lpstr>
      <vt:lpstr>Party Identification</vt:lpstr>
      <vt:lpstr>Party Identification</vt:lpstr>
      <vt:lpstr>Party Identification</vt:lpstr>
      <vt:lpstr>...a payment card business process flow</vt:lpstr>
      <vt:lpstr>A snippet from the Web Payments API 1.0 </vt:lpstr>
      <vt:lpstr>... Card authorisation and completion through an intermediary agent </vt:lpstr>
      <vt:lpstr>Defining the content of the flows</vt:lpstr>
      <vt:lpstr>Methodology - Logical Layer</vt:lpstr>
      <vt:lpstr>Giving each flow a syntax jacket</vt:lpstr>
      <vt:lpstr>PowerPoint Presentation</vt:lpstr>
      <vt:lpstr>Agenda</vt:lpstr>
      <vt:lpstr>How can we collaborate?  Some thoughts... </vt:lpstr>
      <vt:lpstr>PowerPoint Presentation</vt:lpstr>
      <vt:lpstr>PowerPoint Presentation</vt:lpstr>
      <vt:lpstr>PowerPoint Presentation</vt:lpstr>
      <vt:lpstr>Standards are created globally and used locally: market practice and variants</vt:lpstr>
      <vt:lpstr>ISO 20022 compliance at model level </vt:lpstr>
      <vt:lpstr>A summary The power of ISO 20022</vt:lpstr>
    </vt:vector>
  </TitlesOfParts>
  <Company>SWIFT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dc:title>
  <dc:creator>KETELS Kris</dc:creator>
  <cp:lastModifiedBy>KETELS Kris</cp:lastModifiedBy>
  <cp:revision>41</cp:revision>
  <dcterms:created xsi:type="dcterms:W3CDTF">2015-10-23T19:04:10Z</dcterms:created>
  <dcterms:modified xsi:type="dcterms:W3CDTF">2015-10-27T01:00:37Z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0x0101004C9DECB2D12E4C3EA904DFA9AD5B12500042CC96E5F217424BB34C74BE409A9975</vt:lpwstr>
  </property>
  <property fmtid="{D5CDD505-2E9C-101B-9397-08002B2CF9AE}" pid="3" name="_dlc_DocIdItemGuid">
    <vt:lpwstr>27997e51-0a09-49d5-8e4a-64ecb891d6e2</vt:lpwstr>
  </property>
</Properties>
</file>