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85"/>
    <p:restoredTop sz="94697"/>
  </p:normalViewPr>
  <p:slideViewPr>
    <p:cSldViewPr snapToGrid="0" snapToObjects="1">
      <p:cViewPr>
        <p:scale>
          <a:sx n="110" d="100"/>
          <a:sy n="110" d="100"/>
        </p:scale>
        <p:origin x="712" y="9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BA70E-8E08-7B4F-B482-B4FAD5DFF94D}" type="datetimeFigureOut">
              <a:rPr lang="fr-FR" smtClean="0"/>
              <a:t>18/09/2018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D2B0D6-7B41-8A4C-8E88-1602377FDBB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764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33065-12EA-624E-A9D1-54D47801E1B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38896" y="150090"/>
            <a:ext cx="10648709" cy="1944928"/>
          </a:xfrm>
        </p:spPr>
        <p:txBody>
          <a:bodyPr anchor="b"/>
          <a:lstStyle>
            <a:lvl1pPr algn="ctr" fontAlgn="t">
              <a:defRPr sz="6000"/>
            </a:lvl1pPr>
          </a:lstStyle>
          <a:p>
            <a:r>
              <a:rPr lang="en-US" dirty="0"/>
              <a:t>%%</a:t>
            </a:r>
            <a:r>
              <a:rPr lang="en-US" dirty="0" err="1"/>
              <a:t>TITle</a:t>
            </a:r>
            <a:r>
              <a:rPr lang="en-US" dirty="0"/>
              <a:t>%%</a:t>
            </a:r>
            <a:endParaRPr lang="fr-FR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B941CB-1D71-AF46-A520-03BD725F874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38896" y="5926238"/>
            <a:ext cx="10648709" cy="743672"/>
          </a:xfrm>
        </p:spPr>
        <p:txBody>
          <a:bodyPr>
            <a:normAutofit/>
          </a:bodyPr>
          <a:lstStyle>
            <a:lvl1pPr marL="0" indent="0" algn="ctr">
              <a:buNone/>
              <a:defRPr sz="4400" b="0" i="1" baseline="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%%Author%%</a:t>
            </a:r>
            <a:endParaRPr lang="fr-F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28D0D3-96C8-A64F-997C-99B65F539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B2382-720F-5A49-B5F0-CFC5F13EEFA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3240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DB817-16A8-0542-B449-FD7AF13FC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299E80-E970-124E-AE93-DFC1388F66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E483B8-69C7-B240-940F-8432D073A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B2382-720F-5A49-B5F0-CFC5F13EEFA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958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A1142-745F-6F4E-A68D-226E64C75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841" y="1640294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F30E02-7A98-2B43-AFB2-BFD92FBA22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7841" y="4601042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0799C-1E19-4545-B7AB-A67BD79D8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B2382-720F-5A49-B5F0-CFC5F13EEFA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415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AA20B-F7C0-8640-B16D-01F287521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717CD5-FE3D-BA43-9B0E-A9C5DF4757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7892" y="18340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299A8C-579E-5C4D-B578-872BF6E5BE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81892" y="18340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45A385-A80D-C843-AEB0-92695E40D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B2382-720F-5A49-B5F0-CFC5F13EEFA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768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08CBD-FBB5-BE4E-A30B-C78D3B7F1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629" y="355600"/>
            <a:ext cx="10340974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BFF131-33B6-684F-A209-3D2CDCB3D0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262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8EB63D-5905-7641-8EDC-848D87324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72628" y="2533893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D90779-2590-2D4C-8298-6CEED1D167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430415" y="1695572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A9CA33-2FCE-9C4F-ABA8-87BAA989AC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430415" y="2533893"/>
            <a:ext cx="5183188" cy="3713405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r-FR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5575D3-6F92-1347-81F3-031F5DD42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B2382-720F-5A49-B5F0-CFC5F13EEFA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595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8BA45-B103-AE4B-9219-59A8757A0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A386B6-978D-3743-950E-91928891C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B2382-720F-5A49-B5F0-CFC5F13EEFA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400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5C9D44-5B15-AE45-B8F5-AC6F3679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B2382-720F-5A49-B5F0-CFC5F13EEFA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747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EACF8-413F-014C-8BF2-5BC8D01AB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5" y="554801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C419F2-335E-E045-8238-23187391BF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7133" y="559805"/>
            <a:ext cx="6172200" cy="579469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DF441F-B3C3-5C4C-9FD4-C9F994C0B5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8625" y="2175257"/>
            <a:ext cx="3932237" cy="4179244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8E9426-98CE-F44F-A8A0-970118100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B2382-720F-5A49-B5F0-CFC5F13EEFA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8251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14954-44C0-5E48-A255-D68A523BF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667" y="775504"/>
            <a:ext cx="433634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4F21C1-5AE2-9146-B766-7B1071AADA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803494" y="775504"/>
            <a:ext cx="6060332" cy="550438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55E33B-2004-534E-B923-6C08C7E146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5667" y="2468302"/>
            <a:ext cx="433634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1C785C-4051-FA4E-8529-C33DA6F29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B2382-720F-5A49-B5F0-CFC5F13EEFA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12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77A5F-F630-CB4D-9A9A-A745D1439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4CCF4B-CDB9-CD4E-99AA-F27ABF0912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6AC96-8AC8-8748-BF3E-199DD4A8E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B2382-720F-5A49-B5F0-CFC5F13EEFA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109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33E60C-23CB-AB4F-B234-469E563548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215616" y="365124"/>
            <a:ext cx="2628900" cy="61977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3BED56-CCE7-AD4F-8B2B-0BB55CD18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95641" y="365124"/>
            <a:ext cx="7734300" cy="619772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3994E6-4F12-A743-8830-EC9150C7A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B2382-720F-5A49-B5F0-CFC5F13EEFA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238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9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BC8DAD-0B87-AD47-88C3-8C51798AD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892" y="32067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4321DF-ADED-6D42-97F4-B0674146A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789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r-F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82F913-18AC-5041-81FF-586D16F417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15867" y="310949"/>
            <a:ext cx="625033" cy="4529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00" b="1" i="0" baseline="0">
                <a:solidFill>
                  <a:srgbClr val="D95034"/>
                </a:solidFill>
                <a:latin typeface="+mj-lt"/>
              </a:defRPr>
            </a:lvl1pPr>
          </a:lstStyle>
          <a:p>
            <a:fld id="{6DEB2382-720F-5A49-B5F0-CFC5F13EEFA3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99258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377" rtl="0" eaLnBrk="1" latinLnBrk="0" hangingPunct="1">
        <a:lnSpc>
          <a:spcPct val="90000"/>
        </a:lnSpc>
        <a:spcBef>
          <a:spcPct val="0"/>
        </a:spcBef>
        <a:buNone/>
        <a:defRPr sz="5000" b="1" i="0" kern="1200" cap="all" baseline="0">
          <a:solidFill>
            <a:srgbClr val="0D5EA2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Clr>
          <a:srgbClr val="005A9C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Clr>
          <a:srgbClr val="005A9C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Clr>
          <a:srgbClr val="005A9C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Clr>
          <a:srgbClr val="005A9C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Clr>
          <a:srgbClr val="005A9C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51F2B-6CCA-E543-A6DC-2EEF4AA061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896" y="242688"/>
            <a:ext cx="10648709" cy="1424066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6F11C0-BD35-4F48-B221-17B2349AFA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8896" y="5937813"/>
            <a:ext cx="10648709" cy="743672"/>
          </a:xfr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3505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5405A-D037-7E4B-B6CF-06690C642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418C5D-B311-5842-872D-85266C228F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C2CE96-7737-B941-8097-B10DFF4FA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B2382-720F-5A49-B5F0-CFC5F13EEFA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431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3F77F-0276-A74F-BC7B-DFB5D9335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Thank</a:t>
            </a:r>
            <a:r>
              <a:rPr lang="fr-FR" dirty="0"/>
              <a:t> </a:t>
            </a:r>
            <a:r>
              <a:rPr lang="fr-FR" dirty="0" err="1"/>
              <a:t>you</a:t>
            </a:r>
            <a:r>
              <a:rPr lang="fr-FR" dirty="0"/>
              <a:t>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134206-1749-734A-9F55-49C23EEFE6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fr-FR" dirty="0"/>
              <a:t>QUESTIONS?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E27B92-AF12-BB4A-AE3E-F90033484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B2382-720F-5A49-B5F0-CFC5F13EEFA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8154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pac2018" id="{1C133756-B54D-C746-97C0-6E6B1D77AE07}" vid="{34EF5413-FA54-304D-8D40-E8DDB08AEBF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</TotalTime>
  <Words>7</Words>
  <Application>Microsoft Macintosh PowerPoint</Application>
  <PresentationFormat>Widescreen</PresentationFormat>
  <Paragraphs>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Thank you!</vt:lpstr>
    </vt:vector>
  </TitlesOfParts>
  <Manager/>
  <Company/>
  <LinksUpToDate>false</LinksUpToDate>
  <SharedDoc>false</SharedDoc>
  <HyperlinkBase/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W3C TPAC 2018 PowerPoint Presentation</dc:title>
  <dc:subject/>
  <dc:creator>Coralie Mercier</dc:creator>
  <cp:keywords/>
  <dc:description/>
  <cp:lastModifiedBy>Coralie Mercier</cp:lastModifiedBy>
  <cp:revision>6</cp:revision>
  <dcterms:created xsi:type="dcterms:W3CDTF">2018-09-18T08:46:39Z</dcterms:created>
  <dcterms:modified xsi:type="dcterms:W3CDTF">2018-09-18T11:45:37Z</dcterms:modified>
  <cp:category/>
</cp:coreProperties>
</file>