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media/media1.mp4" ContentType="video/unknown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F5F0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7CED4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5DC123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45761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0" name="Shape 18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13"/>
          </p:nvPr>
        </p:nvSpPr>
        <p:spPr>
          <a:xfrm>
            <a:off x="160020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191500"/>
            <a:ext cx="10464800" cy="1219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sz="half" idx="13"/>
          </p:nvPr>
        </p:nvSpPr>
        <p:spPr>
          <a:xfrm>
            <a:off x="6718300" y="762000"/>
            <a:ext cx="5334000" cy="8242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952500" y="762000"/>
            <a:ext cx="5334000" cy="40005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952500" y="5003800"/>
            <a:ext cx="5334000" cy="400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81000" indent="-381000">
              <a:spcBef>
                <a:spcPts val="3800"/>
              </a:spcBef>
              <a:defRPr sz="2800"/>
            </a:lvl1pPr>
            <a:lvl2pPr marL="762000" indent="-381000">
              <a:spcBef>
                <a:spcPts val="3800"/>
              </a:spcBef>
              <a:defRPr sz="2800"/>
            </a:lvl2pPr>
            <a:lvl3pPr marL="1143000" indent="-381000">
              <a:spcBef>
                <a:spcPts val="3800"/>
              </a:spcBef>
              <a:defRPr sz="2800"/>
            </a:lvl3pPr>
            <a:lvl4pPr marL="1524000" indent="-381000">
              <a:spcBef>
                <a:spcPts val="3800"/>
              </a:spcBef>
              <a:defRPr sz="2800"/>
            </a:lvl4pPr>
            <a:lvl5pPr marL="1905000" indent="-381000">
              <a:spcBef>
                <a:spcPts val="38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13"/>
          </p:nvPr>
        </p:nvSpPr>
        <p:spPr>
          <a:xfrm>
            <a:off x="6718300" y="5092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14"/>
          </p:nvPr>
        </p:nvSpPr>
        <p:spPr>
          <a:xfrm>
            <a:off x="6718300" y="762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sz="half" idx="15"/>
          </p:nvPr>
        </p:nvSpPr>
        <p:spPr>
          <a:xfrm>
            <a:off x="952500" y="762884"/>
            <a:ext cx="5334000" cy="8229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13"/>
          </p:nvPr>
        </p:nvSpPr>
        <p:spPr>
          <a:xfrm>
            <a:off x="1270000" y="6362700"/>
            <a:ext cx="10464800" cy="5334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z="2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14"/>
          </p:nvPr>
        </p:nvSpPr>
        <p:spPr>
          <a:xfrm>
            <a:off x="1270000" y="4254500"/>
            <a:ext cx="10464800" cy="7112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2400"/>
              </a:spcBef>
              <a:buSzTx/>
              <a:buNone/>
              <a:defRPr sz="4000"/>
            </a:lvl1pPr>
          </a:lstStyle>
          <a:p>
            <a:pPr/>
            <a:r>
              <a:t>“Type a quote here.”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ock Up Phon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/>
          <p:nvPr>
            <p:ph type="title"/>
          </p:nvPr>
        </p:nvSpPr>
        <p:spPr>
          <a:xfrm>
            <a:off x="938132" y="2157333"/>
            <a:ext cx="4739086" cy="1826254"/>
          </a:xfrm>
          <a:prstGeom prst="rect">
            <a:avLst/>
          </a:prstGeom>
        </p:spPr>
        <p:txBody>
          <a:bodyPr lIns="27093" tIns="27093" rIns="27093" bIns="27093" anchor="t">
            <a:noAutofit/>
          </a:bodyPr>
          <a:lstStyle>
            <a:lvl1pPr algn="l" defTabSz="587022">
              <a:lnSpc>
                <a:spcPct val="70000"/>
              </a:lnSpc>
              <a:defRPr b="1" baseline="12820" spc="-233" sz="7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18" name="03. Headline"/>
          <p:cNvSpPr txBox="1"/>
          <p:nvPr>
            <p:ph type="body" sz="quarter" idx="13"/>
          </p:nvPr>
        </p:nvSpPr>
        <p:spPr>
          <a:xfrm>
            <a:off x="8152614" y="4797050"/>
            <a:ext cx="3910481" cy="509254"/>
          </a:xfrm>
          <a:prstGeom prst="rect">
            <a:avLst/>
          </a:prstGeom>
        </p:spPr>
        <p:txBody>
          <a:bodyPr lIns="27093" tIns="27093" rIns="27093" bIns="27093">
            <a:noAutofit/>
          </a:bodyPr>
          <a:lstStyle>
            <a:lvl1pPr marL="0" indent="0" defTabSz="587022">
              <a:spcBef>
                <a:spcPts val="0"/>
              </a:spcBef>
              <a:buSzTx/>
              <a:buNone/>
              <a:defRPr b="1" sz="2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03. Headline</a:t>
            </a:r>
          </a:p>
        </p:txBody>
      </p:sp>
      <p:sp>
        <p:nvSpPr>
          <p:cNvPr id="119" name="Body Level One…"/>
          <p:cNvSpPr txBox="1"/>
          <p:nvPr>
            <p:ph type="body" sz="quarter" idx="14"/>
          </p:nvPr>
        </p:nvSpPr>
        <p:spPr>
          <a:xfrm>
            <a:off x="8152614" y="6625269"/>
            <a:ext cx="3910481" cy="644243"/>
          </a:xfrm>
          <a:prstGeom prst="rect">
            <a:avLst/>
          </a:prstGeom>
        </p:spPr>
        <p:txBody>
          <a:bodyPr lIns="27093" tIns="27093" rIns="27093" bIns="27093" anchor="t">
            <a:noAutofit/>
          </a:bodyPr>
          <a:lstStyle>
            <a:lvl1pPr marL="0" indent="0" defTabSz="587022">
              <a:lnSpc>
                <a:spcPct val="150000"/>
              </a:lnSpc>
              <a:spcBef>
                <a:spcPts val="0"/>
              </a:spcBef>
              <a:buSzTx/>
              <a:buNone/>
              <a:defRPr sz="14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1pPr>
            <a:lvl2pPr marL="0" indent="228600" defTabSz="587022">
              <a:lnSpc>
                <a:spcPct val="150000"/>
              </a:lnSpc>
              <a:spcBef>
                <a:spcPts val="0"/>
              </a:spcBef>
              <a:buSzTx/>
              <a:buNone/>
              <a:defRPr sz="14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2pPr>
            <a:lvl3pPr marL="0" indent="457200" defTabSz="587022">
              <a:lnSpc>
                <a:spcPct val="150000"/>
              </a:lnSpc>
              <a:spcBef>
                <a:spcPts val="0"/>
              </a:spcBef>
              <a:buSzTx/>
              <a:buNone/>
              <a:defRPr sz="14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3pPr>
            <a:lvl4pPr marL="0" indent="685800" defTabSz="587022">
              <a:lnSpc>
                <a:spcPct val="150000"/>
              </a:lnSpc>
              <a:spcBef>
                <a:spcPts val="0"/>
              </a:spcBef>
              <a:buSzTx/>
              <a:buNone/>
              <a:defRPr sz="14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4pPr>
            <a:lvl5pPr marL="0" indent="914400" defTabSz="587022">
              <a:lnSpc>
                <a:spcPct val="150000"/>
              </a:lnSpc>
              <a:spcBef>
                <a:spcPts val="0"/>
              </a:spcBef>
              <a:buSzTx/>
              <a:buNone/>
              <a:defRPr sz="14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" name="04. Headline"/>
          <p:cNvSpPr txBox="1"/>
          <p:nvPr>
            <p:ph type="body" sz="quarter" idx="15"/>
          </p:nvPr>
        </p:nvSpPr>
        <p:spPr>
          <a:xfrm>
            <a:off x="8152614" y="6116016"/>
            <a:ext cx="3910481" cy="509253"/>
          </a:xfrm>
          <a:prstGeom prst="rect">
            <a:avLst/>
          </a:prstGeom>
        </p:spPr>
        <p:txBody>
          <a:bodyPr lIns="27093" tIns="27093" rIns="27093" bIns="27093">
            <a:noAutofit/>
          </a:bodyPr>
          <a:lstStyle>
            <a:lvl1pPr marL="0" indent="0" defTabSz="587022">
              <a:spcBef>
                <a:spcPts val="0"/>
              </a:spcBef>
              <a:buSzTx/>
              <a:buNone/>
              <a:defRPr b="1" sz="2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04. Headline</a:t>
            </a:r>
          </a:p>
        </p:txBody>
      </p:sp>
      <p:sp>
        <p:nvSpPr>
          <p:cNvPr id="121" name="Body Level One…"/>
          <p:cNvSpPr txBox="1"/>
          <p:nvPr>
            <p:ph type="body" sz="quarter" idx="16"/>
          </p:nvPr>
        </p:nvSpPr>
        <p:spPr>
          <a:xfrm>
            <a:off x="8152614" y="2666585"/>
            <a:ext cx="3910481" cy="640504"/>
          </a:xfrm>
          <a:prstGeom prst="rect">
            <a:avLst/>
          </a:prstGeom>
        </p:spPr>
        <p:txBody>
          <a:bodyPr lIns="27093" tIns="27093" rIns="27093" bIns="27093" anchor="t">
            <a:noAutofit/>
          </a:bodyPr>
          <a:lstStyle>
            <a:lvl1pPr marL="0" indent="0" defTabSz="587022">
              <a:lnSpc>
                <a:spcPct val="150000"/>
              </a:lnSpc>
              <a:spcBef>
                <a:spcPts val="0"/>
              </a:spcBef>
              <a:buSzTx/>
              <a:buNone/>
              <a:defRPr sz="14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1pPr>
            <a:lvl2pPr marL="0" indent="228600" defTabSz="587022">
              <a:lnSpc>
                <a:spcPct val="150000"/>
              </a:lnSpc>
              <a:spcBef>
                <a:spcPts val="0"/>
              </a:spcBef>
              <a:buSzTx/>
              <a:buNone/>
              <a:defRPr sz="14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2pPr>
            <a:lvl3pPr marL="0" indent="457200" defTabSz="587022">
              <a:lnSpc>
                <a:spcPct val="150000"/>
              </a:lnSpc>
              <a:spcBef>
                <a:spcPts val="0"/>
              </a:spcBef>
              <a:buSzTx/>
              <a:buNone/>
              <a:defRPr sz="14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3pPr>
            <a:lvl4pPr marL="0" indent="685800" defTabSz="587022">
              <a:lnSpc>
                <a:spcPct val="150000"/>
              </a:lnSpc>
              <a:spcBef>
                <a:spcPts val="0"/>
              </a:spcBef>
              <a:buSzTx/>
              <a:buNone/>
              <a:defRPr sz="14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4pPr>
            <a:lvl5pPr marL="0" indent="914400" defTabSz="587022">
              <a:lnSpc>
                <a:spcPct val="150000"/>
              </a:lnSpc>
              <a:spcBef>
                <a:spcPts val="0"/>
              </a:spcBef>
              <a:buSzTx/>
              <a:buNone/>
              <a:defRPr sz="14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2" name="01. Headline"/>
          <p:cNvSpPr txBox="1"/>
          <p:nvPr>
            <p:ph type="body" sz="quarter" idx="17"/>
          </p:nvPr>
        </p:nvSpPr>
        <p:spPr>
          <a:xfrm>
            <a:off x="8152614" y="2157333"/>
            <a:ext cx="3910482" cy="509253"/>
          </a:xfrm>
          <a:prstGeom prst="rect">
            <a:avLst/>
          </a:prstGeom>
        </p:spPr>
        <p:txBody>
          <a:bodyPr lIns="27093" tIns="27093" rIns="27093" bIns="27093">
            <a:noAutofit/>
          </a:bodyPr>
          <a:lstStyle>
            <a:lvl1pPr marL="0" indent="0" defTabSz="587022">
              <a:spcBef>
                <a:spcPts val="0"/>
              </a:spcBef>
              <a:buSzTx/>
              <a:buNone/>
              <a:defRPr b="1" sz="2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01. Headline</a:t>
            </a:r>
          </a:p>
        </p:txBody>
      </p:sp>
      <p:sp>
        <p:nvSpPr>
          <p:cNvPr id="123" name="Body Level One…"/>
          <p:cNvSpPr txBox="1"/>
          <p:nvPr>
            <p:ph type="body" sz="quarter" idx="18"/>
          </p:nvPr>
        </p:nvSpPr>
        <p:spPr>
          <a:xfrm>
            <a:off x="8152614" y="3985550"/>
            <a:ext cx="3910481" cy="636577"/>
          </a:xfrm>
          <a:prstGeom prst="rect">
            <a:avLst/>
          </a:prstGeom>
        </p:spPr>
        <p:txBody>
          <a:bodyPr lIns="27093" tIns="27093" rIns="27093" bIns="27093" anchor="t">
            <a:noAutofit/>
          </a:bodyPr>
          <a:lstStyle>
            <a:lvl1pPr marL="0" indent="0" defTabSz="587022">
              <a:lnSpc>
                <a:spcPct val="150000"/>
              </a:lnSpc>
              <a:spcBef>
                <a:spcPts val="0"/>
              </a:spcBef>
              <a:buSzTx/>
              <a:buNone/>
              <a:defRPr sz="14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1pPr>
            <a:lvl2pPr marL="0" indent="228600" defTabSz="587022">
              <a:lnSpc>
                <a:spcPct val="150000"/>
              </a:lnSpc>
              <a:spcBef>
                <a:spcPts val="0"/>
              </a:spcBef>
              <a:buSzTx/>
              <a:buNone/>
              <a:defRPr sz="14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2pPr>
            <a:lvl3pPr marL="0" indent="457200" defTabSz="587022">
              <a:lnSpc>
                <a:spcPct val="150000"/>
              </a:lnSpc>
              <a:spcBef>
                <a:spcPts val="0"/>
              </a:spcBef>
              <a:buSzTx/>
              <a:buNone/>
              <a:defRPr sz="14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3pPr>
            <a:lvl4pPr marL="0" indent="685800" defTabSz="587022">
              <a:lnSpc>
                <a:spcPct val="150000"/>
              </a:lnSpc>
              <a:spcBef>
                <a:spcPts val="0"/>
              </a:spcBef>
              <a:buSzTx/>
              <a:buNone/>
              <a:defRPr sz="14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4pPr>
            <a:lvl5pPr marL="0" indent="914400" defTabSz="587022">
              <a:lnSpc>
                <a:spcPct val="150000"/>
              </a:lnSpc>
              <a:spcBef>
                <a:spcPts val="0"/>
              </a:spcBef>
              <a:buSzTx/>
              <a:buNone/>
              <a:defRPr sz="14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4" name="02. Headline"/>
          <p:cNvSpPr txBox="1"/>
          <p:nvPr>
            <p:ph type="body" sz="quarter" idx="19"/>
          </p:nvPr>
        </p:nvSpPr>
        <p:spPr>
          <a:xfrm>
            <a:off x="8152614" y="3476298"/>
            <a:ext cx="3910481" cy="509253"/>
          </a:xfrm>
          <a:prstGeom prst="rect">
            <a:avLst/>
          </a:prstGeom>
        </p:spPr>
        <p:txBody>
          <a:bodyPr lIns="27093" tIns="27093" rIns="27093" bIns="27093">
            <a:noAutofit/>
          </a:bodyPr>
          <a:lstStyle>
            <a:lvl1pPr marL="0" indent="0" defTabSz="587022">
              <a:spcBef>
                <a:spcPts val="0"/>
              </a:spcBef>
              <a:buSzTx/>
              <a:buNone/>
              <a:defRPr b="1" sz="2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02. Headline</a:t>
            </a:r>
          </a:p>
        </p:txBody>
      </p:sp>
      <p:sp>
        <p:nvSpPr>
          <p:cNvPr id="125" name="Body Level One…"/>
          <p:cNvSpPr txBox="1"/>
          <p:nvPr>
            <p:ph type="body" sz="quarter" idx="20"/>
          </p:nvPr>
        </p:nvSpPr>
        <p:spPr>
          <a:xfrm>
            <a:off x="8152614" y="5300588"/>
            <a:ext cx="3910481" cy="646219"/>
          </a:xfrm>
          <a:prstGeom prst="rect">
            <a:avLst/>
          </a:prstGeom>
        </p:spPr>
        <p:txBody>
          <a:bodyPr lIns="27093" tIns="27093" rIns="27093" bIns="27093" anchor="t">
            <a:noAutofit/>
          </a:bodyPr>
          <a:lstStyle>
            <a:lvl1pPr marL="0" indent="0" defTabSz="587022">
              <a:lnSpc>
                <a:spcPct val="150000"/>
              </a:lnSpc>
              <a:spcBef>
                <a:spcPts val="0"/>
              </a:spcBef>
              <a:buSzTx/>
              <a:buNone/>
              <a:defRPr sz="14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1pPr>
            <a:lvl2pPr marL="0" indent="228600" defTabSz="587022">
              <a:lnSpc>
                <a:spcPct val="150000"/>
              </a:lnSpc>
              <a:spcBef>
                <a:spcPts val="0"/>
              </a:spcBef>
              <a:buSzTx/>
              <a:buNone/>
              <a:defRPr sz="14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2pPr>
            <a:lvl3pPr marL="0" indent="457200" defTabSz="587022">
              <a:lnSpc>
                <a:spcPct val="150000"/>
              </a:lnSpc>
              <a:spcBef>
                <a:spcPts val="0"/>
              </a:spcBef>
              <a:buSzTx/>
              <a:buNone/>
              <a:defRPr sz="14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3pPr>
            <a:lvl4pPr marL="0" indent="685800" defTabSz="587022">
              <a:lnSpc>
                <a:spcPct val="150000"/>
              </a:lnSpc>
              <a:spcBef>
                <a:spcPts val="0"/>
              </a:spcBef>
              <a:buSzTx/>
              <a:buNone/>
              <a:defRPr sz="14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4pPr>
            <a:lvl5pPr marL="0" indent="914400" defTabSz="587022">
              <a:lnSpc>
                <a:spcPct val="150000"/>
              </a:lnSpc>
              <a:spcBef>
                <a:spcPts val="0"/>
              </a:spcBef>
              <a:buSzTx/>
              <a:buNone/>
              <a:defRPr sz="14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6" name="Slide Number"/>
          <p:cNvSpPr txBox="1"/>
          <p:nvPr>
            <p:ph type="sldNum" sz="quarter" idx="2"/>
          </p:nvPr>
        </p:nvSpPr>
        <p:spPr>
          <a:xfrm>
            <a:off x="6271243" y="2161260"/>
            <a:ext cx="462314" cy="485988"/>
          </a:xfrm>
          <a:prstGeom prst="rect">
            <a:avLst/>
          </a:prstGeom>
        </p:spPr>
        <p:txBody>
          <a:bodyPr lIns="27093" tIns="27093" rIns="27093" bIns="27093" anchor="t"/>
          <a:lstStyle>
            <a:lvl1pPr defTabSz="587022">
              <a:lnSpc>
                <a:spcPct val="150000"/>
              </a:lnSpc>
              <a:defRPr sz="28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27" name="Mobile_App_Presentation_Mock-Up_WHITE.png"/>
          <p:cNvSpPr/>
          <p:nvPr>
            <p:ph type="pic" sz="half" idx="21"/>
          </p:nvPr>
        </p:nvSpPr>
        <p:spPr>
          <a:xfrm>
            <a:off x="938132" y="3983586"/>
            <a:ext cx="6094579" cy="457093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asic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itle Text"/>
          <p:cNvSpPr txBox="1"/>
          <p:nvPr>
            <p:ph type="title"/>
          </p:nvPr>
        </p:nvSpPr>
        <p:spPr>
          <a:xfrm>
            <a:off x="938132" y="2157333"/>
            <a:ext cx="10362620" cy="2719467"/>
          </a:xfrm>
          <a:prstGeom prst="rect">
            <a:avLst/>
          </a:prstGeom>
        </p:spPr>
        <p:txBody>
          <a:bodyPr lIns="27093" tIns="27093" rIns="27093" bIns="27093" anchor="t">
            <a:noAutofit/>
          </a:bodyPr>
          <a:lstStyle>
            <a:lvl1pPr algn="l" defTabSz="587022">
              <a:lnSpc>
                <a:spcPct val="70000"/>
              </a:lnSpc>
              <a:defRPr b="1" baseline="12820" spc="-233" sz="7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1654391" y="2157333"/>
            <a:ext cx="462315" cy="485987"/>
          </a:xfrm>
          <a:prstGeom prst="rect">
            <a:avLst/>
          </a:prstGeom>
        </p:spPr>
        <p:txBody>
          <a:bodyPr lIns="27093" tIns="27093" rIns="27093" bIns="27093" anchor="t"/>
          <a:lstStyle>
            <a:lvl1pPr defTabSz="587022">
              <a:lnSpc>
                <a:spcPct val="150000"/>
              </a:lnSpc>
              <a:defRPr sz="28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36" name="Body Level One…"/>
          <p:cNvSpPr txBox="1"/>
          <p:nvPr>
            <p:ph type="body" sz="half" idx="1"/>
          </p:nvPr>
        </p:nvSpPr>
        <p:spPr>
          <a:xfrm>
            <a:off x="938795" y="4876800"/>
            <a:ext cx="11127211" cy="2719467"/>
          </a:xfrm>
          <a:prstGeom prst="rect">
            <a:avLst/>
          </a:prstGeom>
        </p:spPr>
        <p:txBody>
          <a:bodyPr lIns="27093" tIns="27093" rIns="27093" bIns="27093" anchor="t">
            <a:noAutofit/>
          </a:bodyPr>
          <a:lstStyle>
            <a:lvl1pPr marL="0" indent="0" defTabSz="587022">
              <a:lnSpc>
                <a:spcPct val="150000"/>
              </a:lnSpc>
              <a:spcBef>
                <a:spcPts val="0"/>
              </a:spcBef>
              <a:buSzTx/>
              <a:buNone/>
              <a:defRPr sz="14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1pPr>
            <a:lvl2pPr marL="0" indent="228600" defTabSz="587022">
              <a:lnSpc>
                <a:spcPct val="150000"/>
              </a:lnSpc>
              <a:spcBef>
                <a:spcPts val="0"/>
              </a:spcBef>
              <a:buSzTx/>
              <a:buNone/>
              <a:defRPr sz="14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2pPr>
            <a:lvl3pPr marL="0" indent="457200" defTabSz="587022">
              <a:lnSpc>
                <a:spcPct val="150000"/>
              </a:lnSpc>
              <a:spcBef>
                <a:spcPts val="0"/>
              </a:spcBef>
              <a:buSzTx/>
              <a:buNone/>
              <a:defRPr sz="14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3pPr>
            <a:lvl4pPr marL="0" indent="685800" defTabSz="587022">
              <a:lnSpc>
                <a:spcPct val="150000"/>
              </a:lnSpc>
              <a:spcBef>
                <a:spcPts val="0"/>
              </a:spcBef>
              <a:buSzTx/>
              <a:buNone/>
              <a:defRPr sz="14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4pPr>
            <a:lvl5pPr marL="0" indent="914400" defTabSz="587022">
              <a:lnSpc>
                <a:spcPct val="150000"/>
              </a:lnSpc>
              <a:spcBef>
                <a:spcPts val="0"/>
              </a:spcBef>
              <a:buSzTx/>
              <a:buNone/>
              <a:defRPr sz="14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lide Number"/>
          <p:cNvSpPr txBox="1"/>
          <p:nvPr>
            <p:ph type="sldNum" sz="quarter" idx="2"/>
          </p:nvPr>
        </p:nvSpPr>
        <p:spPr>
          <a:xfrm>
            <a:off x="11654391" y="2157333"/>
            <a:ext cx="462315" cy="485987"/>
          </a:xfrm>
          <a:prstGeom prst="rect">
            <a:avLst/>
          </a:prstGeom>
        </p:spPr>
        <p:txBody>
          <a:bodyPr lIns="27093" tIns="27093" rIns="27093" bIns="27093" anchor="t"/>
          <a:lstStyle>
            <a:lvl1pPr defTabSz="587022">
              <a:lnSpc>
                <a:spcPct val="150000"/>
              </a:lnSpc>
              <a:defRPr sz="28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mag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"/>
          <p:cNvSpPr/>
          <p:nvPr>
            <p:ph type="body" sz="half" idx="13"/>
          </p:nvPr>
        </p:nvSpPr>
        <p:spPr>
          <a:xfrm>
            <a:off x="-1325" y="4876800"/>
            <a:ext cx="13006126" cy="3657600"/>
          </a:xfrm>
          <a:prstGeom prst="rect">
            <a:avLst/>
          </a:prstGeom>
          <a:solidFill>
            <a:srgbClr val="DCDEE0"/>
          </a:solidFill>
        </p:spPr>
        <p:txBody>
          <a:bodyPr lIns="27093" tIns="27093" rIns="27093" bIns="27093">
            <a:noAutofit/>
          </a:bodyPr>
          <a:lstStyle/>
          <a:p>
            <a:pPr marL="0" indent="0" defTabSz="587022">
              <a:spcBef>
                <a:spcPts val="0"/>
              </a:spcBef>
              <a:buSzTx/>
              <a:buNone/>
              <a:defRPr b="1" sz="2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1" name="Title Text"/>
          <p:cNvSpPr txBox="1"/>
          <p:nvPr>
            <p:ph type="title"/>
          </p:nvPr>
        </p:nvSpPr>
        <p:spPr>
          <a:xfrm>
            <a:off x="938132" y="2157333"/>
            <a:ext cx="4875091" cy="2304036"/>
          </a:xfrm>
          <a:prstGeom prst="rect">
            <a:avLst/>
          </a:prstGeom>
        </p:spPr>
        <p:txBody>
          <a:bodyPr lIns="27093" tIns="27093" rIns="27093" bIns="27093" anchor="t">
            <a:noAutofit/>
          </a:bodyPr>
          <a:lstStyle>
            <a:lvl1pPr algn="l" defTabSz="587022">
              <a:lnSpc>
                <a:spcPct val="70000"/>
              </a:lnSpc>
              <a:defRPr b="1" baseline="12820" spc="-233" sz="7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52" name="Body Level One…"/>
          <p:cNvSpPr txBox="1"/>
          <p:nvPr>
            <p:ph type="body" sz="quarter" idx="1"/>
          </p:nvPr>
        </p:nvSpPr>
        <p:spPr>
          <a:xfrm>
            <a:off x="6508511" y="2157333"/>
            <a:ext cx="4875090" cy="2304036"/>
          </a:xfrm>
          <a:prstGeom prst="rect">
            <a:avLst/>
          </a:prstGeom>
        </p:spPr>
        <p:txBody>
          <a:bodyPr lIns="27093" tIns="27093" rIns="27093" bIns="27093" anchor="t">
            <a:noAutofit/>
          </a:bodyPr>
          <a:lstStyle>
            <a:lvl1pPr marL="0" indent="0" defTabSz="587022">
              <a:lnSpc>
                <a:spcPct val="150000"/>
              </a:lnSpc>
              <a:spcBef>
                <a:spcPts val="0"/>
              </a:spcBef>
              <a:buSzTx/>
              <a:buNone/>
              <a:defRPr sz="14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1pPr>
            <a:lvl2pPr marL="0" indent="228600" defTabSz="587022">
              <a:lnSpc>
                <a:spcPct val="150000"/>
              </a:lnSpc>
              <a:spcBef>
                <a:spcPts val="0"/>
              </a:spcBef>
              <a:buSzTx/>
              <a:buNone/>
              <a:defRPr sz="14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2pPr>
            <a:lvl3pPr marL="0" indent="457200" defTabSz="587022">
              <a:lnSpc>
                <a:spcPct val="150000"/>
              </a:lnSpc>
              <a:spcBef>
                <a:spcPts val="0"/>
              </a:spcBef>
              <a:buSzTx/>
              <a:buNone/>
              <a:defRPr sz="14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3pPr>
            <a:lvl4pPr marL="0" indent="685800" defTabSz="587022">
              <a:lnSpc>
                <a:spcPct val="150000"/>
              </a:lnSpc>
              <a:spcBef>
                <a:spcPts val="0"/>
              </a:spcBef>
              <a:buSzTx/>
              <a:buNone/>
              <a:defRPr sz="14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4pPr>
            <a:lvl5pPr marL="0" indent="914400" defTabSz="587022">
              <a:lnSpc>
                <a:spcPct val="150000"/>
              </a:lnSpc>
              <a:spcBef>
                <a:spcPts val="0"/>
              </a:spcBef>
              <a:buSzTx/>
              <a:buNone/>
              <a:defRPr sz="14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3" name="Slide Number"/>
          <p:cNvSpPr txBox="1"/>
          <p:nvPr>
            <p:ph type="sldNum" sz="quarter" idx="2"/>
          </p:nvPr>
        </p:nvSpPr>
        <p:spPr>
          <a:xfrm>
            <a:off x="11650819" y="2157333"/>
            <a:ext cx="462315" cy="485987"/>
          </a:xfrm>
          <a:prstGeom prst="rect">
            <a:avLst/>
          </a:prstGeom>
        </p:spPr>
        <p:txBody>
          <a:bodyPr lIns="27093" tIns="27093" rIns="27093" bIns="27093" anchor="t"/>
          <a:lstStyle>
            <a:lvl1pPr defTabSz="587022">
              <a:lnSpc>
                <a:spcPct val="150000"/>
              </a:lnSpc>
              <a:defRPr sz="28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mag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Rectangle"/>
          <p:cNvSpPr/>
          <p:nvPr>
            <p:ph type="body" sz="half" idx="13"/>
          </p:nvPr>
        </p:nvSpPr>
        <p:spPr>
          <a:xfrm>
            <a:off x="7247043" y="1219199"/>
            <a:ext cx="5757758" cy="7315201"/>
          </a:xfrm>
          <a:prstGeom prst="rect">
            <a:avLst/>
          </a:prstGeom>
          <a:solidFill>
            <a:srgbClr val="DCDEE0"/>
          </a:solidFill>
        </p:spPr>
        <p:txBody>
          <a:bodyPr lIns="27093" tIns="27093" rIns="27093" bIns="27093">
            <a:noAutofit/>
          </a:bodyPr>
          <a:lstStyle/>
          <a:p>
            <a:pPr marL="0" indent="0" defTabSz="587022">
              <a:spcBef>
                <a:spcPts val="0"/>
              </a:spcBef>
              <a:buSzTx/>
              <a:buNone/>
              <a:defRPr b="1" sz="2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1" name="Title Text"/>
          <p:cNvSpPr txBox="1"/>
          <p:nvPr>
            <p:ph type="title"/>
          </p:nvPr>
        </p:nvSpPr>
        <p:spPr>
          <a:xfrm>
            <a:off x="938132" y="2157333"/>
            <a:ext cx="4744686" cy="2719467"/>
          </a:xfrm>
          <a:prstGeom prst="rect">
            <a:avLst/>
          </a:prstGeom>
        </p:spPr>
        <p:txBody>
          <a:bodyPr lIns="27093" tIns="27093" rIns="27093" bIns="27093" anchor="t">
            <a:noAutofit/>
          </a:bodyPr>
          <a:lstStyle>
            <a:lvl1pPr algn="l" defTabSz="587022">
              <a:lnSpc>
                <a:spcPct val="70000"/>
              </a:lnSpc>
              <a:defRPr b="1" baseline="12820" spc="-233" sz="78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62" name="Body Level One…"/>
          <p:cNvSpPr txBox="1"/>
          <p:nvPr>
            <p:ph type="body" sz="quarter" idx="1"/>
          </p:nvPr>
        </p:nvSpPr>
        <p:spPr>
          <a:xfrm>
            <a:off x="938132" y="4876800"/>
            <a:ext cx="5563607" cy="2719467"/>
          </a:xfrm>
          <a:prstGeom prst="rect">
            <a:avLst/>
          </a:prstGeom>
        </p:spPr>
        <p:txBody>
          <a:bodyPr lIns="27093" tIns="27093" rIns="27093" bIns="27093" anchor="t">
            <a:noAutofit/>
          </a:bodyPr>
          <a:lstStyle>
            <a:lvl1pPr marL="0" indent="0" defTabSz="587022">
              <a:lnSpc>
                <a:spcPct val="150000"/>
              </a:lnSpc>
              <a:spcBef>
                <a:spcPts val="0"/>
              </a:spcBef>
              <a:buSzTx/>
              <a:buNone/>
              <a:defRPr sz="14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1pPr>
            <a:lvl2pPr marL="0" indent="228600" defTabSz="587022">
              <a:lnSpc>
                <a:spcPct val="150000"/>
              </a:lnSpc>
              <a:spcBef>
                <a:spcPts val="0"/>
              </a:spcBef>
              <a:buSzTx/>
              <a:buNone/>
              <a:defRPr sz="14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2pPr>
            <a:lvl3pPr marL="0" indent="457200" defTabSz="587022">
              <a:lnSpc>
                <a:spcPct val="150000"/>
              </a:lnSpc>
              <a:spcBef>
                <a:spcPts val="0"/>
              </a:spcBef>
              <a:buSzTx/>
              <a:buNone/>
              <a:defRPr sz="14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3pPr>
            <a:lvl4pPr marL="0" indent="685800" defTabSz="587022">
              <a:lnSpc>
                <a:spcPct val="150000"/>
              </a:lnSpc>
              <a:spcBef>
                <a:spcPts val="0"/>
              </a:spcBef>
              <a:buSzTx/>
              <a:buNone/>
              <a:defRPr sz="14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4pPr>
            <a:lvl5pPr marL="0" indent="914400" defTabSz="587022">
              <a:lnSpc>
                <a:spcPct val="150000"/>
              </a:lnSpc>
              <a:spcBef>
                <a:spcPts val="0"/>
              </a:spcBef>
              <a:buSzTx/>
              <a:buNone/>
              <a:defRPr sz="14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3" name="Slide Number"/>
          <p:cNvSpPr txBox="1"/>
          <p:nvPr>
            <p:ph type="sldNum" sz="quarter" idx="2"/>
          </p:nvPr>
        </p:nvSpPr>
        <p:spPr>
          <a:xfrm>
            <a:off x="6089462" y="2157333"/>
            <a:ext cx="462315" cy="485987"/>
          </a:xfrm>
          <a:prstGeom prst="rect">
            <a:avLst/>
          </a:prstGeom>
        </p:spPr>
        <p:txBody>
          <a:bodyPr lIns="27093" tIns="27093" rIns="27093" bIns="27093" anchor="t"/>
          <a:lstStyle>
            <a:lvl1pPr defTabSz="587022">
              <a:lnSpc>
                <a:spcPct val="150000"/>
              </a:lnSpc>
              <a:defRPr sz="2800">
                <a:solidFill>
                  <a:schemeClr val="accent6">
                    <a:hueOff val="10811956"/>
                    <a:satOff val="-58544"/>
                    <a:lumOff val="-9736"/>
                  </a:schemeClr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164" name="Object"/>
          <p:cNvSpPr txBox="1"/>
          <p:nvPr>
            <p:ph type="obj" sz="quarter" idx="3"/>
          </p:nvPr>
        </p:nvSpPr>
        <p:spPr>
          <a:xfrm>
            <a:off x="8606542" y="4504266"/>
            <a:ext cx="3456554" cy="968588"/>
          </a:xfrm>
          <a:prstGeom prst="rect">
            <a:avLst/>
          </a:prstGeom>
        </p:spPr>
        <p:txBody>
          <a:bodyPr lIns="27093" tIns="27093" rIns="27093" bIns="27093"/>
          <a:lstStyle/>
          <a:p>
            <a:pPr marL="0" indent="0" defTabSz="587022">
              <a:spcBef>
                <a:spcPts val="0"/>
              </a:spcBef>
              <a:buSzTx/>
              <a:buNone/>
              <a:defRPr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0_Title Slide 0">
    <p:bg>
      <p:bgPr>
        <a:solidFill>
          <a:srgbClr val="2A2D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itle Text"/>
          <p:cNvSpPr txBox="1"/>
          <p:nvPr>
            <p:ph type="title"/>
          </p:nvPr>
        </p:nvSpPr>
        <p:spPr>
          <a:xfrm>
            <a:off x="975359" y="880227"/>
            <a:ext cx="11054082" cy="1162755"/>
          </a:xfrm>
          <a:prstGeom prst="rect">
            <a:avLst/>
          </a:prstGeom>
        </p:spPr>
        <p:txBody>
          <a:bodyPr lIns="130026" tIns="130026" rIns="130026" bIns="130026"/>
          <a:lstStyle>
            <a:lvl1pPr defTabSz="1300480">
              <a:lnSpc>
                <a:spcPct val="90000"/>
              </a:lnSpc>
              <a:defRPr sz="4600">
                <a:solidFill>
                  <a:srgbClr val="F3644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72" name="Body Level One…"/>
          <p:cNvSpPr txBox="1"/>
          <p:nvPr>
            <p:ph type="body" sz="quarter" idx="1"/>
          </p:nvPr>
        </p:nvSpPr>
        <p:spPr>
          <a:xfrm>
            <a:off x="975359" y="1890872"/>
            <a:ext cx="11054082" cy="282371"/>
          </a:xfrm>
          <a:prstGeom prst="rect">
            <a:avLst/>
          </a:prstGeom>
        </p:spPr>
        <p:txBody>
          <a:bodyPr lIns="130026" tIns="130026" rIns="130026" bIns="130026" anchor="t"/>
          <a:lstStyle>
            <a:lvl1pPr marL="0" indent="0" algn="ctr" defTabSz="1300480">
              <a:lnSpc>
                <a:spcPct val="90000"/>
              </a:lnSpc>
              <a:spcBef>
                <a:spcPts val="1400"/>
              </a:spcBef>
              <a:buSzTx/>
              <a:buNone/>
              <a:defRPr sz="1200">
                <a:latin typeface="Calibri"/>
                <a:ea typeface="Calibri"/>
                <a:cs typeface="Calibri"/>
                <a:sym typeface="Calibri"/>
              </a:defRPr>
            </a:lvl1pPr>
            <a:lvl2pPr marL="723900" indent="-38100" algn="ctr" defTabSz="1300480">
              <a:lnSpc>
                <a:spcPct val="90000"/>
              </a:lnSpc>
              <a:spcBef>
                <a:spcPts val="1400"/>
              </a:spcBef>
              <a:buSzPct val="100000"/>
              <a:defRPr sz="1200">
                <a:latin typeface="Calibri"/>
                <a:ea typeface="Calibri"/>
                <a:cs typeface="Calibri"/>
                <a:sym typeface="Calibri"/>
              </a:defRPr>
            </a:lvl2pPr>
            <a:lvl3pPr marL="1158239" indent="-15239" algn="ctr" defTabSz="1300480">
              <a:lnSpc>
                <a:spcPct val="90000"/>
              </a:lnSpc>
              <a:spcBef>
                <a:spcPts val="1400"/>
              </a:spcBef>
              <a:buSzPct val="100000"/>
              <a:defRPr sz="1200">
                <a:latin typeface="Calibri"/>
                <a:ea typeface="Calibri"/>
                <a:cs typeface="Calibri"/>
                <a:sym typeface="Calibri"/>
              </a:defRPr>
            </a:lvl3pPr>
            <a:lvl4pPr marL="1600200" indent="0" algn="ctr" defTabSz="1300480">
              <a:lnSpc>
                <a:spcPct val="90000"/>
              </a:lnSpc>
              <a:spcBef>
                <a:spcPts val="1400"/>
              </a:spcBef>
              <a:buSzPct val="100000"/>
              <a:defRPr sz="1200">
                <a:latin typeface="Calibri"/>
                <a:ea typeface="Calibri"/>
                <a:cs typeface="Calibri"/>
                <a:sym typeface="Calibri"/>
              </a:defRPr>
            </a:lvl4pPr>
            <a:lvl5pPr marL="2057400" indent="0" algn="ctr" defTabSz="1300480">
              <a:lnSpc>
                <a:spcPct val="90000"/>
              </a:lnSpc>
              <a:spcBef>
                <a:spcPts val="1400"/>
              </a:spcBef>
              <a:buSzPct val="100000"/>
              <a:defRPr sz="12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3" name="Slide Number"/>
          <p:cNvSpPr txBox="1"/>
          <p:nvPr>
            <p:ph type="sldNum" sz="quarter" idx="2"/>
          </p:nvPr>
        </p:nvSpPr>
        <p:spPr>
          <a:xfrm>
            <a:off x="6285653" y="8779792"/>
            <a:ext cx="3034455" cy="520701"/>
          </a:xfrm>
          <a:prstGeom prst="rect">
            <a:avLst/>
          </a:prstGeom>
        </p:spPr>
        <p:txBody>
          <a:bodyPr lIns="64995" tIns="64995" rIns="64995" bIns="64995" anchor="ctr"/>
          <a:lstStyle>
            <a:lvl1pPr algn="r" defTabSz="1300480">
              <a:defRPr sz="16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18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500" y="406400"/>
            <a:ext cx="11099800" cy="2120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11798" y="9245599"/>
            <a:ext cx="368504" cy="3810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572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9144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3716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18288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22860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27432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32004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36576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41148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7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ecurity and Privacy Questionnaire"/>
          <p:cNvSpPr txBox="1"/>
          <p:nvPr>
            <p:ph type="ctrTitle"/>
          </p:nvPr>
        </p:nvSpPr>
        <p:spPr>
          <a:xfrm>
            <a:off x="1219200" y="1779934"/>
            <a:ext cx="10464800" cy="2588866"/>
          </a:xfrm>
          <a:prstGeom prst="rect">
            <a:avLst/>
          </a:prstGeom>
        </p:spPr>
        <p:txBody>
          <a:bodyPr/>
          <a:lstStyle/>
          <a:p>
            <a:pPr/>
            <a:r>
              <a:t>Security and Privacy Questionnaire</a:t>
            </a:r>
          </a:p>
        </p:txBody>
      </p:sp>
      <p:sp>
        <p:nvSpPr>
          <p:cNvPr id="183" name="Document update progress"/>
          <p:cNvSpPr txBox="1"/>
          <p:nvPr>
            <p:ph type="subTitle" sz="quarter" idx="1"/>
          </p:nvPr>
        </p:nvSpPr>
        <p:spPr>
          <a:xfrm>
            <a:off x="1320800" y="4527550"/>
            <a:ext cx="10464800" cy="1130300"/>
          </a:xfrm>
          <a:prstGeom prst="rect">
            <a:avLst/>
          </a:prstGeom>
        </p:spPr>
        <p:txBody>
          <a:bodyPr/>
          <a:lstStyle/>
          <a:p>
            <a:pPr/>
            <a:r>
              <a:t>Document update progress</a:t>
            </a:r>
          </a:p>
        </p:txBody>
      </p:sp>
      <p:sp>
        <p:nvSpPr>
          <p:cNvPr id="184" name="TPAC 2018…"/>
          <p:cNvSpPr txBox="1"/>
          <p:nvPr/>
        </p:nvSpPr>
        <p:spPr>
          <a:xfrm>
            <a:off x="5201617" y="5499100"/>
            <a:ext cx="2703166" cy="226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2800">
                <a:latin typeface="Helvetica"/>
                <a:ea typeface="Helvetica"/>
                <a:cs typeface="Helvetica"/>
                <a:sym typeface="Helvetica"/>
              </a:defRPr>
            </a:pPr>
            <a:r>
              <a:t>TPAC 2018</a:t>
            </a:r>
          </a:p>
          <a:p>
            <a:pPr>
              <a:defRPr b="1" sz="2800">
                <a:latin typeface="Helvetica"/>
                <a:ea typeface="Helvetica"/>
                <a:cs typeface="Helvetica"/>
                <a:sym typeface="Helvetica"/>
              </a:defRPr>
            </a:pPr>
            <a:r>
              <a:t>Lyon, France</a:t>
            </a:r>
          </a:p>
          <a:p>
            <a:pPr>
              <a:defRPr b="1" sz="2800"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>
              <a:defRPr b="1" i="1" sz="2800">
                <a:latin typeface="Helvetica"/>
                <a:ea typeface="Helvetica"/>
                <a:cs typeface="Helvetica"/>
                <a:sym typeface="Helvetica"/>
              </a:defRPr>
            </a:pPr>
            <a:r>
              <a:t>Lukasz Olejnik</a:t>
            </a:r>
          </a:p>
          <a:p>
            <a:pPr>
              <a:defRPr b="1" i="1" sz="2800">
                <a:latin typeface="Helvetica"/>
                <a:ea typeface="Helvetica"/>
                <a:cs typeface="Helvetica"/>
                <a:sym typeface="Helvetica"/>
              </a:defRPr>
            </a:pPr>
            <a:r>
              <a:t>@lukOlejnik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uccessful track of privacy recor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84886">
              <a:defRPr sz="6640"/>
            </a:lvl1pPr>
          </a:lstStyle>
          <a:p>
            <a:pPr/>
            <a:r>
              <a:t>Successful track of privacy record</a:t>
            </a:r>
          </a:p>
        </p:txBody>
      </p:sp>
      <p:pic>
        <p:nvPicPr>
          <p:cNvPr id="187" name="Screen Shot 2018-10-19 at 11.56.25.png" descr="Screen Shot 2018-10-19 at 11.56.2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8929" y="2611964"/>
            <a:ext cx="6036756" cy="502336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8" name="Screen Shot 2018-10-19 at 11.59.42.png" descr="Screen Shot 2018-10-19 at 11.59.4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87892" y="6509345"/>
            <a:ext cx="8579932" cy="32066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9" name="Screen Shot 2018-10-19 at 12.03.52.png" descr="Screen Shot 2018-10-19 at 12.03.52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5484" y="3848664"/>
            <a:ext cx="4542243" cy="610596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0" name="Screen Shot 2018-10-19 at 11.58.40.png" descr="Screen Shot 2018-10-19 at 11.58.40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109928" y="3001596"/>
            <a:ext cx="6515592" cy="42441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7" grpId="1"/>
      <p:bldP build="whole" bldLvl="1" animBg="1" rev="0" advAuto="0" spid="189" grpId="3"/>
      <p:bldP build="whole" bldLvl="1" animBg="1" rev="0" advAuto="0" spid="188" grpId="2"/>
      <p:bldP build="whole" bldLvl="1" animBg="1" rev="0" advAuto="0" spid="190" grpId="4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recision matters?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Precision matters?</a:t>
            </a:r>
          </a:p>
          <a:p>
            <a:pPr>
              <a:defRPr sz="3200"/>
            </a:pPr>
            <a:r>
              <a:t>Incognito detection  With Web Payment API</a:t>
            </a:r>
          </a:p>
        </p:txBody>
      </p:sp>
      <p:sp>
        <p:nvSpPr>
          <p:cNvPr id="193" name="Chrome enforces 30 minute per-origin quota on canMakePayment()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281940" indent="-281940" defTabSz="432308">
              <a:spcBef>
                <a:spcPts val="2800"/>
              </a:spcBef>
              <a:defRPr sz="2072"/>
            </a:pPr>
            <a:r>
              <a:t>Chrome enforces 30 minute per-origin quota on canMakePayment()</a:t>
            </a:r>
          </a:p>
          <a:p>
            <a:pPr lvl="1" marL="563880" indent="-281940" defTabSz="432308">
              <a:spcBef>
                <a:spcPts val="2800"/>
              </a:spcBef>
              <a:defRPr sz="2072"/>
            </a:pPr>
            <a:r>
              <a:t>Can’t test for visa and subsequently for mastercard</a:t>
            </a:r>
          </a:p>
          <a:p>
            <a:pPr lvl="2" marL="845819" indent="-281940" defTabSz="432308">
              <a:spcBef>
                <a:spcPts val="2800"/>
              </a:spcBef>
              <a:defRPr i="1" sz="2072">
                <a:solidFill>
                  <a:srgbClr val="FF93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>
                <a:solidFill>
                  <a:srgbClr val="FF2600"/>
                </a:solidFill>
              </a:rPr>
              <a:t>NotAllowedError</a:t>
            </a:r>
            <a:r>
              <a:rPr>
                <a:solidFill>
                  <a:srgbClr val="FFFFFF"/>
                </a:solidFill>
              </a:rPr>
              <a:t>: Not allowed to check whether can make payment”.</a:t>
            </a:r>
            <a:endParaRPr>
              <a:solidFill>
                <a:srgbClr val="FFFFFF"/>
              </a:solidFill>
            </a:endParaRPr>
          </a:p>
          <a:p>
            <a:pPr marL="281940" indent="-281940" defTabSz="432308">
              <a:spcBef>
                <a:spcPts val="2800"/>
              </a:spcBef>
              <a:defRPr sz="2072"/>
            </a:pPr>
            <a:r>
              <a:t>Quota not enforced on Incognito</a:t>
            </a:r>
          </a:p>
          <a:p>
            <a:pPr lvl="1" marL="563880" indent="-281940" defTabSz="432308">
              <a:spcBef>
                <a:spcPts val="2800"/>
              </a:spcBef>
              <a:defRPr sz="2072"/>
            </a:pPr>
            <a:r>
              <a:t>Means: </a:t>
            </a:r>
            <a:r>
              <a:rPr>
                <a:solidFill>
                  <a:srgbClr val="FF2600"/>
                </a:solidFill>
              </a:rPr>
              <a:t>NotAllowedError</a:t>
            </a:r>
            <a:r>
              <a:t> not triggered!</a:t>
            </a:r>
          </a:p>
          <a:p>
            <a:pPr lvl="1" marL="563880" indent="-281940" defTabSz="432308">
              <a:spcBef>
                <a:spcPts val="2800"/>
              </a:spcBef>
              <a:defRPr sz="2072"/>
            </a:pPr>
            <a:r>
              <a:t>Can test for any card we like and no exception is returned</a:t>
            </a:r>
          </a:p>
          <a:p>
            <a:pPr marL="281940" indent="-281940" defTabSz="432308">
              <a:spcBef>
                <a:spcPts val="2800"/>
              </a:spcBef>
              <a:defRPr sz="2072"/>
            </a:pPr>
            <a:r>
              <a:t>Deterministic test for Incognito mode</a:t>
            </a:r>
          </a:p>
        </p:txBody>
      </p:sp>
      <p:pic>
        <p:nvPicPr>
          <p:cNvPr id="194" name="Screen Shot 2017-10-01 at 21.58.19.png" descr="Screen Shot 2017-10-01 at 21.58.1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01584" y="2849798"/>
            <a:ext cx="6323989" cy="57685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Screen Shot 2017-10-05 at 11.57.15.png" descr="Screen Shot 2017-10-05 at 11.57.15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9900" y="4425950"/>
            <a:ext cx="9118600" cy="2616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9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Image" descr="Image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8708" r="0" b="8708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98" name="We have found the right solu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08940">
              <a:defRPr sz="5600"/>
            </a:lvl1pPr>
          </a:lstStyle>
          <a:p>
            <a:pPr/>
            <a:r>
              <a:t>We have found the right solution</a:t>
            </a:r>
          </a:p>
        </p:txBody>
      </p:sp>
      <p:sp>
        <p:nvSpPr>
          <p:cNvPr id="199" name="More Paper Work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 Paper Work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cut.mp4" descr="cut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347655" y="1439305"/>
            <a:ext cx="10617667" cy="7963250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We carefully analysed multiple models…"/>
          <p:cNvSpPr txBox="1"/>
          <p:nvPr/>
        </p:nvSpPr>
        <p:spPr>
          <a:xfrm>
            <a:off x="2397581" y="127000"/>
            <a:ext cx="8517815" cy="1066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We carefully analysed multiple models</a:t>
            </a:r>
          </a:p>
          <a:p>
            <a:pPr>
              <a:defRPr sz="2500"/>
            </a:pPr>
            <a:r>
              <a:t>Including non-traditional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483001" fill="hold"/>
                                        <p:tgtEl>
                                          <p:spTgt spid="2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01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Remaking S&amp;P Q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Remaking S&amp;P Q</a:t>
            </a:r>
          </a:p>
        </p:txBody>
      </p:sp>
      <p:sp>
        <p:nvSpPr>
          <p:cNvPr id="205" name="An update for more civilised times.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</p:spPr>
        <p:txBody>
          <a:bodyPr/>
          <a:lstStyle/>
          <a:p>
            <a:pPr/>
            <a:r>
              <a:t>An update for more civilised times.</a:t>
            </a:r>
          </a:p>
          <a:p>
            <a:pPr/>
            <a:r>
              <a:t>Mike West is out </a:t>
            </a:r>
            <a:r>
              <a:rPr i="1">
                <a:latin typeface="Helvetica"/>
                <a:ea typeface="Helvetica"/>
                <a:cs typeface="Helvetica"/>
                <a:sym typeface="Helvetica"/>
              </a:rPr>
              <a:t>(thanks for the work!).</a:t>
            </a:r>
            <a:endParaRPr i="1">
              <a:latin typeface="Helvetica"/>
              <a:ea typeface="Helvetica"/>
              <a:cs typeface="Helvetica"/>
              <a:sym typeface="Helvetica"/>
            </a:endParaRPr>
          </a:p>
          <a:p>
            <a:pPr/>
            <a:r>
              <a:t>Lukasz (</a:t>
            </a:r>
            <a:r>
              <a:rPr i="1">
                <a:latin typeface="Helvetica"/>
                <a:ea typeface="Helvetica"/>
                <a:cs typeface="Helvetica"/>
                <a:sym typeface="Helvetica"/>
              </a:rPr>
              <a:t>moi</a:t>
            </a:r>
            <a:r>
              <a:t>) took the ownership [January 2018].</a:t>
            </a:r>
          </a:p>
          <a:p>
            <a:pPr/>
            <a:r>
              <a:t>New editors [October 2018].</a:t>
            </a:r>
          </a:p>
          <a:p>
            <a:pPr lvl="2"/>
            <a:r>
              <a:t>Lukasz Olejnik (independent / TAG).</a:t>
            </a:r>
          </a:p>
          <a:p>
            <a:pPr lvl="2"/>
            <a:r>
              <a:t>Jason Novak (Apple / PING).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The new proces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new process?</a:t>
            </a:r>
          </a:p>
        </p:txBody>
      </p:sp>
      <p:sp>
        <p:nvSpPr>
          <p:cNvPr id="208" name="Privacy by Design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48055" indent="-448055" defTabSz="572516">
              <a:spcBef>
                <a:spcPts val="4100"/>
              </a:spcBef>
              <a:defRPr sz="3724"/>
            </a:pPr>
            <a:r>
              <a:t>Privacy by Design. </a:t>
            </a:r>
          </a:p>
          <a:p>
            <a:pPr lvl="1" marL="896111" indent="-448055" defTabSz="572516">
              <a:spcBef>
                <a:spcPts val="4100"/>
              </a:spcBef>
              <a:defRPr sz="3724"/>
            </a:pPr>
            <a:r>
              <a:t>I’d love to explain more what this means.</a:t>
            </a:r>
          </a:p>
          <a:p>
            <a:pPr lvl="1" marL="896111" indent="-448055" defTabSz="572516">
              <a:spcBef>
                <a:spcPts val="4100"/>
              </a:spcBef>
              <a:defRPr sz="3724"/>
            </a:pPr>
            <a:r>
              <a:t>Today: Think of security and privacy on early phases.</a:t>
            </a:r>
          </a:p>
          <a:p>
            <a:pPr marL="448055" indent="-448055" defTabSz="572516">
              <a:spcBef>
                <a:spcPts val="4100"/>
              </a:spcBef>
              <a:defRPr sz="3724"/>
            </a:pPr>
            <a:r>
              <a:t>Fill in the review prior to asking for a TAG review.</a:t>
            </a:r>
          </a:p>
          <a:p>
            <a:pPr lvl="1" marL="896111" indent="-448055" defTabSz="572516">
              <a:spcBef>
                <a:spcPts val="4100"/>
              </a:spcBef>
              <a:defRPr sz="3724"/>
            </a:pPr>
            <a:r>
              <a:t>Feel free to ask for external support, i.e. PING or so.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High-level design recommendations for new features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350520">
              <a:defRPr sz="4800"/>
            </a:pPr>
            <a:r>
              <a:t>High-level design recommendations for new features</a:t>
            </a:r>
          </a:p>
          <a:p>
            <a:pPr defTabSz="350520">
              <a:defRPr sz="3600"/>
            </a:pPr>
            <a:r>
              <a:t>In 5 seconds</a:t>
            </a:r>
          </a:p>
        </p:txBody>
      </p:sp>
      <p:sp>
        <p:nvSpPr>
          <p:cNvPr id="211" name="Drop the feature.…"/>
          <p:cNvSpPr txBox="1"/>
          <p:nvPr>
            <p:ph type="body" idx="1"/>
          </p:nvPr>
        </p:nvSpPr>
        <p:spPr>
          <a:xfrm>
            <a:off x="952500" y="2597150"/>
            <a:ext cx="11099800" cy="6286500"/>
          </a:xfrm>
          <a:prstGeom prst="rect">
            <a:avLst/>
          </a:prstGeom>
        </p:spPr>
        <p:txBody>
          <a:bodyPr/>
          <a:lstStyle/>
          <a:p>
            <a:pPr/>
            <a:r>
              <a:t>Drop the feature.</a:t>
            </a:r>
          </a:p>
          <a:p>
            <a:pPr marL="0" indent="0">
              <a:buSzTx/>
              <a:buNone/>
            </a:pPr>
          </a:p>
          <a:p>
            <a:pPr/>
            <a:r>
              <a:t>Don’t assume things are fine. They might not.</a:t>
            </a:r>
          </a:p>
          <a:p>
            <a:pPr/>
            <a:r>
              <a:t>Sanitize the data handled in the feature.</a:t>
            </a:r>
          </a:p>
          <a:p>
            <a:pPr/>
            <a:r>
              <a:t>Making a privacy impact assessment.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We also have thi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 also have this</a:t>
            </a:r>
          </a:p>
        </p:txBody>
      </p:sp>
      <p:pic>
        <p:nvPicPr>
          <p:cNvPr id="214" name="Screen Shot 2018-10-19 at 13.23.40.png" descr="Screen Shot 2018-10-19 at 13.23.4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14598" y="2645221"/>
            <a:ext cx="10668001" cy="49403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NOT A CHECK BOX"/>
          <p:cNvSpPr txBox="1"/>
          <p:nvPr>
            <p:ph type="title"/>
          </p:nvPr>
        </p:nvSpPr>
        <p:spPr>
          <a:xfrm>
            <a:off x="952500" y="412750"/>
            <a:ext cx="11099800" cy="2120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2600"/>
                </a:solidFill>
              </a:defRPr>
            </a:lvl1pPr>
          </a:lstStyle>
          <a:p>
            <a:pPr/>
            <a:r>
              <a:t>NOT A CHECK BOX</a:t>
            </a:r>
          </a:p>
        </p:txBody>
      </p:sp>
      <p:sp>
        <p:nvSpPr>
          <p:cNvPr id="217" name="Should not be used as a “check box&quot; exercise…"/>
          <p:cNvSpPr txBox="1"/>
          <p:nvPr>
            <p:ph type="body" sz="half" idx="1"/>
          </p:nvPr>
        </p:nvSpPr>
        <p:spPr>
          <a:xfrm>
            <a:off x="478366" y="2597150"/>
            <a:ext cx="5718308" cy="6286501"/>
          </a:xfrm>
          <a:prstGeom prst="rect">
            <a:avLst/>
          </a:prstGeom>
        </p:spPr>
        <p:txBody>
          <a:bodyPr/>
          <a:lstStyle/>
          <a:p>
            <a:pPr marL="265175" indent="-265175" defTabSz="338835">
              <a:spcBef>
                <a:spcPts val="2400"/>
              </a:spcBef>
              <a:defRPr sz="2204"/>
            </a:pPr>
            <a:r>
              <a:t>Should not be used as a “check box" exercise  </a:t>
            </a:r>
          </a:p>
          <a:p>
            <a:pPr lvl="1" marL="530351" indent="-265175" defTabSz="338835">
              <a:spcBef>
                <a:spcPts val="2400"/>
              </a:spcBef>
              <a:defRPr sz="2204"/>
            </a:pPr>
            <a:r>
              <a:t>Not helping improve privacy or security. </a:t>
            </a:r>
          </a:p>
          <a:p>
            <a:pPr lvl="1" marL="530351" indent="-265175" defTabSz="338835">
              <a:spcBef>
                <a:spcPts val="2400"/>
              </a:spcBef>
              <a:defRPr sz="2204"/>
            </a:pPr>
            <a:r>
              <a:t>Makes Lukasz sad</a:t>
            </a:r>
          </a:p>
          <a:p>
            <a:pPr marL="265175" indent="-265175" defTabSz="338835">
              <a:spcBef>
                <a:spcPts val="2400"/>
              </a:spcBef>
              <a:defRPr sz="2204"/>
            </a:pPr>
            <a:r>
              <a:t>Each question needs to be considered </a:t>
            </a:r>
          </a:p>
          <a:p>
            <a:pPr lvl="1" marL="530351" indent="-265175" defTabSz="338835">
              <a:spcBef>
                <a:spcPts val="2400"/>
              </a:spcBef>
              <a:defRPr sz="2204"/>
            </a:pPr>
            <a:r>
              <a:t>Describe concerns, along with a possible mitigation strategy (if you have it). </a:t>
            </a:r>
          </a:p>
          <a:p>
            <a:pPr marL="265175" indent="-265175" defTabSz="338835">
              <a:spcBef>
                <a:spcPts val="2400"/>
              </a:spcBef>
              <a:defRPr sz="2204"/>
            </a:pPr>
            <a:r>
              <a:t>One-word answers not good (“yes” / “no”). </a:t>
            </a:r>
          </a:p>
          <a:p>
            <a:pPr lvl="1" marL="530351" indent="-265175" defTabSz="338835">
              <a:spcBef>
                <a:spcPts val="2400"/>
              </a:spcBef>
              <a:defRPr sz="2204"/>
            </a:pPr>
            <a:r>
              <a:t>Include an explanatory description. </a:t>
            </a:r>
          </a:p>
          <a:p>
            <a:pPr marL="265175" indent="-265175" defTabSz="338835">
              <a:spcBef>
                <a:spcPts val="2400"/>
              </a:spcBef>
              <a:defRPr sz="2204"/>
            </a:pPr>
            <a:r>
              <a:t>“Why” and “how”, rather than “if”.</a:t>
            </a:r>
          </a:p>
        </p:txBody>
      </p:sp>
      <p:pic>
        <p:nvPicPr>
          <p:cNvPr id="218" name="Screen Shot 2018-10-19 at 15.23.21.png" descr="Screen Shot 2018-10-19 at 15.23.2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96393" y="2406650"/>
            <a:ext cx="5918201" cy="6667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Screen Shot 2018-10-19 at 15.45.19.png" descr="Screen Shot 2018-10-19 at 15.45.1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209786" y="3964633"/>
            <a:ext cx="6691415" cy="4499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down)" transition="out">
                                      <p:cBhvr>
                                        <p:cTn id="6" dur="2000" fill="hold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9" grpId="2"/>
      <p:bldP build="whole" bldLvl="1" animBg="1" rev="0" advAuto="0" spid="218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Example new ques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Example new question</a:t>
            </a:r>
          </a:p>
        </p:txBody>
      </p:sp>
      <p:sp>
        <p:nvSpPr>
          <p:cNvPr id="222" name="“Does the specification deal with personal information allowing to single out the user?”…"/>
          <p:cNvSpPr txBox="1"/>
          <p:nvPr>
            <p:ph type="body" idx="1"/>
          </p:nvPr>
        </p:nvSpPr>
        <p:spPr>
          <a:xfrm>
            <a:off x="952500" y="2590800"/>
            <a:ext cx="10858500" cy="6286500"/>
          </a:xfrm>
          <a:prstGeom prst="rect">
            <a:avLst/>
          </a:prstGeom>
        </p:spPr>
        <p:txBody>
          <a:bodyPr/>
          <a:lstStyle/>
          <a:p>
            <a:pPr>
              <a:defRPr i="1">
                <a:latin typeface="Helvetica"/>
                <a:ea typeface="Helvetica"/>
                <a:cs typeface="Helvetica"/>
                <a:sym typeface="Helvetica"/>
              </a:defRPr>
            </a:pPr>
            <a:r>
              <a:t>“Does the specification deal with personal information allowing to single out the user?”</a:t>
            </a:r>
          </a:p>
          <a:p>
            <a:pPr lvl="1"/>
            <a:r>
              <a:t>Not Really useful answers: </a:t>
            </a:r>
            <a:r>
              <a:rPr i="1">
                <a:latin typeface="Helvetica"/>
                <a:ea typeface="Helvetica"/>
                <a:cs typeface="Helvetica"/>
                <a:sym typeface="Helvetica"/>
              </a:rPr>
              <a:t>No, Yes, Blue</a:t>
            </a:r>
          </a:p>
          <a:p>
            <a:pPr>
              <a:defRPr i="1">
                <a:latin typeface="Helvetica"/>
                <a:ea typeface="Helvetica"/>
                <a:cs typeface="Helvetica"/>
                <a:sym typeface="Helvetica"/>
              </a:defRPr>
            </a:pPr>
            <a:r>
              <a:t>“How does the specification deal with personal information allowing to single out the user?”</a:t>
            </a:r>
          </a:p>
          <a:p>
            <a:pPr lvl="1"/>
            <a:r>
              <a:t>Not Really useful answers: Anyhow, It does not, Get lost</a:t>
            </a:r>
          </a:p>
          <a:p>
            <a:pPr>
              <a:defRPr i="1">
                <a:latin typeface="Helvetica"/>
                <a:ea typeface="Helvetica"/>
                <a:cs typeface="Helvetica"/>
                <a:sym typeface="Helvetica"/>
              </a:defRPr>
            </a:pPr>
            <a:r>
              <a:t>“What information might this feature expose and why”?</a:t>
            </a:r>
          </a:p>
          <a:p>
            <a:pPr lvl="1">
              <a:defRPr i="1">
                <a:latin typeface="Helvetica"/>
                <a:ea typeface="Helvetica"/>
                <a:cs typeface="Helvetica"/>
                <a:sym typeface="Helvetica"/>
              </a:defRPr>
            </a:pPr>
            <a:r>
              <a:t>Maybe in this way?</a:t>
            </a:r>
          </a:p>
        </p:txBody>
      </p:sp>
      <p:pic>
        <p:nvPicPr>
          <p:cNvPr id="223" name="Screen Shot 2018-10-19 at 13.24.28.png" descr="Screen Shot 2018-10-19 at 13.24.2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73150" y="838200"/>
            <a:ext cx="10858500" cy="1257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Main takeawa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Main takeaway</a:t>
            </a:r>
          </a:p>
        </p:txBody>
      </p:sp>
      <p:sp>
        <p:nvSpPr>
          <p:cNvPr id="226" name="Security and Privacy is Important…"/>
          <p:cNvSpPr txBox="1"/>
          <p:nvPr>
            <p:ph type="body" sz="half" idx="1"/>
          </p:nvPr>
        </p:nvSpPr>
        <p:spPr>
          <a:xfrm>
            <a:off x="952500" y="2597150"/>
            <a:ext cx="5334000" cy="6286500"/>
          </a:xfrm>
          <a:prstGeom prst="rect">
            <a:avLst/>
          </a:prstGeom>
        </p:spPr>
        <p:txBody>
          <a:bodyPr/>
          <a:lstStyle/>
          <a:p>
            <a:pPr marL="361950" indent="-361950" defTabSz="554990">
              <a:spcBef>
                <a:spcPts val="3600"/>
              </a:spcBef>
              <a:defRPr sz="2660"/>
            </a:pPr>
            <a:r>
              <a:t>Security and Privacy is </a:t>
            </a:r>
            <a:r>
              <a:rPr b="1">
                <a:latin typeface="Helvetica"/>
                <a:ea typeface="Helvetica"/>
                <a:cs typeface="Helvetica"/>
                <a:sym typeface="Helvetica"/>
              </a:rPr>
              <a:t>Important</a:t>
            </a:r>
          </a:p>
          <a:p>
            <a:pPr marL="361950" indent="-361950" defTabSz="554990">
              <a:spcBef>
                <a:spcPts val="3600"/>
              </a:spcBef>
              <a:defRPr sz="2660"/>
            </a:pPr>
            <a:r>
              <a:t>We’re doing </a:t>
            </a:r>
            <a:r>
              <a:rPr b="1">
                <a:latin typeface="Helvetica"/>
                <a:ea typeface="Helvetica"/>
                <a:cs typeface="Helvetica"/>
                <a:sym typeface="Helvetica"/>
              </a:rPr>
              <a:t>Something</a:t>
            </a:r>
          </a:p>
          <a:p>
            <a:pPr marL="361950" indent="-361950" defTabSz="554990">
              <a:spcBef>
                <a:spcPts val="3600"/>
              </a:spcBef>
              <a:defRPr sz="2660"/>
            </a:pPr>
            <a:r>
              <a:t>Provide more context to feature authors</a:t>
            </a:r>
          </a:p>
          <a:p>
            <a:pPr marL="361950" indent="-361950" defTabSz="554990">
              <a:spcBef>
                <a:spcPts val="3600"/>
              </a:spcBef>
              <a:defRPr sz="2660"/>
            </a:pPr>
            <a:r>
              <a:t>Ask for more context</a:t>
            </a:r>
          </a:p>
          <a:p>
            <a:pPr marL="361950" indent="-361950" defTabSz="554990">
              <a:spcBef>
                <a:spcPts val="3600"/>
              </a:spcBef>
              <a:defRPr sz="2660"/>
            </a:pPr>
            <a:r>
              <a:t>Make filling the questionnaire mandatory</a:t>
            </a:r>
          </a:p>
          <a:p>
            <a:pPr marL="361950" indent="-361950" defTabSz="554990">
              <a:spcBef>
                <a:spcPts val="3600"/>
              </a:spcBef>
              <a:defRPr sz="2660"/>
            </a:pPr>
            <a:r>
              <a:t>Aim for final somewhere in 2019</a:t>
            </a:r>
          </a:p>
        </p:txBody>
      </p:sp>
      <p:pic>
        <p:nvPicPr>
          <p:cNvPr id="227" name="catKeyboard.jpg" descr="catKeyboard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30287" y="2461294"/>
            <a:ext cx="6441349" cy="4831012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me@lukaszolejnik.com…"/>
          <p:cNvSpPr txBox="1"/>
          <p:nvPr/>
        </p:nvSpPr>
        <p:spPr>
          <a:xfrm>
            <a:off x="6828764" y="7488766"/>
            <a:ext cx="5113072" cy="185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me@lukaszolejnik.com</a:t>
            </a:r>
          </a:p>
          <a:p>
            <a:pPr/>
            <a:r>
              <a:t>lukaszolejnik.com</a:t>
            </a:r>
          </a:p>
          <a:p>
            <a:pPr/>
            <a:r>
              <a:t>@lukOlejnik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Gradient">
  <a:themeElements>
    <a:clrScheme name="Gradient">
      <a:dk1>
        <a:srgbClr val="FF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23998" dir="270000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Gradient">
  <a:themeElements>
    <a:clrScheme name="Gradient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23998" dir="270000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